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291" r:id="rId6"/>
    <p:sldId id="299" r:id="rId7"/>
    <p:sldId id="265" r:id="rId8"/>
    <p:sldId id="264" r:id="rId9"/>
    <p:sldId id="266" r:id="rId10"/>
    <p:sldId id="269" r:id="rId11"/>
    <p:sldId id="272" r:id="rId12"/>
    <p:sldId id="271" r:id="rId13"/>
    <p:sldId id="292" r:id="rId14"/>
    <p:sldId id="293" r:id="rId15"/>
    <p:sldId id="295" r:id="rId16"/>
    <p:sldId id="270" r:id="rId17"/>
    <p:sldId id="267" r:id="rId18"/>
    <p:sldId id="284" r:id="rId19"/>
    <p:sldId id="290" r:id="rId20"/>
    <p:sldId id="285" r:id="rId21"/>
    <p:sldId id="301" r:id="rId22"/>
    <p:sldId id="302" r:id="rId23"/>
    <p:sldId id="305" r:id="rId24"/>
    <p:sldId id="306" r:id="rId25"/>
    <p:sldId id="307" r:id="rId26"/>
    <p:sldId id="308" r:id="rId27"/>
    <p:sldId id="309" r:id="rId28"/>
    <p:sldId id="296" r:id="rId29"/>
    <p:sldId id="311" r:id="rId30"/>
    <p:sldId id="312" r:id="rId31"/>
    <p:sldId id="283" r:id="rId32"/>
    <p:sldId id="268" r:id="rId33"/>
    <p:sldId id="297" r:id="rId34"/>
    <p:sldId id="313" r:id="rId35"/>
    <p:sldId id="314" r:id="rId36"/>
    <p:sldId id="286" r:id="rId37"/>
  </p:sldIdLst>
  <p:sldSz cx="9144000" cy="5143500" type="screen16x9"/>
  <p:notesSz cx="6858000" cy="9144000"/>
  <p:custDataLst>
    <p:tags r:id="rId3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2932" autoAdjust="0"/>
  </p:normalViewPr>
  <p:slideViewPr>
    <p:cSldViewPr snapToGrid="0">
      <p:cViewPr varScale="1">
        <p:scale>
          <a:sx n="133" d="100"/>
          <a:sy n="133" d="100"/>
        </p:scale>
        <p:origin x="894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tags" Target="tags/tag381.xml" /><Relationship Id="rId39" Type="http://schemas.openxmlformats.org/officeDocument/2006/relationships/presProps" Target="presProps.xml" /><Relationship Id="rId4" Type="http://schemas.openxmlformats.org/officeDocument/2006/relationships/slide" Target="slides/slide3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tags" Target="../tags/tag3.xml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同侧圆角矩形 1"/>
          <p:cNvSpPr/>
          <p:nvPr userDrawn="1">
            <p:custDataLst>
              <p:tags r:id="rId2"/>
            </p:custDataLst>
          </p:nvPr>
        </p:nvSpPr>
        <p:spPr>
          <a:xfrm>
            <a:off x="236001" y="224159"/>
            <a:ext cx="8671998" cy="4695182"/>
          </a:xfrm>
          <a:prstGeom prst="round2Same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ags" Target="../tags/tag4.xml" /><Relationship Id="rId4" Type="http://schemas.openxmlformats.org/officeDocument/2006/relationships/image" Target="../media/image1.jpeg" /><Relationship Id="rId5" Type="http://schemas.openxmlformats.org/officeDocument/2006/relationships/tags" Target="../tags/tag5.xml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6.xml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01" name="图片 100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-635"/>
            <a:ext cx="9143365" cy="5144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73743875" descr="学科网 zxxk.com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6.xml" /><Relationship Id="rId3" Type="http://schemas.openxmlformats.org/officeDocument/2006/relationships/image" Target="../media/image16.png" /><Relationship Id="rId4" Type="http://schemas.openxmlformats.org/officeDocument/2006/relationships/tags" Target="../tags/tag97.xml" /><Relationship Id="rId5" Type="http://schemas.openxmlformats.org/officeDocument/2006/relationships/video" Target="../media/media2.mp4" /><Relationship Id="rId6" Type="http://schemas.microsoft.com/office/2007/relationships/media" Target="../media/media2.mp4" /><Relationship Id="rId7" Type="http://schemas.openxmlformats.org/officeDocument/2006/relationships/tags" Target="../tags/tag98.xml" /><Relationship Id="rId8" Type="http://schemas.openxmlformats.org/officeDocument/2006/relationships/tags" Target="../tags/tag9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7.xml" /><Relationship Id="rId11" Type="http://schemas.openxmlformats.org/officeDocument/2006/relationships/tags" Target="../tags/tag108.xml" /><Relationship Id="rId12" Type="http://schemas.openxmlformats.org/officeDocument/2006/relationships/tags" Target="../tags/tag109.xml" /><Relationship Id="rId13" Type="http://schemas.openxmlformats.org/officeDocument/2006/relationships/tags" Target="../tags/tag110.xml" /><Relationship Id="rId14" Type="http://schemas.openxmlformats.org/officeDocument/2006/relationships/tags" Target="../tags/tag111.xml" /><Relationship Id="rId15" Type="http://schemas.openxmlformats.org/officeDocument/2006/relationships/tags" Target="../tags/tag112.xml" /><Relationship Id="rId16" Type="http://schemas.openxmlformats.org/officeDocument/2006/relationships/tags" Target="../tags/tag113.xml" /><Relationship Id="rId17" Type="http://schemas.openxmlformats.org/officeDocument/2006/relationships/tags" Target="../tags/tag114.xml" /><Relationship Id="rId18" Type="http://schemas.openxmlformats.org/officeDocument/2006/relationships/tags" Target="../tags/tag115.xml" /><Relationship Id="rId19" Type="http://schemas.openxmlformats.org/officeDocument/2006/relationships/tags" Target="../tags/tag116.xml" /><Relationship Id="rId2" Type="http://schemas.openxmlformats.org/officeDocument/2006/relationships/tags" Target="../tags/tag100.xml" /><Relationship Id="rId20" Type="http://schemas.openxmlformats.org/officeDocument/2006/relationships/tags" Target="../tags/tag117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image" Target="../media/image17.png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tags" Target="../tags/tag10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8.xml" /><Relationship Id="rId3" Type="http://schemas.openxmlformats.org/officeDocument/2006/relationships/image" Target="../media/image18.png" /><Relationship Id="rId4" Type="http://schemas.openxmlformats.org/officeDocument/2006/relationships/tags" Target="../tags/tag119.xml" /><Relationship Id="rId5" Type="http://schemas.openxmlformats.org/officeDocument/2006/relationships/video" Target="../media/media3.mp4" /><Relationship Id="rId6" Type="http://schemas.microsoft.com/office/2007/relationships/media" Target="../media/media3.mp4" /><Relationship Id="rId7" Type="http://schemas.openxmlformats.org/officeDocument/2006/relationships/tags" Target="../tags/tag120.xml" /><Relationship Id="rId8" Type="http://schemas.openxmlformats.org/officeDocument/2006/relationships/tags" Target="../tags/tag12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tags" Target="../tags/tag131.xml" /><Relationship Id="rId13" Type="http://schemas.openxmlformats.org/officeDocument/2006/relationships/tags" Target="../tags/tag132.xml" /><Relationship Id="rId14" Type="http://schemas.openxmlformats.org/officeDocument/2006/relationships/tags" Target="../tags/tag133.xml" /><Relationship Id="rId15" Type="http://schemas.openxmlformats.org/officeDocument/2006/relationships/tags" Target="../tags/tag134.xml" /><Relationship Id="rId16" Type="http://schemas.openxmlformats.org/officeDocument/2006/relationships/tags" Target="../tags/tag135.xml" /><Relationship Id="rId17" Type="http://schemas.openxmlformats.org/officeDocument/2006/relationships/tags" Target="../tags/tag136.xml" /><Relationship Id="rId18" Type="http://schemas.openxmlformats.org/officeDocument/2006/relationships/tags" Target="../tags/tag137.xml" /><Relationship Id="rId19" Type="http://schemas.openxmlformats.org/officeDocument/2006/relationships/image" Target="../media/image20.png" /><Relationship Id="rId2" Type="http://schemas.openxmlformats.org/officeDocument/2006/relationships/tags" Target="../tags/tag122.xml" /><Relationship Id="rId20" Type="http://schemas.openxmlformats.org/officeDocument/2006/relationships/tags" Target="../tags/tag138.xml" /><Relationship Id="rId3" Type="http://schemas.openxmlformats.org/officeDocument/2006/relationships/image" Target="../media/image19.png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6.xml" /><Relationship Id="rId11" Type="http://schemas.openxmlformats.org/officeDocument/2006/relationships/tags" Target="../tags/tag147.xml" /><Relationship Id="rId12" Type="http://schemas.openxmlformats.org/officeDocument/2006/relationships/tags" Target="../tags/tag148.xml" /><Relationship Id="rId13" Type="http://schemas.openxmlformats.org/officeDocument/2006/relationships/tags" Target="../tags/tag149.xml" /><Relationship Id="rId14" Type="http://schemas.openxmlformats.org/officeDocument/2006/relationships/tags" Target="../tags/tag150.xml" /><Relationship Id="rId15" Type="http://schemas.openxmlformats.org/officeDocument/2006/relationships/tags" Target="../tags/tag151.xml" /><Relationship Id="rId16" Type="http://schemas.openxmlformats.org/officeDocument/2006/relationships/tags" Target="../tags/tag152.xml" /><Relationship Id="rId17" Type="http://schemas.openxmlformats.org/officeDocument/2006/relationships/tags" Target="../tags/tag153.xml" /><Relationship Id="rId18" Type="http://schemas.openxmlformats.org/officeDocument/2006/relationships/tags" Target="../tags/tag154.xml" /><Relationship Id="rId19" Type="http://schemas.openxmlformats.org/officeDocument/2006/relationships/tags" Target="../tags/tag155.xml" /><Relationship Id="rId2" Type="http://schemas.openxmlformats.org/officeDocument/2006/relationships/tags" Target="../tags/tag139.xml" /><Relationship Id="rId20" Type="http://schemas.openxmlformats.org/officeDocument/2006/relationships/tags" Target="../tags/tag156.xml" /><Relationship Id="rId21" Type="http://schemas.openxmlformats.org/officeDocument/2006/relationships/image" Target="../media/image19.png" /><Relationship Id="rId22" Type="http://schemas.openxmlformats.org/officeDocument/2006/relationships/tags" Target="../tags/tag157.xml" /><Relationship Id="rId23" Type="http://schemas.openxmlformats.org/officeDocument/2006/relationships/tags" Target="../tags/tag158.xml" /><Relationship Id="rId24" Type="http://schemas.openxmlformats.org/officeDocument/2006/relationships/tags" Target="../tags/tag159.xml" /><Relationship Id="rId25" Type="http://schemas.openxmlformats.org/officeDocument/2006/relationships/tags" Target="../tags/tag160.xml" /><Relationship Id="rId26" Type="http://schemas.openxmlformats.org/officeDocument/2006/relationships/tags" Target="../tags/tag161.xml" /><Relationship Id="rId27" Type="http://schemas.openxmlformats.org/officeDocument/2006/relationships/tags" Target="../tags/tag162.xml" /><Relationship Id="rId28" Type="http://schemas.openxmlformats.org/officeDocument/2006/relationships/tags" Target="../tags/tag163.xml" /><Relationship Id="rId29" Type="http://schemas.openxmlformats.org/officeDocument/2006/relationships/tags" Target="../tags/tag164.xml" /><Relationship Id="rId3" Type="http://schemas.openxmlformats.org/officeDocument/2006/relationships/tags" Target="../tags/tag140.xml" /><Relationship Id="rId30" Type="http://schemas.openxmlformats.org/officeDocument/2006/relationships/tags" Target="../tags/tag165.xml" /><Relationship Id="rId31" Type="http://schemas.openxmlformats.org/officeDocument/2006/relationships/tags" Target="../tags/tag166.xml" /><Relationship Id="rId32" Type="http://schemas.openxmlformats.org/officeDocument/2006/relationships/tags" Target="../tags/tag167.xml" /><Relationship Id="rId33" Type="http://schemas.openxmlformats.org/officeDocument/2006/relationships/tags" Target="../tags/tag168.xml" /><Relationship Id="rId34" Type="http://schemas.openxmlformats.org/officeDocument/2006/relationships/tags" Target="../tags/tag169.xml" /><Relationship Id="rId35" Type="http://schemas.openxmlformats.org/officeDocument/2006/relationships/tags" Target="../tags/tag170.xml" /><Relationship Id="rId36" Type="http://schemas.openxmlformats.org/officeDocument/2006/relationships/tags" Target="../tags/tag171.xml" /><Relationship Id="rId37" Type="http://schemas.openxmlformats.org/officeDocument/2006/relationships/tags" Target="../tags/tag172.xml" /><Relationship Id="rId38" Type="http://schemas.openxmlformats.org/officeDocument/2006/relationships/tags" Target="../tags/tag173.xml" /><Relationship Id="rId39" Type="http://schemas.openxmlformats.org/officeDocument/2006/relationships/tags" Target="../tags/tag174.xml" /><Relationship Id="rId4" Type="http://schemas.openxmlformats.org/officeDocument/2006/relationships/image" Target="../media/image17.png" /><Relationship Id="rId40" Type="http://schemas.openxmlformats.org/officeDocument/2006/relationships/tags" Target="../tags/tag175.xml" /><Relationship Id="rId41" Type="http://schemas.openxmlformats.org/officeDocument/2006/relationships/tags" Target="../tags/tag176.xml" /><Relationship Id="rId42" Type="http://schemas.openxmlformats.org/officeDocument/2006/relationships/tags" Target="../tags/tag177.xml" /><Relationship Id="rId43" Type="http://schemas.openxmlformats.org/officeDocument/2006/relationships/tags" Target="../tags/tag178.xml" /><Relationship Id="rId44" Type="http://schemas.openxmlformats.org/officeDocument/2006/relationships/tags" Target="../tags/tag179.xml" /><Relationship Id="rId45" Type="http://schemas.openxmlformats.org/officeDocument/2006/relationships/tags" Target="../tags/tag180.xml" /><Relationship Id="rId46" Type="http://schemas.openxmlformats.org/officeDocument/2006/relationships/tags" Target="../tags/tag181.xml" /><Relationship Id="rId47" Type="http://schemas.openxmlformats.org/officeDocument/2006/relationships/tags" Target="../tags/tag182.xml" /><Relationship Id="rId48" Type="http://schemas.openxmlformats.org/officeDocument/2006/relationships/tags" Target="../tags/tag183.xml" /><Relationship Id="rId49" Type="http://schemas.openxmlformats.org/officeDocument/2006/relationships/tags" Target="../tags/tag184.xml" /><Relationship Id="rId5" Type="http://schemas.openxmlformats.org/officeDocument/2006/relationships/tags" Target="../tags/tag141.xml" /><Relationship Id="rId50" Type="http://schemas.openxmlformats.org/officeDocument/2006/relationships/tags" Target="../tags/tag185.xml" /><Relationship Id="rId51" Type="http://schemas.openxmlformats.org/officeDocument/2006/relationships/tags" Target="../tags/tag186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4.xml" /><Relationship Id="rId11" Type="http://schemas.openxmlformats.org/officeDocument/2006/relationships/tags" Target="../tags/tag195.xml" /><Relationship Id="rId12" Type="http://schemas.openxmlformats.org/officeDocument/2006/relationships/tags" Target="../tags/tag196.xml" /><Relationship Id="rId13" Type="http://schemas.openxmlformats.org/officeDocument/2006/relationships/tags" Target="../tags/tag197.xml" /><Relationship Id="rId14" Type="http://schemas.openxmlformats.org/officeDocument/2006/relationships/tags" Target="../tags/tag198.xml" /><Relationship Id="rId15" Type="http://schemas.openxmlformats.org/officeDocument/2006/relationships/tags" Target="../tags/tag199.xml" /><Relationship Id="rId16" Type="http://schemas.openxmlformats.org/officeDocument/2006/relationships/tags" Target="../tags/tag200.xml" /><Relationship Id="rId17" Type="http://schemas.openxmlformats.org/officeDocument/2006/relationships/tags" Target="../tags/tag201.xml" /><Relationship Id="rId18" Type="http://schemas.openxmlformats.org/officeDocument/2006/relationships/tags" Target="../tags/tag202.xml" /><Relationship Id="rId19" Type="http://schemas.openxmlformats.org/officeDocument/2006/relationships/tags" Target="../tags/tag203.xml" /><Relationship Id="rId2" Type="http://schemas.openxmlformats.org/officeDocument/2006/relationships/tags" Target="../tags/tag187.xml" /><Relationship Id="rId20" Type="http://schemas.openxmlformats.org/officeDocument/2006/relationships/tags" Target="../tags/tag204.xml" /><Relationship Id="rId21" Type="http://schemas.openxmlformats.org/officeDocument/2006/relationships/image" Target="../media/image19.png" /><Relationship Id="rId22" Type="http://schemas.openxmlformats.org/officeDocument/2006/relationships/tags" Target="../tags/tag205.xml" /><Relationship Id="rId23" Type="http://schemas.openxmlformats.org/officeDocument/2006/relationships/tags" Target="../tags/tag206.xml" /><Relationship Id="rId24" Type="http://schemas.openxmlformats.org/officeDocument/2006/relationships/tags" Target="../tags/tag207.xml" /><Relationship Id="rId25" Type="http://schemas.openxmlformats.org/officeDocument/2006/relationships/tags" Target="../tags/tag208.xml" /><Relationship Id="rId26" Type="http://schemas.openxmlformats.org/officeDocument/2006/relationships/tags" Target="../tags/tag209.xml" /><Relationship Id="rId27" Type="http://schemas.openxmlformats.org/officeDocument/2006/relationships/tags" Target="../tags/tag210.xml" /><Relationship Id="rId28" Type="http://schemas.openxmlformats.org/officeDocument/2006/relationships/tags" Target="../tags/tag211.xml" /><Relationship Id="rId29" Type="http://schemas.openxmlformats.org/officeDocument/2006/relationships/tags" Target="../tags/tag212.xml" /><Relationship Id="rId3" Type="http://schemas.openxmlformats.org/officeDocument/2006/relationships/tags" Target="../tags/tag188.xml" /><Relationship Id="rId30" Type="http://schemas.openxmlformats.org/officeDocument/2006/relationships/tags" Target="../tags/tag213.xml" /><Relationship Id="rId31" Type="http://schemas.openxmlformats.org/officeDocument/2006/relationships/tags" Target="../tags/tag214.xml" /><Relationship Id="rId32" Type="http://schemas.openxmlformats.org/officeDocument/2006/relationships/tags" Target="../tags/tag215.xml" /><Relationship Id="rId33" Type="http://schemas.openxmlformats.org/officeDocument/2006/relationships/tags" Target="../tags/tag216.xml" /><Relationship Id="rId34" Type="http://schemas.openxmlformats.org/officeDocument/2006/relationships/tags" Target="../tags/tag217.xml" /><Relationship Id="rId35" Type="http://schemas.openxmlformats.org/officeDocument/2006/relationships/tags" Target="../tags/tag218.xml" /><Relationship Id="rId36" Type="http://schemas.openxmlformats.org/officeDocument/2006/relationships/tags" Target="../tags/tag219.xml" /><Relationship Id="rId37" Type="http://schemas.openxmlformats.org/officeDocument/2006/relationships/tags" Target="../tags/tag220.xml" /><Relationship Id="rId38" Type="http://schemas.openxmlformats.org/officeDocument/2006/relationships/tags" Target="../tags/tag221.xml" /><Relationship Id="rId39" Type="http://schemas.openxmlformats.org/officeDocument/2006/relationships/tags" Target="../tags/tag222.xml" /><Relationship Id="rId4" Type="http://schemas.openxmlformats.org/officeDocument/2006/relationships/image" Target="../media/image17.png" /><Relationship Id="rId40" Type="http://schemas.openxmlformats.org/officeDocument/2006/relationships/tags" Target="../tags/tag223.xml" /><Relationship Id="rId41" Type="http://schemas.openxmlformats.org/officeDocument/2006/relationships/tags" Target="../tags/tag224.xml" /><Relationship Id="rId42" Type="http://schemas.openxmlformats.org/officeDocument/2006/relationships/tags" Target="../tags/tag225.xml" /><Relationship Id="rId43" Type="http://schemas.openxmlformats.org/officeDocument/2006/relationships/tags" Target="../tags/tag226.xml" /><Relationship Id="rId44" Type="http://schemas.openxmlformats.org/officeDocument/2006/relationships/tags" Target="../tags/tag227.xml" /><Relationship Id="rId45" Type="http://schemas.openxmlformats.org/officeDocument/2006/relationships/tags" Target="../tags/tag228.xml" /><Relationship Id="rId46" Type="http://schemas.openxmlformats.org/officeDocument/2006/relationships/tags" Target="../tags/tag229.xml" /><Relationship Id="rId47" Type="http://schemas.openxmlformats.org/officeDocument/2006/relationships/tags" Target="../tags/tag230.xml" /><Relationship Id="rId48" Type="http://schemas.openxmlformats.org/officeDocument/2006/relationships/tags" Target="../tags/tag231.xml" /><Relationship Id="rId49" Type="http://schemas.openxmlformats.org/officeDocument/2006/relationships/tags" Target="../tags/tag232.xml" /><Relationship Id="rId5" Type="http://schemas.openxmlformats.org/officeDocument/2006/relationships/tags" Target="../tags/tag189.xml" /><Relationship Id="rId50" Type="http://schemas.openxmlformats.org/officeDocument/2006/relationships/tags" Target="../tags/tag233.xml" /><Relationship Id="rId51" Type="http://schemas.openxmlformats.org/officeDocument/2006/relationships/tags" Target="../tags/tag234.xml" /><Relationship Id="rId6" Type="http://schemas.openxmlformats.org/officeDocument/2006/relationships/tags" Target="../tags/tag190.xml" /><Relationship Id="rId7" Type="http://schemas.openxmlformats.org/officeDocument/2006/relationships/tags" Target="../tags/tag191.xml" /><Relationship Id="rId8" Type="http://schemas.openxmlformats.org/officeDocument/2006/relationships/tags" Target="../tags/tag192.xml" /><Relationship Id="rId9" Type="http://schemas.openxmlformats.org/officeDocument/2006/relationships/tags" Target="../tags/tag19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2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image" Target="../media/image2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9.xml" /><Relationship Id="rId11" Type="http://schemas.openxmlformats.org/officeDocument/2006/relationships/tags" Target="../tags/tag250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image" Target="../media/image22.png" /><Relationship Id="rId6" Type="http://schemas.openxmlformats.org/officeDocument/2006/relationships/tags" Target="../tags/tag246.xml" /><Relationship Id="rId7" Type="http://schemas.openxmlformats.org/officeDocument/2006/relationships/image" Target="../media/image23.png" /><Relationship Id="rId8" Type="http://schemas.openxmlformats.org/officeDocument/2006/relationships/tags" Target="../tags/tag247.xml" /><Relationship Id="rId9" Type="http://schemas.openxmlformats.org/officeDocument/2006/relationships/tags" Target="../tags/tag24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7.xml" /><Relationship Id="rId11" Type="http://schemas.openxmlformats.org/officeDocument/2006/relationships/tags" Target="../tags/tag258.xml" /><Relationship Id="rId2" Type="http://schemas.openxmlformats.org/officeDocument/2006/relationships/tags" Target="../tags/tag251.xml" /><Relationship Id="rId3" Type="http://schemas.openxmlformats.org/officeDocument/2006/relationships/image" Target="../media/image22.png" /><Relationship Id="rId4" Type="http://schemas.openxmlformats.org/officeDocument/2006/relationships/tags" Target="../tags/tag252.xml" /><Relationship Id="rId5" Type="http://schemas.openxmlformats.org/officeDocument/2006/relationships/image" Target="../media/image23.png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tags" Target="../tags/tag255.xml" /><Relationship Id="rId9" Type="http://schemas.openxmlformats.org/officeDocument/2006/relationships/tags" Target="../tags/tag25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6.jpeg" /><Relationship Id="rId11" Type="http://schemas.openxmlformats.org/officeDocument/2006/relationships/tags" Target="../tags/tag265.xml" /><Relationship Id="rId12" Type="http://schemas.openxmlformats.org/officeDocument/2006/relationships/tags" Target="../tags/tag266.xml" /><Relationship Id="rId13" Type="http://schemas.openxmlformats.org/officeDocument/2006/relationships/image" Target="../media/image27.jpeg" /><Relationship Id="rId14" Type="http://schemas.openxmlformats.org/officeDocument/2006/relationships/tags" Target="../tags/tag267.xml" /><Relationship Id="rId15" Type="http://schemas.openxmlformats.org/officeDocument/2006/relationships/tags" Target="../tags/tag268.xml" /><Relationship Id="rId16" Type="http://schemas.openxmlformats.org/officeDocument/2006/relationships/image" Target="../media/image28.jpeg" /><Relationship Id="rId17" Type="http://schemas.openxmlformats.org/officeDocument/2006/relationships/tags" Target="../tags/tag269.xml" /><Relationship Id="rId18" Type="http://schemas.openxmlformats.org/officeDocument/2006/relationships/tags" Target="../tags/tag270.xml" /><Relationship Id="rId19" Type="http://schemas.openxmlformats.org/officeDocument/2006/relationships/image" Target="../media/image29.jpeg" /><Relationship Id="rId2" Type="http://schemas.openxmlformats.org/officeDocument/2006/relationships/tags" Target="../tags/tag259.xml" /><Relationship Id="rId20" Type="http://schemas.openxmlformats.org/officeDocument/2006/relationships/tags" Target="../tags/tag271.xml" /><Relationship Id="rId21" Type="http://schemas.openxmlformats.org/officeDocument/2006/relationships/tags" Target="../tags/tag272.xml" /><Relationship Id="rId22" Type="http://schemas.openxmlformats.org/officeDocument/2006/relationships/image" Target="../media/image30.jpeg" /><Relationship Id="rId23" Type="http://schemas.openxmlformats.org/officeDocument/2006/relationships/tags" Target="../tags/tag273.xml" /><Relationship Id="rId24" Type="http://schemas.openxmlformats.org/officeDocument/2006/relationships/tags" Target="../tags/tag274.xml" /><Relationship Id="rId3" Type="http://schemas.openxmlformats.org/officeDocument/2006/relationships/tags" Target="../tags/tag260.xml" /><Relationship Id="rId4" Type="http://schemas.openxmlformats.org/officeDocument/2006/relationships/image" Target="../media/image24.jpeg" /><Relationship Id="rId5" Type="http://schemas.openxmlformats.org/officeDocument/2006/relationships/tags" Target="../tags/tag261.xml" /><Relationship Id="rId6" Type="http://schemas.openxmlformats.org/officeDocument/2006/relationships/image" Target="../media/image25.jpeg" /><Relationship Id="rId7" Type="http://schemas.openxmlformats.org/officeDocument/2006/relationships/tags" Target="../tags/tag262.xml" /><Relationship Id="rId8" Type="http://schemas.openxmlformats.org/officeDocument/2006/relationships/tags" Target="../tags/tag263.xml" /><Relationship Id="rId9" Type="http://schemas.openxmlformats.org/officeDocument/2006/relationships/tags" Target="../tags/tag26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3.png" /><Relationship Id="rId11" Type="http://schemas.openxmlformats.org/officeDocument/2006/relationships/tags" Target="../tags/tag281.xml" /><Relationship Id="rId12" Type="http://schemas.openxmlformats.org/officeDocument/2006/relationships/tags" Target="../tags/tag282.xml" /><Relationship Id="rId13" Type="http://schemas.openxmlformats.org/officeDocument/2006/relationships/image" Target="../media/image34.jpeg" /><Relationship Id="rId14" Type="http://schemas.openxmlformats.org/officeDocument/2006/relationships/tags" Target="../tags/tag283.xml" /><Relationship Id="rId15" Type="http://schemas.openxmlformats.org/officeDocument/2006/relationships/image" Target="../media/image35.jpeg" /><Relationship Id="rId16" Type="http://schemas.openxmlformats.org/officeDocument/2006/relationships/tags" Target="../tags/tag284.xml" /><Relationship Id="rId17" Type="http://schemas.openxmlformats.org/officeDocument/2006/relationships/tags" Target="../tags/tag285.xml" /><Relationship Id="rId18" Type="http://schemas.openxmlformats.org/officeDocument/2006/relationships/tags" Target="../tags/tag286.xml" /><Relationship Id="rId2" Type="http://schemas.openxmlformats.org/officeDocument/2006/relationships/tags" Target="../tags/tag275.xml" /><Relationship Id="rId3" Type="http://schemas.openxmlformats.org/officeDocument/2006/relationships/tags" Target="../tags/tag276.xml" /><Relationship Id="rId4" Type="http://schemas.openxmlformats.org/officeDocument/2006/relationships/image" Target="../media/image31.jpeg" /><Relationship Id="rId5" Type="http://schemas.openxmlformats.org/officeDocument/2006/relationships/tags" Target="../tags/tag277.xml" /><Relationship Id="rId6" Type="http://schemas.openxmlformats.org/officeDocument/2006/relationships/tags" Target="../tags/tag278.xml" /><Relationship Id="rId7" Type="http://schemas.openxmlformats.org/officeDocument/2006/relationships/image" Target="../media/image32.png" /><Relationship Id="rId8" Type="http://schemas.openxmlformats.org/officeDocument/2006/relationships/tags" Target="../tags/tag279.xml" /><Relationship Id="rId9" Type="http://schemas.openxmlformats.org/officeDocument/2006/relationships/tags" Target="../tags/tag28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3.xml" /><Relationship Id="rId3" Type="http://schemas.openxmlformats.org/officeDocument/2006/relationships/image" Target="../media/image36.png" /><Relationship Id="rId4" Type="http://schemas.openxmlformats.org/officeDocument/2006/relationships/tags" Target="../tags/tag294.xml" /><Relationship Id="rId5" Type="http://schemas.openxmlformats.org/officeDocument/2006/relationships/video" Target="../media/media4.mp4" /><Relationship Id="rId6" Type="http://schemas.microsoft.com/office/2007/relationships/media" Target="../media/media4.mp4" /><Relationship Id="rId7" Type="http://schemas.openxmlformats.org/officeDocument/2006/relationships/tags" Target="../tags/tag295.xml" /><Relationship Id="rId8" Type="http://schemas.openxmlformats.org/officeDocument/2006/relationships/tags" Target="../tags/tag29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4.xml" /><Relationship Id="rId11" Type="http://schemas.openxmlformats.org/officeDocument/2006/relationships/tags" Target="../tags/tag305.xml" /><Relationship Id="rId12" Type="http://schemas.openxmlformats.org/officeDocument/2006/relationships/tags" Target="../tags/tag306.xml" /><Relationship Id="rId2" Type="http://schemas.openxmlformats.org/officeDocument/2006/relationships/tags" Target="../tags/tag297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tags" Target="../tags/tag301.xml" /><Relationship Id="rId7" Type="http://schemas.openxmlformats.org/officeDocument/2006/relationships/image" Target="../media/image37.png" /><Relationship Id="rId8" Type="http://schemas.openxmlformats.org/officeDocument/2006/relationships/tags" Target="../tags/tag302.xml" /><Relationship Id="rId9" Type="http://schemas.openxmlformats.org/officeDocument/2006/relationships/tags" Target="../tags/tag30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7.xml" /><Relationship Id="rId3" Type="http://schemas.openxmlformats.org/officeDocument/2006/relationships/image" Target="../media/image37.png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tags" Target="../tags/tag311.xml" /><Relationship Id="rId8" Type="http://schemas.openxmlformats.org/officeDocument/2006/relationships/tags" Target="../tags/tag31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7.xml" /><Relationship Id="rId3" Type="http://schemas.openxmlformats.org/officeDocument/2006/relationships/image" Target="../media/image38.png" /><Relationship Id="rId4" Type="http://schemas.openxmlformats.org/officeDocument/2006/relationships/tags" Target="../tags/tag318.xml" /><Relationship Id="rId5" Type="http://schemas.openxmlformats.org/officeDocument/2006/relationships/video" Target="../media/media5.mp4" /><Relationship Id="rId6" Type="http://schemas.microsoft.com/office/2007/relationships/media" Target="../media/media5.mp4" /><Relationship Id="rId7" Type="http://schemas.openxmlformats.org/officeDocument/2006/relationships/tags" Target="../tags/tag319.xml" /><Relationship Id="rId8" Type="http://schemas.openxmlformats.org/officeDocument/2006/relationships/tags" Target="../tags/tag32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8.xml" /><Relationship Id="rId11" Type="http://schemas.openxmlformats.org/officeDocument/2006/relationships/image" Target="../media/image40.jpeg" /><Relationship Id="rId12" Type="http://schemas.openxmlformats.org/officeDocument/2006/relationships/tags" Target="../tags/tag329.xml" /><Relationship Id="rId13" Type="http://schemas.openxmlformats.org/officeDocument/2006/relationships/tags" Target="../tags/tag330.xml" /><Relationship Id="rId14" Type="http://schemas.openxmlformats.org/officeDocument/2006/relationships/tags" Target="../tags/tag331.xml" /><Relationship Id="rId15" Type="http://schemas.openxmlformats.org/officeDocument/2006/relationships/tags" Target="../tags/tag332.xml" /><Relationship Id="rId2" Type="http://schemas.openxmlformats.org/officeDocument/2006/relationships/tags" Target="../tags/tag321.xml" /><Relationship Id="rId3" Type="http://schemas.openxmlformats.org/officeDocument/2006/relationships/tags" Target="../tags/tag322.xml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image" Target="../media/image39.jpeg" /><Relationship Id="rId7" Type="http://schemas.openxmlformats.org/officeDocument/2006/relationships/tags" Target="../tags/tag325.xml" /><Relationship Id="rId8" Type="http://schemas.openxmlformats.org/officeDocument/2006/relationships/tags" Target="../tags/tag326.xml" /><Relationship Id="rId9" Type="http://schemas.openxmlformats.org/officeDocument/2006/relationships/tags" Target="../tags/tag32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3.xml" /><Relationship Id="rId3" Type="http://schemas.openxmlformats.org/officeDocument/2006/relationships/tags" Target="../tags/tag334.xml" /><Relationship Id="rId4" Type="http://schemas.openxmlformats.org/officeDocument/2006/relationships/image" Target="../media/image41.jpeg" /><Relationship Id="rId5" Type="http://schemas.openxmlformats.org/officeDocument/2006/relationships/tags" Target="../tags/tag335.xml" /><Relationship Id="rId6" Type="http://schemas.openxmlformats.org/officeDocument/2006/relationships/tags" Target="../tags/tag33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.xml" /><Relationship Id="rId11" Type="http://schemas.openxmlformats.org/officeDocument/2006/relationships/image" Target="../media/image5.jpeg" /><Relationship Id="rId12" Type="http://schemas.openxmlformats.org/officeDocument/2006/relationships/tags" Target="../tags/tag21.xml" /><Relationship Id="rId13" Type="http://schemas.openxmlformats.org/officeDocument/2006/relationships/tags" Target="../tags/tag22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image" Target="../media/image3.jpeg" /><Relationship Id="rId5" Type="http://schemas.openxmlformats.org/officeDocument/2006/relationships/tags" Target="../tags/tag16.xml" /><Relationship Id="rId6" Type="http://schemas.openxmlformats.org/officeDocument/2006/relationships/image" Target="../media/image4.jpeg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7.xml" /><Relationship Id="rId3" Type="http://schemas.openxmlformats.org/officeDocument/2006/relationships/image" Target="../media/image42.jpeg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image" Target="../media/image43.jpeg" /><Relationship Id="rId7" Type="http://schemas.openxmlformats.org/officeDocument/2006/relationships/tags" Target="../tags/tag34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image" Target="../media/image44.png" /><Relationship Id="rId7" Type="http://schemas.openxmlformats.org/officeDocument/2006/relationships/tags" Target="../tags/tag34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image" Target="../media/image45.png" /><Relationship Id="rId5" Type="http://schemas.openxmlformats.org/officeDocument/2006/relationships/tags" Target="../tags/tag351.xml" /><Relationship Id="rId6" Type="http://schemas.openxmlformats.org/officeDocument/2006/relationships/tags" Target="../tags/tag35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0.xml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Relationship Id="rId7" Type="http://schemas.openxmlformats.org/officeDocument/2006/relationships/tags" Target="../tags/tag358.xml" /><Relationship Id="rId8" Type="http://schemas.openxmlformats.org/officeDocument/2006/relationships/image" Target="../media/image46.png" /><Relationship Id="rId9" Type="http://schemas.openxmlformats.org/officeDocument/2006/relationships/tags" Target="../tags/tag35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1.xml" /><Relationship Id="rId3" Type="http://schemas.openxmlformats.org/officeDocument/2006/relationships/tags" Target="../tags/tag362.xml" /><Relationship Id="rId4" Type="http://schemas.openxmlformats.org/officeDocument/2006/relationships/tags" Target="../tags/tag36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2.xml" /><Relationship Id="rId11" Type="http://schemas.openxmlformats.org/officeDocument/2006/relationships/image" Target="../media/image37.png" /><Relationship Id="rId12" Type="http://schemas.openxmlformats.org/officeDocument/2006/relationships/tags" Target="../tags/tag373.xml" /><Relationship Id="rId13" Type="http://schemas.openxmlformats.org/officeDocument/2006/relationships/image" Target="../media/image47.png" /><Relationship Id="rId14" Type="http://schemas.openxmlformats.org/officeDocument/2006/relationships/tags" Target="../tags/tag374.xml" /><Relationship Id="rId15" Type="http://schemas.openxmlformats.org/officeDocument/2006/relationships/tags" Target="../tags/tag375.xml" /><Relationship Id="rId16" Type="http://schemas.openxmlformats.org/officeDocument/2006/relationships/tags" Target="../tags/tag376.xml" /><Relationship Id="rId17" Type="http://schemas.openxmlformats.org/officeDocument/2006/relationships/tags" Target="../tags/tag377.xml" /><Relationship Id="rId18" Type="http://schemas.openxmlformats.org/officeDocument/2006/relationships/tags" Target="../tags/tag378.xml" /><Relationship Id="rId19" Type="http://schemas.openxmlformats.org/officeDocument/2006/relationships/tags" Target="../tags/tag379.xml" /><Relationship Id="rId2" Type="http://schemas.openxmlformats.org/officeDocument/2006/relationships/tags" Target="../tags/tag364.xml" /><Relationship Id="rId20" Type="http://schemas.openxmlformats.org/officeDocument/2006/relationships/tags" Target="../tags/tag380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tags" Target="../tags/tag37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.xml" /><Relationship Id="rId11" Type="http://schemas.openxmlformats.org/officeDocument/2006/relationships/tags" Target="../tags/tag32.xml" /><Relationship Id="rId12" Type="http://schemas.openxmlformats.org/officeDocument/2006/relationships/tags" Target="../tags/tag33.xml" /><Relationship Id="rId13" Type="http://schemas.openxmlformats.org/officeDocument/2006/relationships/tags" Target="../tags/tag34.xml" /><Relationship Id="rId14" Type="http://schemas.openxmlformats.org/officeDocument/2006/relationships/tags" Target="../tags/tag35.xml" /><Relationship Id="rId15" Type="http://schemas.openxmlformats.org/officeDocument/2006/relationships/image" Target="../media/image6.jpeg" /><Relationship Id="rId16" Type="http://schemas.openxmlformats.org/officeDocument/2006/relationships/tags" Target="../tags/tag36.xml" /><Relationship Id="rId17" Type="http://schemas.openxmlformats.org/officeDocument/2006/relationships/tags" Target="../tags/tag37.xml" /><Relationship Id="rId18" Type="http://schemas.openxmlformats.org/officeDocument/2006/relationships/image" Target="../media/image7.png" /><Relationship Id="rId19" Type="http://schemas.openxmlformats.org/officeDocument/2006/relationships/tags" Target="../tags/tag38.xml" /><Relationship Id="rId2" Type="http://schemas.openxmlformats.org/officeDocument/2006/relationships/tags" Target="../tags/tag23.xml" /><Relationship Id="rId20" Type="http://schemas.openxmlformats.org/officeDocument/2006/relationships/tags" Target="../tags/tag39.xml" /><Relationship Id="rId21" Type="http://schemas.openxmlformats.org/officeDocument/2006/relationships/image" Target="../media/image8.png" /><Relationship Id="rId22" Type="http://schemas.openxmlformats.org/officeDocument/2006/relationships/tags" Target="../tags/tag40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9.xml" /><Relationship Id="rId11" Type="http://schemas.openxmlformats.org/officeDocument/2006/relationships/tags" Target="../tags/tag50.xml" /><Relationship Id="rId12" Type="http://schemas.openxmlformats.org/officeDocument/2006/relationships/tags" Target="../tags/tag51.xml" /><Relationship Id="rId13" Type="http://schemas.openxmlformats.org/officeDocument/2006/relationships/tags" Target="../tags/tag52.xml" /><Relationship Id="rId14" Type="http://schemas.openxmlformats.org/officeDocument/2006/relationships/tags" Target="../tags/tag53.xml" /><Relationship Id="rId15" Type="http://schemas.openxmlformats.org/officeDocument/2006/relationships/tags" Target="../tags/tag54.xml" /><Relationship Id="rId16" Type="http://schemas.openxmlformats.org/officeDocument/2006/relationships/tags" Target="../tags/tag55.xml" /><Relationship Id="rId17" Type="http://schemas.openxmlformats.org/officeDocument/2006/relationships/tags" Target="../tags/tag56.xml" /><Relationship Id="rId18" Type="http://schemas.openxmlformats.org/officeDocument/2006/relationships/image" Target="../media/image9.png" /><Relationship Id="rId19" Type="http://schemas.openxmlformats.org/officeDocument/2006/relationships/tags" Target="../tags/tag57.xml" /><Relationship Id="rId2" Type="http://schemas.openxmlformats.org/officeDocument/2006/relationships/tags" Target="../tags/tag41.xml" /><Relationship Id="rId20" Type="http://schemas.openxmlformats.org/officeDocument/2006/relationships/image" Target="../media/image10.png" /><Relationship Id="rId21" Type="http://schemas.openxmlformats.org/officeDocument/2006/relationships/tags" Target="../tags/tag58.xml" /><Relationship Id="rId22" Type="http://schemas.openxmlformats.org/officeDocument/2006/relationships/image" Target="../media/image11.png" /><Relationship Id="rId23" Type="http://schemas.openxmlformats.org/officeDocument/2006/relationships/tags" Target="../tags/tag59.xml" /><Relationship Id="rId24" Type="http://schemas.openxmlformats.org/officeDocument/2006/relationships/image" Target="../media/image12.png" /><Relationship Id="rId25" Type="http://schemas.openxmlformats.org/officeDocument/2006/relationships/tags" Target="../tags/tag60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tags" Target="../tags/tag47.xml" /><Relationship Id="rId9" Type="http://schemas.openxmlformats.org/officeDocument/2006/relationships/tags" Target="../tags/tag4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image" Target="../media/image13.jpeg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image" Target="../media/image14.png" /><Relationship Id="rId6" Type="http://schemas.openxmlformats.org/officeDocument/2006/relationships/tags" Target="../tags/tag70.xml" /><Relationship Id="rId7" Type="http://schemas.openxmlformats.org/officeDocument/2006/relationships/video" Target="../media/media1.mp4" /><Relationship Id="rId8" Type="http://schemas.microsoft.com/office/2007/relationships/media" Target="../media/media1.mp4" /><Relationship Id="rId9" Type="http://schemas.openxmlformats.org/officeDocument/2006/relationships/tags" Target="../tags/tag7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6.xml" /><Relationship Id="rId11" Type="http://schemas.openxmlformats.org/officeDocument/2006/relationships/tags" Target="../tags/tag87.xml" /><Relationship Id="rId12" Type="http://schemas.openxmlformats.org/officeDocument/2006/relationships/tags" Target="../tags/tag88.xml" /><Relationship Id="rId13" Type="http://schemas.openxmlformats.org/officeDocument/2006/relationships/tags" Target="../tags/tag89.xml" /><Relationship Id="rId14" Type="http://schemas.openxmlformats.org/officeDocument/2006/relationships/tags" Target="../tags/tag90.xml" /><Relationship Id="rId15" Type="http://schemas.openxmlformats.org/officeDocument/2006/relationships/tags" Target="../tags/tag9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image" Target="../media/image15.png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ags" Target="../tags/tag84.xml" /><Relationship Id="rId9" Type="http://schemas.openxmlformats.org/officeDocument/2006/relationships/tags" Target="../tags/tag8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4572000" y="911771"/>
            <a:ext cx="398497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45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105号-简雅黑" panose="00000500000000000000" pitchFamily="2" charset="-122"/>
              </a:rPr>
              <a:t>熔化和凝固</a:t>
            </a:r>
            <a:endParaRPr lang="zh-CN" altLang="en-US" sz="4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字魂105号-简雅黑" panose="00000500000000000000" pitchFamily="2" charset="-122"/>
            </a:endParaRPr>
          </a:p>
        </p:txBody>
      </p:sp>
      <p:sp>
        <p:nvSpPr>
          <p:cNvPr id="4" name="矩形 3" title=""/>
          <p:cNvSpPr/>
          <p:nvPr>
            <p:custDataLst>
              <p:tags r:id="rId4"/>
            </p:custDataLst>
          </p:nvPr>
        </p:nvSpPr>
        <p:spPr>
          <a:xfrm>
            <a:off x="6198757" y="1806331"/>
            <a:ext cx="2358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字魂105号-简雅黑" panose="00000500000000000000" pitchFamily="2" charset="-122"/>
              </a:rPr>
              <a:t>R·</a:t>
            </a: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字魂105号-简雅黑" panose="00000500000000000000" pitchFamily="2" charset="-122"/>
              </a:rPr>
              <a:t>八年级物理上册</a:t>
            </a:r>
            <a:endParaRPr lang="zh-CN" altLang="en-US" sz="1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字魂105号-简雅黑" panose="00000500000000000000" pitchFamily="2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4861186" y="294210"/>
            <a:ext cx="323779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105号-简雅黑" panose="00000500000000000000" pitchFamily="2" charset="-122"/>
              </a:rPr>
              <a:t>第三章 物态变化</a:t>
            </a:r>
            <a:endParaRPr lang="zh-CN" altLang="en-US" sz="27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Text Box 3" title=""/>
          <p:cNvSpPr txBox="1"/>
          <p:nvPr>
            <p:custDataLst>
              <p:tags r:id="rId3"/>
            </p:custDataLst>
          </p:nvPr>
        </p:nvSpPr>
        <p:spPr>
          <a:xfrm>
            <a:off x="509953" y="822548"/>
            <a:ext cx="3815861" cy="4914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</a:lstStyle>
          <a:p>
            <a:r>
              <a:rPr lang="en-US" altLang="zh-CN"/>
              <a:t>4.</a:t>
            </a:r>
            <a:r>
              <a:rPr lang="zh-CN" altLang="en-US"/>
              <a:t>进行实验与收集数据：</a:t>
            </a:r>
            <a:endParaRPr lang="en-US" altLang="zh-CN"/>
          </a:p>
        </p:txBody>
      </p:sp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554209" y="1474716"/>
            <a:ext cx="8035583" cy="936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待海波和石蜡的温度升至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℃左右时开始计时，每隔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1min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记录一次数据，在海波或石蜡完全熔化后再记录 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3~4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3" name="表格 22" title="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258177" y="2571750"/>
          <a:ext cx="6627645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1237"/>
                <a:gridCol w="776068"/>
                <a:gridCol w="776068"/>
                <a:gridCol w="776068"/>
                <a:gridCol w="776068"/>
                <a:gridCol w="776068"/>
                <a:gridCol w="776068"/>
              </a:tblGrid>
              <a:tr h="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/min</a:t>
                      </a:r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海波的温度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石蜡的温度</a:t>
                      </a:r>
                      <a:r>
                        <a:rPr lang="en-US" altLang="zh-CN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实验1" title="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动作按钮: 后退或前一项 5" title="">
            <a:hlinkClick action="ppaction://hlinkshowjump?jump=previousslide" highlightClick="1"/>
          </p:cNvPr>
          <p:cNvSpPr/>
          <p:nvPr>
            <p:custDataLst>
              <p:tags r:id="rId7"/>
            </p:custDataLst>
          </p:nvPr>
        </p:nvSpPr>
        <p:spPr>
          <a:xfrm>
            <a:off x="232116" y="4487594"/>
            <a:ext cx="443132" cy="443132"/>
          </a:xfrm>
          <a:prstGeom prst="actionButtonBackPrevious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" name="动作按钮: 前进或下一项 9" title="">
            <a:hlinkClick action="ppaction://hlinkshowjump?jump=nextslide" highlightClick="1"/>
          </p:cNvPr>
          <p:cNvSpPr/>
          <p:nvPr>
            <p:custDataLst>
              <p:tags r:id="rId8"/>
            </p:custDataLst>
          </p:nvPr>
        </p:nvSpPr>
        <p:spPr>
          <a:xfrm>
            <a:off x="8468752" y="4487594"/>
            <a:ext cx="443132" cy="443132"/>
          </a:xfrm>
          <a:prstGeom prst="actionButtonForwardNext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3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1" name="表格 10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32813" y="683021"/>
          <a:ext cx="8078375" cy="110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4967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</a:tblGrid>
              <a:tr h="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/min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5E1FB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8356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海波的温度</a:t>
                      </a:r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5E1FB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51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53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状态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5E1FB"/>
                    </a:solidFill>
                  </a:tcPr>
                </a:tc>
                <a:tc gridSpan="3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gridSpan="5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固液共存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zh-CN" altLang="en-US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液态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4" name="文本框 23" title=""/>
          <p:cNvSpPr txBox="1"/>
          <p:nvPr>
            <p:custDataLst>
              <p:tags r:id="rId4"/>
            </p:custDataLst>
          </p:nvPr>
        </p:nvSpPr>
        <p:spPr>
          <a:xfrm>
            <a:off x="3891478" y="2083354"/>
            <a:ext cx="4572000" cy="1923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2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海波在熔化前温度逐渐上升，当温度达到</a:t>
            </a:r>
            <a:r>
              <a:rPr lang="en-US" altLang="zh-CN" sz="22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22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℃时，开始熔化，且温度保持不变；全部熔化后，温度继续上升，可见海波有确定的熔化温度。</a:t>
            </a:r>
            <a:endParaRPr lang="zh-CN" altLang="en-US" sz="22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9" name="图片 28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13" y="2024338"/>
            <a:ext cx="3896027" cy="2639428"/>
          </a:xfrm>
          <a:prstGeom prst="rect">
            <a:avLst/>
          </a:prstGeom>
        </p:spPr>
      </p:pic>
      <p:sp>
        <p:nvSpPr>
          <p:cNvPr id="30" name="椭圆 29" title=""/>
          <p:cNvSpPr/>
          <p:nvPr>
            <p:custDataLst>
              <p:tags r:id="rId7"/>
            </p:custDataLst>
          </p:nvPr>
        </p:nvSpPr>
        <p:spPr>
          <a:xfrm>
            <a:off x="745617" y="4456669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 title=""/>
          <p:cNvSpPr/>
          <p:nvPr>
            <p:custDataLst>
              <p:tags r:id="rId8"/>
            </p:custDataLst>
          </p:nvPr>
        </p:nvSpPr>
        <p:spPr>
          <a:xfrm>
            <a:off x="997061" y="4090909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 title=""/>
          <p:cNvSpPr/>
          <p:nvPr>
            <p:custDataLst>
              <p:tags r:id="rId9"/>
            </p:custDataLst>
          </p:nvPr>
        </p:nvSpPr>
        <p:spPr>
          <a:xfrm>
            <a:off x="1248521" y="3842432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 title=""/>
          <p:cNvSpPr/>
          <p:nvPr>
            <p:custDataLst>
              <p:tags r:id="rId10"/>
            </p:custDataLst>
          </p:nvPr>
        </p:nvSpPr>
        <p:spPr>
          <a:xfrm>
            <a:off x="1499981" y="3478577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 title=""/>
          <p:cNvSpPr/>
          <p:nvPr>
            <p:custDataLst>
              <p:tags r:id="rId11"/>
            </p:custDataLst>
          </p:nvPr>
        </p:nvSpPr>
        <p:spPr>
          <a:xfrm>
            <a:off x="1749536" y="3478577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 title=""/>
          <p:cNvSpPr/>
          <p:nvPr>
            <p:custDataLst>
              <p:tags r:id="rId12"/>
            </p:custDataLst>
          </p:nvPr>
        </p:nvSpPr>
        <p:spPr>
          <a:xfrm>
            <a:off x="2000996" y="3478577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 title=""/>
          <p:cNvSpPr/>
          <p:nvPr>
            <p:custDataLst>
              <p:tags r:id="rId13"/>
            </p:custDataLst>
          </p:nvPr>
        </p:nvSpPr>
        <p:spPr>
          <a:xfrm>
            <a:off x="2250551" y="3478577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 title=""/>
          <p:cNvSpPr/>
          <p:nvPr>
            <p:custDataLst>
              <p:tags r:id="rId14"/>
            </p:custDataLst>
          </p:nvPr>
        </p:nvSpPr>
        <p:spPr>
          <a:xfrm>
            <a:off x="2502011" y="3478577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 title=""/>
          <p:cNvSpPr/>
          <p:nvPr>
            <p:custDataLst>
              <p:tags r:id="rId15"/>
            </p:custDataLst>
          </p:nvPr>
        </p:nvSpPr>
        <p:spPr>
          <a:xfrm>
            <a:off x="2753455" y="3238547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 title=""/>
          <p:cNvSpPr/>
          <p:nvPr>
            <p:custDataLst>
              <p:tags r:id="rId16"/>
            </p:custDataLst>
          </p:nvPr>
        </p:nvSpPr>
        <p:spPr>
          <a:xfrm>
            <a:off x="3003010" y="3112817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 title=""/>
          <p:cNvSpPr/>
          <p:nvPr>
            <p:custDataLst>
              <p:tags r:id="rId17"/>
            </p:custDataLst>
          </p:nvPr>
        </p:nvSpPr>
        <p:spPr>
          <a:xfrm>
            <a:off x="3254470" y="2872787"/>
            <a:ext cx="46800" cy="468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 title=""/>
          <p:cNvCxnSpPr>
            <a:stCxn id="30" idx="7"/>
            <a:endCxn id="33" idx="3"/>
          </p:cNvCxnSpPr>
          <p:nvPr>
            <p:custDataLst>
              <p:tags r:id="rId18"/>
            </p:custDataLst>
          </p:nvPr>
        </p:nvCxnSpPr>
        <p:spPr>
          <a:xfrm flipV="1">
            <a:off x="785563" y="3518523"/>
            <a:ext cx="721272" cy="9450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 title=""/>
          <p:cNvCxnSpPr>
            <a:stCxn id="33" idx="6"/>
            <a:endCxn id="38" idx="2"/>
          </p:cNvCxnSpPr>
          <p:nvPr>
            <p:custDataLst>
              <p:tags r:id="rId19"/>
            </p:custDataLst>
          </p:nvPr>
        </p:nvCxnSpPr>
        <p:spPr>
          <a:xfrm>
            <a:off x="1546781" y="3501977"/>
            <a:ext cx="95523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 title=""/>
          <p:cNvCxnSpPr>
            <a:stCxn id="38" idx="7"/>
            <a:endCxn id="41" idx="3"/>
          </p:cNvCxnSpPr>
          <p:nvPr>
            <p:custDataLst>
              <p:tags r:id="rId20"/>
            </p:custDataLst>
          </p:nvPr>
        </p:nvCxnSpPr>
        <p:spPr>
          <a:xfrm flipV="1">
            <a:off x="2541957" y="2912733"/>
            <a:ext cx="719367" cy="57269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石蜡的熔化" title="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动作按钮: 后退或前一项 7" title="">
            <a:hlinkClick action="ppaction://hlinkshowjump?jump=previousslide" highlightClick="1"/>
          </p:cNvPr>
          <p:cNvSpPr/>
          <p:nvPr>
            <p:custDataLst>
              <p:tags r:id="rId7"/>
            </p:custDataLst>
          </p:nvPr>
        </p:nvSpPr>
        <p:spPr>
          <a:xfrm>
            <a:off x="232116" y="4487594"/>
            <a:ext cx="443132" cy="443132"/>
          </a:xfrm>
          <a:prstGeom prst="actionButtonBackPrevious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" name="动作按钮: 前进或下一项 8" title="">
            <a:hlinkClick action="ppaction://hlinkshowjump?jump=nextslide" highlightClick="1"/>
          </p:cNvPr>
          <p:cNvSpPr/>
          <p:nvPr>
            <p:custDataLst>
              <p:tags r:id="rId8"/>
            </p:custDataLst>
          </p:nvPr>
        </p:nvSpPr>
        <p:spPr>
          <a:xfrm>
            <a:off x="8468752" y="4487594"/>
            <a:ext cx="443132" cy="443132"/>
          </a:xfrm>
          <a:prstGeom prst="actionButtonForwardNext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4" name="图片 5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13" y="1892366"/>
            <a:ext cx="3698355" cy="2903371"/>
          </a:xfrm>
          <a:prstGeom prst="rect">
            <a:avLst/>
          </a:prstGeom>
        </p:spPr>
      </p:pic>
      <p:graphicFrame>
        <p:nvGraphicFramePr>
          <p:cNvPr id="3" name="表格 2" title="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32813" y="683021"/>
          <a:ext cx="8078375" cy="110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4967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  <a:gridCol w="582128"/>
              </a:tblGrid>
              <a:tr h="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/min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5E1FB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8356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石蜡的温度</a:t>
                      </a:r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5E1FB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47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52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56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59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64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67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状态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E5E1FB"/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gridSpan="6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18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软稀</a:t>
                      </a:r>
                      <a:endParaRPr lang="zh-CN" altLang="en-US" sz="18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 vert="horz" wrap="square"/>
                    <a:lstStyle/>
                    <a:p>
                      <a:pPr marL="0" algn="ctr" defTabSz="685800" rtl="0" eaLnBrk="1" latinLnBrk="0" hangingPunct="1"/>
                      <a:r>
                        <a:rPr lang="zh-CN" altLang="en-US" sz="1800" b="1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完全熔化</a:t>
                      </a:r>
                      <a:endParaRPr lang="zh-CN" altLang="en-US" sz="1800" b="1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 title=""/>
          <p:cNvSpPr txBox="1"/>
          <p:nvPr>
            <p:custDataLst>
              <p:tags r:id="rId6"/>
            </p:custDataLst>
          </p:nvPr>
        </p:nvSpPr>
        <p:spPr>
          <a:xfrm>
            <a:off x="3891478" y="2754467"/>
            <a:ext cx="4572000" cy="11791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2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石蜡在熔化过程中，先变软，后变稀，温度不断上升，可见石蜡没有确定的熔化温度。</a:t>
            </a:r>
            <a:endParaRPr lang="zh-CN" altLang="en-US" sz="2200" b="1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椭圆 8" title=""/>
          <p:cNvSpPr/>
          <p:nvPr>
            <p:custDataLst>
              <p:tags r:id="rId7"/>
            </p:custDataLst>
          </p:nvPr>
        </p:nvSpPr>
        <p:spPr>
          <a:xfrm>
            <a:off x="734187" y="4599544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 title=""/>
          <p:cNvSpPr/>
          <p:nvPr>
            <p:custDataLst>
              <p:tags r:id="rId8"/>
            </p:custDataLst>
          </p:nvPr>
        </p:nvSpPr>
        <p:spPr>
          <a:xfrm>
            <a:off x="970391" y="4355704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 title=""/>
          <p:cNvSpPr/>
          <p:nvPr>
            <p:custDataLst>
              <p:tags r:id="rId9"/>
            </p:custDataLst>
          </p:nvPr>
        </p:nvSpPr>
        <p:spPr>
          <a:xfrm>
            <a:off x="1208516" y="4028044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 title=""/>
          <p:cNvSpPr/>
          <p:nvPr>
            <p:custDataLst>
              <p:tags r:id="rId10"/>
            </p:custDataLst>
          </p:nvPr>
        </p:nvSpPr>
        <p:spPr>
          <a:xfrm>
            <a:off x="1444736" y="3868024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 title=""/>
          <p:cNvSpPr/>
          <p:nvPr>
            <p:custDataLst>
              <p:tags r:id="rId11"/>
            </p:custDataLst>
          </p:nvPr>
        </p:nvSpPr>
        <p:spPr>
          <a:xfrm>
            <a:off x="1680956" y="3622279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 title=""/>
          <p:cNvSpPr/>
          <p:nvPr>
            <p:custDataLst>
              <p:tags r:id="rId12"/>
            </p:custDataLst>
          </p:nvPr>
        </p:nvSpPr>
        <p:spPr>
          <a:xfrm>
            <a:off x="1919081" y="3297251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 title=""/>
          <p:cNvSpPr/>
          <p:nvPr>
            <p:custDataLst>
              <p:tags r:id="rId13"/>
            </p:custDataLst>
          </p:nvPr>
        </p:nvSpPr>
        <p:spPr>
          <a:xfrm>
            <a:off x="2155821" y="3055316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 title=""/>
          <p:cNvSpPr/>
          <p:nvPr>
            <p:custDataLst>
              <p:tags r:id="rId14"/>
            </p:custDataLst>
          </p:nvPr>
        </p:nvSpPr>
        <p:spPr>
          <a:xfrm>
            <a:off x="2390912" y="2810206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 title=""/>
          <p:cNvSpPr/>
          <p:nvPr>
            <p:custDataLst>
              <p:tags r:id="rId15"/>
            </p:custDataLst>
          </p:nvPr>
        </p:nvSpPr>
        <p:spPr>
          <a:xfrm>
            <a:off x="2627022" y="2647646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 title=""/>
          <p:cNvSpPr/>
          <p:nvPr>
            <p:custDataLst>
              <p:tags r:id="rId16"/>
            </p:custDataLst>
          </p:nvPr>
        </p:nvSpPr>
        <p:spPr>
          <a:xfrm>
            <a:off x="2865147" y="2401901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 title=""/>
          <p:cNvSpPr/>
          <p:nvPr>
            <p:custDataLst>
              <p:tags r:id="rId17"/>
            </p:custDataLst>
          </p:nvPr>
        </p:nvSpPr>
        <p:spPr>
          <a:xfrm>
            <a:off x="3099462" y="2161871"/>
            <a:ext cx="46800" cy="46800"/>
          </a:xfrm>
          <a:prstGeom prst="ellips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 title=""/>
          <p:cNvSpPr/>
          <p:nvPr>
            <p:custDataLst>
              <p:tags r:id="rId18"/>
            </p:custDataLst>
          </p:nvPr>
        </p:nvSpPr>
        <p:spPr>
          <a:xfrm>
            <a:off x="756920" y="2179320"/>
            <a:ext cx="2367280" cy="2443480"/>
          </a:xfrm>
          <a:custGeom>
            <a:gdLst>
              <a:gd name="connsiteX0" fmla="*/ 0 w 2367280"/>
              <a:gd name="connsiteY0" fmla="*/ 2443480 h 2443480"/>
              <a:gd name="connsiteX1" fmla="*/ 228600 w 2367280"/>
              <a:gd name="connsiteY1" fmla="*/ 2199640 h 2443480"/>
              <a:gd name="connsiteX2" fmla="*/ 462280 w 2367280"/>
              <a:gd name="connsiteY2" fmla="*/ 1864360 h 2443480"/>
              <a:gd name="connsiteX3" fmla="*/ 706120 w 2367280"/>
              <a:gd name="connsiteY3" fmla="*/ 1696720 h 2443480"/>
              <a:gd name="connsiteX4" fmla="*/ 944880 w 2367280"/>
              <a:gd name="connsiteY4" fmla="*/ 1447800 h 2443480"/>
              <a:gd name="connsiteX5" fmla="*/ 1188720 w 2367280"/>
              <a:gd name="connsiteY5" fmla="*/ 1132840 h 2443480"/>
              <a:gd name="connsiteX6" fmla="*/ 1442720 w 2367280"/>
              <a:gd name="connsiteY6" fmla="*/ 878840 h 2443480"/>
              <a:gd name="connsiteX7" fmla="*/ 1666240 w 2367280"/>
              <a:gd name="connsiteY7" fmla="*/ 640080 h 2443480"/>
              <a:gd name="connsiteX8" fmla="*/ 1889760 w 2367280"/>
              <a:gd name="connsiteY8" fmla="*/ 492760 h 2443480"/>
              <a:gd name="connsiteX9" fmla="*/ 2123440 w 2367280"/>
              <a:gd name="connsiteY9" fmla="*/ 259080 h 2443480"/>
              <a:gd name="connsiteX10" fmla="*/ 2367280 w 2367280"/>
              <a:gd name="connsiteY10" fmla="*/ 0 h 24434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67280" h="2443480">
                <a:moveTo>
                  <a:pt x="0" y="2443480"/>
                </a:moveTo>
                <a:cubicBezTo>
                  <a:pt x="75776" y="2369820"/>
                  <a:pt x="151553" y="2296160"/>
                  <a:pt x="228600" y="2199640"/>
                </a:cubicBezTo>
                <a:cubicBezTo>
                  <a:pt x="305647" y="2103120"/>
                  <a:pt x="382693" y="1948180"/>
                  <a:pt x="462280" y="1864360"/>
                </a:cubicBezTo>
                <a:cubicBezTo>
                  <a:pt x="541867" y="1780540"/>
                  <a:pt x="625687" y="1766147"/>
                  <a:pt x="706120" y="1696720"/>
                </a:cubicBezTo>
                <a:cubicBezTo>
                  <a:pt x="786553" y="1627293"/>
                  <a:pt x="864447" y="1541780"/>
                  <a:pt x="944880" y="1447800"/>
                </a:cubicBezTo>
                <a:cubicBezTo>
                  <a:pt x="1025313" y="1353820"/>
                  <a:pt x="1105747" y="1227666"/>
                  <a:pt x="1188720" y="1132840"/>
                </a:cubicBezTo>
                <a:cubicBezTo>
                  <a:pt x="1271693" y="1038014"/>
                  <a:pt x="1363133" y="960967"/>
                  <a:pt x="1442720" y="878840"/>
                </a:cubicBezTo>
                <a:cubicBezTo>
                  <a:pt x="1522307" y="796713"/>
                  <a:pt x="1591733" y="704427"/>
                  <a:pt x="1666240" y="640080"/>
                </a:cubicBezTo>
                <a:cubicBezTo>
                  <a:pt x="1740747" y="575733"/>
                  <a:pt x="1813560" y="556260"/>
                  <a:pt x="1889760" y="492760"/>
                </a:cubicBezTo>
                <a:cubicBezTo>
                  <a:pt x="1965960" y="429260"/>
                  <a:pt x="2043853" y="341207"/>
                  <a:pt x="2123440" y="259080"/>
                </a:cubicBezTo>
                <a:cubicBezTo>
                  <a:pt x="2203027" y="176953"/>
                  <a:pt x="2285153" y="88476"/>
                  <a:pt x="2367280" y="0"/>
                </a:cubicBezTo>
              </a:path>
            </a:pathLst>
          </a:cu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 flipH="1">
            <a:off x="11633200" y="123952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7" name="组合 26" title=""/>
          <p:cNvGrpSpPr/>
          <p:nvPr>
            <p:custDataLst>
              <p:tags r:id="rId3"/>
            </p:custDataLst>
          </p:nvPr>
        </p:nvGrpSpPr>
        <p:grpSpPr>
          <a:xfrm>
            <a:off x="606423" y="782015"/>
            <a:ext cx="3896027" cy="2639428"/>
            <a:chOff x="532813" y="2024338"/>
            <a:chExt cx="3896027" cy="2639428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813" y="2024338"/>
              <a:ext cx="3896027" cy="2639428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6"/>
              </p:custDataLst>
            </p:nvPr>
          </p:nvSpPr>
          <p:spPr>
            <a:xfrm>
              <a:off x="745617" y="4456669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>
              <p:custDataLst>
                <p:tags r:id="rId7"/>
              </p:custDataLst>
            </p:nvPr>
          </p:nvSpPr>
          <p:spPr>
            <a:xfrm>
              <a:off x="997061" y="4090909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>
              <p:custDataLst>
                <p:tags r:id="rId8"/>
              </p:custDataLst>
            </p:nvPr>
          </p:nvSpPr>
          <p:spPr>
            <a:xfrm>
              <a:off x="1248521" y="3842432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>
              <p:custDataLst>
                <p:tags r:id="rId9"/>
              </p:custDataLst>
            </p:nvPr>
          </p:nvSpPr>
          <p:spPr>
            <a:xfrm>
              <a:off x="1499981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>
              <p:custDataLst>
                <p:tags r:id="rId10"/>
              </p:custDataLst>
            </p:nvPr>
          </p:nvSpPr>
          <p:spPr>
            <a:xfrm>
              <a:off x="1749536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>
              <p:custDataLst>
                <p:tags r:id="rId11"/>
              </p:custDataLst>
            </p:nvPr>
          </p:nvSpPr>
          <p:spPr>
            <a:xfrm>
              <a:off x="2000996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>
              <p:custDataLst>
                <p:tags r:id="rId12"/>
              </p:custDataLst>
            </p:nvPr>
          </p:nvSpPr>
          <p:spPr>
            <a:xfrm>
              <a:off x="2250551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>
              <p:custDataLst>
                <p:tags r:id="rId13"/>
              </p:custDataLst>
            </p:nvPr>
          </p:nvSpPr>
          <p:spPr>
            <a:xfrm>
              <a:off x="2502011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>
              <p:custDataLst>
                <p:tags r:id="rId14"/>
              </p:custDataLst>
            </p:nvPr>
          </p:nvSpPr>
          <p:spPr>
            <a:xfrm>
              <a:off x="2753455" y="323854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>
              <p:custDataLst>
                <p:tags r:id="rId15"/>
              </p:custDataLst>
            </p:nvPr>
          </p:nvSpPr>
          <p:spPr>
            <a:xfrm>
              <a:off x="3003010" y="311281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>
              <p:custDataLst>
                <p:tags r:id="rId16"/>
              </p:custDataLst>
            </p:nvPr>
          </p:nvSpPr>
          <p:spPr>
            <a:xfrm>
              <a:off x="3254470" y="287278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13" idx="7"/>
              <a:endCxn id="16" idx="3"/>
            </p:cNvCxnSpPr>
            <p:nvPr>
              <p:custDataLst>
                <p:tags r:id="rId17"/>
              </p:custDataLst>
            </p:nvPr>
          </p:nvCxnSpPr>
          <p:spPr>
            <a:xfrm flipV="1">
              <a:off x="785563" y="3518523"/>
              <a:ext cx="721272" cy="9450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16" idx="6"/>
              <a:endCxn id="20" idx="2"/>
            </p:cNvCxnSpPr>
            <p:nvPr>
              <p:custDataLst>
                <p:tags r:id="rId18"/>
              </p:custDataLst>
            </p:nvPr>
          </p:nvCxnSpPr>
          <p:spPr>
            <a:xfrm>
              <a:off x="1546781" y="3501977"/>
              <a:ext cx="95523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0" idx="7"/>
              <a:endCxn id="23" idx="3"/>
            </p:cNvCxnSpPr>
            <p:nvPr>
              <p:custDataLst>
                <p:tags r:id="rId19"/>
              </p:custDataLst>
            </p:nvPr>
          </p:nvCxnSpPr>
          <p:spPr>
            <a:xfrm flipV="1">
              <a:off x="2541957" y="2912733"/>
              <a:ext cx="719367" cy="572698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 title=""/>
          <p:cNvGrpSpPr/>
          <p:nvPr>
            <p:custDataLst>
              <p:tags r:id="rId20"/>
            </p:custDataLst>
          </p:nvPr>
        </p:nvGrpSpPr>
        <p:grpSpPr>
          <a:xfrm>
            <a:off x="4846358" y="518072"/>
            <a:ext cx="3698355" cy="2903371"/>
            <a:chOff x="532813" y="1892366"/>
            <a:chExt cx="3698355" cy="2903371"/>
          </a:xfrm>
        </p:grpSpPr>
        <p:pic>
          <p:nvPicPr>
            <p:cNvPr id="28" name="图片 27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813" y="1892366"/>
              <a:ext cx="3698355" cy="2903371"/>
            </a:xfrm>
            <a:prstGeom prst="rect">
              <a:avLst/>
            </a:prstGeom>
          </p:spPr>
        </p:pic>
        <p:sp>
          <p:nvSpPr>
            <p:cNvPr id="29" name="椭圆 28"/>
            <p:cNvSpPr/>
            <p:nvPr>
              <p:custDataLst>
                <p:tags r:id="rId23"/>
              </p:custDataLst>
            </p:nvPr>
          </p:nvSpPr>
          <p:spPr>
            <a:xfrm>
              <a:off x="734187" y="4599544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>
              <p:custDataLst>
                <p:tags r:id="rId24"/>
              </p:custDataLst>
            </p:nvPr>
          </p:nvSpPr>
          <p:spPr>
            <a:xfrm>
              <a:off x="970391" y="4355704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>
              <p:custDataLst>
                <p:tags r:id="rId25"/>
              </p:custDataLst>
            </p:nvPr>
          </p:nvSpPr>
          <p:spPr>
            <a:xfrm>
              <a:off x="1208516" y="4028044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>
              <p:custDataLst>
                <p:tags r:id="rId26"/>
              </p:custDataLst>
            </p:nvPr>
          </p:nvSpPr>
          <p:spPr>
            <a:xfrm>
              <a:off x="1444736" y="3868024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>
              <p:custDataLst>
                <p:tags r:id="rId27"/>
              </p:custDataLst>
            </p:nvPr>
          </p:nvSpPr>
          <p:spPr>
            <a:xfrm>
              <a:off x="1680956" y="3622279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>
              <p:custDataLst>
                <p:tags r:id="rId28"/>
              </p:custDataLst>
            </p:nvPr>
          </p:nvSpPr>
          <p:spPr>
            <a:xfrm>
              <a:off x="1919081" y="3297251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>
              <p:custDataLst>
                <p:tags r:id="rId29"/>
              </p:custDataLst>
            </p:nvPr>
          </p:nvSpPr>
          <p:spPr>
            <a:xfrm>
              <a:off x="2155821" y="3055316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>
              <p:custDataLst>
                <p:tags r:id="rId30"/>
              </p:custDataLst>
            </p:nvPr>
          </p:nvSpPr>
          <p:spPr>
            <a:xfrm>
              <a:off x="2390912" y="2810206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>
              <p:custDataLst>
                <p:tags r:id="rId31"/>
              </p:custDataLst>
            </p:nvPr>
          </p:nvSpPr>
          <p:spPr>
            <a:xfrm>
              <a:off x="2627022" y="2647646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>
              <p:custDataLst>
                <p:tags r:id="rId32"/>
              </p:custDataLst>
            </p:nvPr>
          </p:nvSpPr>
          <p:spPr>
            <a:xfrm>
              <a:off x="2865147" y="2401901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>
              <p:custDataLst>
                <p:tags r:id="rId33"/>
              </p:custDataLst>
            </p:nvPr>
          </p:nvSpPr>
          <p:spPr>
            <a:xfrm>
              <a:off x="3099462" y="2161871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/>
            <p:cNvSpPr/>
            <p:nvPr>
              <p:custDataLst>
                <p:tags r:id="rId34"/>
              </p:custDataLst>
            </p:nvPr>
          </p:nvSpPr>
          <p:spPr>
            <a:xfrm>
              <a:off x="756920" y="2179320"/>
              <a:ext cx="2367280" cy="2443480"/>
            </a:xfrm>
            <a:custGeom>
              <a:gdLst>
                <a:gd name="connsiteX0" fmla="*/ 0 w 2367280"/>
                <a:gd name="connsiteY0" fmla="*/ 2443480 h 2443480"/>
                <a:gd name="connsiteX1" fmla="*/ 228600 w 2367280"/>
                <a:gd name="connsiteY1" fmla="*/ 2199640 h 2443480"/>
                <a:gd name="connsiteX2" fmla="*/ 462280 w 2367280"/>
                <a:gd name="connsiteY2" fmla="*/ 1864360 h 2443480"/>
                <a:gd name="connsiteX3" fmla="*/ 706120 w 2367280"/>
                <a:gd name="connsiteY3" fmla="*/ 1696720 h 2443480"/>
                <a:gd name="connsiteX4" fmla="*/ 944880 w 2367280"/>
                <a:gd name="connsiteY4" fmla="*/ 1447800 h 2443480"/>
                <a:gd name="connsiteX5" fmla="*/ 1188720 w 2367280"/>
                <a:gd name="connsiteY5" fmla="*/ 1132840 h 2443480"/>
                <a:gd name="connsiteX6" fmla="*/ 1442720 w 2367280"/>
                <a:gd name="connsiteY6" fmla="*/ 878840 h 2443480"/>
                <a:gd name="connsiteX7" fmla="*/ 1666240 w 2367280"/>
                <a:gd name="connsiteY7" fmla="*/ 640080 h 2443480"/>
                <a:gd name="connsiteX8" fmla="*/ 1889760 w 2367280"/>
                <a:gd name="connsiteY8" fmla="*/ 492760 h 2443480"/>
                <a:gd name="connsiteX9" fmla="*/ 2123440 w 2367280"/>
                <a:gd name="connsiteY9" fmla="*/ 259080 h 2443480"/>
                <a:gd name="connsiteX10" fmla="*/ 2367280 w 2367280"/>
                <a:gd name="connsiteY10" fmla="*/ 0 h 244348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7280" h="2443480">
                  <a:moveTo>
                    <a:pt x="0" y="2443480"/>
                  </a:moveTo>
                  <a:cubicBezTo>
                    <a:pt x="75776" y="2369820"/>
                    <a:pt x="151553" y="2296160"/>
                    <a:pt x="228600" y="2199640"/>
                  </a:cubicBezTo>
                  <a:cubicBezTo>
                    <a:pt x="305647" y="2103120"/>
                    <a:pt x="382693" y="1948180"/>
                    <a:pt x="462280" y="1864360"/>
                  </a:cubicBezTo>
                  <a:cubicBezTo>
                    <a:pt x="541867" y="1780540"/>
                    <a:pt x="625687" y="1766147"/>
                    <a:pt x="706120" y="1696720"/>
                  </a:cubicBezTo>
                  <a:cubicBezTo>
                    <a:pt x="786553" y="1627293"/>
                    <a:pt x="864447" y="1541780"/>
                    <a:pt x="944880" y="1447800"/>
                  </a:cubicBezTo>
                  <a:cubicBezTo>
                    <a:pt x="1025313" y="1353820"/>
                    <a:pt x="1105747" y="1227666"/>
                    <a:pt x="1188720" y="1132840"/>
                  </a:cubicBezTo>
                  <a:cubicBezTo>
                    <a:pt x="1271693" y="1038014"/>
                    <a:pt x="1363133" y="960967"/>
                    <a:pt x="1442720" y="878840"/>
                  </a:cubicBezTo>
                  <a:cubicBezTo>
                    <a:pt x="1522307" y="796713"/>
                    <a:pt x="1591733" y="704427"/>
                    <a:pt x="1666240" y="640080"/>
                  </a:cubicBezTo>
                  <a:cubicBezTo>
                    <a:pt x="1740747" y="575733"/>
                    <a:pt x="1813560" y="556260"/>
                    <a:pt x="1889760" y="492760"/>
                  </a:cubicBezTo>
                  <a:cubicBezTo>
                    <a:pt x="1965960" y="429260"/>
                    <a:pt x="2043853" y="341207"/>
                    <a:pt x="2123440" y="259080"/>
                  </a:cubicBezTo>
                  <a:cubicBezTo>
                    <a:pt x="2203027" y="176953"/>
                    <a:pt x="2285153" y="88476"/>
                    <a:pt x="2367280" y="0"/>
                  </a:cubicBezTo>
                </a:path>
              </a:pathLst>
            </a:custGeom>
            <a:noFill/>
            <a:ln w="19050">
              <a:solidFill>
                <a:srgbClr val="00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 title=""/>
          <p:cNvSpPr txBox="1"/>
          <p:nvPr>
            <p:custDataLst>
              <p:tags r:id="rId35"/>
            </p:custDataLst>
          </p:nvPr>
        </p:nvSpPr>
        <p:spPr>
          <a:xfrm>
            <a:off x="1070671" y="3475392"/>
            <a:ext cx="1918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海波的熔化图像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" name="文本框 43" title=""/>
          <p:cNvSpPr txBox="1"/>
          <p:nvPr>
            <p:custDataLst>
              <p:tags r:id="rId36"/>
            </p:custDataLst>
          </p:nvPr>
        </p:nvSpPr>
        <p:spPr>
          <a:xfrm>
            <a:off x="5294968" y="3475392"/>
            <a:ext cx="1918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石蜡的熔化图像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5" name="文本框 44" title=""/>
          <p:cNvSpPr txBox="1"/>
          <p:nvPr>
            <p:custDataLst>
              <p:tags r:id="rId37"/>
            </p:custDataLst>
          </p:nvPr>
        </p:nvSpPr>
        <p:spPr>
          <a:xfrm>
            <a:off x="819227" y="302821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 title=""/>
          <p:cNvSpPr txBox="1"/>
          <p:nvPr>
            <p:custDataLst>
              <p:tags r:id="rId38"/>
            </p:custDataLst>
          </p:nvPr>
        </p:nvSpPr>
        <p:spPr>
          <a:xfrm>
            <a:off x="1374510" y="191729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 title=""/>
          <p:cNvSpPr txBox="1"/>
          <p:nvPr>
            <p:custDataLst>
              <p:tags r:id="rId39"/>
            </p:custDataLst>
          </p:nvPr>
        </p:nvSpPr>
        <p:spPr>
          <a:xfrm>
            <a:off x="2415411" y="2208159"/>
            <a:ext cx="356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 title=""/>
          <p:cNvSpPr txBox="1"/>
          <p:nvPr>
            <p:custDataLst>
              <p:tags r:id="rId40"/>
            </p:custDataLst>
          </p:nvPr>
        </p:nvSpPr>
        <p:spPr>
          <a:xfrm>
            <a:off x="3271649" y="1276864"/>
            <a:ext cx="356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 title=""/>
          <p:cNvSpPr txBox="1"/>
          <p:nvPr>
            <p:custDataLst>
              <p:tags r:id="rId41"/>
            </p:custDataLst>
          </p:nvPr>
        </p:nvSpPr>
        <p:spPr>
          <a:xfrm>
            <a:off x="4761206" y="322826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 title=""/>
          <p:cNvSpPr txBox="1"/>
          <p:nvPr>
            <p:custDataLst>
              <p:tags r:id="rId42"/>
            </p:custDataLst>
          </p:nvPr>
        </p:nvSpPr>
        <p:spPr>
          <a:xfrm>
            <a:off x="5265972" y="2343199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3"/>
            </p:custDataLst>
          </p:nvPr>
        </p:nvSpPr>
        <p:spPr>
          <a:xfrm>
            <a:off x="6517441" y="1076809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4"/>
            </p:custDataLst>
          </p:nvPr>
        </p:nvSpPr>
        <p:spPr>
          <a:xfrm>
            <a:off x="7337590" y="446091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45"/>
            </p:custDataLst>
          </p:nvPr>
        </p:nvSpPr>
        <p:spPr>
          <a:xfrm>
            <a:off x="408352" y="3923169"/>
            <a:ext cx="8327296" cy="806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分析：</a:t>
            </a:r>
            <a:r>
              <a:rPr lang="en-US" altLang="zh-CN" sz="2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段物质各处于什么状态？</a:t>
            </a:r>
            <a:r>
              <a:rPr lang="en-US" altLang="zh-CN" sz="2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段物质是否吸热，物质温度如何变化？</a:t>
            </a:r>
            <a:r>
              <a:rPr lang="en-US" altLang="zh-CN" sz="2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点、</a:t>
            </a:r>
            <a:r>
              <a:rPr lang="en-US" altLang="zh-CN" sz="2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点及</a:t>
            </a:r>
            <a:r>
              <a:rPr lang="en-US" altLang="zh-CN" sz="22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之间各处于什么状态？</a:t>
            </a:r>
            <a:endParaRPr lang="zh-CN" altLang="en-US" sz="2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46"/>
            </p:custDataLst>
          </p:nvPr>
        </p:nvSpPr>
        <p:spPr>
          <a:xfrm>
            <a:off x="1260707" y="2723280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固态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47"/>
            </p:custDataLst>
          </p:nvPr>
        </p:nvSpPr>
        <p:spPr>
          <a:xfrm>
            <a:off x="1162912" y="1527767"/>
            <a:ext cx="135257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固液共存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48"/>
            </p:custDataLst>
          </p:nvPr>
        </p:nvSpPr>
        <p:spPr>
          <a:xfrm>
            <a:off x="3014975" y="1956759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液态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49"/>
            </p:custDataLst>
          </p:nvPr>
        </p:nvSpPr>
        <p:spPr>
          <a:xfrm>
            <a:off x="5445397" y="2818711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固态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 title=""/>
          <p:cNvSpPr txBox="1"/>
          <p:nvPr>
            <p:custDataLst>
              <p:tags r:id="rId50"/>
            </p:custDataLst>
          </p:nvPr>
        </p:nvSpPr>
        <p:spPr>
          <a:xfrm>
            <a:off x="6306589" y="2002994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软稀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50" title=""/>
          <p:cNvSpPr txBox="1"/>
          <p:nvPr>
            <p:custDataLst>
              <p:tags r:id="rId51"/>
            </p:custDataLst>
          </p:nvPr>
        </p:nvSpPr>
        <p:spPr>
          <a:xfrm>
            <a:off x="7271861" y="1106021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液态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42" grpId="0" animBg="1"/>
      <p:bldP spid="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606423" y="782015"/>
            <a:ext cx="3896027" cy="2639428"/>
            <a:chOff x="532813" y="2024338"/>
            <a:chExt cx="3896027" cy="2639428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813" y="2024338"/>
              <a:ext cx="3896027" cy="2639428"/>
            </a:xfrm>
            <a:prstGeom prst="rect">
              <a:avLst/>
            </a:prstGeom>
          </p:spPr>
        </p:pic>
        <p:sp>
          <p:nvSpPr>
            <p:cNvPr id="4" name="椭圆 3"/>
            <p:cNvSpPr/>
            <p:nvPr>
              <p:custDataLst>
                <p:tags r:id="rId6"/>
              </p:custDataLst>
            </p:nvPr>
          </p:nvSpPr>
          <p:spPr>
            <a:xfrm>
              <a:off x="745617" y="4456669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7"/>
              </p:custDataLst>
            </p:nvPr>
          </p:nvSpPr>
          <p:spPr>
            <a:xfrm>
              <a:off x="997061" y="4090909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248521" y="3842432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99981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>
              <p:custDataLst>
                <p:tags r:id="rId10"/>
              </p:custDataLst>
            </p:nvPr>
          </p:nvSpPr>
          <p:spPr>
            <a:xfrm>
              <a:off x="1749536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>
              <p:custDataLst>
                <p:tags r:id="rId11"/>
              </p:custDataLst>
            </p:nvPr>
          </p:nvSpPr>
          <p:spPr>
            <a:xfrm>
              <a:off x="2000996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>
              <p:custDataLst>
                <p:tags r:id="rId12"/>
              </p:custDataLst>
            </p:nvPr>
          </p:nvSpPr>
          <p:spPr>
            <a:xfrm>
              <a:off x="2250551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>
              <p:custDataLst>
                <p:tags r:id="rId13"/>
              </p:custDataLst>
            </p:nvPr>
          </p:nvSpPr>
          <p:spPr>
            <a:xfrm>
              <a:off x="2502011" y="347857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>
              <p:custDataLst>
                <p:tags r:id="rId14"/>
              </p:custDataLst>
            </p:nvPr>
          </p:nvSpPr>
          <p:spPr>
            <a:xfrm>
              <a:off x="2753455" y="323854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>
              <p:custDataLst>
                <p:tags r:id="rId15"/>
              </p:custDataLst>
            </p:nvPr>
          </p:nvSpPr>
          <p:spPr>
            <a:xfrm>
              <a:off x="3003010" y="311281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>
              <p:custDataLst>
                <p:tags r:id="rId16"/>
              </p:custDataLst>
            </p:nvPr>
          </p:nvSpPr>
          <p:spPr>
            <a:xfrm>
              <a:off x="3254470" y="2872787"/>
              <a:ext cx="46800" cy="46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4" idx="7"/>
              <a:endCxn id="7" idx="3"/>
            </p:cNvCxnSpPr>
            <p:nvPr>
              <p:custDataLst>
                <p:tags r:id="rId17"/>
              </p:custDataLst>
            </p:nvPr>
          </p:nvCxnSpPr>
          <p:spPr>
            <a:xfrm flipV="1">
              <a:off x="785563" y="3518523"/>
              <a:ext cx="721272" cy="9450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7" idx="6"/>
              <a:endCxn id="11" idx="2"/>
            </p:cNvCxnSpPr>
            <p:nvPr>
              <p:custDataLst>
                <p:tags r:id="rId18"/>
              </p:custDataLst>
            </p:nvPr>
          </p:nvCxnSpPr>
          <p:spPr>
            <a:xfrm>
              <a:off x="1546781" y="3501977"/>
              <a:ext cx="95523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1" idx="7"/>
              <a:endCxn id="14" idx="3"/>
            </p:cNvCxnSpPr>
            <p:nvPr>
              <p:custDataLst>
                <p:tags r:id="rId19"/>
              </p:custDataLst>
            </p:nvPr>
          </p:nvCxnSpPr>
          <p:spPr>
            <a:xfrm flipV="1">
              <a:off x="2541957" y="2912733"/>
              <a:ext cx="719367" cy="572698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 title=""/>
          <p:cNvGrpSpPr/>
          <p:nvPr>
            <p:custDataLst>
              <p:tags r:id="rId20"/>
            </p:custDataLst>
          </p:nvPr>
        </p:nvGrpSpPr>
        <p:grpSpPr>
          <a:xfrm>
            <a:off x="4846358" y="518072"/>
            <a:ext cx="3698355" cy="2903371"/>
            <a:chOff x="532813" y="1892366"/>
            <a:chExt cx="3698355" cy="2903371"/>
          </a:xfrm>
        </p:grpSpPr>
        <p:pic>
          <p:nvPicPr>
            <p:cNvPr id="19" name="图片 18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813" y="1892366"/>
              <a:ext cx="3698355" cy="2903371"/>
            </a:xfrm>
            <a:prstGeom prst="rect">
              <a:avLst/>
            </a:prstGeom>
          </p:spPr>
        </p:pic>
        <p:sp>
          <p:nvSpPr>
            <p:cNvPr id="20" name="椭圆 19"/>
            <p:cNvSpPr/>
            <p:nvPr>
              <p:custDataLst>
                <p:tags r:id="rId23"/>
              </p:custDataLst>
            </p:nvPr>
          </p:nvSpPr>
          <p:spPr>
            <a:xfrm>
              <a:off x="734187" y="4599544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>
              <p:custDataLst>
                <p:tags r:id="rId24"/>
              </p:custDataLst>
            </p:nvPr>
          </p:nvSpPr>
          <p:spPr>
            <a:xfrm>
              <a:off x="970391" y="4355704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>
              <p:custDataLst>
                <p:tags r:id="rId25"/>
              </p:custDataLst>
            </p:nvPr>
          </p:nvSpPr>
          <p:spPr>
            <a:xfrm>
              <a:off x="1208516" y="4028044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>
              <p:custDataLst>
                <p:tags r:id="rId26"/>
              </p:custDataLst>
            </p:nvPr>
          </p:nvSpPr>
          <p:spPr>
            <a:xfrm>
              <a:off x="1444736" y="3868024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>
              <p:custDataLst>
                <p:tags r:id="rId27"/>
              </p:custDataLst>
            </p:nvPr>
          </p:nvSpPr>
          <p:spPr>
            <a:xfrm>
              <a:off x="1680956" y="3622279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>
              <p:custDataLst>
                <p:tags r:id="rId28"/>
              </p:custDataLst>
            </p:nvPr>
          </p:nvSpPr>
          <p:spPr>
            <a:xfrm>
              <a:off x="1919081" y="3297251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>
              <p:custDataLst>
                <p:tags r:id="rId29"/>
              </p:custDataLst>
            </p:nvPr>
          </p:nvSpPr>
          <p:spPr>
            <a:xfrm>
              <a:off x="2155821" y="3055316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>
              <p:custDataLst>
                <p:tags r:id="rId30"/>
              </p:custDataLst>
            </p:nvPr>
          </p:nvSpPr>
          <p:spPr>
            <a:xfrm>
              <a:off x="2390912" y="2810206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>
              <p:custDataLst>
                <p:tags r:id="rId31"/>
              </p:custDataLst>
            </p:nvPr>
          </p:nvSpPr>
          <p:spPr>
            <a:xfrm>
              <a:off x="2627022" y="2647646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>
              <p:custDataLst>
                <p:tags r:id="rId32"/>
              </p:custDataLst>
            </p:nvPr>
          </p:nvSpPr>
          <p:spPr>
            <a:xfrm>
              <a:off x="2865147" y="2401901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>
              <p:custDataLst>
                <p:tags r:id="rId33"/>
              </p:custDataLst>
            </p:nvPr>
          </p:nvSpPr>
          <p:spPr>
            <a:xfrm>
              <a:off x="3099462" y="2161871"/>
              <a:ext cx="46800" cy="468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>
              <p:custDataLst>
                <p:tags r:id="rId34"/>
              </p:custDataLst>
            </p:nvPr>
          </p:nvSpPr>
          <p:spPr>
            <a:xfrm>
              <a:off x="756920" y="2179320"/>
              <a:ext cx="2367280" cy="2443480"/>
            </a:xfrm>
            <a:custGeom>
              <a:gdLst>
                <a:gd name="connsiteX0" fmla="*/ 0 w 2367280"/>
                <a:gd name="connsiteY0" fmla="*/ 2443480 h 2443480"/>
                <a:gd name="connsiteX1" fmla="*/ 228600 w 2367280"/>
                <a:gd name="connsiteY1" fmla="*/ 2199640 h 2443480"/>
                <a:gd name="connsiteX2" fmla="*/ 462280 w 2367280"/>
                <a:gd name="connsiteY2" fmla="*/ 1864360 h 2443480"/>
                <a:gd name="connsiteX3" fmla="*/ 706120 w 2367280"/>
                <a:gd name="connsiteY3" fmla="*/ 1696720 h 2443480"/>
                <a:gd name="connsiteX4" fmla="*/ 944880 w 2367280"/>
                <a:gd name="connsiteY4" fmla="*/ 1447800 h 2443480"/>
                <a:gd name="connsiteX5" fmla="*/ 1188720 w 2367280"/>
                <a:gd name="connsiteY5" fmla="*/ 1132840 h 2443480"/>
                <a:gd name="connsiteX6" fmla="*/ 1442720 w 2367280"/>
                <a:gd name="connsiteY6" fmla="*/ 878840 h 2443480"/>
                <a:gd name="connsiteX7" fmla="*/ 1666240 w 2367280"/>
                <a:gd name="connsiteY7" fmla="*/ 640080 h 2443480"/>
                <a:gd name="connsiteX8" fmla="*/ 1889760 w 2367280"/>
                <a:gd name="connsiteY8" fmla="*/ 492760 h 2443480"/>
                <a:gd name="connsiteX9" fmla="*/ 2123440 w 2367280"/>
                <a:gd name="connsiteY9" fmla="*/ 259080 h 2443480"/>
                <a:gd name="connsiteX10" fmla="*/ 2367280 w 2367280"/>
                <a:gd name="connsiteY10" fmla="*/ 0 h 244348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67280" h="2443480">
                  <a:moveTo>
                    <a:pt x="0" y="2443480"/>
                  </a:moveTo>
                  <a:cubicBezTo>
                    <a:pt x="75776" y="2369820"/>
                    <a:pt x="151553" y="2296160"/>
                    <a:pt x="228600" y="2199640"/>
                  </a:cubicBezTo>
                  <a:cubicBezTo>
                    <a:pt x="305647" y="2103120"/>
                    <a:pt x="382693" y="1948180"/>
                    <a:pt x="462280" y="1864360"/>
                  </a:cubicBezTo>
                  <a:cubicBezTo>
                    <a:pt x="541867" y="1780540"/>
                    <a:pt x="625687" y="1766147"/>
                    <a:pt x="706120" y="1696720"/>
                  </a:cubicBezTo>
                  <a:cubicBezTo>
                    <a:pt x="786553" y="1627293"/>
                    <a:pt x="864447" y="1541780"/>
                    <a:pt x="944880" y="1447800"/>
                  </a:cubicBezTo>
                  <a:cubicBezTo>
                    <a:pt x="1025313" y="1353820"/>
                    <a:pt x="1105747" y="1227666"/>
                    <a:pt x="1188720" y="1132840"/>
                  </a:cubicBezTo>
                  <a:cubicBezTo>
                    <a:pt x="1271693" y="1038014"/>
                    <a:pt x="1363133" y="960967"/>
                    <a:pt x="1442720" y="878840"/>
                  </a:cubicBezTo>
                  <a:cubicBezTo>
                    <a:pt x="1522307" y="796713"/>
                    <a:pt x="1591733" y="704427"/>
                    <a:pt x="1666240" y="640080"/>
                  </a:cubicBezTo>
                  <a:cubicBezTo>
                    <a:pt x="1740747" y="575733"/>
                    <a:pt x="1813560" y="556260"/>
                    <a:pt x="1889760" y="492760"/>
                  </a:cubicBezTo>
                  <a:cubicBezTo>
                    <a:pt x="1965960" y="429260"/>
                    <a:pt x="2043853" y="341207"/>
                    <a:pt x="2123440" y="259080"/>
                  </a:cubicBezTo>
                  <a:cubicBezTo>
                    <a:pt x="2203027" y="176953"/>
                    <a:pt x="2285153" y="88476"/>
                    <a:pt x="2367280" y="0"/>
                  </a:cubicBezTo>
                </a:path>
              </a:pathLst>
            </a:custGeom>
            <a:noFill/>
            <a:ln w="19050">
              <a:solidFill>
                <a:srgbClr val="0066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 title=""/>
          <p:cNvSpPr txBox="1"/>
          <p:nvPr>
            <p:custDataLst>
              <p:tags r:id="rId35"/>
            </p:custDataLst>
          </p:nvPr>
        </p:nvSpPr>
        <p:spPr>
          <a:xfrm>
            <a:off x="1070671" y="3475392"/>
            <a:ext cx="1918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海波的熔化图像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3" name="文本框 32" title=""/>
          <p:cNvSpPr txBox="1"/>
          <p:nvPr>
            <p:custDataLst>
              <p:tags r:id="rId36"/>
            </p:custDataLst>
          </p:nvPr>
        </p:nvSpPr>
        <p:spPr>
          <a:xfrm>
            <a:off x="5294968" y="3475392"/>
            <a:ext cx="1918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石蜡的熔化图像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文本框 33" title=""/>
          <p:cNvSpPr txBox="1"/>
          <p:nvPr>
            <p:custDataLst>
              <p:tags r:id="rId37"/>
            </p:custDataLst>
          </p:nvPr>
        </p:nvSpPr>
        <p:spPr>
          <a:xfrm>
            <a:off x="819227" y="302821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 title=""/>
          <p:cNvSpPr txBox="1"/>
          <p:nvPr>
            <p:custDataLst>
              <p:tags r:id="rId38"/>
            </p:custDataLst>
          </p:nvPr>
        </p:nvSpPr>
        <p:spPr>
          <a:xfrm>
            <a:off x="1374510" y="191729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 title=""/>
          <p:cNvSpPr txBox="1"/>
          <p:nvPr>
            <p:custDataLst>
              <p:tags r:id="rId39"/>
            </p:custDataLst>
          </p:nvPr>
        </p:nvSpPr>
        <p:spPr>
          <a:xfrm>
            <a:off x="2415411" y="2208159"/>
            <a:ext cx="356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 title=""/>
          <p:cNvSpPr txBox="1"/>
          <p:nvPr>
            <p:custDataLst>
              <p:tags r:id="rId40"/>
            </p:custDataLst>
          </p:nvPr>
        </p:nvSpPr>
        <p:spPr>
          <a:xfrm>
            <a:off x="3271649" y="1276864"/>
            <a:ext cx="356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 title=""/>
          <p:cNvSpPr txBox="1"/>
          <p:nvPr>
            <p:custDataLst>
              <p:tags r:id="rId41"/>
            </p:custDataLst>
          </p:nvPr>
        </p:nvSpPr>
        <p:spPr>
          <a:xfrm>
            <a:off x="4761206" y="322826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 title=""/>
          <p:cNvSpPr txBox="1"/>
          <p:nvPr>
            <p:custDataLst>
              <p:tags r:id="rId42"/>
            </p:custDataLst>
          </p:nvPr>
        </p:nvSpPr>
        <p:spPr>
          <a:xfrm>
            <a:off x="5265972" y="2343199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 title=""/>
          <p:cNvSpPr txBox="1"/>
          <p:nvPr>
            <p:custDataLst>
              <p:tags r:id="rId43"/>
            </p:custDataLst>
          </p:nvPr>
        </p:nvSpPr>
        <p:spPr>
          <a:xfrm>
            <a:off x="6517441" y="1076809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 title=""/>
          <p:cNvSpPr txBox="1"/>
          <p:nvPr>
            <p:custDataLst>
              <p:tags r:id="rId44"/>
            </p:custDataLst>
          </p:nvPr>
        </p:nvSpPr>
        <p:spPr>
          <a:xfrm>
            <a:off x="7337590" y="446091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0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30" title=""/>
          <p:cNvSpPr/>
          <p:nvPr>
            <p:custDataLst>
              <p:tags r:id="rId45"/>
            </p:custDataLst>
          </p:nvPr>
        </p:nvSpPr>
        <p:spPr>
          <a:xfrm>
            <a:off x="749335" y="4019872"/>
            <a:ext cx="76453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讨论：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海波和石蜡的熔化有什么相同和不同？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 title=""/>
          <p:cNvSpPr txBox="1"/>
          <p:nvPr>
            <p:custDataLst>
              <p:tags r:id="rId46"/>
            </p:custDataLst>
          </p:nvPr>
        </p:nvSpPr>
        <p:spPr>
          <a:xfrm>
            <a:off x="1260707" y="2723280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固态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文本框 43" title=""/>
          <p:cNvSpPr txBox="1"/>
          <p:nvPr>
            <p:custDataLst>
              <p:tags r:id="rId47"/>
            </p:custDataLst>
          </p:nvPr>
        </p:nvSpPr>
        <p:spPr>
          <a:xfrm>
            <a:off x="1162912" y="1527767"/>
            <a:ext cx="135257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固液共存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 title=""/>
          <p:cNvSpPr txBox="1"/>
          <p:nvPr>
            <p:custDataLst>
              <p:tags r:id="rId48"/>
            </p:custDataLst>
          </p:nvPr>
        </p:nvSpPr>
        <p:spPr>
          <a:xfrm>
            <a:off x="3014975" y="1956759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液态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 title=""/>
          <p:cNvSpPr txBox="1"/>
          <p:nvPr>
            <p:custDataLst>
              <p:tags r:id="rId49"/>
            </p:custDataLst>
          </p:nvPr>
        </p:nvSpPr>
        <p:spPr>
          <a:xfrm>
            <a:off x="5445397" y="2818711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固态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 title=""/>
          <p:cNvSpPr txBox="1"/>
          <p:nvPr>
            <p:custDataLst>
              <p:tags r:id="rId50"/>
            </p:custDataLst>
          </p:nvPr>
        </p:nvSpPr>
        <p:spPr>
          <a:xfrm>
            <a:off x="6306589" y="2002994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软稀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文本框 47" title=""/>
          <p:cNvSpPr txBox="1"/>
          <p:nvPr>
            <p:custDataLst>
              <p:tags r:id="rId51"/>
            </p:custDataLst>
          </p:nvPr>
        </p:nvSpPr>
        <p:spPr>
          <a:xfrm>
            <a:off x="7271861" y="1106021"/>
            <a:ext cx="719367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液态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2" title=""/>
          <p:cNvSpPr/>
          <p:nvPr>
            <p:custDataLst>
              <p:tags r:id="rId3"/>
            </p:custDataLst>
          </p:nvPr>
        </p:nvSpPr>
        <p:spPr>
          <a:xfrm>
            <a:off x="420563" y="2525085"/>
            <a:ext cx="1415772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相同点：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1709223" y="252508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从固态变成了液态；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1709223" y="2986749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在熔化过程中都需要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吸热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2" title=""/>
          <p:cNvSpPr/>
          <p:nvPr>
            <p:custDataLst>
              <p:tags r:id="rId6"/>
            </p:custDataLst>
          </p:nvPr>
        </p:nvSpPr>
        <p:spPr>
          <a:xfrm>
            <a:off x="420563" y="3509824"/>
            <a:ext cx="1422184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不同点：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1709223" y="3509823"/>
            <a:ext cx="71885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/>
              <a:t>1.</a:t>
            </a:r>
            <a:r>
              <a:rPr lang="zh-CN" altLang="en-US"/>
              <a:t>海波熔化时温度保持不变；（</a:t>
            </a:r>
            <a:r>
              <a:rPr lang="zh-CN" altLang="en-US">
                <a:solidFill>
                  <a:srgbClr val="FF0000"/>
                </a:solidFill>
              </a:rPr>
              <a:t>有固定的熔化温度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9" name="文本框 8" title=""/>
          <p:cNvSpPr txBox="1"/>
          <p:nvPr>
            <p:custDataLst>
              <p:tags r:id="rId8"/>
            </p:custDataLst>
          </p:nvPr>
        </p:nvSpPr>
        <p:spPr>
          <a:xfrm>
            <a:off x="1709223" y="3971488"/>
            <a:ext cx="70142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石蜡熔化时，温度不断升高。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没有固定的熔化温度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153242" y="366307"/>
            <a:ext cx="4837516" cy="21458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1688" y="459906"/>
            <a:ext cx="4060312" cy="52322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知识点三 熔点和凝固点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603128" y="1085358"/>
            <a:ext cx="3877432" cy="1164101"/>
          </a:xfrm>
          <a:prstGeom prst="rect">
            <a:avLst/>
          </a:prstGeom>
          <a:solidFill>
            <a:srgbClr val="A0F1FA"/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像海波、冰、各种金属，在熔化时有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固定的温度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的这类固体叫作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晶体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7"/>
          <a:stretch>
            <a:fillRect/>
          </a:stretch>
        </p:blipFill>
        <p:spPr>
          <a:xfrm>
            <a:off x="1580700" y="2323555"/>
            <a:ext cx="1922287" cy="2121549"/>
          </a:xfrm>
          <a:prstGeom prst="rect">
            <a:avLst/>
          </a:prstGeom>
        </p:spPr>
      </p:pic>
      <p:pic>
        <p:nvPicPr>
          <p:cNvPr id="18" name="图片 17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29" y="2323555"/>
            <a:ext cx="1860773" cy="2121549"/>
          </a:xfrm>
          <a:prstGeom prst="rect">
            <a:avLst/>
          </a:prstGeom>
        </p:spPr>
      </p:pic>
      <p:sp>
        <p:nvSpPr>
          <p:cNvPr id="19" name="文本框 18" title=""/>
          <p:cNvSpPr txBox="1"/>
          <p:nvPr>
            <p:custDataLst>
              <p:tags r:id="rId9"/>
            </p:custDataLst>
          </p:nvPr>
        </p:nvSpPr>
        <p:spPr>
          <a:xfrm>
            <a:off x="1580700" y="4401953"/>
            <a:ext cx="1918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晶体的熔化图像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10"/>
            </p:custDataLst>
          </p:nvPr>
        </p:nvSpPr>
        <p:spPr>
          <a:xfrm>
            <a:off x="4572000" y="1085358"/>
            <a:ext cx="3877432" cy="1164101"/>
          </a:xfrm>
          <a:prstGeom prst="rect">
            <a:avLst/>
          </a:prstGeom>
          <a:solidFill>
            <a:srgbClr val="A0F1FA"/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像石蜡、松香、玻璃，在熔化时没有固定的温度的这类固体叫作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非晶体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11"/>
            </p:custDataLst>
          </p:nvPr>
        </p:nvSpPr>
        <p:spPr>
          <a:xfrm>
            <a:off x="5407164" y="4401953"/>
            <a:ext cx="22071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非晶体的熔化图像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/>
      <p:bldP spid="20" grpId="0" animBg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7"/>
          <a:stretch>
            <a:fillRect/>
          </a:stretch>
        </p:blipFill>
        <p:spPr>
          <a:xfrm>
            <a:off x="1580700" y="389247"/>
            <a:ext cx="1922287" cy="2121549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329" y="389247"/>
            <a:ext cx="1860773" cy="2121549"/>
          </a:xfrm>
          <a:prstGeom prst="rect">
            <a:avLst/>
          </a:prstGeom>
        </p:spPr>
      </p:pic>
      <p:sp>
        <p:nvSpPr>
          <p:cNvPr id="7" name="文本框 6" title=""/>
          <p:cNvSpPr txBox="1"/>
          <p:nvPr>
            <p:custDataLst>
              <p:tags r:id="rId7"/>
            </p:custDataLst>
          </p:nvPr>
        </p:nvSpPr>
        <p:spPr>
          <a:xfrm>
            <a:off x="1580700" y="2467645"/>
            <a:ext cx="1918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晶体的熔化图像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8"/>
            </p:custDataLst>
          </p:nvPr>
        </p:nvSpPr>
        <p:spPr>
          <a:xfrm>
            <a:off x="5407164" y="2467645"/>
            <a:ext cx="22071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非晶体的熔化图像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9"/>
            </p:custDataLst>
          </p:nvPr>
        </p:nvSpPr>
        <p:spPr>
          <a:xfrm>
            <a:off x="766689" y="3014395"/>
            <a:ext cx="753911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晶体固定的熔化温度叫作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熔点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，不同的晶体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熔点不同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0"/>
            </p:custDataLst>
          </p:nvPr>
        </p:nvSpPr>
        <p:spPr>
          <a:xfrm>
            <a:off x="766689" y="3620025"/>
            <a:ext cx="78779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晶体熔化的特点：</a:t>
            </a:r>
            <a:r>
              <a:rPr lang="zh-CN" altLang="en-US">
                <a:solidFill>
                  <a:srgbClr val="FF0000"/>
                </a:solidFill>
              </a:rPr>
              <a:t>熔化时不断吸热，温度保持不变。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1"/>
            </p:custDataLst>
          </p:nvPr>
        </p:nvSpPr>
        <p:spPr>
          <a:xfrm>
            <a:off x="766689" y="4225654"/>
            <a:ext cx="78779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0000FF"/>
                </a:solidFill>
              </a:rPr>
              <a:t>晶体熔化的条件：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温度达到熔点，并持续吸热。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 title=""/>
          <p:cNvSpPr/>
          <p:nvPr>
            <p:custDataLst>
              <p:tags r:id="rId3"/>
            </p:custDataLst>
          </p:nvPr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学习目标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TextBox 8" title=""/>
          <p:cNvSpPr txBox="1"/>
          <p:nvPr>
            <p:custDataLst>
              <p:tags r:id="rId4"/>
            </p:custDataLst>
          </p:nvPr>
        </p:nvSpPr>
        <p:spPr>
          <a:xfrm>
            <a:off x="580763" y="993353"/>
            <a:ext cx="7982474" cy="3593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ts val="48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能区分物质的气态、液态和固态三种状态，知道物质的固态和液态之间是可以转化的。</a:t>
            </a:r>
            <a:endParaRPr lang="en-US" altLang="zh-CN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defTabSz="914400" fontAlgn="base">
              <a:lnSpc>
                <a:spcPct val="130000"/>
              </a:lnSpc>
              <a:spcBef>
                <a:spcPts val="48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了解熔化和凝固。能用熔化和凝固知识解释生活中现象。</a:t>
            </a:r>
            <a:endParaRPr lang="en-US" altLang="zh-CN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defTabSz="914400" fontAlgn="base">
              <a:lnSpc>
                <a:spcPct val="130000"/>
              </a:lnSpc>
              <a:spcBef>
                <a:spcPts val="48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通过探究实验，了解固体熔化和液体凝固时温度随时间变化的规律。知道晶体和非晶体的区别。</a:t>
            </a:r>
            <a:endParaRPr lang="en-US" altLang="zh-CN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defTabSz="914400" fontAlgn="base">
              <a:lnSpc>
                <a:spcPct val="130000"/>
              </a:lnSpc>
              <a:spcBef>
                <a:spcPts val="48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4.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知道熔化曲线和凝固曲线的物理含义，初步会用图像表示物理规律。</a:t>
            </a:r>
            <a:endParaRPr lang="zh-CN" altLang="en-US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504270" y="249875"/>
            <a:ext cx="2135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常见的晶体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4263" y="740849"/>
            <a:ext cx="2089509" cy="1769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1">
                <a:alpha val="65000"/>
              </a:schemeClr>
            </a:outerShdw>
          </a:effectLst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827935" y="740849"/>
            <a:ext cx="1871953" cy="1769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1">
                <a:alpha val="65000"/>
              </a:schemeClr>
            </a:outerShdw>
          </a:effectLst>
        </p:spPr>
      </p:pic>
      <p:sp>
        <p:nvSpPr>
          <p:cNvPr id="9" name="文本框 8" title=""/>
          <p:cNvSpPr txBox="1"/>
          <p:nvPr>
            <p:custDataLst>
              <p:tags r:id="rId8"/>
            </p:custDataLst>
          </p:nvPr>
        </p:nvSpPr>
        <p:spPr>
          <a:xfrm>
            <a:off x="1318834" y="2501460"/>
            <a:ext cx="6003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冰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9"/>
            </p:custDataLst>
          </p:nvPr>
        </p:nvSpPr>
        <p:spPr>
          <a:xfrm>
            <a:off x="3297676" y="2501460"/>
            <a:ext cx="932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海波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4" name="Picture 10" title="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1" r="20881"/>
          <a:stretch>
            <a:fillRect/>
          </a:stretch>
        </p:blipFill>
        <p:spPr bwMode="auto">
          <a:xfrm>
            <a:off x="4864051" y="740848"/>
            <a:ext cx="1769941" cy="176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 title=""/>
          <p:cNvSpPr txBox="1"/>
          <p:nvPr>
            <p:custDataLst>
              <p:tags r:id="rId12"/>
            </p:custDataLst>
          </p:nvPr>
        </p:nvSpPr>
        <p:spPr>
          <a:xfrm>
            <a:off x="5045777" y="2501460"/>
            <a:ext cx="1406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各种金属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6" name="Picture 12" title="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98156" y="740848"/>
            <a:ext cx="1771581" cy="1769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 title=""/>
          <p:cNvSpPr txBox="1"/>
          <p:nvPr>
            <p:custDataLst>
              <p:tags r:id="rId15"/>
            </p:custDataLst>
          </p:nvPr>
        </p:nvSpPr>
        <p:spPr>
          <a:xfrm>
            <a:off x="6980702" y="2507430"/>
            <a:ext cx="1406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水晶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Picture 11" title="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3" b="6966"/>
          <a:stretch>
            <a:fillRect/>
          </a:stretch>
        </p:blipFill>
        <p:spPr bwMode="auto">
          <a:xfrm>
            <a:off x="1619017" y="2893950"/>
            <a:ext cx="1970003" cy="161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 title=""/>
          <p:cNvSpPr txBox="1"/>
          <p:nvPr>
            <p:custDataLst>
              <p:tags r:id="rId18"/>
            </p:custDataLst>
          </p:nvPr>
        </p:nvSpPr>
        <p:spPr>
          <a:xfrm>
            <a:off x="2170372" y="4483588"/>
            <a:ext cx="867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食盐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 title="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0746" y="2893950"/>
            <a:ext cx="1596872" cy="16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 title=""/>
          <p:cNvSpPr txBox="1"/>
          <p:nvPr>
            <p:custDataLst>
              <p:tags r:id="rId21"/>
            </p:custDataLst>
          </p:nvPr>
        </p:nvSpPr>
        <p:spPr>
          <a:xfrm>
            <a:off x="4135537" y="4489801"/>
            <a:ext cx="867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萘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8" name="Picture 4" title="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9344" y="2893950"/>
            <a:ext cx="2150399" cy="16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 title=""/>
          <p:cNvSpPr txBox="1"/>
          <p:nvPr>
            <p:custDataLst>
              <p:tags r:id="rId24"/>
            </p:custDataLst>
          </p:nvPr>
        </p:nvSpPr>
        <p:spPr>
          <a:xfrm>
            <a:off x="6200346" y="4483588"/>
            <a:ext cx="867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明矾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504270" y="263943"/>
            <a:ext cx="2135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常见的非晶体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046" y="813542"/>
            <a:ext cx="2447779" cy="188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1436657" y="2668026"/>
            <a:ext cx="84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石蜡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4" name="Picture 6" title="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9938" y="813542"/>
            <a:ext cx="2625650" cy="189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 title=""/>
          <p:cNvSpPr txBox="1"/>
          <p:nvPr>
            <p:custDataLst>
              <p:tags r:id="rId9"/>
            </p:custDataLst>
          </p:nvPr>
        </p:nvSpPr>
        <p:spPr>
          <a:xfrm>
            <a:off x="3261928" y="813542"/>
            <a:ext cx="84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蜂蜡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6" name="Picture 8" title="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64701" y="813542"/>
            <a:ext cx="2823277" cy="189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 title=""/>
          <p:cNvSpPr txBox="1"/>
          <p:nvPr>
            <p:custDataLst>
              <p:tags r:id="rId12"/>
            </p:custDataLst>
          </p:nvPr>
        </p:nvSpPr>
        <p:spPr>
          <a:xfrm>
            <a:off x="5964701" y="813542"/>
            <a:ext cx="84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松香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8" name="Picture 10" title="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3241" y="2791130"/>
            <a:ext cx="2014537" cy="201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title="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45840" y="2791130"/>
            <a:ext cx="2072569" cy="201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 title=""/>
          <p:cNvSpPr txBox="1"/>
          <p:nvPr>
            <p:custDataLst>
              <p:tags r:id="rId17"/>
            </p:custDataLst>
          </p:nvPr>
        </p:nvSpPr>
        <p:spPr>
          <a:xfrm>
            <a:off x="1482684" y="3602332"/>
            <a:ext cx="84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玻璃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8"/>
            </p:custDataLst>
          </p:nvPr>
        </p:nvSpPr>
        <p:spPr>
          <a:xfrm>
            <a:off x="4405283" y="3602332"/>
            <a:ext cx="840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沥青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3" name="表格 2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79142" y="1109843"/>
          <a:ext cx="5256332" cy="3528729"/>
        </p:xfrm>
        <a:graphic>
          <a:graphicData uri="http://schemas.openxmlformats.org/drawingml/2006/table">
            <a:tbl>
              <a:tblPr/>
              <a:tblGrid>
                <a:gridCol w="1314083"/>
                <a:gridCol w="1314083"/>
                <a:gridCol w="1314083"/>
                <a:gridCol w="1314083"/>
              </a:tblGrid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熔点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熔点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钨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3410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海波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铁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1538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冰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铜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1083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固态水银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-39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金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1064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固态酒精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-117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铅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328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固态氮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-210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锡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232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defTabSz="1349375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固态氧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-218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固态碘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defTabSz="1349375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固态氢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-259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萘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80.5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defTabSz="1349375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固态氦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-272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821308" y="571474"/>
            <a:ext cx="457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一些晶体的熔点（标准大气压</a:t>
            </a:r>
            <a:r>
              <a:rPr lang="en-US" altLang="zh-CN" sz="2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zh-CN" altLang="en-US" sz="2200" b="1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5816990" y="1487698"/>
            <a:ext cx="2975318" cy="806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思考：</a:t>
            </a: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萘在</a:t>
            </a: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80.5℃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时，处于什么状态？</a:t>
            </a:r>
            <a:endParaRPr lang="zh-CN" altLang="en-US" sz="2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6"/>
            </p:custDataLst>
          </p:nvPr>
        </p:nvSpPr>
        <p:spPr>
          <a:xfrm>
            <a:off x="5816990" y="2380997"/>
            <a:ext cx="2975318" cy="806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水银温度计可以测量的最低温度是多少？</a:t>
            </a:r>
            <a:endParaRPr lang="zh-CN" altLang="en-US" sz="2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7"/>
            </p:custDataLst>
          </p:nvPr>
        </p:nvSpPr>
        <p:spPr>
          <a:xfrm>
            <a:off x="5816990" y="3274296"/>
            <a:ext cx="2975318" cy="806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炼铁需要什么材料做锅炉？</a:t>
            </a:r>
            <a:endParaRPr lang="zh-CN" altLang="en-US" sz="2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熔化的定义，熔化曲线及吸放热特点" title="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39735"/>
          </a:xfrm>
          <a:prstGeom prst="rect">
            <a:avLst/>
          </a:prstGeom>
        </p:spPr>
      </p:pic>
      <p:sp>
        <p:nvSpPr>
          <p:cNvPr id="6" name="动作按钮: 后退或前一项 5" title="">
            <a:hlinkClick action="ppaction://hlinkshowjump?jump=previousslide" highlightClick="1"/>
          </p:cNvPr>
          <p:cNvSpPr/>
          <p:nvPr>
            <p:custDataLst>
              <p:tags r:id="rId7"/>
            </p:custDataLst>
          </p:nvPr>
        </p:nvSpPr>
        <p:spPr>
          <a:xfrm>
            <a:off x="232116" y="4487594"/>
            <a:ext cx="443132" cy="443132"/>
          </a:xfrm>
          <a:prstGeom prst="actionButtonBackPrevious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" name="动作按钮: 前进或下一项 6" title="">
            <a:hlinkClick action="ppaction://hlinkshowjump?jump=nextslide" highlightClick="1"/>
          </p:cNvPr>
          <p:cNvSpPr/>
          <p:nvPr>
            <p:custDataLst>
              <p:tags r:id="rId8"/>
            </p:custDataLst>
          </p:nvPr>
        </p:nvSpPr>
        <p:spPr>
          <a:xfrm>
            <a:off x="8468752" y="4487594"/>
            <a:ext cx="443132" cy="443132"/>
          </a:xfrm>
          <a:prstGeom prst="actionButtonForwardNext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3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2" title=""/>
          <p:cNvSpPr/>
          <p:nvPr>
            <p:custDataLst>
              <p:tags r:id="rId3"/>
            </p:custDataLst>
          </p:nvPr>
        </p:nvSpPr>
        <p:spPr>
          <a:xfrm>
            <a:off x="420563" y="562642"/>
            <a:ext cx="20409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液体凝固时：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2286000" y="562641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晶体物质有固定的凝固温度；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2285999" y="1097214"/>
            <a:ext cx="52472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非晶体物质没有固定的凝固温度；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 title=""/>
          <p:cNvGrpSpPr/>
          <p:nvPr>
            <p:custDataLst>
              <p:tags r:id="rId6"/>
            </p:custDataLst>
          </p:nvPr>
        </p:nvGrpSpPr>
        <p:grpSpPr>
          <a:xfrm>
            <a:off x="1991225" y="1631786"/>
            <a:ext cx="5396670" cy="2525569"/>
            <a:chOff x="1991225" y="1631786"/>
            <a:chExt cx="5396670" cy="2525569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991225" y="1631786"/>
              <a:ext cx="5161550" cy="205995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2044934" y="3788023"/>
              <a:ext cx="191827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晶体的凝固图像</a:t>
              </a:r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10"/>
              </p:custDataLst>
            </p:nvPr>
          </p:nvSpPr>
          <p:spPr>
            <a:xfrm>
              <a:off x="5180794" y="3788023"/>
              <a:ext cx="22071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非晶体的凝固图像</a:t>
              </a:r>
              <a:endParaRPr lang="zh-CN" altLang="en-US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9" name="文本框 8" title=""/>
          <p:cNvSpPr txBox="1"/>
          <p:nvPr>
            <p:custDataLst>
              <p:tags r:id="rId11"/>
            </p:custDataLst>
          </p:nvPr>
        </p:nvSpPr>
        <p:spPr>
          <a:xfrm>
            <a:off x="420563" y="1827881"/>
            <a:ext cx="1677209" cy="16677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FF0000"/>
                </a:solidFill>
              </a:rPr>
              <a:t>凝固点：</a:t>
            </a:r>
            <a:r>
              <a:rPr lang="zh-CN" altLang="en-US"/>
              <a:t>液体凝固成晶体时的温度。</a:t>
            </a:r>
            <a:endParaRPr lang="zh-CN" altLang="en-US"/>
          </a:p>
        </p:txBody>
      </p:sp>
      <p:sp>
        <p:nvSpPr>
          <p:cNvPr id="12" name="文本框 11" title=""/>
          <p:cNvSpPr txBox="1"/>
          <p:nvPr>
            <p:custDataLst>
              <p:tags r:id="rId12"/>
            </p:custDataLst>
          </p:nvPr>
        </p:nvSpPr>
        <p:spPr>
          <a:xfrm>
            <a:off x="1991225" y="4224473"/>
            <a:ext cx="5507393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/>
              <a:t>同一种晶体物质，</a:t>
            </a:r>
            <a:r>
              <a:rPr lang="zh-CN" altLang="en-US">
                <a:solidFill>
                  <a:srgbClr val="FF0000"/>
                </a:solidFill>
              </a:rPr>
              <a:t>凝固点 、熔点相同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9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60124"/>
          <a:stretch>
            <a:fillRect/>
          </a:stretch>
        </p:blipFill>
        <p:spPr>
          <a:xfrm>
            <a:off x="1873665" y="668152"/>
            <a:ext cx="2058255" cy="205995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1927374" y="2824389"/>
            <a:ext cx="1918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晶体的凝固图像</a:t>
            </a:r>
            <a:endParaRPr lang="zh-CN" altLang="en-US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TextBox 1" title=""/>
          <p:cNvSpPr txBox="1"/>
          <p:nvPr>
            <p:custDataLst>
              <p:tags r:id="rId6"/>
            </p:custDataLst>
          </p:nvPr>
        </p:nvSpPr>
        <p:spPr>
          <a:xfrm>
            <a:off x="484329" y="3325172"/>
            <a:ext cx="8175342" cy="13118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想想议议</a:t>
            </a:r>
            <a:r>
              <a:rPr lang="en-US" altLang="zh-CN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600" b="1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在图中，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FG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各段分别表示温度怎样变化？物质是在吸热还是在放热？物质处于什么状态？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4128867" y="848832"/>
            <a:ext cx="45308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晶体凝固的特点：</a:t>
            </a:r>
            <a:endParaRPr lang="en-US" altLang="zh-CN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>
                <a:solidFill>
                  <a:srgbClr val="FF0000"/>
                </a:solidFill>
              </a:rPr>
              <a:t>放出热量，温度不变。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8"/>
            </p:custDataLst>
          </p:nvPr>
        </p:nvSpPr>
        <p:spPr>
          <a:xfrm>
            <a:off x="4128867" y="1811280"/>
            <a:ext cx="45308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0000FF"/>
                </a:solidFill>
              </a:rPr>
              <a:t>晶体凝固的条件：</a:t>
            </a:r>
            <a:endParaRPr lang="en-US" altLang="zh-CN">
              <a:solidFill>
                <a:srgbClr val="0000FF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温度达到凝固点，并持续放热。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79142" y="1109843"/>
          <a:ext cx="5256332" cy="3528729"/>
        </p:xfrm>
        <a:graphic>
          <a:graphicData uri="http://schemas.openxmlformats.org/drawingml/2006/table">
            <a:tbl>
              <a:tblPr/>
              <a:tblGrid>
                <a:gridCol w="1314083"/>
                <a:gridCol w="1314083"/>
                <a:gridCol w="1314083"/>
                <a:gridCol w="1314083"/>
              </a:tblGrid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熔点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熔点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℃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钨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3410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海波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铁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1538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冰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铜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1083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固态水银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-39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金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1064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固态酒精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-117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铅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328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固态氮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-210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锡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232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defTabSz="1349375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固态氧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kumimoji="1" sz="20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kumimoji="1" sz="1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-218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固态碘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defTabSz="1349375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固态氢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-259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2081"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萘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80.5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defTabSz="1349375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固态氦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-272</a:t>
                      </a:r>
                      <a:endParaRPr lang="en-US" altLang="zh-CN" sz="1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7" marR="91437" marT="45666" marB="4566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821308" y="571474"/>
            <a:ext cx="457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一些晶体的熔点（标准大气压</a:t>
            </a:r>
            <a:r>
              <a:rPr lang="en-US" altLang="zh-CN" sz="2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)</a:t>
            </a:r>
            <a:endParaRPr lang="zh-CN" altLang="en-US" sz="2200" b="1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TextBox 1" title=""/>
          <p:cNvSpPr txBox="1"/>
          <p:nvPr>
            <p:custDataLst>
              <p:tags r:id="rId5"/>
            </p:custDataLst>
          </p:nvPr>
        </p:nvSpPr>
        <p:spPr>
          <a:xfrm>
            <a:off x="5845125" y="1741236"/>
            <a:ext cx="2814545" cy="22659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内蒙古自治区东北部气温曾经达到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-58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℃，这时应该使用什么样的液体温度计？为什么？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凝固的定义，凝固曲线及吸放热特点" title="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0698" cy="5143500"/>
          </a:xfrm>
          <a:prstGeom prst="rect">
            <a:avLst/>
          </a:prstGeom>
        </p:spPr>
      </p:pic>
      <p:sp>
        <p:nvSpPr>
          <p:cNvPr id="7" name="动作按钮: 后退或前一项 6" title="">
            <a:hlinkClick action="ppaction://hlinkshowjump?jump=previousslide" highlightClick="1"/>
          </p:cNvPr>
          <p:cNvSpPr/>
          <p:nvPr>
            <p:custDataLst>
              <p:tags r:id="rId7"/>
            </p:custDataLst>
          </p:nvPr>
        </p:nvSpPr>
        <p:spPr>
          <a:xfrm>
            <a:off x="232116" y="4487594"/>
            <a:ext cx="443132" cy="443132"/>
          </a:xfrm>
          <a:prstGeom prst="actionButtonBackPrevious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8" name="动作按钮: 前进或下一项 7" title="">
            <a:hlinkClick action="ppaction://hlinkshowjump?jump=nextslide" highlightClick="1"/>
          </p:cNvPr>
          <p:cNvSpPr/>
          <p:nvPr>
            <p:custDataLst>
              <p:tags r:id="rId8"/>
            </p:custDataLst>
          </p:nvPr>
        </p:nvSpPr>
        <p:spPr>
          <a:xfrm>
            <a:off x="8468752" y="4487594"/>
            <a:ext cx="443132" cy="443132"/>
          </a:xfrm>
          <a:prstGeom prst="actionButtonForwardNext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5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1688" y="427645"/>
            <a:ext cx="4995814" cy="52322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知识点四 熔化吸热 凝固放热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512579" y="998978"/>
            <a:ext cx="8118841" cy="871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68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晶体在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熔化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凝固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过程中虽然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温度不变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，但是必须继续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吸收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放出热量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，才能保证熔化或凝固过程的完成。</a:t>
            </a:r>
            <a:endParaRPr lang="zh-CN" altLang="en-US" sz="24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 title=""/>
          <p:cNvGrpSpPr/>
          <p:nvPr>
            <p:custDataLst>
              <p:tags r:id="rId5"/>
            </p:custDataLst>
          </p:nvPr>
        </p:nvGrpSpPr>
        <p:grpSpPr>
          <a:xfrm>
            <a:off x="597646" y="1918804"/>
            <a:ext cx="2764049" cy="2854350"/>
            <a:chOff x="597646" y="1918804"/>
            <a:chExt cx="2764049" cy="2854350"/>
          </a:xfrm>
        </p:grpSpPr>
        <p:pic>
          <p:nvPicPr>
            <p:cNvPr id="3074" name="Picture 2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88654" y="2354961"/>
              <a:ext cx="1982036" cy="1982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276287" y="1918804"/>
              <a:ext cx="140676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熔化吸热 </a:t>
              </a:r>
              <a:endPara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9"/>
              </p:custDataLst>
            </p:nvPr>
          </p:nvSpPr>
          <p:spPr>
            <a:xfrm>
              <a:off x="597646" y="4373044"/>
              <a:ext cx="276404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2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/>
                <a:t>人中暑时用冰袋降温</a:t>
              </a:r>
              <a:endParaRPr lang="zh-CN" altLang="en-US"/>
            </a:p>
          </p:txBody>
        </p:sp>
      </p:grpSp>
      <p:grpSp>
        <p:nvGrpSpPr>
          <p:cNvPr id="16" name="组合 15" title=""/>
          <p:cNvGrpSpPr/>
          <p:nvPr>
            <p:custDataLst>
              <p:tags r:id="rId10"/>
            </p:custDataLst>
          </p:nvPr>
        </p:nvGrpSpPr>
        <p:grpSpPr>
          <a:xfrm>
            <a:off x="3221503" y="1918804"/>
            <a:ext cx="2764049" cy="2854350"/>
            <a:chOff x="3221503" y="1918804"/>
            <a:chExt cx="2764049" cy="2854350"/>
          </a:xfrm>
        </p:grpSpPr>
        <p:pic>
          <p:nvPicPr>
            <p:cNvPr id="3076" name="Picture 4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46132" y="2358785"/>
              <a:ext cx="1714794" cy="1978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文本框 8"/>
            <p:cNvSpPr txBox="1"/>
            <p:nvPr>
              <p:custDataLst>
                <p:tags r:id="rId13"/>
              </p:custDataLst>
            </p:nvPr>
          </p:nvSpPr>
          <p:spPr>
            <a:xfrm>
              <a:off x="3900144" y="1918804"/>
              <a:ext cx="140676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熔化吸热</a:t>
              </a:r>
              <a:endPara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14"/>
              </p:custDataLst>
            </p:nvPr>
          </p:nvSpPr>
          <p:spPr>
            <a:xfrm>
              <a:off x="3221503" y="4373044"/>
              <a:ext cx="276404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defRPr sz="2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r>
                <a:rPr lang="zh-CN" altLang="en-US"/>
                <a:t>下雪不冷雪化冷</a:t>
              </a:r>
              <a:endParaRPr lang="zh-CN" altLang="en-US"/>
            </a:p>
          </p:txBody>
        </p:sp>
      </p:grpSp>
      <p:sp>
        <p:nvSpPr>
          <p:cNvPr id="14" name="文本框 13" title=""/>
          <p:cNvSpPr txBox="1"/>
          <p:nvPr>
            <p:custDataLst>
              <p:tags r:id="rId15"/>
            </p:custDataLst>
          </p:nvPr>
        </p:nvSpPr>
        <p:spPr>
          <a:xfrm>
            <a:off x="5585763" y="2649410"/>
            <a:ext cx="3045657" cy="13931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非晶体在熔化或凝固时也要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吸热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放热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，只是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温度改变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5250793" y="1305079"/>
            <a:ext cx="3267195" cy="1358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喝冰的饮料我们是加冰还是加冷水？为什么？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00" name="Picture 4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012" y="619097"/>
            <a:ext cx="4382837" cy="273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594360" y="3691821"/>
            <a:ext cx="7955281" cy="885307"/>
          </a:xfrm>
          <a:prstGeom prst="rect">
            <a:avLst/>
          </a:prstGeom>
          <a:solidFill>
            <a:srgbClr val="E5E1FB"/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一方面是因为冰块的温度更低，另一方面是因为冰块在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熔化成水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的过程中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吸热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，从而使饮料的温度下降得更多。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矩形: 圆角 6" title=""/>
          <p:cNvSpPr/>
          <p:nvPr>
            <p:custDataLst>
              <p:tags r:id="rId3"/>
            </p:custDataLst>
          </p:nvPr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情境导入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6146" name="Picture 2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2735" y="1471820"/>
            <a:ext cx="3081843" cy="219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title="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422" y="815210"/>
            <a:ext cx="2634810" cy="3513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 title=""/>
          <p:cNvSpPr txBox="1"/>
          <p:nvPr>
            <p:custDataLst>
              <p:tags r:id="rId8"/>
            </p:custDataLst>
          </p:nvPr>
        </p:nvSpPr>
        <p:spPr>
          <a:xfrm>
            <a:off x="6748354" y="3757566"/>
            <a:ext cx="10106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山雾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9"/>
            </p:custDataLst>
          </p:nvPr>
        </p:nvSpPr>
        <p:spPr>
          <a:xfrm>
            <a:off x="1161525" y="4385610"/>
            <a:ext cx="10106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冰挂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16" name="文本框 15" title=""/>
          <p:cNvSpPr txBox="1"/>
          <p:nvPr>
            <p:custDataLst>
              <p:tags r:id="rId10"/>
            </p:custDataLst>
          </p:nvPr>
        </p:nvSpPr>
        <p:spPr>
          <a:xfrm>
            <a:off x="3250262" y="4340940"/>
            <a:ext cx="53591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  <a:t>图中的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  <a:t>水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n-cs"/>
              </a:rPr>
              <a:t>分别是什么状态？</a:t>
            </a:r>
            <a:endParaRPr lang="zh-CN" altLang="en-US" sz="2800" b="1"/>
          </a:p>
        </p:txBody>
      </p:sp>
      <p:pic>
        <p:nvPicPr>
          <p:cNvPr id="20" name="图片 19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354" y="1055077"/>
            <a:ext cx="2576259" cy="2815819"/>
          </a:xfrm>
          <a:prstGeom prst="rect">
            <a:avLst/>
          </a:prstGeom>
        </p:spPr>
      </p:pic>
      <p:sp>
        <p:nvSpPr>
          <p:cNvPr id="21" name="文本框 20" title=""/>
          <p:cNvSpPr txBox="1"/>
          <p:nvPr>
            <p:custDataLst>
              <p:tags r:id="rId13"/>
            </p:custDataLst>
          </p:nvPr>
        </p:nvSpPr>
        <p:spPr>
          <a:xfrm>
            <a:off x="3843181" y="3905863"/>
            <a:ext cx="10106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露珠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06" y="524729"/>
            <a:ext cx="4153822" cy="3193708"/>
          </a:xfrm>
          <a:prstGeom prst="rect">
            <a:avLst/>
          </a:prstGeom>
        </p:spPr>
      </p:pic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457199" y="3902551"/>
            <a:ext cx="8229601" cy="819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在北方的冬天，为了很好地保存蔬菜，人们通常会在菜窖里放几桶水，这样可以利用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水凝固</a:t>
            </a:r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en-US" sz="2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放出的热</a:t>
            </a:r>
            <a:r>
              <a:rPr lang="zh-CN" altLang="en-US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使窖内的温度不会太低。</a:t>
            </a:r>
            <a:endParaRPr lang="zh-CN" altLang="en-US" sz="2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0307" y="735925"/>
            <a:ext cx="3695087" cy="2771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矩形: 圆角 11" title=""/>
          <p:cNvSpPr/>
          <p:nvPr>
            <p:custDataLst>
              <p:tags r:id="rId3"/>
            </p:custDataLst>
          </p:nvPr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课堂练习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TextBox 2" title=""/>
          <p:cNvSpPr txBox="1"/>
          <p:nvPr>
            <p:custDataLst>
              <p:tags r:id="rId4"/>
            </p:custDataLst>
          </p:nvPr>
        </p:nvSpPr>
        <p:spPr>
          <a:xfrm>
            <a:off x="451616" y="1027920"/>
            <a:ext cx="8240768" cy="137954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“奋斗者”号载人潜水器的壳体使用了我国自主研发的新型高强、高韧钛合金。金属钛是一种晶体，其熔化时温度随时间变化的图象为图中的（       ）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 title="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09783" y="1930397"/>
            <a:ext cx="636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B</a:t>
            </a:r>
            <a:endParaRPr lang="zh-CN" altLang="en-US" sz="16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93488" y="2585505"/>
            <a:ext cx="7557025" cy="18552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 title=""/>
          <p:cNvSpPr txBox="1"/>
          <p:nvPr>
            <p:custDataLst>
              <p:tags r:id="rId3"/>
            </p:custDataLst>
          </p:nvPr>
        </p:nvSpPr>
        <p:spPr>
          <a:xfrm>
            <a:off x="451616" y="898631"/>
            <a:ext cx="8240768" cy="334623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在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℃的房间里，把一块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℃的冰放入一大盆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℃的水中，过一会儿（       ）。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一部分冰熔化成水使水增多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一部分水凝固成冰使冰增多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冰不熔化，水也不凝固，两者不变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以上三种情况都有可能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2145323" y="1563868"/>
            <a:ext cx="8229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 title=""/>
          <p:cNvSpPr txBox="1"/>
          <p:nvPr>
            <p:custDataLst>
              <p:tags r:id="rId3"/>
            </p:custDataLst>
          </p:nvPr>
        </p:nvSpPr>
        <p:spPr>
          <a:xfrm>
            <a:off x="451616" y="577754"/>
            <a:ext cx="8240768" cy="412183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如图是某物质熔化时温度随时间变化的图象，根据图象可以判断（       ）。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400" b="1" kern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400" b="1" kern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该物质是非晶体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该物质的熔点是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80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℃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10min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时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该物质已完全熔化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该物质在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10~25min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内没有吸收热量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45515" y="1231993"/>
            <a:ext cx="3873711" cy="2397473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1849901" y="994126"/>
            <a:ext cx="8229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 title=""/>
          <p:cNvSpPr txBox="1"/>
          <p:nvPr>
            <p:custDataLst>
              <p:tags r:id="rId3"/>
            </p:custDataLst>
          </p:nvPr>
        </p:nvSpPr>
        <p:spPr>
          <a:xfrm>
            <a:off x="451616" y="2655645"/>
            <a:ext cx="8240768" cy="168424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）将盐水放入冰箱，是因为盐水凝固过程需要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热量。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从图象可以看出盐水的凝固过程持续了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_____min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，盐水的凝固点为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℃；盐水结成的盐冰是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________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选填“晶体”或“非晶体”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4"/>
            </p:custDataLst>
          </p:nvPr>
        </p:nvSpPr>
        <p:spPr>
          <a:xfrm>
            <a:off x="2363372" y="3451385"/>
            <a:ext cx="7948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-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6646985" y="3050456"/>
            <a:ext cx="7948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6"/>
            </p:custDataLst>
          </p:nvPr>
        </p:nvSpPr>
        <p:spPr>
          <a:xfrm>
            <a:off x="7125287" y="2634543"/>
            <a:ext cx="949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放出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7"/>
            </p:custDataLst>
          </p:nvPr>
        </p:nvSpPr>
        <p:spPr>
          <a:xfrm>
            <a:off x="6400801" y="3433171"/>
            <a:ext cx="949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晶体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9501" y="311749"/>
            <a:ext cx="2771570" cy="2279175"/>
          </a:xfrm>
          <a:prstGeom prst="rect">
            <a:avLst/>
          </a:prstGeom>
        </p:spPr>
      </p:pic>
      <p:sp>
        <p:nvSpPr>
          <p:cNvPr id="12" name="文本框 11" title=""/>
          <p:cNvSpPr txBox="1"/>
          <p:nvPr>
            <p:custDataLst>
              <p:tags r:id="rId10"/>
            </p:custDataLst>
          </p:nvPr>
        </p:nvSpPr>
        <p:spPr>
          <a:xfrm>
            <a:off x="451616" y="683125"/>
            <a:ext cx="5161393" cy="1822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小严探究盐水的凝固点，将盐水放入冰箱，每隔一定时间，观察盐水状态并测量温度，根据记录的数据作出了如图所示的温度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—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时间图象。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 title=""/>
          <p:cNvSpPr txBox="1"/>
          <p:nvPr>
            <p:custDataLst>
              <p:tags r:id="rId3"/>
            </p:custDataLst>
          </p:nvPr>
        </p:nvSpPr>
        <p:spPr>
          <a:xfrm>
            <a:off x="451616" y="1932760"/>
            <a:ext cx="8240768" cy="127797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）为了交通安全，人们常在积雪地面上撒融雪剂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工业盐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以加快积雪的熔化其原理是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_______________________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_____________________________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4951828" y="2312780"/>
            <a:ext cx="37405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加盐可以降低雪的熔点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 title=""/>
          <p:cNvSpPr/>
          <p:nvPr>
            <p:custDataLst>
              <p:tags r:id="rId3"/>
            </p:custDataLst>
          </p:nvPr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课堂小结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6" name="直接箭头连接符 5" title=""/>
          <p:cNvCxnSpPr/>
          <p:nvPr>
            <p:custDataLst>
              <p:tags r:id="rId4"/>
            </p:custDataLst>
          </p:nvPr>
        </p:nvCxnSpPr>
        <p:spPr>
          <a:xfrm>
            <a:off x="1900603" y="1421089"/>
            <a:ext cx="143344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 title=""/>
          <p:cNvCxnSpPr/>
          <p:nvPr>
            <p:custDataLst>
              <p:tags r:id="rId5"/>
            </p:custDataLst>
          </p:nvPr>
        </p:nvCxnSpPr>
        <p:spPr>
          <a:xfrm flipH="1">
            <a:off x="1900923" y="1527769"/>
            <a:ext cx="14328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 title=""/>
          <p:cNvSpPr txBox="1"/>
          <p:nvPr>
            <p:custDataLst>
              <p:tags r:id="rId6"/>
            </p:custDataLst>
          </p:nvPr>
        </p:nvSpPr>
        <p:spPr>
          <a:xfrm>
            <a:off x="1026942" y="1251217"/>
            <a:ext cx="1033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固态</a:t>
            </a:r>
            <a:endParaRPr lang="zh-CN" altLang="en-US"/>
          </a:p>
        </p:txBody>
      </p:sp>
      <p:sp>
        <p:nvSpPr>
          <p:cNvPr id="17" name="文本框 16" title=""/>
          <p:cNvSpPr txBox="1"/>
          <p:nvPr>
            <p:custDataLst>
              <p:tags r:id="rId7"/>
            </p:custDataLst>
          </p:nvPr>
        </p:nvSpPr>
        <p:spPr>
          <a:xfrm>
            <a:off x="3178053" y="1251217"/>
            <a:ext cx="1033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液态</a:t>
            </a:r>
            <a:endParaRPr lang="zh-CN" altLang="en-US"/>
          </a:p>
        </p:txBody>
      </p:sp>
      <p:sp>
        <p:nvSpPr>
          <p:cNvPr id="22" name="文本框 21" title=""/>
          <p:cNvSpPr txBox="1"/>
          <p:nvPr>
            <p:custDataLst>
              <p:tags r:id="rId8"/>
            </p:custDataLst>
          </p:nvPr>
        </p:nvSpPr>
        <p:spPr>
          <a:xfrm>
            <a:off x="1803008" y="1013127"/>
            <a:ext cx="20796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熔化（吸热）</a:t>
            </a:r>
            <a:endParaRPr lang="zh-CN" altLang="en-US" sz="2000" b="1"/>
          </a:p>
        </p:txBody>
      </p:sp>
      <p:sp>
        <p:nvSpPr>
          <p:cNvPr id="30" name="文本框 29" title=""/>
          <p:cNvSpPr txBox="1"/>
          <p:nvPr>
            <p:custDataLst>
              <p:tags r:id="rId9"/>
            </p:custDataLst>
          </p:nvPr>
        </p:nvSpPr>
        <p:spPr>
          <a:xfrm>
            <a:off x="1803007" y="1537037"/>
            <a:ext cx="20796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凝固（放热）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sp>
        <p:nvSpPr>
          <p:cNvPr id="32" name="文本框 31" title=""/>
          <p:cNvSpPr txBox="1"/>
          <p:nvPr>
            <p:custDataLst>
              <p:tags r:id="rId10"/>
            </p:custDataLst>
          </p:nvPr>
        </p:nvSpPr>
        <p:spPr>
          <a:xfrm>
            <a:off x="414998" y="1972400"/>
            <a:ext cx="4536830" cy="791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</a:rPr>
              <a:t>晶体有固定的熔点和凝固点，非晶体没有固定的熔点和凝固点。</a:t>
            </a:r>
            <a:endParaRPr lang="zh-CN" altLang="en-US" sz="2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" name="图片 38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099258" y="2753932"/>
            <a:ext cx="3515653" cy="1403084"/>
          </a:xfrm>
          <a:prstGeom prst="rect">
            <a:avLst/>
          </a:prstGeom>
        </p:spPr>
      </p:pic>
      <p:pic>
        <p:nvPicPr>
          <p:cNvPr id="41" name="图片 40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099258" y="996240"/>
            <a:ext cx="3517200" cy="1435258"/>
          </a:xfrm>
          <a:prstGeom prst="rect">
            <a:avLst/>
          </a:prstGeom>
        </p:spPr>
      </p:pic>
      <p:sp>
        <p:nvSpPr>
          <p:cNvPr id="42" name="文本框 41" title=""/>
          <p:cNvSpPr txBox="1"/>
          <p:nvPr>
            <p:custDataLst>
              <p:tags r:id="rId15"/>
            </p:custDataLst>
          </p:nvPr>
        </p:nvSpPr>
        <p:spPr>
          <a:xfrm>
            <a:off x="4827487" y="4216907"/>
            <a:ext cx="19182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>
                <a:latin typeface="仿宋" panose="02010609060101010101" pitchFamily="49" charset="-122"/>
                <a:ea typeface="仿宋" panose="02010609060101010101" pitchFamily="49" charset="-122"/>
              </a:rPr>
              <a:t>晶体的凝固图像</a:t>
            </a:r>
            <a:endParaRPr lang="zh-CN" altLang="en-US" sz="1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" name="文本框 43" title=""/>
          <p:cNvSpPr txBox="1"/>
          <p:nvPr>
            <p:custDataLst>
              <p:tags r:id="rId16"/>
            </p:custDataLst>
          </p:nvPr>
        </p:nvSpPr>
        <p:spPr>
          <a:xfrm>
            <a:off x="7032930" y="4216907"/>
            <a:ext cx="18648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>
                <a:latin typeface="仿宋" panose="02010609060101010101" pitchFamily="49" charset="-122"/>
                <a:ea typeface="仿宋" panose="02010609060101010101" pitchFamily="49" charset="-122"/>
              </a:rPr>
              <a:t>非晶体的凝固图像</a:t>
            </a:r>
            <a:endParaRPr lang="zh-CN" altLang="en-US" sz="1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5" name="文本框 44" title=""/>
          <p:cNvSpPr txBox="1"/>
          <p:nvPr>
            <p:custDataLst>
              <p:tags r:id="rId17"/>
            </p:custDataLst>
          </p:nvPr>
        </p:nvSpPr>
        <p:spPr>
          <a:xfrm>
            <a:off x="4827487" y="2423243"/>
            <a:ext cx="19182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>
                <a:latin typeface="仿宋" panose="02010609060101010101" pitchFamily="49" charset="-122"/>
                <a:ea typeface="仿宋" panose="02010609060101010101" pitchFamily="49" charset="-122"/>
              </a:rPr>
              <a:t>晶体的熔化图像</a:t>
            </a:r>
            <a:endParaRPr lang="zh-CN" altLang="en-US" sz="1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7" name="文本框 46" title=""/>
          <p:cNvSpPr txBox="1"/>
          <p:nvPr>
            <p:custDataLst>
              <p:tags r:id="rId18"/>
            </p:custDataLst>
          </p:nvPr>
        </p:nvSpPr>
        <p:spPr>
          <a:xfrm>
            <a:off x="7032930" y="2423243"/>
            <a:ext cx="18648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>
                <a:latin typeface="仿宋" panose="02010609060101010101" pitchFamily="49" charset="-122"/>
                <a:ea typeface="仿宋" panose="02010609060101010101" pitchFamily="49" charset="-122"/>
              </a:rPr>
              <a:t>非晶体的熔化图像</a:t>
            </a:r>
            <a:endParaRPr lang="zh-CN" altLang="en-US" sz="1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0" name="文本框 49" title=""/>
          <p:cNvSpPr txBox="1"/>
          <p:nvPr>
            <p:custDataLst>
              <p:tags r:id="rId19"/>
            </p:custDataLst>
          </p:nvPr>
        </p:nvSpPr>
        <p:spPr>
          <a:xfrm>
            <a:off x="414998" y="2865550"/>
            <a:ext cx="4536830" cy="8160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2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/>
              <a:t>同一种晶体，熔点和凝固点是</a:t>
            </a:r>
            <a:r>
              <a:rPr lang="zh-CN" altLang="en-US">
                <a:solidFill>
                  <a:srgbClr val="FF0000"/>
                </a:solidFill>
              </a:rPr>
              <a:t>相同</a:t>
            </a:r>
            <a:r>
              <a:rPr lang="zh-CN" altLang="en-US"/>
              <a:t>的。</a:t>
            </a:r>
            <a:endParaRPr lang="zh-CN" altLang="en-US"/>
          </a:p>
        </p:txBody>
      </p:sp>
      <p:sp>
        <p:nvSpPr>
          <p:cNvPr id="51" name="文本框 50" title=""/>
          <p:cNvSpPr txBox="1"/>
          <p:nvPr>
            <p:custDataLst>
              <p:tags r:id="rId20"/>
            </p:custDataLst>
          </p:nvPr>
        </p:nvSpPr>
        <p:spPr>
          <a:xfrm>
            <a:off x="414998" y="3783066"/>
            <a:ext cx="4536830" cy="8160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10000"/>
              </a:lnSpc>
              <a:defRPr sz="2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/>
              <a:t>晶体熔化的条件：</a:t>
            </a:r>
            <a:r>
              <a:rPr lang="zh-CN" altLang="en-US">
                <a:solidFill>
                  <a:srgbClr val="FF0000"/>
                </a:solidFill>
              </a:rPr>
              <a:t>达到熔点，持续吸热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: 圆角 1" title=""/>
          <p:cNvSpPr/>
          <p:nvPr>
            <p:custDataLst>
              <p:tags r:id="rId3"/>
            </p:custDataLst>
          </p:nvPr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探究新知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4" title="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1688" y="962220"/>
            <a:ext cx="3244386" cy="52322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知识点一 物态变化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511688" y="1543717"/>
            <a:ext cx="6611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物质通常有三态：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态、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态和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态。</a:t>
            </a:r>
            <a:endParaRPr lang="en-US" altLang="zh-CN" sz="2800" b="1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511688" y="2063659"/>
            <a:ext cx="7964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物质从一种状态变成另一种状态叫作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物态变化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 title=""/>
          <p:cNvGrpSpPr/>
          <p:nvPr>
            <p:custDataLst>
              <p:tags r:id="rId7"/>
            </p:custDataLst>
          </p:nvPr>
        </p:nvGrpSpPr>
        <p:grpSpPr>
          <a:xfrm>
            <a:off x="2976255" y="2702474"/>
            <a:ext cx="2993136" cy="939492"/>
            <a:chOff x="2976255" y="2702474"/>
            <a:chExt cx="2993136" cy="939492"/>
          </a:xfrm>
        </p:grpSpPr>
        <p:cxnSp>
          <p:nvCxnSpPr>
            <p:cNvPr id="15" name="直接箭头连接符 14"/>
            <p:cNvCxnSpPr/>
            <p:nvPr>
              <p:custDataLst>
                <p:tags r:id="rId8"/>
              </p:custDataLst>
            </p:nvPr>
          </p:nvCxnSpPr>
          <p:spPr>
            <a:xfrm>
              <a:off x="3307373" y="3112429"/>
              <a:ext cx="759656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>
              <p:custDataLst>
                <p:tags r:id="rId9"/>
              </p:custDataLst>
            </p:nvPr>
          </p:nvCxnSpPr>
          <p:spPr>
            <a:xfrm>
              <a:off x="4800893" y="3112429"/>
              <a:ext cx="759656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>
              <p:custDataLst>
                <p:tags r:id="rId10"/>
              </p:custDataLst>
            </p:nvPr>
          </p:nvCxnSpPr>
          <p:spPr>
            <a:xfrm flipH="1">
              <a:off x="3307373" y="3219109"/>
              <a:ext cx="759656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>
              <p:custDataLst>
                <p:tags r:id="rId11"/>
              </p:custDataLst>
            </p:nvPr>
          </p:nvCxnSpPr>
          <p:spPr>
            <a:xfrm flipH="1">
              <a:off x="4800893" y="3219109"/>
              <a:ext cx="759656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左中括号 18"/>
            <p:cNvSpPr/>
            <p:nvPr>
              <p:custDataLst>
                <p:tags r:id="rId12"/>
              </p:custDataLst>
            </p:nvPr>
          </p:nvSpPr>
          <p:spPr>
            <a:xfrm rot="5400000">
              <a:off x="4353951" y="1324778"/>
              <a:ext cx="237744" cy="2993136"/>
            </a:xfrm>
            <a:prstGeom prst="leftBracket">
              <a:avLst>
                <a:gd name="adj" fmla="val 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左中括号 19"/>
            <p:cNvSpPr/>
            <p:nvPr>
              <p:custDataLst>
                <p:tags r:id="rId13"/>
              </p:custDataLst>
            </p:nvPr>
          </p:nvSpPr>
          <p:spPr>
            <a:xfrm rot="5400000" flipH="1" flipV="1">
              <a:off x="4353951" y="2026526"/>
              <a:ext cx="237744" cy="2993136"/>
            </a:xfrm>
            <a:prstGeom prst="leftBracket">
              <a:avLst>
                <a:gd name="adj" fmla="val 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 title=""/>
          <p:cNvSpPr txBox="1"/>
          <p:nvPr>
            <p:custDataLst>
              <p:tags r:id="rId14"/>
            </p:custDataLst>
          </p:nvPr>
        </p:nvSpPr>
        <p:spPr>
          <a:xfrm>
            <a:off x="2433712" y="2942557"/>
            <a:ext cx="1033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固态</a:t>
            </a:r>
            <a:endParaRPr lang="zh-CN" altLang="en-US"/>
          </a:p>
        </p:txBody>
      </p:sp>
      <p:pic>
        <p:nvPicPr>
          <p:cNvPr id="26" name="内容占位符 3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411293" y="2529546"/>
            <a:ext cx="1154984" cy="1112420"/>
          </a:xfrm>
          <a:prstGeom prst="rect">
            <a:avLst/>
          </a:prstGeom>
        </p:spPr>
      </p:pic>
      <p:sp>
        <p:nvSpPr>
          <p:cNvPr id="27" name="文本框 26" title=""/>
          <p:cNvSpPr txBox="1"/>
          <p:nvPr>
            <p:custDataLst>
              <p:tags r:id="rId17"/>
            </p:custDataLst>
          </p:nvPr>
        </p:nvSpPr>
        <p:spPr>
          <a:xfrm>
            <a:off x="3923641" y="2942557"/>
            <a:ext cx="1033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液态</a:t>
            </a:r>
            <a:endParaRPr lang="zh-CN" altLang="en-US"/>
          </a:p>
        </p:txBody>
      </p:sp>
      <p:pic>
        <p:nvPicPr>
          <p:cNvPr id="28" name="图片 27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923641" y="3729599"/>
            <a:ext cx="1036303" cy="1112420"/>
          </a:xfrm>
          <a:prstGeom prst="rect">
            <a:avLst/>
          </a:prstGeom>
        </p:spPr>
      </p:pic>
      <p:sp>
        <p:nvSpPr>
          <p:cNvPr id="29" name="文本框 28" title=""/>
          <p:cNvSpPr txBox="1"/>
          <p:nvPr>
            <p:custDataLst>
              <p:tags r:id="rId20"/>
            </p:custDataLst>
          </p:nvPr>
        </p:nvSpPr>
        <p:spPr>
          <a:xfrm>
            <a:off x="5413570" y="2942557"/>
            <a:ext cx="1033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气态</a:t>
            </a:r>
            <a:endParaRPr lang="zh-CN" altLang="en-US"/>
          </a:p>
        </p:txBody>
      </p:sp>
      <p:pic>
        <p:nvPicPr>
          <p:cNvPr id="30" name="图片 29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379369" y="2617178"/>
            <a:ext cx="1543817" cy="11124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5" grpId="0"/>
      <p:bldP spid="27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1688" y="519087"/>
            <a:ext cx="4060312" cy="52322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知识点二 熔化和凝固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2433712" y="2942557"/>
            <a:ext cx="1033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固态</a:t>
            </a:r>
            <a:endParaRPr lang="zh-CN" altLang="en-US"/>
          </a:p>
        </p:txBody>
      </p:sp>
      <p:sp>
        <p:nvSpPr>
          <p:cNvPr id="15" name="文本框 14" title=""/>
          <p:cNvSpPr txBox="1"/>
          <p:nvPr>
            <p:custDataLst>
              <p:tags r:id="rId5"/>
            </p:custDataLst>
          </p:nvPr>
        </p:nvSpPr>
        <p:spPr>
          <a:xfrm>
            <a:off x="3923641" y="2942557"/>
            <a:ext cx="1033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液态</a:t>
            </a:r>
            <a:endParaRPr lang="zh-CN" altLang="en-US"/>
          </a:p>
        </p:txBody>
      </p:sp>
      <p:sp>
        <p:nvSpPr>
          <p:cNvPr id="18" name="文本框 17" title=""/>
          <p:cNvSpPr txBox="1"/>
          <p:nvPr>
            <p:custDataLst>
              <p:tags r:id="rId6"/>
            </p:custDataLst>
          </p:nvPr>
        </p:nvSpPr>
        <p:spPr>
          <a:xfrm>
            <a:off x="511689" y="1212179"/>
            <a:ext cx="3328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defRPr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/>
              <a:t>1.</a:t>
            </a:r>
            <a:r>
              <a:rPr lang="zh-CN" altLang="en-US"/>
              <a:t>物质从</a:t>
            </a:r>
            <a:r>
              <a:rPr lang="zh-CN" altLang="en-US">
                <a:solidFill>
                  <a:srgbClr val="FF0000"/>
                </a:solidFill>
              </a:rPr>
              <a:t>固态</a:t>
            </a:r>
            <a:r>
              <a:rPr lang="zh-CN" altLang="en-US"/>
              <a:t>变成</a:t>
            </a:r>
            <a:r>
              <a:rPr lang="zh-CN" altLang="en-US">
                <a:solidFill>
                  <a:srgbClr val="FF0000"/>
                </a:solidFill>
              </a:rPr>
              <a:t>液态</a:t>
            </a:r>
            <a:r>
              <a:rPr lang="zh-CN" altLang="en-US"/>
              <a:t>的过程叫作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熔化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20" name="文本框 19" title=""/>
          <p:cNvSpPr txBox="1"/>
          <p:nvPr>
            <p:custDataLst>
              <p:tags r:id="rId7"/>
            </p:custDataLst>
          </p:nvPr>
        </p:nvSpPr>
        <p:spPr>
          <a:xfrm>
            <a:off x="3308253" y="2734299"/>
            <a:ext cx="8932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熔化</a:t>
            </a:r>
            <a:endParaRPr lang="zh-CN" altLang="en-US" sz="2000" b="1"/>
          </a:p>
        </p:txBody>
      </p:sp>
      <p:sp>
        <p:nvSpPr>
          <p:cNvPr id="21" name="文本框 20" title=""/>
          <p:cNvSpPr txBox="1"/>
          <p:nvPr>
            <p:custDataLst>
              <p:tags r:id="rId8"/>
            </p:custDataLst>
          </p:nvPr>
        </p:nvSpPr>
        <p:spPr>
          <a:xfrm>
            <a:off x="511688" y="4038212"/>
            <a:ext cx="6611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defTabSz="914400">
              <a:defRPr sz="2400" b="1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/>
              <a:t>2.</a:t>
            </a:r>
            <a:r>
              <a:rPr lang="zh-CN" altLang="en-US"/>
              <a:t>物质从</a:t>
            </a:r>
            <a:r>
              <a:rPr lang="zh-CN" altLang="en-US">
                <a:solidFill>
                  <a:srgbClr val="FF0000"/>
                </a:solidFill>
              </a:rPr>
              <a:t>液态</a:t>
            </a:r>
            <a:r>
              <a:rPr lang="zh-CN" altLang="en-US"/>
              <a:t>变成</a:t>
            </a:r>
            <a:r>
              <a:rPr lang="zh-CN" altLang="en-US">
                <a:solidFill>
                  <a:srgbClr val="FF0000"/>
                </a:solidFill>
              </a:rPr>
              <a:t>固态</a:t>
            </a:r>
            <a:r>
              <a:rPr lang="zh-CN" altLang="en-US"/>
              <a:t>的过程叫作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凝固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22" name="文本框 21" title=""/>
          <p:cNvSpPr txBox="1"/>
          <p:nvPr>
            <p:custDataLst>
              <p:tags r:id="rId9"/>
            </p:custDataLst>
          </p:nvPr>
        </p:nvSpPr>
        <p:spPr>
          <a:xfrm>
            <a:off x="3308253" y="3232955"/>
            <a:ext cx="8932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凝固</a:t>
            </a:r>
            <a:endParaRPr lang="zh-CN" altLang="en-US" sz="2000" b="1"/>
          </a:p>
        </p:txBody>
      </p:sp>
      <p:grpSp>
        <p:nvGrpSpPr>
          <p:cNvPr id="24" name="组合 23" title=""/>
          <p:cNvGrpSpPr/>
          <p:nvPr>
            <p:custDataLst>
              <p:tags r:id="rId10"/>
            </p:custDataLst>
          </p:nvPr>
        </p:nvGrpSpPr>
        <p:grpSpPr>
          <a:xfrm>
            <a:off x="2976255" y="2702474"/>
            <a:ext cx="2993136" cy="939492"/>
            <a:chOff x="2976255" y="2702474"/>
            <a:chExt cx="2993136" cy="939492"/>
          </a:xfrm>
        </p:grpSpPr>
        <p:cxnSp>
          <p:nvCxnSpPr>
            <p:cNvPr id="25" name="直接箭头连接符 24"/>
            <p:cNvCxnSpPr/>
            <p:nvPr>
              <p:custDataLst>
                <p:tags r:id="rId11"/>
              </p:custDataLst>
            </p:nvPr>
          </p:nvCxnSpPr>
          <p:spPr>
            <a:xfrm>
              <a:off x="3307373" y="3112429"/>
              <a:ext cx="759656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>
              <p:custDataLst>
                <p:tags r:id="rId12"/>
              </p:custDataLst>
            </p:nvPr>
          </p:nvCxnSpPr>
          <p:spPr>
            <a:xfrm>
              <a:off x="4800893" y="3112429"/>
              <a:ext cx="759656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>
              <p:custDataLst>
                <p:tags r:id="rId13"/>
              </p:custDataLst>
            </p:nvPr>
          </p:nvCxnSpPr>
          <p:spPr>
            <a:xfrm flipH="1">
              <a:off x="3307373" y="3219109"/>
              <a:ext cx="759656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>
              <p:custDataLst>
                <p:tags r:id="rId14"/>
              </p:custDataLst>
            </p:nvPr>
          </p:nvCxnSpPr>
          <p:spPr>
            <a:xfrm flipH="1">
              <a:off x="4800893" y="3219109"/>
              <a:ext cx="759656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左中括号 28"/>
            <p:cNvSpPr/>
            <p:nvPr>
              <p:custDataLst>
                <p:tags r:id="rId15"/>
              </p:custDataLst>
            </p:nvPr>
          </p:nvSpPr>
          <p:spPr>
            <a:xfrm rot="5400000">
              <a:off x="4353951" y="1324778"/>
              <a:ext cx="237744" cy="2993136"/>
            </a:xfrm>
            <a:prstGeom prst="leftBracket">
              <a:avLst>
                <a:gd name="adj" fmla="val 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左中括号 29"/>
            <p:cNvSpPr/>
            <p:nvPr>
              <p:custDataLst>
                <p:tags r:id="rId16"/>
              </p:custDataLst>
            </p:nvPr>
          </p:nvSpPr>
          <p:spPr>
            <a:xfrm rot="5400000" flipH="1" flipV="1">
              <a:off x="4353951" y="2026526"/>
              <a:ext cx="237744" cy="2993136"/>
            </a:xfrm>
            <a:prstGeom prst="leftBracket">
              <a:avLst>
                <a:gd name="adj" fmla="val 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 title=""/>
          <p:cNvSpPr txBox="1"/>
          <p:nvPr>
            <p:custDataLst>
              <p:tags r:id="rId17"/>
            </p:custDataLst>
          </p:nvPr>
        </p:nvSpPr>
        <p:spPr>
          <a:xfrm>
            <a:off x="5413570" y="2942557"/>
            <a:ext cx="1033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气态</a:t>
            </a:r>
            <a:endParaRPr lang="zh-CN" altLang="en-US"/>
          </a:p>
        </p:txBody>
      </p:sp>
      <p:pic>
        <p:nvPicPr>
          <p:cNvPr id="32" name="图片 31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330492" y="1135668"/>
            <a:ext cx="1481392" cy="1371600"/>
          </a:xfrm>
          <a:prstGeom prst="rect">
            <a:avLst/>
          </a:prstGeom>
        </p:spPr>
      </p:pic>
      <p:pic>
        <p:nvPicPr>
          <p:cNvPr id="33" name="图片 32" title="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3687201" y="1140493"/>
            <a:ext cx="1973872" cy="1368668"/>
          </a:xfrm>
          <a:prstGeom prst="rect">
            <a:avLst/>
          </a:prstGeom>
        </p:spPr>
      </p:pic>
      <p:pic>
        <p:nvPicPr>
          <p:cNvPr id="34" name="图片 33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5727484" y="1135668"/>
            <a:ext cx="1536597" cy="1373103"/>
          </a:xfrm>
          <a:prstGeom prst="rect">
            <a:avLst/>
          </a:prstGeom>
        </p:spPr>
      </p:pic>
      <p:pic>
        <p:nvPicPr>
          <p:cNvPr id="35" name="图片 34" title="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6442607" y="2688458"/>
            <a:ext cx="2189705" cy="20076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Text Box 4" title=""/>
          <p:cNvSpPr txBox="1"/>
          <p:nvPr>
            <p:custDataLst>
              <p:tags r:id="rId3"/>
            </p:custDataLst>
          </p:nvPr>
        </p:nvSpPr>
        <p:spPr>
          <a:xfrm>
            <a:off x="330592" y="986068"/>
            <a:ext cx="2525150" cy="126149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固态</a:t>
            </a:r>
            <a:r>
              <a:rPr lang="zh-CN" altLang="en-US" sz="2400" b="1">
                <a:solidFill>
                  <a:srgbClr val="002EC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岩石在高温下化成</a:t>
            </a:r>
            <a:r>
              <a:rPr lang="zh-CN" alt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液态</a:t>
            </a:r>
            <a:r>
              <a:rPr lang="zh-CN" altLang="en-US" sz="2400" b="1">
                <a:solidFill>
                  <a:srgbClr val="002EC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岩浆从火山口喷出</a:t>
            </a:r>
            <a:endParaRPr lang="zh-CN" altLang="en-US" sz="2400" b="1">
              <a:solidFill>
                <a:srgbClr val="002EC2"/>
              </a:solidFill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</p:txBody>
      </p:sp>
      <p:pic>
        <p:nvPicPr>
          <p:cNvPr id="10" name="图片 9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50" y="593920"/>
            <a:ext cx="3771900" cy="3955659"/>
          </a:xfrm>
          <a:prstGeom prst="rect">
            <a:avLst/>
          </a:prstGeom>
        </p:spPr>
      </p:pic>
      <p:sp>
        <p:nvSpPr>
          <p:cNvPr id="12" name="Text Box 5" title=""/>
          <p:cNvSpPr txBox="1"/>
          <p:nvPr>
            <p:custDataLst>
              <p:tags r:id="rId6"/>
            </p:custDataLst>
          </p:nvPr>
        </p:nvSpPr>
        <p:spPr>
          <a:xfrm>
            <a:off x="6521572" y="986067"/>
            <a:ext cx="2411412" cy="12614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2EC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刚从火山口喷出的</a:t>
            </a:r>
            <a:r>
              <a:rPr lang="zh-CN" altLang="en-US" sz="2400" b="1">
                <a:solidFill>
                  <a:srgbClr val="A500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液态</a:t>
            </a:r>
            <a:r>
              <a:rPr lang="zh-CN" altLang="en-US" sz="2400" b="1">
                <a:solidFill>
                  <a:srgbClr val="002EC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岩浆冷却之后则成</a:t>
            </a:r>
            <a:r>
              <a:rPr lang="zh-CN" altLang="en-US" sz="2400" b="1">
                <a:solidFill>
                  <a:srgbClr val="A500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固态</a:t>
            </a:r>
            <a:endParaRPr lang="zh-CN" altLang="en-US" sz="2400" b="1">
              <a:solidFill>
                <a:srgbClr val="A50021"/>
              </a:solidFill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</p:txBody>
      </p:sp>
      <p:sp>
        <p:nvSpPr>
          <p:cNvPr id="17" name="Text Box 6" title=""/>
          <p:cNvSpPr txBox="1"/>
          <p:nvPr>
            <p:custDataLst>
              <p:tags r:id="rId7"/>
            </p:custDataLst>
          </p:nvPr>
        </p:nvSpPr>
        <p:spPr>
          <a:xfrm>
            <a:off x="669925" y="2483978"/>
            <a:ext cx="2016125" cy="8239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/>
              </a:rPr>
              <a:t>熔化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  <p:sp>
        <p:nvSpPr>
          <p:cNvPr id="18" name="Text Box 7" title=""/>
          <p:cNvSpPr txBox="1"/>
          <p:nvPr>
            <p:custDataLst>
              <p:tags r:id="rId8"/>
            </p:custDataLst>
          </p:nvPr>
        </p:nvSpPr>
        <p:spPr>
          <a:xfrm>
            <a:off x="6773190" y="2483978"/>
            <a:ext cx="1908175" cy="8239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/>
              </a:rPr>
              <a:t>凝固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文本框 9" title=""/>
          <p:cNvSpPr txBox="1"/>
          <p:nvPr>
            <p:custDataLst>
              <p:tags r:id="rId3"/>
            </p:custDataLst>
          </p:nvPr>
        </p:nvSpPr>
        <p:spPr>
          <a:xfrm>
            <a:off x="2017454" y="4250520"/>
            <a:ext cx="5670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其他物质熔化时的温度是否也不变？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4"/>
            </p:custDataLst>
          </p:nvPr>
        </p:nvSpPr>
        <p:spPr>
          <a:xfrm>
            <a:off x="2017454" y="3725549"/>
            <a:ext cx="5670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为什么冰熔化时的温度不变？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化冰实验" title="">
            <a:hlinkClick action="ppaction://media"/>
          </p:cNvPr>
          <p:cNvPicPr>
            <a:picLocks noChangeAspect="1"/>
          </p:cNvPicPr>
          <p:nvPr>
            <a:videoFile r:link="rId7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00063" y="431315"/>
            <a:ext cx="5743874" cy="3230928"/>
          </a:xfrm>
          <a:prstGeom prst="rect">
            <a:avLst/>
          </a:prstGeom>
        </p:spPr>
      </p:pic>
      <p:sp>
        <p:nvSpPr>
          <p:cNvPr id="19" name="流程图: 离页连接符 18" title=""/>
          <p:cNvSpPr/>
          <p:nvPr>
            <p:custDataLst>
              <p:tags r:id="rId9"/>
            </p:custDataLst>
          </p:nvPr>
        </p:nvSpPr>
        <p:spPr>
          <a:xfrm rot="16200000">
            <a:off x="167019" y="1554411"/>
            <a:ext cx="1790187" cy="984735"/>
          </a:xfrm>
          <a:prstGeom prst="flowChartOffpageConnector">
            <a:avLst/>
          </a:prstGeom>
          <a:solidFill>
            <a:srgbClr val="E5E1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点击图片播放视频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 fullScrn="1"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>
            <p:custDataLst>
              <p:tags r:id="rId3"/>
            </p:custDataLst>
          </p:nvPr>
        </p:nvSpPr>
        <p:spPr>
          <a:xfrm>
            <a:off x="1417320" y="796560"/>
            <a:ext cx="630936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实验：研究固体熔化时温度的变化规律</a:t>
            </a:r>
            <a:endParaRPr lang="zh-CN" altLang="en-US" sz="2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3" title=""/>
          <p:cNvSpPr txBox="1"/>
          <p:nvPr>
            <p:custDataLst>
              <p:tags r:id="rId4"/>
            </p:custDataLst>
          </p:nvPr>
        </p:nvSpPr>
        <p:spPr>
          <a:xfrm>
            <a:off x="509954" y="1392290"/>
            <a:ext cx="2338754" cy="4914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提出问题：</a:t>
            </a:r>
            <a:endParaRPr lang="en-US" altLang="zh-CN" sz="2400" b="1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5"/>
            </p:custDataLst>
          </p:nvPr>
        </p:nvSpPr>
        <p:spPr>
          <a:xfrm>
            <a:off x="509954" y="3027014"/>
            <a:ext cx="2416126" cy="4914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</a:lstStyle>
          <a:p>
            <a:r>
              <a:rPr lang="en-US" altLang="zh-CN"/>
              <a:t>2.</a:t>
            </a:r>
            <a:r>
              <a:rPr lang="zh-CN" altLang="en-US"/>
              <a:t>假设和猜想：</a:t>
            </a:r>
            <a:endParaRPr lang="en-US" altLang="zh-CN"/>
          </a:p>
        </p:txBody>
      </p:sp>
      <p:sp>
        <p:nvSpPr>
          <p:cNvPr id="19" name="文本框 18" title=""/>
          <p:cNvSpPr txBox="1"/>
          <p:nvPr>
            <p:custDataLst>
              <p:tags r:id="rId6"/>
            </p:custDataLst>
          </p:nvPr>
        </p:nvSpPr>
        <p:spPr>
          <a:xfrm>
            <a:off x="977704" y="1926212"/>
            <a:ext cx="5743135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）不同的物质熔化的规律一样吗？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 title=""/>
          <p:cNvSpPr txBox="1"/>
          <p:nvPr>
            <p:custDataLst>
              <p:tags r:id="rId7"/>
            </p:custDataLst>
          </p:nvPr>
        </p:nvSpPr>
        <p:spPr>
          <a:xfrm>
            <a:off x="977705" y="2476613"/>
            <a:ext cx="6604195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）不同物质的熔化与温度关系是否相同？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8"/>
            </p:custDataLst>
          </p:nvPr>
        </p:nvSpPr>
        <p:spPr>
          <a:xfrm>
            <a:off x="977706" y="3560935"/>
            <a:ext cx="5852160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不同物质的熔化规律相同或不相同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9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 Box 3" title=""/>
          <p:cNvSpPr txBox="1"/>
          <p:nvPr>
            <p:custDataLst>
              <p:tags r:id="rId3"/>
            </p:custDataLst>
          </p:nvPr>
        </p:nvSpPr>
        <p:spPr>
          <a:xfrm>
            <a:off x="509954" y="484924"/>
            <a:ext cx="2338754" cy="4766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/>
            </a:lvl5pPr>
          </a:lstStyle>
          <a:p>
            <a:r>
              <a:rPr lang="en-US" altLang="zh-CN"/>
              <a:t>3.</a:t>
            </a:r>
            <a:r>
              <a:rPr lang="zh-CN" altLang="en-US"/>
              <a:t>设计实验：</a:t>
            </a:r>
            <a:endParaRPr lang="en-US" altLang="zh-CN"/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2073" y="346894"/>
            <a:ext cx="2571973" cy="4449712"/>
          </a:xfrm>
          <a:prstGeom prst="rect">
            <a:avLst/>
          </a:prstGeom>
        </p:spPr>
      </p:pic>
      <p:sp>
        <p:nvSpPr>
          <p:cNvPr id="19" name="文本框 18" title=""/>
          <p:cNvSpPr txBox="1"/>
          <p:nvPr>
            <p:custDataLst>
              <p:tags r:id="rId6"/>
            </p:custDataLst>
          </p:nvPr>
        </p:nvSpPr>
        <p:spPr>
          <a:xfrm>
            <a:off x="845234" y="982377"/>
            <a:ext cx="2571973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）实验装置：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7"/>
            </p:custDataLst>
          </p:nvPr>
        </p:nvSpPr>
        <p:spPr>
          <a:xfrm>
            <a:off x="845234" y="1520829"/>
            <a:ext cx="4877386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）实验物品：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海波、石蜡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 title=""/>
          <p:cNvSpPr txBox="1"/>
          <p:nvPr>
            <p:custDataLst>
              <p:tags r:id="rId8"/>
            </p:custDataLst>
          </p:nvPr>
        </p:nvSpPr>
        <p:spPr>
          <a:xfrm>
            <a:off x="845234" y="2059281"/>
            <a:ext cx="2858086" cy="493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）操作细节：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 title=""/>
          <p:cNvSpPr txBox="1"/>
          <p:nvPr>
            <p:custDataLst>
              <p:tags r:id="rId9"/>
            </p:custDataLst>
          </p:nvPr>
        </p:nvSpPr>
        <p:spPr>
          <a:xfrm>
            <a:off x="1467213" y="259773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①装置的组装顺序：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自下而上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 title=""/>
          <p:cNvSpPr txBox="1"/>
          <p:nvPr>
            <p:custDataLst>
              <p:tags r:id="rId10"/>
            </p:custDataLst>
          </p:nvPr>
        </p:nvSpPr>
        <p:spPr>
          <a:xfrm>
            <a:off x="1467213" y="3104701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②加热方法：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水浴加热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对话气泡: 圆角矩形 24" title=""/>
          <p:cNvSpPr/>
          <p:nvPr>
            <p:custDataLst>
              <p:tags r:id="rId11"/>
            </p:custDataLst>
          </p:nvPr>
        </p:nvSpPr>
        <p:spPr>
          <a:xfrm>
            <a:off x="684094" y="3808214"/>
            <a:ext cx="3180365" cy="952765"/>
          </a:xfrm>
          <a:prstGeom prst="wedgeRoundRectCallout">
            <a:avLst>
              <a:gd name="adj1" fmla="val 37228"/>
              <a:gd name="adj2" fmla="val -7657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使物体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均匀受热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，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减慢</a:t>
            </a: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熔化过程，便于观察</a:t>
            </a:r>
            <a:r>
              <a:rPr lang="zh-CN" altLang="en-US" sz="2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  <a:sym typeface="+mn-ea"/>
              </a:rPr>
              <a:t>。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/>
              <a:sym typeface="+mn-ea"/>
            </a:endParaRPr>
          </a:p>
        </p:txBody>
      </p:sp>
      <p:sp>
        <p:nvSpPr>
          <p:cNvPr id="26" name="弧形 25" title=""/>
          <p:cNvSpPr/>
          <p:nvPr>
            <p:custDataLst>
              <p:tags r:id="rId12"/>
            </p:custDataLst>
          </p:nvPr>
        </p:nvSpPr>
        <p:spPr>
          <a:xfrm>
            <a:off x="5261973" y="2638406"/>
            <a:ext cx="1776046" cy="1394254"/>
          </a:xfrm>
          <a:prstGeom prst="arc">
            <a:avLst>
              <a:gd name="adj1" fmla="val 655273"/>
              <a:gd name="adj2" fmla="val 5451699"/>
            </a:avLst>
          </a:prstGeom>
          <a:ln w="19050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 title=""/>
          <p:cNvSpPr txBox="1"/>
          <p:nvPr>
            <p:custDataLst>
              <p:tags r:id="rId13"/>
            </p:custDataLst>
          </p:nvPr>
        </p:nvSpPr>
        <p:spPr>
          <a:xfrm>
            <a:off x="3908286" y="3678717"/>
            <a:ext cx="22417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陶土网的作用是使烧杯受热均匀</a:t>
            </a:r>
            <a:endParaRPr lang="zh-CN" altLang="en-US" sz="20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9" name="弧形 28" title=""/>
          <p:cNvSpPr/>
          <p:nvPr>
            <p:custDataLst>
              <p:tags r:id="rId14"/>
            </p:custDataLst>
          </p:nvPr>
        </p:nvSpPr>
        <p:spPr>
          <a:xfrm>
            <a:off x="5770426" y="520603"/>
            <a:ext cx="2338754" cy="1394254"/>
          </a:xfrm>
          <a:prstGeom prst="arc">
            <a:avLst>
              <a:gd name="adj1" fmla="val 3095202"/>
              <a:gd name="adj2" fmla="val 10168737"/>
            </a:avLst>
          </a:prstGeom>
          <a:ln w="19050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 title=""/>
          <p:cNvSpPr txBox="1"/>
          <p:nvPr>
            <p:custDataLst>
              <p:tags r:id="rId15"/>
            </p:custDataLst>
          </p:nvPr>
        </p:nvSpPr>
        <p:spPr>
          <a:xfrm>
            <a:off x="3881640" y="756883"/>
            <a:ext cx="22417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搅拌器的作用是使物质受热均匀</a:t>
            </a:r>
            <a:endParaRPr lang="zh-CN" altLang="en-US" sz="20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  <p:bldP spid="24" grpId="0"/>
      <p:bldP spid="25" grpId="0" animBg="1"/>
      <p:bldP spid="26" grpId="0" animBg="1"/>
      <p:bldP spid="28" grpId="0"/>
      <p:bldP spid="29" grpId="0" animBg="1"/>
      <p:bldP spid="30" grpId="0"/>
    </p:bldLst>
  </p:timing>
</p:sld>
</file>

<file path=ppt/tags/tag1.xml><?xml version="1.0" encoding="utf-8"?>
<p:tagLst xmlns:p="http://schemas.openxmlformats.org/presentationml/2006/main">
  <p:tag name="AS_UNIQUEID" val="1051"/>
</p:tagLst>
</file>

<file path=ppt/tags/tag10.xml><?xml version="1.0" encoding="utf-8"?>
<p:tagLst xmlns:p="http://schemas.openxmlformats.org/presentationml/2006/main">
  <p:tag name="AS_UNIQUEID" val="1060"/>
</p:tagLst>
</file>

<file path=ppt/tags/tag100.xml><?xml version="1.0" encoding="utf-8"?>
<p:tagLst xmlns:p="http://schemas.openxmlformats.org/presentationml/2006/main">
  <p:tag name="AS_UNIQUEID" val="1143"/>
</p:tagLst>
</file>

<file path=ppt/tags/tag101.xml><?xml version="1.0" encoding="utf-8"?>
<p:tagLst xmlns:p="http://schemas.openxmlformats.org/presentationml/2006/main">
  <p:tag name="AS_UNIQUEID" val="1144"/>
</p:tagLst>
</file>

<file path=ppt/tags/tag102.xml><?xml version="1.0" encoding="utf-8"?>
<p:tagLst xmlns:p="http://schemas.openxmlformats.org/presentationml/2006/main">
  <p:tag name="AS_UNIQUEID" val="1145"/>
</p:tagLst>
</file>

<file path=ppt/tags/tag103.xml><?xml version="1.0" encoding="utf-8"?>
<p:tagLst xmlns:p="http://schemas.openxmlformats.org/presentationml/2006/main">
  <p:tag name="AS_UNIQUEID" val="1146"/>
</p:tagLst>
</file>

<file path=ppt/tags/tag104.xml><?xml version="1.0" encoding="utf-8"?>
<p:tagLst xmlns:p="http://schemas.openxmlformats.org/presentationml/2006/main">
  <p:tag name="AS_UNIQUEID" val="1147"/>
</p:tagLst>
</file>

<file path=ppt/tags/tag105.xml><?xml version="1.0" encoding="utf-8"?>
<p:tagLst xmlns:p="http://schemas.openxmlformats.org/presentationml/2006/main">
  <p:tag name="AS_UNIQUEID" val="1148"/>
</p:tagLst>
</file>

<file path=ppt/tags/tag106.xml><?xml version="1.0" encoding="utf-8"?>
<p:tagLst xmlns:p="http://schemas.openxmlformats.org/presentationml/2006/main">
  <p:tag name="AS_UNIQUEID" val="1149"/>
</p:tagLst>
</file>

<file path=ppt/tags/tag107.xml><?xml version="1.0" encoding="utf-8"?>
<p:tagLst xmlns:p="http://schemas.openxmlformats.org/presentationml/2006/main">
  <p:tag name="AS_UNIQUEID" val="1150"/>
</p:tagLst>
</file>

<file path=ppt/tags/tag108.xml><?xml version="1.0" encoding="utf-8"?>
<p:tagLst xmlns:p="http://schemas.openxmlformats.org/presentationml/2006/main">
  <p:tag name="AS_UNIQUEID" val="1151"/>
</p:tagLst>
</file>

<file path=ppt/tags/tag109.xml><?xml version="1.0" encoding="utf-8"?>
<p:tagLst xmlns:p="http://schemas.openxmlformats.org/presentationml/2006/main">
  <p:tag name="AS_UNIQUEID" val="1152"/>
</p:tagLst>
</file>

<file path=ppt/tags/tag11.xml><?xml version="1.0" encoding="utf-8"?>
<p:tagLst xmlns:p="http://schemas.openxmlformats.org/presentationml/2006/main">
  <p:tag name="AS_UNIQUEID" val="1061"/>
</p:tagLst>
</file>

<file path=ppt/tags/tag110.xml><?xml version="1.0" encoding="utf-8"?>
<p:tagLst xmlns:p="http://schemas.openxmlformats.org/presentationml/2006/main">
  <p:tag name="AS_UNIQUEID" val="1153"/>
</p:tagLst>
</file>

<file path=ppt/tags/tag111.xml><?xml version="1.0" encoding="utf-8"?>
<p:tagLst xmlns:p="http://schemas.openxmlformats.org/presentationml/2006/main">
  <p:tag name="AS_UNIQUEID" val="1154"/>
</p:tagLst>
</file>

<file path=ppt/tags/tag112.xml><?xml version="1.0" encoding="utf-8"?>
<p:tagLst xmlns:p="http://schemas.openxmlformats.org/presentationml/2006/main">
  <p:tag name="AS_UNIQUEID" val="1155"/>
</p:tagLst>
</file>

<file path=ppt/tags/tag113.xml><?xml version="1.0" encoding="utf-8"?>
<p:tagLst xmlns:p="http://schemas.openxmlformats.org/presentationml/2006/main">
  <p:tag name="AS_UNIQUEID" val="1156"/>
</p:tagLst>
</file>

<file path=ppt/tags/tag114.xml><?xml version="1.0" encoding="utf-8"?>
<p:tagLst xmlns:p="http://schemas.openxmlformats.org/presentationml/2006/main">
  <p:tag name="AS_UNIQUEID" val="1157"/>
</p:tagLst>
</file>

<file path=ppt/tags/tag115.xml><?xml version="1.0" encoding="utf-8"?>
<p:tagLst xmlns:p="http://schemas.openxmlformats.org/presentationml/2006/main">
  <p:tag name="AS_UNIQUEID" val="1158"/>
</p:tagLst>
</file>

<file path=ppt/tags/tag116.xml><?xml version="1.0" encoding="utf-8"?>
<p:tagLst xmlns:p="http://schemas.openxmlformats.org/presentationml/2006/main">
  <p:tag name="AS_UNIQUEID" val="1159"/>
</p:tagLst>
</file>

<file path=ppt/tags/tag117.xml><?xml version="1.0" encoding="utf-8"?>
<p:tagLst xmlns:p="http://schemas.openxmlformats.org/presentationml/2006/main">
  <p:tag name="AS_UNIQUEID" val="1160"/>
</p:tagLst>
</file>

<file path=ppt/tags/tag118.xml><?xml version="1.0" encoding="utf-8"?>
<p:tagLst xmlns:p="http://schemas.openxmlformats.org/presentationml/2006/main">
  <p:tag name="AS_UNIQUEID" val="1161"/>
</p:tagLst>
</file>

<file path=ppt/tags/tag119.xml><?xml version="1.0" encoding="utf-8"?>
<p:tagLst xmlns:p="http://schemas.openxmlformats.org/presentationml/2006/main">
  <p:tag name="AS_UNIQUEID" val="1162"/>
</p:tagLst>
</file>

<file path=ppt/tags/tag12.xml><?xml version="1.0" encoding="utf-8"?>
<p:tagLst xmlns:p="http://schemas.openxmlformats.org/presentationml/2006/main">
  <p:tag name="AS_UNIQUEID" val="1062"/>
</p:tagLst>
</file>

<file path=ppt/tags/tag120.xml><?xml version="1.0" encoding="utf-8"?>
<p:tagLst xmlns:p="http://schemas.openxmlformats.org/presentationml/2006/main">
  <p:tag name="AS_UNIQUEID" val="1163"/>
</p:tagLst>
</file>

<file path=ppt/tags/tag121.xml><?xml version="1.0" encoding="utf-8"?>
<p:tagLst xmlns:p="http://schemas.openxmlformats.org/presentationml/2006/main">
  <p:tag name="AS_UNIQUEID" val="1164"/>
</p:tagLst>
</file>

<file path=ppt/tags/tag122.xml><?xml version="1.0" encoding="utf-8"?>
<p:tagLst xmlns:p="http://schemas.openxmlformats.org/presentationml/2006/main">
  <p:tag name="AS_UNIQUEID" val="1165"/>
</p:tagLst>
</file>

<file path=ppt/tags/tag123.xml><?xml version="1.0" encoding="utf-8"?>
<p:tagLst xmlns:p="http://schemas.openxmlformats.org/presentationml/2006/main">
  <p:tag name="AS_UNIQUEID" val="1166"/>
</p:tagLst>
</file>

<file path=ppt/tags/tag124.xml><?xml version="1.0" encoding="utf-8"?>
<p:tagLst xmlns:p="http://schemas.openxmlformats.org/presentationml/2006/main">
  <p:tag name="AS_UNIQUEID" val="1167"/>
</p:tagLst>
</file>

<file path=ppt/tags/tag125.xml><?xml version="1.0" encoding="utf-8"?>
<p:tagLst xmlns:p="http://schemas.openxmlformats.org/presentationml/2006/main">
  <p:tag name="AS_UNIQUEID" val="1168"/>
</p:tagLst>
</file>

<file path=ppt/tags/tag126.xml><?xml version="1.0" encoding="utf-8"?>
<p:tagLst xmlns:p="http://schemas.openxmlformats.org/presentationml/2006/main">
  <p:tag name="AS_UNIQUEID" val="1169"/>
</p:tagLst>
</file>

<file path=ppt/tags/tag127.xml><?xml version="1.0" encoding="utf-8"?>
<p:tagLst xmlns:p="http://schemas.openxmlformats.org/presentationml/2006/main">
  <p:tag name="AS_UNIQUEID" val="1170"/>
</p:tagLst>
</file>

<file path=ppt/tags/tag128.xml><?xml version="1.0" encoding="utf-8"?>
<p:tagLst xmlns:p="http://schemas.openxmlformats.org/presentationml/2006/main">
  <p:tag name="AS_UNIQUEID" val="1171"/>
</p:tagLst>
</file>

<file path=ppt/tags/tag129.xml><?xml version="1.0" encoding="utf-8"?>
<p:tagLst xmlns:p="http://schemas.openxmlformats.org/presentationml/2006/main">
  <p:tag name="AS_UNIQUEID" val="1172"/>
</p:tagLst>
</file>

<file path=ppt/tags/tag13.xml><?xml version="1.0" encoding="utf-8"?>
<p:tagLst xmlns:p="http://schemas.openxmlformats.org/presentationml/2006/main">
  <p:tag name="AS_UNIQUEID" val="1063"/>
</p:tagLst>
</file>

<file path=ppt/tags/tag130.xml><?xml version="1.0" encoding="utf-8"?>
<p:tagLst xmlns:p="http://schemas.openxmlformats.org/presentationml/2006/main">
  <p:tag name="AS_UNIQUEID" val="1173"/>
</p:tagLst>
</file>

<file path=ppt/tags/tag131.xml><?xml version="1.0" encoding="utf-8"?>
<p:tagLst xmlns:p="http://schemas.openxmlformats.org/presentationml/2006/main">
  <p:tag name="AS_UNIQUEID" val="1174"/>
</p:tagLst>
</file>

<file path=ppt/tags/tag132.xml><?xml version="1.0" encoding="utf-8"?>
<p:tagLst xmlns:p="http://schemas.openxmlformats.org/presentationml/2006/main">
  <p:tag name="AS_UNIQUEID" val="1175"/>
</p:tagLst>
</file>

<file path=ppt/tags/tag133.xml><?xml version="1.0" encoding="utf-8"?>
<p:tagLst xmlns:p="http://schemas.openxmlformats.org/presentationml/2006/main">
  <p:tag name="AS_UNIQUEID" val="1176"/>
</p:tagLst>
</file>

<file path=ppt/tags/tag134.xml><?xml version="1.0" encoding="utf-8"?>
<p:tagLst xmlns:p="http://schemas.openxmlformats.org/presentationml/2006/main">
  <p:tag name="AS_UNIQUEID" val="1177"/>
</p:tagLst>
</file>

<file path=ppt/tags/tag135.xml><?xml version="1.0" encoding="utf-8"?>
<p:tagLst xmlns:p="http://schemas.openxmlformats.org/presentationml/2006/main">
  <p:tag name="AS_UNIQUEID" val="1178"/>
</p:tagLst>
</file>

<file path=ppt/tags/tag136.xml><?xml version="1.0" encoding="utf-8"?>
<p:tagLst xmlns:p="http://schemas.openxmlformats.org/presentationml/2006/main">
  <p:tag name="AS_UNIQUEID" val="1179"/>
</p:tagLst>
</file>

<file path=ppt/tags/tag137.xml><?xml version="1.0" encoding="utf-8"?>
<p:tagLst xmlns:p="http://schemas.openxmlformats.org/presentationml/2006/main">
  <p:tag name="AS_UNIQUEID" val="1180"/>
</p:tagLst>
</file>

<file path=ppt/tags/tag138.xml><?xml version="1.0" encoding="utf-8"?>
<p:tagLst xmlns:p="http://schemas.openxmlformats.org/presentationml/2006/main">
  <p:tag name="AS_UNIQUEID" val="1419"/>
</p:tagLst>
</file>

<file path=ppt/tags/tag139.xml><?xml version="1.0" encoding="utf-8"?>
<p:tagLst xmlns:p="http://schemas.openxmlformats.org/presentationml/2006/main">
  <p:tag name="AS_UNIQUEID" val="1181"/>
</p:tagLst>
</file>

<file path=ppt/tags/tag14.xml><?xml version="1.0" encoding="utf-8"?>
<p:tagLst xmlns:p="http://schemas.openxmlformats.org/presentationml/2006/main">
  <p:tag name="AS_UNIQUEID" val="1064"/>
</p:tagLst>
</file>

<file path=ppt/tags/tag140.xml><?xml version="1.0" encoding="utf-8"?>
<p:tagLst xmlns:p="http://schemas.openxmlformats.org/presentationml/2006/main">
  <p:tag name="AS_UNIQUEID" val="1182"/>
</p:tagLst>
</file>

<file path=ppt/tags/tag141.xml><?xml version="1.0" encoding="utf-8"?>
<p:tagLst xmlns:p="http://schemas.openxmlformats.org/presentationml/2006/main">
  <p:tag name="AS_UNIQUEID" val="1183"/>
</p:tagLst>
</file>

<file path=ppt/tags/tag142.xml><?xml version="1.0" encoding="utf-8"?>
<p:tagLst xmlns:p="http://schemas.openxmlformats.org/presentationml/2006/main">
  <p:tag name="AS_UNIQUEID" val="1184"/>
</p:tagLst>
</file>

<file path=ppt/tags/tag143.xml><?xml version="1.0" encoding="utf-8"?>
<p:tagLst xmlns:p="http://schemas.openxmlformats.org/presentationml/2006/main">
  <p:tag name="AS_UNIQUEID" val="1185"/>
</p:tagLst>
</file>

<file path=ppt/tags/tag144.xml><?xml version="1.0" encoding="utf-8"?>
<p:tagLst xmlns:p="http://schemas.openxmlformats.org/presentationml/2006/main">
  <p:tag name="AS_UNIQUEID" val="1186"/>
</p:tagLst>
</file>

<file path=ppt/tags/tag145.xml><?xml version="1.0" encoding="utf-8"?>
<p:tagLst xmlns:p="http://schemas.openxmlformats.org/presentationml/2006/main">
  <p:tag name="AS_UNIQUEID" val="1187"/>
</p:tagLst>
</file>

<file path=ppt/tags/tag146.xml><?xml version="1.0" encoding="utf-8"?>
<p:tagLst xmlns:p="http://schemas.openxmlformats.org/presentationml/2006/main">
  <p:tag name="AS_UNIQUEID" val="1188"/>
</p:tagLst>
</file>

<file path=ppt/tags/tag147.xml><?xml version="1.0" encoding="utf-8"?>
<p:tagLst xmlns:p="http://schemas.openxmlformats.org/presentationml/2006/main">
  <p:tag name="AS_UNIQUEID" val="1189"/>
</p:tagLst>
</file>

<file path=ppt/tags/tag148.xml><?xml version="1.0" encoding="utf-8"?>
<p:tagLst xmlns:p="http://schemas.openxmlformats.org/presentationml/2006/main">
  <p:tag name="AS_UNIQUEID" val="1190"/>
</p:tagLst>
</file>

<file path=ppt/tags/tag149.xml><?xml version="1.0" encoding="utf-8"?>
<p:tagLst xmlns:p="http://schemas.openxmlformats.org/presentationml/2006/main">
  <p:tag name="AS_UNIQUEID" val="1191"/>
</p:tagLst>
</file>

<file path=ppt/tags/tag15.xml><?xml version="1.0" encoding="utf-8"?>
<p:tagLst xmlns:p="http://schemas.openxmlformats.org/presentationml/2006/main">
  <p:tag name="AS_UNIQUEID" val="1065"/>
</p:tagLst>
</file>

<file path=ppt/tags/tag150.xml><?xml version="1.0" encoding="utf-8"?>
<p:tagLst xmlns:p="http://schemas.openxmlformats.org/presentationml/2006/main">
  <p:tag name="AS_UNIQUEID" val="1192"/>
</p:tagLst>
</file>

<file path=ppt/tags/tag151.xml><?xml version="1.0" encoding="utf-8"?>
<p:tagLst xmlns:p="http://schemas.openxmlformats.org/presentationml/2006/main">
  <p:tag name="AS_UNIQUEID" val="1193"/>
</p:tagLst>
</file>

<file path=ppt/tags/tag152.xml><?xml version="1.0" encoding="utf-8"?>
<p:tagLst xmlns:p="http://schemas.openxmlformats.org/presentationml/2006/main">
  <p:tag name="AS_UNIQUEID" val="1194"/>
</p:tagLst>
</file>

<file path=ppt/tags/tag153.xml><?xml version="1.0" encoding="utf-8"?>
<p:tagLst xmlns:p="http://schemas.openxmlformats.org/presentationml/2006/main">
  <p:tag name="AS_UNIQUEID" val="1195"/>
</p:tagLst>
</file>

<file path=ppt/tags/tag154.xml><?xml version="1.0" encoding="utf-8"?>
<p:tagLst xmlns:p="http://schemas.openxmlformats.org/presentationml/2006/main">
  <p:tag name="AS_UNIQUEID" val="1196"/>
</p:tagLst>
</file>

<file path=ppt/tags/tag155.xml><?xml version="1.0" encoding="utf-8"?>
<p:tagLst xmlns:p="http://schemas.openxmlformats.org/presentationml/2006/main">
  <p:tag name="AS_UNIQUEID" val="1197"/>
</p:tagLst>
</file>

<file path=ppt/tags/tag156.xml><?xml version="1.0" encoding="utf-8"?>
<p:tagLst xmlns:p="http://schemas.openxmlformats.org/presentationml/2006/main">
  <p:tag name="AS_UNIQUEID" val="1198"/>
</p:tagLst>
</file>

<file path=ppt/tags/tag157.xml><?xml version="1.0" encoding="utf-8"?>
<p:tagLst xmlns:p="http://schemas.openxmlformats.org/presentationml/2006/main">
  <p:tag name="AS_UNIQUEID" val="1199"/>
</p:tagLst>
</file>

<file path=ppt/tags/tag158.xml><?xml version="1.0" encoding="utf-8"?>
<p:tagLst xmlns:p="http://schemas.openxmlformats.org/presentationml/2006/main">
  <p:tag name="AS_UNIQUEID" val="1200"/>
</p:tagLst>
</file>

<file path=ppt/tags/tag159.xml><?xml version="1.0" encoding="utf-8"?>
<p:tagLst xmlns:p="http://schemas.openxmlformats.org/presentationml/2006/main">
  <p:tag name="AS_UNIQUEID" val="1201"/>
</p:tagLst>
</file>

<file path=ppt/tags/tag16.xml><?xml version="1.0" encoding="utf-8"?>
<p:tagLst xmlns:p="http://schemas.openxmlformats.org/presentationml/2006/main">
  <p:tag name="AS_UNIQUEID" val="1066"/>
</p:tagLst>
</file>

<file path=ppt/tags/tag160.xml><?xml version="1.0" encoding="utf-8"?>
<p:tagLst xmlns:p="http://schemas.openxmlformats.org/presentationml/2006/main">
  <p:tag name="AS_UNIQUEID" val="1202"/>
</p:tagLst>
</file>

<file path=ppt/tags/tag161.xml><?xml version="1.0" encoding="utf-8"?>
<p:tagLst xmlns:p="http://schemas.openxmlformats.org/presentationml/2006/main">
  <p:tag name="AS_UNIQUEID" val="1203"/>
</p:tagLst>
</file>

<file path=ppt/tags/tag162.xml><?xml version="1.0" encoding="utf-8"?>
<p:tagLst xmlns:p="http://schemas.openxmlformats.org/presentationml/2006/main">
  <p:tag name="AS_UNIQUEID" val="1204"/>
</p:tagLst>
</file>

<file path=ppt/tags/tag163.xml><?xml version="1.0" encoding="utf-8"?>
<p:tagLst xmlns:p="http://schemas.openxmlformats.org/presentationml/2006/main">
  <p:tag name="AS_UNIQUEID" val="1205"/>
</p:tagLst>
</file>

<file path=ppt/tags/tag164.xml><?xml version="1.0" encoding="utf-8"?>
<p:tagLst xmlns:p="http://schemas.openxmlformats.org/presentationml/2006/main">
  <p:tag name="AS_UNIQUEID" val="1206"/>
</p:tagLst>
</file>

<file path=ppt/tags/tag165.xml><?xml version="1.0" encoding="utf-8"?>
<p:tagLst xmlns:p="http://schemas.openxmlformats.org/presentationml/2006/main">
  <p:tag name="AS_UNIQUEID" val="1207"/>
</p:tagLst>
</file>

<file path=ppt/tags/tag166.xml><?xml version="1.0" encoding="utf-8"?>
<p:tagLst xmlns:p="http://schemas.openxmlformats.org/presentationml/2006/main">
  <p:tag name="AS_UNIQUEID" val="1208"/>
</p:tagLst>
</file>

<file path=ppt/tags/tag167.xml><?xml version="1.0" encoding="utf-8"?>
<p:tagLst xmlns:p="http://schemas.openxmlformats.org/presentationml/2006/main">
  <p:tag name="AS_UNIQUEID" val="1209"/>
</p:tagLst>
</file>

<file path=ppt/tags/tag168.xml><?xml version="1.0" encoding="utf-8"?>
<p:tagLst xmlns:p="http://schemas.openxmlformats.org/presentationml/2006/main">
  <p:tag name="AS_UNIQUEID" val="1210"/>
</p:tagLst>
</file>

<file path=ppt/tags/tag169.xml><?xml version="1.0" encoding="utf-8"?>
<p:tagLst xmlns:p="http://schemas.openxmlformats.org/presentationml/2006/main">
  <p:tag name="AS_UNIQUEID" val="1211"/>
</p:tagLst>
</file>

<file path=ppt/tags/tag17.xml><?xml version="1.0" encoding="utf-8"?>
<p:tagLst xmlns:p="http://schemas.openxmlformats.org/presentationml/2006/main">
  <p:tag name="AS_UNIQUEID" val="1067"/>
</p:tagLst>
</file>

<file path=ppt/tags/tag170.xml><?xml version="1.0" encoding="utf-8"?>
<p:tagLst xmlns:p="http://schemas.openxmlformats.org/presentationml/2006/main">
  <p:tag name="AS_UNIQUEID" val="1212"/>
</p:tagLst>
</file>

<file path=ppt/tags/tag171.xml><?xml version="1.0" encoding="utf-8"?>
<p:tagLst xmlns:p="http://schemas.openxmlformats.org/presentationml/2006/main">
  <p:tag name="AS_UNIQUEID" val="1213"/>
</p:tagLst>
</file>

<file path=ppt/tags/tag172.xml><?xml version="1.0" encoding="utf-8"?>
<p:tagLst xmlns:p="http://schemas.openxmlformats.org/presentationml/2006/main">
  <p:tag name="AS_UNIQUEID" val="1214"/>
</p:tagLst>
</file>

<file path=ppt/tags/tag173.xml><?xml version="1.0" encoding="utf-8"?>
<p:tagLst xmlns:p="http://schemas.openxmlformats.org/presentationml/2006/main">
  <p:tag name="AS_UNIQUEID" val="1215"/>
</p:tagLst>
</file>

<file path=ppt/tags/tag174.xml><?xml version="1.0" encoding="utf-8"?>
<p:tagLst xmlns:p="http://schemas.openxmlformats.org/presentationml/2006/main">
  <p:tag name="AS_UNIQUEID" val="1216"/>
</p:tagLst>
</file>

<file path=ppt/tags/tag175.xml><?xml version="1.0" encoding="utf-8"?>
<p:tagLst xmlns:p="http://schemas.openxmlformats.org/presentationml/2006/main">
  <p:tag name="AS_UNIQUEID" val="1217"/>
</p:tagLst>
</file>

<file path=ppt/tags/tag176.xml><?xml version="1.0" encoding="utf-8"?>
<p:tagLst xmlns:p="http://schemas.openxmlformats.org/presentationml/2006/main">
  <p:tag name="AS_UNIQUEID" val="1218"/>
</p:tagLst>
</file>

<file path=ppt/tags/tag177.xml><?xml version="1.0" encoding="utf-8"?>
<p:tagLst xmlns:p="http://schemas.openxmlformats.org/presentationml/2006/main">
  <p:tag name="AS_UNIQUEID" val="1219"/>
</p:tagLst>
</file>

<file path=ppt/tags/tag178.xml><?xml version="1.0" encoding="utf-8"?>
<p:tagLst xmlns:p="http://schemas.openxmlformats.org/presentationml/2006/main">
  <p:tag name="AS_UNIQUEID" val="1220"/>
</p:tagLst>
</file>

<file path=ppt/tags/tag179.xml><?xml version="1.0" encoding="utf-8"?>
<p:tagLst xmlns:p="http://schemas.openxmlformats.org/presentationml/2006/main">
  <p:tag name="AS_UNIQUEID" val="1221"/>
</p:tagLst>
</file>

<file path=ppt/tags/tag18.xml><?xml version="1.0" encoding="utf-8"?>
<p:tagLst xmlns:p="http://schemas.openxmlformats.org/presentationml/2006/main">
  <p:tag name="AS_UNIQUEID" val="1068"/>
</p:tagLst>
</file>

<file path=ppt/tags/tag180.xml><?xml version="1.0" encoding="utf-8"?>
<p:tagLst xmlns:p="http://schemas.openxmlformats.org/presentationml/2006/main">
  <p:tag name="AS_UNIQUEID" val="1222"/>
</p:tagLst>
</file>

<file path=ppt/tags/tag181.xml><?xml version="1.0" encoding="utf-8"?>
<p:tagLst xmlns:p="http://schemas.openxmlformats.org/presentationml/2006/main">
  <p:tag name="AS_UNIQUEID" val="1223"/>
</p:tagLst>
</file>

<file path=ppt/tags/tag182.xml><?xml version="1.0" encoding="utf-8"?>
<p:tagLst xmlns:p="http://schemas.openxmlformats.org/presentationml/2006/main">
  <p:tag name="AS_UNIQUEID" val="1224"/>
</p:tagLst>
</file>

<file path=ppt/tags/tag183.xml><?xml version="1.0" encoding="utf-8"?>
<p:tagLst xmlns:p="http://schemas.openxmlformats.org/presentationml/2006/main">
  <p:tag name="AS_UNIQUEID" val="1225"/>
</p:tagLst>
</file>

<file path=ppt/tags/tag184.xml><?xml version="1.0" encoding="utf-8"?>
<p:tagLst xmlns:p="http://schemas.openxmlformats.org/presentationml/2006/main">
  <p:tag name="AS_UNIQUEID" val="1226"/>
</p:tagLst>
</file>

<file path=ppt/tags/tag185.xml><?xml version="1.0" encoding="utf-8"?>
<p:tagLst xmlns:p="http://schemas.openxmlformats.org/presentationml/2006/main">
  <p:tag name="AS_UNIQUEID" val="1227"/>
</p:tagLst>
</file>

<file path=ppt/tags/tag186.xml><?xml version="1.0" encoding="utf-8"?>
<p:tagLst xmlns:p="http://schemas.openxmlformats.org/presentationml/2006/main">
  <p:tag name="AS_UNIQUEID" val="1228"/>
</p:tagLst>
</file>

<file path=ppt/tags/tag187.xml><?xml version="1.0" encoding="utf-8"?>
<p:tagLst xmlns:p="http://schemas.openxmlformats.org/presentationml/2006/main">
  <p:tag name="AS_UNIQUEID" val="1229"/>
</p:tagLst>
</file>

<file path=ppt/tags/tag188.xml><?xml version="1.0" encoding="utf-8"?>
<p:tagLst xmlns:p="http://schemas.openxmlformats.org/presentationml/2006/main">
  <p:tag name="AS_UNIQUEID" val="1230"/>
</p:tagLst>
</file>

<file path=ppt/tags/tag189.xml><?xml version="1.0" encoding="utf-8"?>
<p:tagLst xmlns:p="http://schemas.openxmlformats.org/presentationml/2006/main">
  <p:tag name="AS_UNIQUEID" val="1231"/>
</p:tagLst>
</file>

<file path=ppt/tags/tag19.xml><?xml version="1.0" encoding="utf-8"?>
<p:tagLst xmlns:p="http://schemas.openxmlformats.org/presentationml/2006/main">
  <p:tag name="AS_UNIQUEID" val="1069"/>
</p:tagLst>
</file>

<file path=ppt/tags/tag190.xml><?xml version="1.0" encoding="utf-8"?>
<p:tagLst xmlns:p="http://schemas.openxmlformats.org/presentationml/2006/main">
  <p:tag name="AS_UNIQUEID" val="1232"/>
</p:tagLst>
</file>

<file path=ppt/tags/tag191.xml><?xml version="1.0" encoding="utf-8"?>
<p:tagLst xmlns:p="http://schemas.openxmlformats.org/presentationml/2006/main">
  <p:tag name="AS_UNIQUEID" val="1233"/>
</p:tagLst>
</file>

<file path=ppt/tags/tag192.xml><?xml version="1.0" encoding="utf-8"?>
<p:tagLst xmlns:p="http://schemas.openxmlformats.org/presentationml/2006/main">
  <p:tag name="AS_UNIQUEID" val="1234"/>
</p:tagLst>
</file>

<file path=ppt/tags/tag193.xml><?xml version="1.0" encoding="utf-8"?>
<p:tagLst xmlns:p="http://schemas.openxmlformats.org/presentationml/2006/main">
  <p:tag name="AS_UNIQUEID" val="1235"/>
</p:tagLst>
</file>

<file path=ppt/tags/tag194.xml><?xml version="1.0" encoding="utf-8"?>
<p:tagLst xmlns:p="http://schemas.openxmlformats.org/presentationml/2006/main">
  <p:tag name="AS_UNIQUEID" val="1236"/>
</p:tagLst>
</file>

<file path=ppt/tags/tag195.xml><?xml version="1.0" encoding="utf-8"?>
<p:tagLst xmlns:p="http://schemas.openxmlformats.org/presentationml/2006/main">
  <p:tag name="AS_UNIQUEID" val="1237"/>
</p:tagLst>
</file>

<file path=ppt/tags/tag196.xml><?xml version="1.0" encoding="utf-8"?>
<p:tagLst xmlns:p="http://schemas.openxmlformats.org/presentationml/2006/main">
  <p:tag name="AS_UNIQUEID" val="1238"/>
</p:tagLst>
</file>

<file path=ppt/tags/tag197.xml><?xml version="1.0" encoding="utf-8"?>
<p:tagLst xmlns:p="http://schemas.openxmlformats.org/presentationml/2006/main">
  <p:tag name="AS_UNIQUEID" val="1239"/>
</p:tagLst>
</file>

<file path=ppt/tags/tag198.xml><?xml version="1.0" encoding="utf-8"?>
<p:tagLst xmlns:p="http://schemas.openxmlformats.org/presentationml/2006/main">
  <p:tag name="AS_UNIQUEID" val="1240"/>
</p:tagLst>
</file>

<file path=ppt/tags/tag199.xml><?xml version="1.0" encoding="utf-8"?>
<p:tagLst xmlns:p="http://schemas.openxmlformats.org/presentationml/2006/main">
  <p:tag name="AS_UNIQUEID" val="1241"/>
</p:tagLst>
</file>

<file path=ppt/tags/tag2.xml><?xml version="1.0" encoding="utf-8"?>
<p:tagLst xmlns:p="http://schemas.openxmlformats.org/presentationml/2006/main">
  <p:tag name="AS_UNIQUEID" val="1052"/>
</p:tagLst>
</file>

<file path=ppt/tags/tag20.xml><?xml version="1.0" encoding="utf-8"?>
<p:tagLst xmlns:p="http://schemas.openxmlformats.org/presentationml/2006/main">
  <p:tag name="AS_UNIQUEID" val="1070"/>
</p:tagLst>
</file>

<file path=ppt/tags/tag200.xml><?xml version="1.0" encoding="utf-8"?>
<p:tagLst xmlns:p="http://schemas.openxmlformats.org/presentationml/2006/main">
  <p:tag name="AS_UNIQUEID" val="1242"/>
</p:tagLst>
</file>

<file path=ppt/tags/tag201.xml><?xml version="1.0" encoding="utf-8"?>
<p:tagLst xmlns:p="http://schemas.openxmlformats.org/presentationml/2006/main">
  <p:tag name="AS_UNIQUEID" val="1243"/>
</p:tagLst>
</file>

<file path=ppt/tags/tag202.xml><?xml version="1.0" encoding="utf-8"?>
<p:tagLst xmlns:p="http://schemas.openxmlformats.org/presentationml/2006/main">
  <p:tag name="AS_UNIQUEID" val="1244"/>
</p:tagLst>
</file>

<file path=ppt/tags/tag203.xml><?xml version="1.0" encoding="utf-8"?>
<p:tagLst xmlns:p="http://schemas.openxmlformats.org/presentationml/2006/main">
  <p:tag name="AS_UNIQUEID" val="1245"/>
</p:tagLst>
</file>

<file path=ppt/tags/tag204.xml><?xml version="1.0" encoding="utf-8"?>
<p:tagLst xmlns:p="http://schemas.openxmlformats.org/presentationml/2006/main">
  <p:tag name="AS_UNIQUEID" val="1246"/>
</p:tagLst>
</file>

<file path=ppt/tags/tag205.xml><?xml version="1.0" encoding="utf-8"?>
<p:tagLst xmlns:p="http://schemas.openxmlformats.org/presentationml/2006/main">
  <p:tag name="AS_UNIQUEID" val="1247"/>
</p:tagLst>
</file>

<file path=ppt/tags/tag206.xml><?xml version="1.0" encoding="utf-8"?>
<p:tagLst xmlns:p="http://schemas.openxmlformats.org/presentationml/2006/main">
  <p:tag name="AS_UNIQUEID" val="1248"/>
</p:tagLst>
</file>

<file path=ppt/tags/tag207.xml><?xml version="1.0" encoding="utf-8"?>
<p:tagLst xmlns:p="http://schemas.openxmlformats.org/presentationml/2006/main">
  <p:tag name="AS_UNIQUEID" val="1249"/>
</p:tagLst>
</file>

<file path=ppt/tags/tag208.xml><?xml version="1.0" encoding="utf-8"?>
<p:tagLst xmlns:p="http://schemas.openxmlformats.org/presentationml/2006/main">
  <p:tag name="AS_UNIQUEID" val="1250"/>
</p:tagLst>
</file>

<file path=ppt/tags/tag209.xml><?xml version="1.0" encoding="utf-8"?>
<p:tagLst xmlns:p="http://schemas.openxmlformats.org/presentationml/2006/main">
  <p:tag name="AS_UNIQUEID" val="1251"/>
</p:tagLst>
</file>

<file path=ppt/tags/tag21.xml><?xml version="1.0" encoding="utf-8"?>
<p:tagLst xmlns:p="http://schemas.openxmlformats.org/presentationml/2006/main">
  <p:tag name="AS_UNIQUEID" val="1071"/>
</p:tagLst>
</file>

<file path=ppt/tags/tag210.xml><?xml version="1.0" encoding="utf-8"?>
<p:tagLst xmlns:p="http://schemas.openxmlformats.org/presentationml/2006/main">
  <p:tag name="AS_UNIQUEID" val="1252"/>
</p:tagLst>
</file>

<file path=ppt/tags/tag211.xml><?xml version="1.0" encoding="utf-8"?>
<p:tagLst xmlns:p="http://schemas.openxmlformats.org/presentationml/2006/main">
  <p:tag name="AS_UNIQUEID" val="1253"/>
</p:tagLst>
</file>

<file path=ppt/tags/tag212.xml><?xml version="1.0" encoding="utf-8"?>
<p:tagLst xmlns:p="http://schemas.openxmlformats.org/presentationml/2006/main">
  <p:tag name="AS_UNIQUEID" val="1254"/>
</p:tagLst>
</file>

<file path=ppt/tags/tag213.xml><?xml version="1.0" encoding="utf-8"?>
<p:tagLst xmlns:p="http://schemas.openxmlformats.org/presentationml/2006/main">
  <p:tag name="AS_UNIQUEID" val="1255"/>
</p:tagLst>
</file>

<file path=ppt/tags/tag214.xml><?xml version="1.0" encoding="utf-8"?>
<p:tagLst xmlns:p="http://schemas.openxmlformats.org/presentationml/2006/main">
  <p:tag name="AS_UNIQUEID" val="1256"/>
</p:tagLst>
</file>

<file path=ppt/tags/tag215.xml><?xml version="1.0" encoding="utf-8"?>
<p:tagLst xmlns:p="http://schemas.openxmlformats.org/presentationml/2006/main">
  <p:tag name="AS_UNIQUEID" val="1257"/>
</p:tagLst>
</file>

<file path=ppt/tags/tag216.xml><?xml version="1.0" encoding="utf-8"?>
<p:tagLst xmlns:p="http://schemas.openxmlformats.org/presentationml/2006/main">
  <p:tag name="AS_UNIQUEID" val="1258"/>
</p:tagLst>
</file>

<file path=ppt/tags/tag217.xml><?xml version="1.0" encoding="utf-8"?>
<p:tagLst xmlns:p="http://schemas.openxmlformats.org/presentationml/2006/main">
  <p:tag name="AS_UNIQUEID" val="1259"/>
</p:tagLst>
</file>

<file path=ppt/tags/tag218.xml><?xml version="1.0" encoding="utf-8"?>
<p:tagLst xmlns:p="http://schemas.openxmlformats.org/presentationml/2006/main">
  <p:tag name="AS_UNIQUEID" val="1260"/>
</p:tagLst>
</file>

<file path=ppt/tags/tag219.xml><?xml version="1.0" encoding="utf-8"?>
<p:tagLst xmlns:p="http://schemas.openxmlformats.org/presentationml/2006/main">
  <p:tag name="AS_UNIQUEID" val="1261"/>
</p:tagLst>
</file>

<file path=ppt/tags/tag22.xml><?xml version="1.0" encoding="utf-8"?>
<p:tagLst xmlns:p="http://schemas.openxmlformats.org/presentationml/2006/main">
  <p:tag name="AS_UNIQUEID" val="1072"/>
</p:tagLst>
</file>

<file path=ppt/tags/tag220.xml><?xml version="1.0" encoding="utf-8"?>
<p:tagLst xmlns:p="http://schemas.openxmlformats.org/presentationml/2006/main">
  <p:tag name="AS_UNIQUEID" val="1262"/>
</p:tagLst>
</file>

<file path=ppt/tags/tag221.xml><?xml version="1.0" encoding="utf-8"?>
<p:tagLst xmlns:p="http://schemas.openxmlformats.org/presentationml/2006/main">
  <p:tag name="AS_UNIQUEID" val="1263"/>
</p:tagLst>
</file>

<file path=ppt/tags/tag222.xml><?xml version="1.0" encoding="utf-8"?>
<p:tagLst xmlns:p="http://schemas.openxmlformats.org/presentationml/2006/main">
  <p:tag name="AS_UNIQUEID" val="1264"/>
</p:tagLst>
</file>

<file path=ppt/tags/tag223.xml><?xml version="1.0" encoding="utf-8"?>
<p:tagLst xmlns:p="http://schemas.openxmlformats.org/presentationml/2006/main">
  <p:tag name="AS_UNIQUEID" val="1265"/>
</p:tagLst>
</file>

<file path=ppt/tags/tag224.xml><?xml version="1.0" encoding="utf-8"?>
<p:tagLst xmlns:p="http://schemas.openxmlformats.org/presentationml/2006/main">
  <p:tag name="AS_UNIQUEID" val="1266"/>
</p:tagLst>
</file>

<file path=ppt/tags/tag225.xml><?xml version="1.0" encoding="utf-8"?>
<p:tagLst xmlns:p="http://schemas.openxmlformats.org/presentationml/2006/main">
  <p:tag name="AS_UNIQUEID" val="1267"/>
</p:tagLst>
</file>

<file path=ppt/tags/tag226.xml><?xml version="1.0" encoding="utf-8"?>
<p:tagLst xmlns:p="http://schemas.openxmlformats.org/presentationml/2006/main">
  <p:tag name="AS_UNIQUEID" val="1268"/>
</p:tagLst>
</file>

<file path=ppt/tags/tag227.xml><?xml version="1.0" encoding="utf-8"?>
<p:tagLst xmlns:p="http://schemas.openxmlformats.org/presentationml/2006/main">
  <p:tag name="AS_UNIQUEID" val="1269"/>
</p:tagLst>
</file>

<file path=ppt/tags/tag228.xml><?xml version="1.0" encoding="utf-8"?>
<p:tagLst xmlns:p="http://schemas.openxmlformats.org/presentationml/2006/main">
  <p:tag name="AS_UNIQUEID" val="1045"/>
</p:tagLst>
</file>

<file path=ppt/tags/tag229.xml><?xml version="1.0" encoding="utf-8"?>
<p:tagLst xmlns:p="http://schemas.openxmlformats.org/presentationml/2006/main">
  <p:tag name="AS_UNIQUEID" val="1270"/>
</p:tagLst>
</file>

<file path=ppt/tags/tag23.xml><?xml version="1.0" encoding="utf-8"?>
<p:tagLst xmlns:p="http://schemas.openxmlformats.org/presentationml/2006/main">
  <p:tag name="AS_UNIQUEID" val="1073"/>
</p:tagLst>
</file>

<file path=ppt/tags/tag230.xml><?xml version="1.0" encoding="utf-8"?>
<p:tagLst xmlns:p="http://schemas.openxmlformats.org/presentationml/2006/main">
  <p:tag name="AS_UNIQUEID" val="1271"/>
</p:tagLst>
</file>

<file path=ppt/tags/tag231.xml><?xml version="1.0" encoding="utf-8"?>
<p:tagLst xmlns:p="http://schemas.openxmlformats.org/presentationml/2006/main">
  <p:tag name="AS_UNIQUEID" val="1272"/>
</p:tagLst>
</file>

<file path=ppt/tags/tag232.xml><?xml version="1.0" encoding="utf-8"?>
<p:tagLst xmlns:p="http://schemas.openxmlformats.org/presentationml/2006/main">
  <p:tag name="AS_UNIQUEID" val="1273"/>
</p:tagLst>
</file>

<file path=ppt/tags/tag233.xml><?xml version="1.0" encoding="utf-8"?>
<p:tagLst xmlns:p="http://schemas.openxmlformats.org/presentationml/2006/main">
  <p:tag name="AS_UNIQUEID" val="1274"/>
</p:tagLst>
</file>

<file path=ppt/tags/tag234.xml><?xml version="1.0" encoding="utf-8"?>
<p:tagLst xmlns:p="http://schemas.openxmlformats.org/presentationml/2006/main">
  <p:tag name="AS_UNIQUEID" val="1275"/>
</p:tagLst>
</file>

<file path=ppt/tags/tag235.xml><?xml version="1.0" encoding="utf-8"?>
<p:tagLst xmlns:p="http://schemas.openxmlformats.org/presentationml/2006/main">
  <p:tag name="AS_UNIQUEID" val="1276"/>
</p:tagLst>
</file>

<file path=ppt/tags/tag236.xml><?xml version="1.0" encoding="utf-8"?>
<p:tagLst xmlns:p="http://schemas.openxmlformats.org/presentationml/2006/main">
  <p:tag name="AS_UNIQUEID" val="1050"/>
</p:tagLst>
</file>

<file path=ppt/tags/tag237.xml><?xml version="1.0" encoding="utf-8"?>
<p:tagLst xmlns:p="http://schemas.openxmlformats.org/presentationml/2006/main">
  <p:tag name="AS_UNIQUEID" val="1277"/>
</p:tagLst>
</file>

<file path=ppt/tags/tag238.xml><?xml version="1.0" encoding="utf-8"?>
<p:tagLst xmlns:p="http://schemas.openxmlformats.org/presentationml/2006/main">
  <p:tag name="AS_UNIQUEID" val="1278"/>
</p:tagLst>
</file>

<file path=ppt/tags/tag239.xml><?xml version="1.0" encoding="utf-8"?>
<p:tagLst xmlns:p="http://schemas.openxmlformats.org/presentationml/2006/main">
  <p:tag name="AS_UNIQUEID" val="1050"/>
</p:tagLst>
</file>

<file path=ppt/tags/tag24.xml><?xml version="1.0" encoding="utf-8"?>
<p:tagLst xmlns:p="http://schemas.openxmlformats.org/presentationml/2006/main">
  <p:tag name="AS_UNIQUEID" val="1074"/>
</p:tagLst>
</file>

<file path=ppt/tags/tag240.xml><?xml version="1.0" encoding="utf-8"?>
<p:tagLst xmlns:p="http://schemas.openxmlformats.org/presentationml/2006/main">
  <p:tag name="AS_UNIQUEID" val="1279"/>
</p:tagLst>
</file>

<file path=ppt/tags/tag241.xml><?xml version="1.0" encoding="utf-8"?>
<p:tagLst xmlns:p="http://schemas.openxmlformats.org/presentationml/2006/main">
  <p:tag name="AS_UNIQUEID" val="1280"/>
</p:tagLst>
</file>

<file path=ppt/tags/tag242.xml><?xml version="1.0" encoding="utf-8"?>
<p:tagLst xmlns:p="http://schemas.openxmlformats.org/presentationml/2006/main">
  <p:tag name="AS_UNIQUEID" val="1281"/>
</p:tagLst>
</file>

<file path=ppt/tags/tag243.xml><?xml version="1.0" encoding="utf-8"?>
<p:tagLst xmlns:p="http://schemas.openxmlformats.org/presentationml/2006/main">
  <p:tag name="AS_UNIQUEID" val="1282"/>
</p:tagLst>
</file>

<file path=ppt/tags/tag244.xml><?xml version="1.0" encoding="utf-8"?>
<p:tagLst xmlns:p="http://schemas.openxmlformats.org/presentationml/2006/main">
  <p:tag name="AS_UNIQUEID" val="1283"/>
</p:tagLst>
</file>

<file path=ppt/tags/tag245.xml><?xml version="1.0" encoding="utf-8"?>
<p:tagLst xmlns:p="http://schemas.openxmlformats.org/presentationml/2006/main">
  <p:tag name="AS_UNIQUEID" val="1284"/>
</p:tagLst>
</file>

<file path=ppt/tags/tag246.xml><?xml version="1.0" encoding="utf-8"?>
<p:tagLst xmlns:p="http://schemas.openxmlformats.org/presentationml/2006/main">
  <p:tag name="AS_UNIQUEID" val="1285"/>
</p:tagLst>
</file>

<file path=ppt/tags/tag247.xml><?xml version="1.0" encoding="utf-8"?>
<p:tagLst xmlns:p="http://schemas.openxmlformats.org/presentationml/2006/main">
  <p:tag name="AS_UNIQUEID" val="1286"/>
</p:tagLst>
</file>

<file path=ppt/tags/tag248.xml><?xml version="1.0" encoding="utf-8"?>
<p:tagLst xmlns:p="http://schemas.openxmlformats.org/presentationml/2006/main">
  <p:tag name="AS_UNIQUEID" val="1287"/>
</p:tagLst>
</file>

<file path=ppt/tags/tag249.xml><?xml version="1.0" encoding="utf-8"?>
<p:tagLst xmlns:p="http://schemas.openxmlformats.org/presentationml/2006/main">
  <p:tag name="AS_UNIQUEID" val="1288"/>
</p:tagLst>
</file>

<file path=ppt/tags/tag25.xml><?xml version="1.0" encoding="utf-8"?>
<p:tagLst xmlns:p="http://schemas.openxmlformats.org/presentationml/2006/main">
  <p:tag name="AS_UNIQUEID" val="1075"/>
</p:tagLst>
</file>

<file path=ppt/tags/tag250.xml><?xml version="1.0" encoding="utf-8"?>
<p:tagLst xmlns:p="http://schemas.openxmlformats.org/presentationml/2006/main">
  <p:tag name="AS_UNIQUEID" val="1289"/>
</p:tagLst>
</file>

<file path=ppt/tags/tag251.xml><?xml version="1.0" encoding="utf-8"?>
<p:tagLst xmlns:p="http://schemas.openxmlformats.org/presentationml/2006/main">
  <p:tag name="AS_UNIQUEID" val="1290"/>
</p:tagLst>
</file>

<file path=ppt/tags/tag252.xml><?xml version="1.0" encoding="utf-8"?>
<p:tagLst xmlns:p="http://schemas.openxmlformats.org/presentationml/2006/main">
  <p:tag name="AS_UNIQUEID" val="1291"/>
</p:tagLst>
</file>

<file path=ppt/tags/tag253.xml><?xml version="1.0" encoding="utf-8"?>
<p:tagLst xmlns:p="http://schemas.openxmlformats.org/presentationml/2006/main">
  <p:tag name="AS_UNIQUEID" val="1292"/>
</p:tagLst>
</file>

<file path=ppt/tags/tag254.xml><?xml version="1.0" encoding="utf-8"?>
<p:tagLst xmlns:p="http://schemas.openxmlformats.org/presentationml/2006/main">
  <p:tag name="AS_UNIQUEID" val="1293"/>
</p:tagLst>
</file>

<file path=ppt/tags/tag255.xml><?xml version="1.0" encoding="utf-8"?>
<p:tagLst xmlns:p="http://schemas.openxmlformats.org/presentationml/2006/main">
  <p:tag name="AS_UNIQUEID" val="1294"/>
</p:tagLst>
</file>

<file path=ppt/tags/tag256.xml><?xml version="1.0" encoding="utf-8"?>
<p:tagLst xmlns:p="http://schemas.openxmlformats.org/presentationml/2006/main">
  <p:tag name="AS_UNIQUEID" val="1295"/>
</p:tagLst>
</file>

<file path=ppt/tags/tag257.xml><?xml version="1.0" encoding="utf-8"?>
<p:tagLst xmlns:p="http://schemas.openxmlformats.org/presentationml/2006/main">
  <p:tag name="AS_UNIQUEID" val="1296"/>
</p:tagLst>
</file>

<file path=ppt/tags/tag258.xml><?xml version="1.0" encoding="utf-8"?>
<p:tagLst xmlns:p="http://schemas.openxmlformats.org/presentationml/2006/main">
  <p:tag name="AS_UNIQUEID" val="1297"/>
</p:tagLst>
</file>

<file path=ppt/tags/tag259.xml><?xml version="1.0" encoding="utf-8"?>
<p:tagLst xmlns:p="http://schemas.openxmlformats.org/presentationml/2006/main">
  <p:tag name="AS_UNIQUEID" val="1298"/>
</p:tagLst>
</file>

<file path=ppt/tags/tag26.xml><?xml version="1.0" encoding="utf-8"?>
<p:tagLst xmlns:p="http://schemas.openxmlformats.org/presentationml/2006/main">
  <p:tag name="AS_UNIQUEID" val="1076"/>
</p:tagLst>
</file>

<file path=ppt/tags/tag260.xml><?xml version="1.0" encoding="utf-8"?>
<p:tagLst xmlns:p="http://schemas.openxmlformats.org/presentationml/2006/main">
  <p:tag name="AS_UNIQUEID" val="1299"/>
</p:tagLst>
</file>

<file path=ppt/tags/tag261.xml><?xml version="1.0" encoding="utf-8"?>
<p:tagLst xmlns:p="http://schemas.openxmlformats.org/presentationml/2006/main">
  <p:tag name="AS_UNIQUEID" val="1300"/>
</p:tagLst>
</file>

<file path=ppt/tags/tag262.xml><?xml version="1.0" encoding="utf-8"?>
<p:tagLst xmlns:p="http://schemas.openxmlformats.org/presentationml/2006/main">
  <p:tag name="AS_UNIQUEID" val="1301"/>
</p:tagLst>
</file>

<file path=ppt/tags/tag263.xml><?xml version="1.0" encoding="utf-8"?>
<p:tagLst xmlns:p="http://schemas.openxmlformats.org/presentationml/2006/main">
  <p:tag name="AS_UNIQUEID" val="1302"/>
</p:tagLst>
</file>

<file path=ppt/tags/tag264.xml><?xml version="1.0" encoding="utf-8"?>
<p:tagLst xmlns:p="http://schemas.openxmlformats.org/presentationml/2006/main">
  <p:tag name="AS_UNIQUEID" val="1303"/>
</p:tagLst>
</file>

<file path=ppt/tags/tag265.xml><?xml version="1.0" encoding="utf-8"?>
<p:tagLst xmlns:p="http://schemas.openxmlformats.org/presentationml/2006/main">
  <p:tag name="AS_UNIQUEID" val="1304"/>
</p:tagLst>
</file>

<file path=ppt/tags/tag266.xml><?xml version="1.0" encoding="utf-8"?>
<p:tagLst xmlns:p="http://schemas.openxmlformats.org/presentationml/2006/main">
  <p:tag name="AS_UNIQUEID" val="1305"/>
</p:tagLst>
</file>

<file path=ppt/tags/tag267.xml><?xml version="1.0" encoding="utf-8"?>
<p:tagLst xmlns:p="http://schemas.openxmlformats.org/presentationml/2006/main">
  <p:tag name="AS_UNIQUEID" val="1306"/>
</p:tagLst>
</file>

<file path=ppt/tags/tag268.xml><?xml version="1.0" encoding="utf-8"?>
<p:tagLst xmlns:p="http://schemas.openxmlformats.org/presentationml/2006/main">
  <p:tag name="AS_UNIQUEID" val="1307"/>
</p:tagLst>
</file>

<file path=ppt/tags/tag269.xml><?xml version="1.0" encoding="utf-8"?>
<p:tagLst xmlns:p="http://schemas.openxmlformats.org/presentationml/2006/main">
  <p:tag name="AS_UNIQUEID" val="1308"/>
</p:tagLst>
</file>

<file path=ppt/tags/tag27.xml><?xml version="1.0" encoding="utf-8"?>
<p:tagLst xmlns:p="http://schemas.openxmlformats.org/presentationml/2006/main">
  <p:tag name="AS_UNIQUEID" val="1077"/>
</p:tagLst>
</file>

<file path=ppt/tags/tag270.xml><?xml version="1.0" encoding="utf-8"?>
<p:tagLst xmlns:p="http://schemas.openxmlformats.org/presentationml/2006/main">
  <p:tag name="AS_UNIQUEID" val="1309"/>
</p:tagLst>
</file>

<file path=ppt/tags/tag271.xml><?xml version="1.0" encoding="utf-8"?>
<p:tagLst xmlns:p="http://schemas.openxmlformats.org/presentationml/2006/main">
  <p:tag name="AS_UNIQUEID" val="1310"/>
</p:tagLst>
</file>

<file path=ppt/tags/tag272.xml><?xml version="1.0" encoding="utf-8"?>
<p:tagLst xmlns:p="http://schemas.openxmlformats.org/presentationml/2006/main">
  <p:tag name="AS_UNIQUEID" val="1311"/>
</p:tagLst>
</file>

<file path=ppt/tags/tag273.xml><?xml version="1.0" encoding="utf-8"?>
<p:tagLst xmlns:p="http://schemas.openxmlformats.org/presentationml/2006/main">
  <p:tag name="AS_UNIQUEID" val="1312"/>
</p:tagLst>
</file>

<file path=ppt/tags/tag274.xml><?xml version="1.0" encoding="utf-8"?>
<p:tagLst xmlns:p="http://schemas.openxmlformats.org/presentationml/2006/main">
  <p:tag name="AS_UNIQUEID" val="1313"/>
</p:tagLst>
</file>

<file path=ppt/tags/tag275.xml><?xml version="1.0" encoding="utf-8"?>
<p:tagLst xmlns:p="http://schemas.openxmlformats.org/presentationml/2006/main">
  <p:tag name="AS_UNIQUEID" val="1314"/>
</p:tagLst>
</file>

<file path=ppt/tags/tag276.xml><?xml version="1.0" encoding="utf-8"?>
<p:tagLst xmlns:p="http://schemas.openxmlformats.org/presentationml/2006/main">
  <p:tag name="AS_UNIQUEID" val="1315"/>
</p:tagLst>
</file>

<file path=ppt/tags/tag277.xml><?xml version="1.0" encoding="utf-8"?>
<p:tagLst xmlns:p="http://schemas.openxmlformats.org/presentationml/2006/main">
  <p:tag name="AS_UNIQUEID" val="1316"/>
</p:tagLst>
</file>

<file path=ppt/tags/tag278.xml><?xml version="1.0" encoding="utf-8"?>
<p:tagLst xmlns:p="http://schemas.openxmlformats.org/presentationml/2006/main">
  <p:tag name="AS_UNIQUEID" val="1317"/>
</p:tagLst>
</file>

<file path=ppt/tags/tag279.xml><?xml version="1.0" encoding="utf-8"?>
<p:tagLst xmlns:p="http://schemas.openxmlformats.org/presentationml/2006/main">
  <p:tag name="AS_UNIQUEID" val="1318"/>
</p:tagLst>
</file>

<file path=ppt/tags/tag28.xml><?xml version="1.0" encoding="utf-8"?>
<p:tagLst xmlns:p="http://schemas.openxmlformats.org/presentationml/2006/main">
  <p:tag name="AS_UNIQUEID" val="1078"/>
</p:tagLst>
</file>

<file path=ppt/tags/tag280.xml><?xml version="1.0" encoding="utf-8"?>
<p:tagLst xmlns:p="http://schemas.openxmlformats.org/presentationml/2006/main">
  <p:tag name="AS_UNIQUEID" val="1319"/>
</p:tagLst>
</file>

<file path=ppt/tags/tag281.xml><?xml version="1.0" encoding="utf-8"?>
<p:tagLst xmlns:p="http://schemas.openxmlformats.org/presentationml/2006/main">
  <p:tag name="AS_UNIQUEID" val="1320"/>
</p:tagLst>
</file>

<file path=ppt/tags/tag282.xml><?xml version="1.0" encoding="utf-8"?>
<p:tagLst xmlns:p="http://schemas.openxmlformats.org/presentationml/2006/main">
  <p:tag name="AS_UNIQUEID" val="1321"/>
</p:tagLst>
</file>

<file path=ppt/tags/tag283.xml><?xml version="1.0" encoding="utf-8"?>
<p:tagLst xmlns:p="http://schemas.openxmlformats.org/presentationml/2006/main">
  <p:tag name="AS_UNIQUEID" val="1322"/>
</p:tagLst>
</file>

<file path=ppt/tags/tag284.xml><?xml version="1.0" encoding="utf-8"?>
<p:tagLst xmlns:p="http://schemas.openxmlformats.org/presentationml/2006/main">
  <p:tag name="AS_UNIQUEID" val="1323"/>
</p:tagLst>
</file>

<file path=ppt/tags/tag285.xml><?xml version="1.0" encoding="utf-8"?>
<p:tagLst xmlns:p="http://schemas.openxmlformats.org/presentationml/2006/main">
  <p:tag name="AS_UNIQUEID" val="1324"/>
</p:tagLst>
</file>

<file path=ppt/tags/tag286.xml><?xml version="1.0" encoding="utf-8"?>
<p:tagLst xmlns:p="http://schemas.openxmlformats.org/presentationml/2006/main">
  <p:tag name="AS_UNIQUEID" val="1325"/>
</p:tagLst>
</file>

<file path=ppt/tags/tag287.xml><?xml version="1.0" encoding="utf-8"?>
<p:tagLst xmlns:p="http://schemas.openxmlformats.org/presentationml/2006/main">
  <p:tag name="AS_UNIQUEID" val="1326"/>
</p:tagLst>
</file>

<file path=ppt/tags/tag288.xml><?xml version="1.0" encoding="utf-8"?>
<p:tagLst xmlns:p="http://schemas.openxmlformats.org/presentationml/2006/main">
  <p:tag name="AS_UNIQUEID" val="1327"/>
</p:tagLst>
</file>

<file path=ppt/tags/tag289.xml><?xml version="1.0" encoding="utf-8"?>
<p:tagLst xmlns:p="http://schemas.openxmlformats.org/presentationml/2006/main">
  <p:tag name="AS_UNIQUEID" val="1328"/>
</p:tagLst>
</file>

<file path=ppt/tags/tag29.xml><?xml version="1.0" encoding="utf-8"?>
<p:tagLst xmlns:p="http://schemas.openxmlformats.org/presentationml/2006/main">
  <p:tag name="AS_UNIQUEID" val="1079"/>
</p:tagLst>
</file>

<file path=ppt/tags/tag290.xml><?xml version="1.0" encoding="utf-8"?>
<p:tagLst xmlns:p="http://schemas.openxmlformats.org/presentationml/2006/main">
  <p:tag name="AS_UNIQUEID" val="1329"/>
</p:tagLst>
</file>

<file path=ppt/tags/tag291.xml><?xml version="1.0" encoding="utf-8"?>
<p:tagLst xmlns:p="http://schemas.openxmlformats.org/presentationml/2006/main">
  <p:tag name="AS_UNIQUEID" val="1330"/>
</p:tagLst>
</file>

<file path=ppt/tags/tag292.xml><?xml version="1.0" encoding="utf-8"?>
<p:tagLst xmlns:p="http://schemas.openxmlformats.org/presentationml/2006/main">
  <p:tag name="AS_UNIQUEID" val="1331"/>
</p:tagLst>
</file>

<file path=ppt/tags/tag293.xml><?xml version="1.0" encoding="utf-8"?>
<p:tagLst xmlns:p="http://schemas.openxmlformats.org/presentationml/2006/main">
  <p:tag name="AS_UNIQUEID" val="1332"/>
</p:tagLst>
</file>

<file path=ppt/tags/tag294.xml><?xml version="1.0" encoding="utf-8"?>
<p:tagLst xmlns:p="http://schemas.openxmlformats.org/presentationml/2006/main">
  <p:tag name="AS_UNIQUEID" val="1333"/>
</p:tagLst>
</file>

<file path=ppt/tags/tag295.xml><?xml version="1.0" encoding="utf-8"?>
<p:tagLst xmlns:p="http://schemas.openxmlformats.org/presentationml/2006/main">
  <p:tag name="AS_UNIQUEID" val="1334"/>
</p:tagLst>
</file>

<file path=ppt/tags/tag296.xml><?xml version="1.0" encoding="utf-8"?>
<p:tagLst xmlns:p="http://schemas.openxmlformats.org/presentationml/2006/main">
  <p:tag name="AS_UNIQUEID" val="1335"/>
</p:tagLst>
</file>

<file path=ppt/tags/tag297.xml><?xml version="1.0" encoding="utf-8"?>
<p:tagLst xmlns:p="http://schemas.openxmlformats.org/presentationml/2006/main">
  <p:tag name="AS_UNIQUEID" val="1336"/>
</p:tagLst>
</file>

<file path=ppt/tags/tag298.xml><?xml version="1.0" encoding="utf-8"?>
<p:tagLst xmlns:p="http://schemas.openxmlformats.org/presentationml/2006/main">
  <p:tag name="AS_UNIQUEID" val="1050"/>
</p:tagLst>
</file>

<file path=ppt/tags/tag299.xml><?xml version="1.0" encoding="utf-8"?>
<p:tagLst xmlns:p="http://schemas.openxmlformats.org/presentationml/2006/main">
  <p:tag name="AS_UNIQUEID" val="1337"/>
</p:tagLst>
</file>

<file path=ppt/tags/tag3.xml><?xml version="1.0" encoding="utf-8"?>
<p:tagLst xmlns:p="http://schemas.openxmlformats.org/presentationml/2006/main">
  <p:tag name="AS_UNIQUEID" val="1053"/>
</p:tagLst>
</file>

<file path=ppt/tags/tag30.xml><?xml version="1.0" encoding="utf-8"?>
<p:tagLst xmlns:p="http://schemas.openxmlformats.org/presentationml/2006/main">
  <p:tag name="AS_UNIQUEID" val="1080"/>
</p:tagLst>
</file>

<file path=ppt/tags/tag300.xml><?xml version="1.0" encoding="utf-8"?>
<p:tagLst xmlns:p="http://schemas.openxmlformats.org/presentationml/2006/main">
  <p:tag name="AS_UNIQUEID" val="1338"/>
</p:tagLst>
</file>

<file path=ppt/tags/tag301.xml><?xml version="1.0" encoding="utf-8"?>
<p:tagLst xmlns:p="http://schemas.openxmlformats.org/presentationml/2006/main">
  <p:tag name="AS_UNIQUEID" val="1339"/>
</p:tagLst>
</file>

<file path=ppt/tags/tag302.xml><?xml version="1.0" encoding="utf-8"?>
<p:tagLst xmlns:p="http://schemas.openxmlformats.org/presentationml/2006/main">
  <p:tag name="AS_UNIQUEID" val="1340"/>
</p:tagLst>
</file>

<file path=ppt/tags/tag303.xml><?xml version="1.0" encoding="utf-8"?>
<p:tagLst xmlns:p="http://schemas.openxmlformats.org/presentationml/2006/main">
  <p:tag name="AS_UNIQUEID" val="1341"/>
</p:tagLst>
</file>

<file path=ppt/tags/tag304.xml><?xml version="1.0" encoding="utf-8"?>
<p:tagLst xmlns:p="http://schemas.openxmlformats.org/presentationml/2006/main">
  <p:tag name="AS_UNIQUEID" val="1342"/>
</p:tagLst>
</file>

<file path=ppt/tags/tag305.xml><?xml version="1.0" encoding="utf-8"?>
<p:tagLst xmlns:p="http://schemas.openxmlformats.org/presentationml/2006/main">
  <p:tag name="AS_UNIQUEID" val="1343"/>
</p:tagLst>
</file>

<file path=ppt/tags/tag306.xml><?xml version="1.0" encoding="utf-8"?>
<p:tagLst xmlns:p="http://schemas.openxmlformats.org/presentationml/2006/main">
  <p:tag name="AS_UNIQUEID" val="1344"/>
</p:tagLst>
</file>

<file path=ppt/tags/tag307.xml><?xml version="1.0" encoding="utf-8"?>
<p:tagLst xmlns:p="http://schemas.openxmlformats.org/presentationml/2006/main">
  <p:tag name="AS_UNIQUEID" val="1345"/>
</p:tagLst>
</file>

<file path=ppt/tags/tag308.xml><?xml version="1.0" encoding="utf-8"?>
<p:tagLst xmlns:p="http://schemas.openxmlformats.org/presentationml/2006/main">
  <p:tag name="AS_UNIQUEID" val="1346"/>
</p:tagLst>
</file>

<file path=ppt/tags/tag309.xml><?xml version="1.0" encoding="utf-8"?>
<p:tagLst xmlns:p="http://schemas.openxmlformats.org/presentationml/2006/main">
  <p:tag name="AS_UNIQUEID" val="1347"/>
</p:tagLst>
</file>

<file path=ppt/tags/tag31.xml><?xml version="1.0" encoding="utf-8"?>
<p:tagLst xmlns:p="http://schemas.openxmlformats.org/presentationml/2006/main">
  <p:tag name="AS_UNIQUEID" val="1081"/>
</p:tagLst>
</file>

<file path=ppt/tags/tag310.xml><?xml version="1.0" encoding="utf-8"?>
<p:tagLst xmlns:p="http://schemas.openxmlformats.org/presentationml/2006/main">
  <p:tag name="AS_UNIQUEID" val="1348"/>
</p:tagLst>
</file>

<file path=ppt/tags/tag311.xml><?xml version="1.0" encoding="utf-8"?>
<p:tagLst xmlns:p="http://schemas.openxmlformats.org/presentationml/2006/main">
  <p:tag name="AS_UNIQUEID" val="1349"/>
</p:tagLst>
</file>

<file path=ppt/tags/tag312.xml><?xml version="1.0" encoding="utf-8"?>
<p:tagLst xmlns:p="http://schemas.openxmlformats.org/presentationml/2006/main">
  <p:tag name="AS_UNIQUEID" val="1350"/>
</p:tagLst>
</file>

<file path=ppt/tags/tag313.xml><?xml version="1.0" encoding="utf-8"?>
<p:tagLst xmlns:p="http://schemas.openxmlformats.org/presentationml/2006/main">
  <p:tag name="AS_UNIQUEID" val="1351"/>
</p:tagLst>
</file>

<file path=ppt/tags/tag314.xml><?xml version="1.0" encoding="utf-8"?>
<p:tagLst xmlns:p="http://schemas.openxmlformats.org/presentationml/2006/main">
  <p:tag name="AS_UNIQUEID" val="1352"/>
</p:tagLst>
</file>

<file path=ppt/tags/tag315.xml><?xml version="1.0" encoding="utf-8"?>
<p:tagLst xmlns:p="http://schemas.openxmlformats.org/presentationml/2006/main">
  <p:tag name="AS_UNIQUEID" val="1353"/>
</p:tagLst>
</file>

<file path=ppt/tags/tag316.xml><?xml version="1.0" encoding="utf-8"?>
<p:tagLst xmlns:p="http://schemas.openxmlformats.org/presentationml/2006/main">
  <p:tag name="AS_UNIQUEID" val="1354"/>
</p:tagLst>
</file>

<file path=ppt/tags/tag317.xml><?xml version="1.0" encoding="utf-8"?>
<p:tagLst xmlns:p="http://schemas.openxmlformats.org/presentationml/2006/main">
  <p:tag name="AS_UNIQUEID" val="1355"/>
</p:tagLst>
</file>

<file path=ppt/tags/tag318.xml><?xml version="1.0" encoding="utf-8"?>
<p:tagLst xmlns:p="http://schemas.openxmlformats.org/presentationml/2006/main">
  <p:tag name="AS_UNIQUEID" val="1356"/>
</p:tagLst>
</file>

<file path=ppt/tags/tag319.xml><?xml version="1.0" encoding="utf-8"?>
<p:tagLst xmlns:p="http://schemas.openxmlformats.org/presentationml/2006/main">
  <p:tag name="AS_UNIQUEID" val="1357"/>
</p:tagLst>
</file>

<file path=ppt/tags/tag32.xml><?xml version="1.0" encoding="utf-8"?>
<p:tagLst xmlns:p="http://schemas.openxmlformats.org/presentationml/2006/main">
  <p:tag name="AS_UNIQUEID" val="1082"/>
</p:tagLst>
</file>

<file path=ppt/tags/tag320.xml><?xml version="1.0" encoding="utf-8"?>
<p:tagLst xmlns:p="http://schemas.openxmlformats.org/presentationml/2006/main">
  <p:tag name="AS_UNIQUEID" val="1358"/>
</p:tagLst>
</file>

<file path=ppt/tags/tag321.xml><?xml version="1.0" encoding="utf-8"?>
<p:tagLst xmlns:p="http://schemas.openxmlformats.org/presentationml/2006/main">
  <p:tag name="AS_UNIQUEID" val="1359"/>
</p:tagLst>
</file>

<file path=ppt/tags/tag322.xml><?xml version="1.0" encoding="utf-8"?>
<p:tagLst xmlns:p="http://schemas.openxmlformats.org/presentationml/2006/main">
  <p:tag name="AS_UNIQUEID" val="1360"/>
</p:tagLst>
</file>

<file path=ppt/tags/tag323.xml><?xml version="1.0" encoding="utf-8"?>
<p:tagLst xmlns:p="http://schemas.openxmlformats.org/presentationml/2006/main">
  <p:tag name="AS_UNIQUEID" val="1361"/>
</p:tagLst>
</file>

<file path=ppt/tags/tag324.xml><?xml version="1.0" encoding="utf-8"?>
<p:tagLst xmlns:p="http://schemas.openxmlformats.org/presentationml/2006/main">
  <p:tag name="AS_UNIQUEID" val="1362"/>
</p:tagLst>
</file>

<file path=ppt/tags/tag325.xml><?xml version="1.0" encoding="utf-8"?>
<p:tagLst xmlns:p="http://schemas.openxmlformats.org/presentationml/2006/main">
  <p:tag name="AS_UNIQUEID" val="1363"/>
</p:tagLst>
</file>

<file path=ppt/tags/tag326.xml><?xml version="1.0" encoding="utf-8"?>
<p:tagLst xmlns:p="http://schemas.openxmlformats.org/presentationml/2006/main">
  <p:tag name="AS_UNIQUEID" val="1364"/>
</p:tagLst>
</file>

<file path=ppt/tags/tag327.xml><?xml version="1.0" encoding="utf-8"?>
<p:tagLst xmlns:p="http://schemas.openxmlformats.org/presentationml/2006/main">
  <p:tag name="AS_UNIQUEID" val="1365"/>
</p:tagLst>
</file>

<file path=ppt/tags/tag328.xml><?xml version="1.0" encoding="utf-8"?>
<p:tagLst xmlns:p="http://schemas.openxmlformats.org/presentationml/2006/main">
  <p:tag name="AS_UNIQUEID" val="1366"/>
</p:tagLst>
</file>

<file path=ppt/tags/tag329.xml><?xml version="1.0" encoding="utf-8"?>
<p:tagLst xmlns:p="http://schemas.openxmlformats.org/presentationml/2006/main">
  <p:tag name="AS_UNIQUEID" val="1367"/>
</p:tagLst>
</file>

<file path=ppt/tags/tag33.xml><?xml version="1.0" encoding="utf-8"?>
<p:tagLst xmlns:p="http://schemas.openxmlformats.org/presentationml/2006/main">
  <p:tag name="AS_UNIQUEID" val="1083"/>
</p:tagLst>
</file>

<file path=ppt/tags/tag330.xml><?xml version="1.0" encoding="utf-8"?>
<p:tagLst xmlns:p="http://schemas.openxmlformats.org/presentationml/2006/main">
  <p:tag name="AS_UNIQUEID" val="1368"/>
</p:tagLst>
</file>

<file path=ppt/tags/tag331.xml><?xml version="1.0" encoding="utf-8"?>
<p:tagLst xmlns:p="http://schemas.openxmlformats.org/presentationml/2006/main">
  <p:tag name="AS_UNIQUEID" val="1369"/>
</p:tagLst>
</file>

<file path=ppt/tags/tag332.xml><?xml version="1.0" encoding="utf-8"?>
<p:tagLst xmlns:p="http://schemas.openxmlformats.org/presentationml/2006/main">
  <p:tag name="AS_UNIQUEID" val="1370"/>
</p:tagLst>
</file>

<file path=ppt/tags/tag333.xml><?xml version="1.0" encoding="utf-8"?>
<p:tagLst xmlns:p="http://schemas.openxmlformats.org/presentationml/2006/main">
  <p:tag name="AS_UNIQUEID" val="1371"/>
</p:tagLst>
</file>

<file path=ppt/tags/tag334.xml><?xml version="1.0" encoding="utf-8"?>
<p:tagLst xmlns:p="http://schemas.openxmlformats.org/presentationml/2006/main">
  <p:tag name="AS_UNIQUEID" val="1372"/>
</p:tagLst>
</file>

<file path=ppt/tags/tag335.xml><?xml version="1.0" encoding="utf-8"?>
<p:tagLst xmlns:p="http://schemas.openxmlformats.org/presentationml/2006/main">
  <p:tag name="AS_UNIQUEID" val="1373"/>
</p:tagLst>
</file>

<file path=ppt/tags/tag336.xml><?xml version="1.0" encoding="utf-8"?>
<p:tagLst xmlns:p="http://schemas.openxmlformats.org/presentationml/2006/main">
  <p:tag name="AS_UNIQUEID" val="1374"/>
</p:tagLst>
</file>

<file path=ppt/tags/tag337.xml><?xml version="1.0" encoding="utf-8"?>
<p:tagLst xmlns:p="http://schemas.openxmlformats.org/presentationml/2006/main">
  <p:tag name="AS_UNIQUEID" val="1375"/>
</p:tagLst>
</file>

<file path=ppt/tags/tag338.xml><?xml version="1.0" encoding="utf-8"?>
<p:tagLst xmlns:p="http://schemas.openxmlformats.org/presentationml/2006/main">
  <p:tag name="AS_UNIQUEID" val="1376"/>
</p:tagLst>
</file>

<file path=ppt/tags/tag339.xml><?xml version="1.0" encoding="utf-8"?>
<p:tagLst xmlns:p="http://schemas.openxmlformats.org/presentationml/2006/main">
  <p:tag name="AS_UNIQUEID" val="1377"/>
</p:tagLst>
</file>

<file path=ppt/tags/tag34.xml><?xml version="1.0" encoding="utf-8"?>
<p:tagLst xmlns:p="http://schemas.openxmlformats.org/presentationml/2006/main">
  <p:tag name="AS_UNIQUEID" val="1084"/>
</p:tagLst>
</file>

<file path=ppt/tags/tag340.xml><?xml version="1.0" encoding="utf-8"?>
<p:tagLst xmlns:p="http://schemas.openxmlformats.org/presentationml/2006/main">
  <p:tag name="AS_UNIQUEID" val="1378"/>
</p:tagLst>
</file>

<file path=ppt/tags/tag341.xml><?xml version="1.0" encoding="utf-8"?>
<p:tagLst xmlns:p="http://schemas.openxmlformats.org/presentationml/2006/main">
  <p:tag name="AS_UNIQUEID" val="1379"/>
</p:tagLst>
</file>

<file path=ppt/tags/tag342.xml><?xml version="1.0" encoding="utf-8"?>
<p:tagLst xmlns:p="http://schemas.openxmlformats.org/presentationml/2006/main">
  <p:tag name="AS_UNIQUEID" val="1380"/>
</p:tagLst>
</file>

<file path=ppt/tags/tag343.xml><?xml version="1.0" encoding="utf-8"?>
<p:tagLst xmlns:p="http://schemas.openxmlformats.org/presentationml/2006/main">
  <p:tag name="AS_UNIQUEID" val="1381"/>
</p:tagLst>
</file>

<file path=ppt/tags/tag344.xml><?xml version="1.0" encoding="utf-8"?>
<p:tagLst xmlns:p="http://schemas.openxmlformats.org/presentationml/2006/main">
  <p:tag name="AS_UNIQUEID" val="1382"/>
</p:tagLst>
</file>

<file path=ppt/tags/tag345.xml><?xml version="1.0" encoding="utf-8"?>
<p:tagLst xmlns:p="http://schemas.openxmlformats.org/presentationml/2006/main">
  <p:tag name="AS_UNIQUEID" val="1383"/>
</p:tagLst>
</file>

<file path=ppt/tags/tag346.xml><?xml version="1.0" encoding="utf-8"?>
<p:tagLst xmlns:p="http://schemas.openxmlformats.org/presentationml/2006/main">
  <p:tag name="AS_UNIQUEID" val="1384"/>
</p:tagLst>
</file>

<file path=ppt/tags/tag347.xml><?xml version="1.0" encoding="utf-8"?>
<p:tagLst xmlns:p="http://schemas.openxmlformats.org/presentationml/2006/main">
  <p:tag name="AS_UNIQUEID" val="1385"/>
</p:tagLst>
</file>

<file path=ppt/tags/tag348.xml><?xml version="1.0" encoding="utf-8"?>
<p:tagLst xmlns:p="http://schemas.openxmlformats.org/presentationml/2006/main">
  <p:tag name="AS_UNIQUEID" val="1386"/>
</p:tagLst>
</file>

<file path=ppt/tags/tag349.xml><?xml version="1.0" encoding="utf-8"?>
<p:tagLst xmlns:p="http://schemas.openxmlformats.org/presentationml/2006/main">
  <p:tag name="AS_UNIQUEID" val="1387"/>
</p:tagLst>
</file>

<file path=ppt/tags/tag35.xml><?xml version="1.0" encoding="utf-8"?>
<p:tagLst xmlns:p="http://schemas.openxmlformats.org/presentationml/2006/main">
  <p:tag name="AS_UNIQUEID" val="1085"/>
</p:tagLst>
</file>

<file path=ppt/tags/tag350.xml><?xml version="1.0" encoding="utf-8"?>
<p:tagLst xmlns:p="http://schemas.openxmlformats.org/presentationml/2006/main">
  <p:tag name="AS_UNIQUEID" val="1388"/>
</p:tagLst>
</file>

<file path=ppt/tags/tag351.xml><?xml version="1.0" encoding="utf-8"?>
<p:tagLst xmlns:p="http://schemas.openxmlformats.org/presentationml/2006/main">
  <p:tag name="AS_UNIQUEID" val="1389"/>
</p:tagLst>
</file>

<file path=ppt/tags/tag352.xml><?xml version="1.0" encoding="utf-8"?>
<p:tagLst xmlns:p="http://schemas.openxmlformats.org/presentationml/2006/main">
  <p:tag name="AS_UNIQUEID" val="1390"/>
</p:tagLst>
</file>

<file path=ppt/tags/tag353.xml><?xml version="1.0" encoding="utf-8"?>
<p:tagLst xmlns:p="http://schemas.openxmlformats.org/presentationml/2006/main">
  <p:tag name="AS_UNIQUEID" val="1391"/>
</p:tagLst>
</file>

<file path=ppt/tags/tag354.xml><?xml version="1.0" encoding="utf-8"?>
<p:tagLst xmlns:p="http://schemas.openxmlformats.org/presentationml/2006/main">
  <p:tag name="AS_UNIQUEID" val="1392"/>
</p:tagLst>
</file>

<file path=ppt/tags/tag355.xml><?xml version="1.0" encoding="utf-8"?>
<p:tagLst xmlns:p="http://schemas.openxmlformats.org/presentationml/2006/main">
  <p:tag name="AS_UNIQUEID" val="1393"/>
</p:tagLst>
</file>

<file path=ppt/tags/tag356.xml><?xml version="1.0" encoding="utf-8"?>
<p:tagLst xmlns:p="http://schemas.openxmlformats.org/presentationml/2006/main">
  <p:tag name="AS_UNIQUEID" val="1394"/>
</p:tagLst>
</file>

<file path=ppt/tags/tag357.xml><?xml version="1.0" encoding="utf-8"?>
<p:tagLst xmlns:p="http://schemas.openxmlformats.org/presentationml/2006/main">
  <p:tag name="AS_UNIQUEID" val="1395"/>
</p:tagLst>
</file>

<file path=ppt/tags/tag358.xml><?xml version="1.0" encoding="utf-8"?>
<p:tagLst xmlns:p="http://schemas.openxmlformats.org/presentationml/2006/main">
  <p:tag name="AS_UNIQUEID" val="1396"/>
</p:tagLst>
</file>

<file path=ppt/tags/tag359.xml><?xml version="1.0" encoding="utf-8"?>
<p:tagLst xmlns:p="http://schemas.openxmlformats.org/presentationml/2006/main">
  <p:tag name="AS_UNIQUEID" val="1397"/>
</p:tagLst>
</file>

<file path=ppt/tags/tag36.xml><?xml version="1.0" encoding="utf-8"?>
<p:tagLst xmlns:p="http://schemas.openxmlformats.org/presentationml/2006/main">
  <p:tag name="AS_UNIQUEID" val="1086"/>
</p:tagLst>
</file>

<file path=ppt/tags/tag360.xml><?xml version="1.0" encoding="utf-8"?>
<p:tagLst xmlns:p="http://schemas.openxmlformats.org/presentationml/2006/main">
  <p:tag name="AS_UNIQUEID" val="1398"/>
</p:tagLst>
</file>

<file path=ppt/tags/tag361.xml><?xml version="1.0" encoding="utf-8"?>
<p:tagLst xmlns:p="http://schemas.openxmlformats.org/presentationml/2006/main">
  <p:tag name="AS_UNIQUEID" val="1399"/>
</p:tagLst>
</file>

<file path=ppt/tags/tag362.xml><?xml version="1.0" encoding="utf-8"?>
<p:tagLst xmlns:p="http://schemas.openxmlformats.org/presentationml/2006/main">
  <p:tag name="AS_UNIQUEID" val="1400"/>
</p:tagLst>
</file>

<file path=ppt/tags/tag363.xml><?xml version="1.0" encoding="utf-8"?>
<p:tagLst xmlns:p="http://schemas.openxmlformats.org/presentationml/2006/main">
  <p:tag name="AS_UNIQUEID" val="1401"/>
</p:tagLst>
</file>

<file path=ppt/tags/tag364.xml><?xml version="1.0" encoding="utf-8"?>
<p:tagLst xmlns:p="http://schemas.openxmlformats.org/presentationml/2006/main">
  <p:tag name="AS_UNIQUEID" val="1402"/>
</p:tagLst>
</file>

<file path=ppt/tags/tag365.xml><?xml version="1.0" encoding="utf-8"?>
<p:tagLst xmlns:p="http://schemas.openxmlformats.org/presentationml/2006/main">
  <p:tag name="AS_UNIQUEID" val="1403"/>
</p:tagLst>
</file>

<file path=ppt/tags/tag366.xml><?xml version="1.0" encoding="utf-8"?>
<p:tagLst xmlns:p="http://schemas.openxmlformats.org/presentationml/2006/main">
  <p:tag name="AS_UNIQUEID" val="1404"/>
</p:tagLst>
</file>

<file path=ppt/tags/tag367.xml><?xml version="1.0" encoding="utf-8"?>
<p:tagLst xmlns:p="http://schemas.openxmlformats.org/presentationml/2006/main">
  <p:tag name="AS_UNIQUEID" val="1405"/>
</p:tagLst>
</file>

<file path=ppt/tags/tag368.xml><?xml version="1.0" encoding="utf-8"?>
<p:tagLst xmlns:p="http://schemas.openxmlformats.org/presentationml/2006/main">
  <p:tag name="AS_UNIQUEID" val="1406"/>
</p:tagLst>
</file>

<file path=ppt/tags/tag369.xml><?xml version="1.0" encoding="utf-8"?>
<p:tagLst xmlns:p="http://schemas.openxmlformats.org/presentationml/2006/main">
  <p:tag name="AS_UNIQUEID" val="1407"/>
</p:tagLst>
</file>

<file path=ppt/tags/tag37.xml><?xml version="1.0" encoding="utf-8"?>
<p:tagLst xmlns:p="http://schemas.openxmlformats.org/presentationml/2006/main">
  <p:tag name="AS_UNIQUEID" val="1087"/>
</p:tagLst>
</file>

<file path=ppt/tags/tag370.xml><?xml version="1.0" encoding="utf-8"?>
<p:tagLst xmlns:p="http://schemas.openxmlformats.org/presentationml/2006/main">
  <p:tag name="AS_UNIQUEID" val="1408"/>
</p:tagLst>
</file>

<file path=ppt/tags/tag371.xml><?xml version="1.0" encoding="utf-8"?>
<p:tagLst xmlns:p="http://schemas.openxmlformats.org/presentationml/2006/main">
  <p:tag name="AS_UNIQUEID" val="1409"/>
</p:tagLst>
</file>

<file path=ppt/tags/tag372.xml><?xml version="1.0" encoding="utf-8"?>
<p:tagLst xmlns:p="http://schemas.openxmlformats.org/presentationml/2006/main">
  <p:tag name="AS_UNIQUEID" val="1410"/>
</p:tagLst>
</file>

<file path=ppt/tags/tag373.xml><?xml version="1.0" encoding="utf-8"?>
<p:tagLst xmlns:p="http://schemas.openxmlformats.org/presentationml/2006/main">
  <p:tag name="AS_UNIQUEID" val="1411"/>
</p:tagLst>
</file>

<file path=ppt/tags/tag374.xml><?xml version="1.0" encoding="utf-8"?>
<p:tagLst xmlns:p="http://schemas.openxmlformats.org/presentationml/2006/main">
  <p:tag name="AS_UNIQUEID" val="1412"/>
</p:tagLst>
</file>

<file path=ppt/tags/tag375.xml><?xml version="1.0" encoding="utf-8"?>
<p:tagLst xmlns:p="http://schemas.openxmlformats.org/presentationml/2006/main">
  <p:tag name="AS_UNIQUEID" val="1413"/>
</p:tagLst>
</file>

<file path=ppt/tags/tag376.xml><?xml version="1.0" encoding="utf-8"?>
<p:tagLst xmlns:p="http://schemas.openxmlformats.org/presentationml/2006/main">
  <p:tag name="AS_UNIQUEID" val="1414"/>
</p:tagLst>
</file>

<file path=ppt/tags/tag377.xml><?xml version="1.0" encoding="utf-8"?>
<p:tagLst xmlns:p="http://schemas.openxmlformats.org/presentationml/2006/main">
  <p:tag name="AS_UNIQUEID" val="1415"/>
</p:tagLst>
</file>

<file path=ppt/tags/tag378.xml><?xml version="1.0" encoding="utf-8"?>
<p:tagLst xmlns:p="http://schemas.openxmlformats.org/presentationml/2006/main">
  <p:tag name="AS_UNIQUEID" val="1416"/>
</p:tagLst>
</file>

<file path=ppt/tags/tag379.xml><?xml version="1.0" encoding="utf-8"?>
<p:tagLst xmlns:p="http://schemas.openxmlformats.org/presentationml/2006/main">
  <p:tag name="AS_UNIQUEID" val="1417"/>
</p:tagLst>
</file>

<file path=ppt/tags/tag38.xml><?xml version="1.0" encoding="utf-8"?>
<p:tagLst xmlns:p="http://schemas.openxmlformats.org/presentationml/2006/main">
  <p:tag name="AS_UNIQUEID" val="1088"/>
</p:tagLst>
</file>

<file path=ppt/tags/tag380.xml><?xml version="1.0" encoding="utf-8"?>
<p:tagLst xmlns:p="http://schemas.openxmlformats.org/presentationml/2006/main">
  <p:tag name="AS_UNIQUEID" val="1418"/>
</p:tagLst>
</file>

<file path=ppt/tags/tag38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ef1864e0-2155-4321-87f5-d33acd38ba04"/>
</p:tagLst>
</file>

<file path=ppt/tags/tag39.xml><?xml version="1.0" encoding="utf-8"?>
<p:tagLst xmlns:p="http://schemas.openxmlformats.org/presentationml/2006/main">
  <p:tag name="AS_UNIQUEID" val="1089"/>
</p:tagLst>
</file>

<file path=ppt/tags/tag4.xml><?xml version="1.0" encoding="utf-8"?>
<p:tagLst xmlns:p="http://schemas.openxmlformats.org/presentationml/2006/main">
  <p:tag name="AS_UNIQUEID" val="1054"/>
</p:tagLst>
</file>

<file path=ppt/tags/tag40.xml><?xml version="1.0" encoding="utf-8"?>
<p:tagLst xmlns:p="http://schemas.openxmlformats.org/presentationml/2006/main">
  <p:tag name="AS_UNIQUEID" val="1090"/>
</p:tagLst>
</file>

<file path=ppt/tags/tag41.xml><?xml version="1.0" encoding="utf-8"?>
<p:tagLst xmlns:p="http://schemas.openxmlformats.org/presentationml/2006/main">
  <p:tag name="AS_UNIQUEID" val="1091"/>
</p:tagLst>
</file>

<file path=ppt/tags/tag42.xml><?xml version="1.0" encoding="utf-8"?>
<p:tagLst xmlns:p="http://schemas.openxmlformats.org/presentationml/2006/main">
  <p:tag name="AS_UNIQUEID" val="1092"/>
</p:tagLst>
</file>

<file path=ppt/tags/tag43.xml><?xml version="1.0" encoding="utf-8"?>
<p:tagLst xmlns:p="http://schemas.openxmlformats.org/presentationml/2006/main">
  <p:tag name="AS_UNIQUEID" val="1093"/>
</p:tagLst>
</file>

<file path=ppt/tags/tag44.xml><?xml version="1.0" encoding="utf-8"?>
<p:tagLst xmlns:p="http://schemas.openxmlformats.org/presentationml/2006/main">
  <p:tag name="AS_UNIQUEID" val="1094"/>
</p:tagLst>
</file>

<file path=ppt/tags/tag45.xml><?xml version="1.0" encoding="utf-8"?>
<p:tagLst xmlns:p="http://schemas.openxmlformats.org/presentationml/2006/main">
  <p:tag name="AS_UNIQUEID" val="1095"/>
</p:tagLst>
</file>

<file path=ppt/tags/tag46.xml><?xml version="1.0" encoding="utf-8"?>
<p:tagLst xmlns:p="http://schemas.openxmlformats.org/presentationml/2006/main">
  <p:tag name="AS_UNIQUEID" val="1096"/>
</p:tagLst>
</file>

<file path=ppt/tags/tag47.xml><?xml version="1.0" encoding="utf-8"?>
<p:tagLst xmlns:p="http://schemas.openxmlformats.org/presentationml/2006/main">
  <p:tag name="AS_UNIQUEID" val="1097"/>
</p:tagLst>
</file>

<file path=ppt/tags/tag48.xml><?xml version="1.0" encoding="utf-8"?>
<p:tagLst xmlns:p="http://schemas.openxmlformats.org/presentationml/2006/main">
  <p:tag name="AS_UNIQUEID" val="1098"/>
</p:tagLst>
</file>

<file path=ppt/tags/tag49.xml><?xml version="1.0" encoding="utf-8"?>
<p:tagLst xmlns:p="http://schemas.openxmlformats.org/presentationml/2006/main">
  <p:tag name="AS_UNIQUEID" val="1099"/>
</p:tagLst>
</file>

<file path=ppt/tags/tag5.xml><?xml version="1.0" encoding="utf-8"?>
<p:tagLst xmlns:p="http://schemas.openxmlformats.org/presentationml/2006/main">
  <p:tag name="AS_UNIQUEID" val="1055"/>
  <p:tag name="KSO_WM_BEAUTIFY_FLAG" val=""/>
</p:tagLst>
</file>

<file path=ppt/tags/tag50.xml><?xml version="1.0" encoding="utf-8"?>
<p:tagLst xmlns:p="http://schemas.openxmlformats.org/presentationml/2006/main">
  <p:tag name="AS_UNIQUEID" val="1100"/>
</p:tagLst>
</file>

<file path=ppt/tags/tag51.xml><?xml version="1.0" encoding="utf-8"?>
<p:tagLst xmlns:p="http://schemas.openxmlformats.org/presentationml/2006/main">
  <p:tag name="AS_UNIQUEID" val="1101"/>
</p:tagLst>
</file>

<file path=ppt/tags/tag52.xml><?xml version="1.0" encoding="utf-8"?>
<p:tagLst xmlns:p="http://schemas.openxmlformats.org/presentationml/2006/main">
  <p:tag name="AS_UNIQUEID" val="1102"/>
</p:tagLst>
</file>

<file path=ppt/tags/tag53.xml><?xml version="1.0" encoding="utf-8"?>
<p:tagLst xmlns:p="http://schemas.openxmlformats.org/presentationml/2006/main">
  <p:tag name="AS_UNIQUEID" val="1103"/>
</p:tagLst>
</file>

<file path=ppt/tags/tag54.xml><?xml version="1.0" encoding="utf-8"?>
<p:tagLst xmlns:p="http://schemas.openxmlformats.org/presentationml/2006/main">
  <p:tag name="AS_UNIQUEID" val="1104"/>
</p:tagLst>
</file>

<file path=ppt/tags/tag55.xml><?xml version="1.0" encoding="utf-8"?>
<p:tagLst xmlns:p="http://schemas.openxmlformats.org/presentationml/2006/main">
  <p:tag name="AS_UNIQUEID" val="1105"/>
</p:tagLst>
</file>

<file path=ppt/tags/tag56.xml><?xml version="1.0" encoding="utf-8"?>
<p:tagLst xmlns:p="http://schemas.openxmlformats.org/presentationml/2006/main">
  <p:tag name="AS_UNIQUEID" val="1106"/>
</p:tagLst>
</file>

<file path=ppt/tags/tag57.xml><?xml version="1.0" encoding="utf-8"?>
<p:tagLst xmlns:p="http://schemas.openxmlformats.org/presentationml/2006/main">
  <p:tag name="AS_UNIQUEID" val="1107"/>
</p:tagLst>
</file>

<file path=ppt/tags/tag58.xml><?xml version="1.0" encoding="utf-8"?>
<p:tagLst xmlns:p="http://schemas.openxmlformats.org/presentationml/2006/main">
  <p:tag name="AS_UNIQUEID" val="1108"/>
</p:tagLst>
</file>

<file path=ppt/tags/tag59.xml><?xml version="1.0" encoding="utf-8"?>
<p:tagLst xmlns:p="http://schemas.openxmlformats.org/presentationml/2006/main">
  <p:tag name="AS_UNIQUEID" val="1109"/>
</p:tagLst>
</file>

<file path=ppt/tags/tag6.xml><?xml version="1.0" encoding="utf-8"?>
<p:tagLst xmlns:p="http://schemas.openxmlformats.org/presentationml/2006/main">
  <p:tag name="AS_UNIQUEID" val="1056"/>
</p:tagLst>
</file>

<file path=ppt/tags/tag60.xml><?xml version="1.0" encoding="utf-8"?>
<p:tagLst xmlns:p="http://schemas.openxmlformats.org/presentationml/2006/main">
  <p:tag name="AS_UNIQUEID" val="1110"/>
</p:tagLst>
</file>

<file path=ppt/tags/tag61.xml><?xml version="1.0" encoding="utf-8"?>
<p:tagLst xmlns:p="http://schemas.openxmlformats.org/presentationml/2006/main">
  <p:tag name="AS_UNIQUEID" val="1111"/>
</p:tagLst>
</file>

<file path=ppt/tags/tag62.xml><?xml version="1.0" encoding="utf-8"?>
<p:tagLst xmlns:p="http://schemas.openxmlformats.org/presentationml/2006/main">
  <p:tag name="AS_UNIQUEID" val="787"/>
</p:tagLst>
</file>

<file path=ppt/tags/tag63.xml><?xml version="1.0" encoding="utf-8"?>
<p:tagLst xmlns:p="http://schemas.openxmlformats.org/presentationml/2006/main">
  <p:tag name="AS_UNIQUEID" val="1112"/>
</p:tagLst>
</file>

<file path=ppt/tags/tag64.xml><?xml version="1.0" encoding="utf-8"?>
<p:tagLst xmlns:p="http://schemas.openxmlformats.org/presentationml/2006/main">
  <p:tag name="AS_UNIQUEID" val="788"/>
</p:tagLst>
</file>

<file path=ppt/tags/tag65.xml><?xml version="1.0" encoding="utf-8"?>
<p:tagLst xmlns:p="http://schemas.openxmlformats.org/presentationml/2006/main">
  <p:tag name="AS_UNIQUEID" val="789"/>
</p:tagLst>
</file>

<file path=ppt/tags/tag66.xml><?xml version="1.0" encoding="utf-8"?>
<p:tagLst xmlns:p="http://schemas.openxmlformats.org/presentationml/2006/main">
  <p:tag name="AS_UNIQUEID" val="790"/>
</p:tagLst>
</file>

<file path=ppt/tags/tag67.xml><?xml version="1.0" encoding="utf-8"?>
<p:tagLst xmlns:p="http://schemas.openxmlformats.org/presentationml/2006/main">
  <p:tag name="AS_UNIQUEID" val="1113"/>
</p:tagLst>
</file>

<file path=ppt/tags/tag68.xml><?xml version="1.0" encoding="utf-8"?>
<p:tagLst xmlns:p="http://schemas.openxmlformats.org/presentationml/2006/main">
  <p:tag name="AS_UNIQUEID" val="1114"/>
</p:tagLst>
</file>

<file path=ppt/tags/tag69.xml><?xml version="1.0" encoding="utf-8"?>
<p:tagLst xmlns:p="http://schemas.openxmlformats.org/presentationml/2006/main">
  <p:tag name="AS_UNIQUEID" val="1115"/>
</p:tagLst>
</file>

<file path=ppt/tags/tag7.xml><?xml version="1.0" encoding="utf-8"?>
<p:tagLst xmlns:p="http://schemas.openxmlformats.org/presentationml/2006/main">
  <p:tag name="AS_UNIQUEID" val="1057"/>
</p:tagLst>
</file>

<file path=ppt/tags/tag70.xml><?xml version="1.0" encoding="utf-8"?>
<p:tagLst xmlns:p="http://schemas.openxmlformats.org/presentationml/2006/main">
  <p:tag name="AS_UNIQUEID" val="1116"/>
</p:tagLst>
</file>

<file path=ppt/tags/tag71.xml><?xml version="1.0" encoding="utf-8"?>
<p:tagLst xmlns:p="http://schemas.openxmlformats.org/presentationml/2006/main">
  <p:tag name="AS_UNIQUEID" val="1117"/>
</p:tagLst>
</file>

<file path=ppt/tags/tag72.xml><?xml version="1.0" encoding="utf-8"?>
<p:tagLst xmlns:p="http://schemas.openxmlformats.org/presentationml/2006/main">
  <p:tag name="AS_UNIQUEID" val="1118"/>
</p:tagLst>
</file>

<file path=ppt/tags/tag73.xml><?xml version="1.0" encoding="utf-8"?>
<p:tagLst xmlns:p="http://schemas.openxmlformats.org/presentationml/2006/main">
  <p:tag name="AS_UNIQUEID" val="1119"/>
</p:tagLst>
</file>

<file path=ppt/tags/tag74.xml><?xml version="1.0" encoding="utf-8"?>
<p:tagLst xmlns:p="http://schemas.openxmlformats.org/presentationml/2006/main">
  <p:tag name="AS_UNIQUEID" val="802"/>
</p:tagLst>
</file>

<file path=ppt/tags/tag75.xml><?xml version="1.0" encoding="utf-8"?>
<p:tagLst xmlns:p="http://schemas.openxmlformats.org/presentationml/2006/main">
  <p:tag name="AS_UNIQUEID" val="1120"/>
</p:tagLst>
</file>

<file path=ppt/tags/tag76.xml><?xml version="1.0" encoding="utf-8"?>
<p:tagLst xmlns:p="http://schemas.openxmlformats.org/presentationml/2006/main">
  <p:tag name="AS_UNIQUEID" val="1121"/>
</p:tagLst>
</file>

<file path=ppt/tags/tag77.xml><?xml version="1.0" encoding="utf-8"?>
<p:tagLst xmlns:p="http://schemas.openxmlformats.org/presentationml/2006/main">
  <p:tag name="AS_UNIQUEID" val="1122"/>
</p:tagLst>
</file>

<file path=ppt/tags/tag78.xml><?xml version="1.0" encoding="utf-8"?>
<p:tagLst xmlns:p="http://schemas.openxmlformats.org/presentationml/2006/main">
  <p:tag name="AS_UNIQUEID" val="1123"/>
</p:tagLst>
</file>

<file path=ppt/tags/tag79.xml><?xml version="1.0" encoding="utf-8"?>
<p:tagLst xmlns:p="http://schemas.openxmlformats.org/presentationml/2006/main">
  <p:tag name="AS_UNIQUEID" val="1124"/>
</p:tagLst>
</file>

<file path=ppt/tags/tag8.xml><?xml version="1.0" encoding="utf-8"?>
<p:tagLst xmlns:p="http://schemas.openxmlformats.org/presentationml/2006/main">
  <p:tag name="AS_UNIQUEID" val="1058"/>
</p:tagLst>
</file>

<file path=ppt/tags/tag80.xml><?xml version="1.0" encoding="utf-8"?>
<p:tagLst xmlns:p="http://schemas.openxmlformats.org/presentationml/2006/main">
  <p:tag name="AS_UNIQUEID" val="802"/>
</p:tagLst>
</file>

<file path=ppt/tags/tag81.xml><?xml version="1.0" encoding="utf-8"?>
<p:tagLst xmlns:p="http://schemas.openxmlformats.org/presentationml/2006/main">
  <p:tag name="AS_UNIQUEID" val="1125"/>
</p:tagLst>
</file>

<file path=ppt/tags/tag82.xml><?xml version="1.0" encoding="utf-8"?>
<p:tagLst xmlns:p="http://schemas.openxmlformats.org/presentationml/2006/main">
  <p:tag name="AS_UNIQUEID" val="1126"/>
</p:tagLst>
</file>

<file path=ppt/tags/tag83.xml><?xml version="1.0" encoding="utf-8"?>
<p:tagLst xmlns:p="http://schemas.openxmlformats.org/presentationml/2006/main">
  <p:tag name="AS_UNIQUEID" val="1127"/>
</p:tagLst>
</file>

<file path=ppt/tags/tag84.xml><?xml version="1.0" encoding="utf-8"?>
<p:tagLst xmlns:p="http://schemas.openxmlformats.org/presentationml/2006/main">
  <p:tag name="AS_UNIQUEID" val="1128"/>
</p:tagLst>
</file>

<file path=ppt/tags/tag85.xml><?xml version="1.0" encoding="utf-8"?>
<p:tagLst xmlns:p="http://schemas.openxmlformats.org/presentationml/2006/main">
  <p:tag name="AS_UNIQUEID" val="1129"/>
</p:tagLst>
</file>

<file path=ppt/tags/tag86.xml><?xml version="1.0" encoding="utf-8"?>
<p:tagLst xmlns:p="http://schemas.openxmlformats.org/presentationml/2006/main">
  <p:tag name="AS_UNIQUEID" val="1130"/>
</p:tagLst>
</file>

<file path=ppt/tags/tag87.xml><?xml version="1.0" encoding="utf-8"?>
<p:tagLst xmlns:p="http://schemas.openxmlformats.org/presentationml/2006/main">
  <p:tag name="AS_UNIQUEID" val="1131"/>
</p:tagLst>
</file>

<file path=ppt/tags/tag88.xml><?xml version="1.0" encoding="utf-8"?>
<p:tagLst xmlns:p="http://schemas.openxmlformats.org/presentationml/2006/main">
  <p:tag name="AS_UNIQUEID" val="1132"/>
</p:tagLst>
</file>

<file path=ppt/tags/tag89.xml><?xml version="1.0" encoding="utf-8"?>
<p:tagLst xmlns:p="http://schemas.openxmlformats.org/presentationml/2006/main">
  <p:tag name="AS_UNIQUEID" val="1133"/>
</p:tagLst>
</file>

<file path=ppt/tags/tag9.xml><?xml version="1.0" encoding="utf-8"?>
<p:tagLst xmlns:p="http://schemas.openxmlformats.org/presentationml/2006/main">
  <p:tag name="AS_UNIQUEID" val="1059"/>
</p:tagLst>
</file>

<file path=ppt/tags/tag90.xml><?xml version="1.0" encoding="utf-8"?>
<p:tagLst xmlns:p="http://schemas.openxmlformats.org/presentationml/2006/main">
  <p:tag name="AS_UNIQUEID" val="1134"/>
</p:tagLst>
</file>

<file path=ppt/tags/tag91.xml><?xml version="1.0" encoding="utf-8"?>
<p:tagLst xmlns:p="http://schemas.openxmlformats.org/presentationml/2006/main">
  <p:tag name="AS_UNIQUEID" val="1135"/>
</p:tagLst>
</file>

<file path=ppt/tags/tag92.xml><?xml version="1.0" encoding="utf-8"?>
<p:tagLst xmlns:p="http://schemas.openxmlformats.org/presentationml/2006/main">
  <p:tag name="AS_UNIQUEID" val="1136"/>
</p:tagLst>
</file>

<file path=ppt/tags/tag93.xml><?xml version="1.0" encoding="utf-8"?>
<p:tagLst xmlns:p="http://schemas.openxmlformats.org/presentationml/2006/main">
  <p:tag name="AS_UNIQUEID" val="802"/>
</p:tagLst>
</file>

<file path=ppt/tags/tag94.xml><?xml version="1.0" encoding="utf-8"?>
<p:tagLst xmlns:p="http://schemas.openxmlformats.org/presentationml/2006/main">
  <p:tag name="AS_UNIQUEID" val="1137"/>
</p:tagLst>
</file>

<file path=ppt/tags/tag95.xml><?xml version="1.0" encoding="utf-8"?>
<p:tagLst xmlns:p="http://schemas.openxmlformats.org/presentationml/2006/main">
  <p:tag name="AS_UNIQUEID" val="1138"/>
</p:tagLst>
</file>

<file path=ppt/tags/tag96.xml><?xml version="1.0" encoding="utf-8"?>
<p:tagLst xmlns:p="http://schemas.openxmlformats.org/presentationml/2006/main">
  <p:tag name="AS_UNIQUEID" val="1139"/>
</p:tagLst>
</file>

<file path=ppt/tags/tag97.xml><?xml version="1.0" encoding="utf-8"?>
<p:tagLst xmlns:p="http://schemas.openxmlformats.org/presentationml/2006/main">
  <p:tag name="AS_UNIQUEID" val="1140"/>
</p:tagLst>
</file>

<file path=ppt/tags/tag98.xml><?xml version="1.0" encoding="utf-8"?>
<p:tagLst xmlns:p="http://schemas.openxmlformats.org/presentationml/2006/main">
  <p:tag name="AS_UNIQUEID" val="1141"/>
</p:tagLst>
</file>

<file path=ppt/tags/tag99.xml><?xml version="1.0" encoding="utf-8"?>
<p:tagLst xmlns:p="http://schemas.openxmlformats.org/presentationml/2006/main">
  <p:tag name="AS_UNIQUEID" val="1142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185</Paragraphs>
  <Slides>36</Slides>
  <Notes>0</Notes>
  <TotalTime>0</TotalTime>
  <HiddenSlides>0</HiddenSlides>
  <MMClips>5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9">
      <vt:lpstr>Arial</vt:lpstr>
      <vt:lpstr>Calibri Light</vt:lpstr>
      <vt:lpstr>Calibri</vt:lpstr>
      <vt:lpstr>黑体</vt:lpstr>
      <vt:lpstr>字魂105号-简雅黑</vt:lpstr>
      <vt:lpstr>Times New Roman</vt:lpstr>
      <vt:lpstr>华文新魏</vt:lpstr>
      <vt:lpstr>仿宋</vt:lpstr>
      <vt:lpstr>宋体</vt:lpstr>
      <vt:lpstr>楷体</vt:lpstr>
      <vt:lpstr>华文中宋</vt:lpstr>
      <vt:lpstr>Wingdings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2024-06-27T16:09:53.245</cp:lastPrinted>
  <dcterms:created xsi:type="dcterms:W3CDTF">2024-06-27T16:09:53Z</dcterms:created>
  <dcterms:modified xsi:type="dcterms:W3CDTF">2024-06-27T08:09:53Z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