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78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8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tags/tag39.xml" ContentType="application/vnd.openxmlformats-officedocument.presentationml.tags+xml"/>
  <Override PartName="/ppt/tags/tag59.xml" ContentType="application/vnd.openxmlformats-officedocument.presentationml.tags+xml"/>
  <Override PartName="/ppt/tags/tag68.xml" ContentType="application/vnd.openxmlformats-officedocument.presentationml.tags+xml"/>
  <Override PartName="/ppt/tags/tag77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57.xml" ContentType="application/vnd.openxmlformats-officedocument.presentationml.tags+xml"/>
  <Override PartName="/ppt/tags/tag66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tags/tag64.xml" ContentType="application/vnd.openxmlformats-officedocument.presentationml.tags+xml"/>
  <Override PartName="/ppt/tags/tag73.xml" ContentType="application/vnd.openxmlformats-officedocument.presentationml.tags+xml"/>
  <Override PartName="/ppt/tags/tag82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Default Extension="gif" ContentType="image/gif"/>
  <Override PartName="/ppt/tags/tag53.xml" ContentType="application/vnd.openxmlformats-officedocument.presentationml.tags+xml"/>
  <Override PartName="/ppt/tags/tag62.xml" ContentType="application/vnd.openxmlformats-officedocument.presentationml.tags+xml"/>
  <Override PartName="/ppt/tags/tag71.xml" ContentType="application/vnd.openxmlformats-officedocument.presentationml.tags+xml"/>
  <Override PartName="/ppt/tags/tag80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70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E80F5-6B4E-4DB6-A749-C2CC2FA9A4E0}" type="datetimeFigureOut">
              <a:rPr lang="zh-CN" altLang="en-US" smtClean="0"/>
              <a:pPr/>
              <a:t>2020/2/9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1A730-1A40-4868-89D3-AE6CD1908B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74266A4D-280F-4424-B704-371751DC7F7E}"/>
              </a:ext>
            </a:extLst>
          </p:cNvPr>
          <p:cNvGrpSpPr>
            <a:grpSpLocks/>
          </p:cNvGrpSpPr>
          <p:nvPr/>
        </p:nvGrpSpPr>
        <p:grpSpPr bwMode="auto">
          <a:xfrm>
            <a:off x="558542" y="347891"/>
            <a:ext cx="4013457" cy="707799"/>
            <a:chOff x="1752567" y="402830"/>
            <a:chExt cx="4217586" cy="844742"/>
          </a:xfrm>
          <a:solidFill>
            <a:srgbClr val="4B5251"/>
          </a:solidFill>
          <a:effectLst>
            <a:outerShdw blurRad="50800" dist="38100" dir="5400000" sx="105000" sy="105000" algn="t" rotWithShape="0">
              <a:prstClr val="black">
                <a:alpha val="40000"/>
              </a:prstClr>
            </a:outerShdw>
          </a:effectLst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xmlns="" id="{C740BA7D-73C3-4062-9D1F-99CB9ED45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2567" y="402830"/>
              <a:ext cx="844470" cy="844742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solidFill>
                  <a:schemeClr val="bg1"/>
                </a:solidFill>
                <a:latin typeface="等线" panose="02010600030101010101" pitchFamily="2" charset="-122"/>
                <a:ea typeface="+mn-ea"/>
              </a:endParaRPr>
            </a:p>
          </p:txBody>
        </p:sp>
        <p:sp>
          <p:nvSpPr>
            <p:cNvPr id="4" name="任意多边形: 形状 14">
              <a:extLst>
                <a:ext uri="{FF2B5EF4-FFF2-40B4-BE49-F238E27FC236}">
                  <a16:creationId xmlns:a16="http://schemas.microsoft.com/office/drawing/2014/main" xmlns="" id="{C343E90D-7A53-47DB-9240-657E145FB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055" y="402830"/>
              <a:ext cx="3827098" cy="844742"/>
            </a:xfrm>
            <a:custGeom>
              <a:avLst/>
              <a:gdLst>
                <a:gd name="T0" fmla="*/ 3535441 w 3096868"/>
                <a:gd name="T1" fmla="*/ 665844 h 683523"/>
                <a:gd name="T2" fmla="*/ 3620786 w 3096868"/>
                <a:gd name="T3" fmla="*/ 751190 h 683523"/>
                <a:gd name="T4" fmla="*/ 3535441 w 3096868"/>
                <a:gd name="T5" fmla="*/ 836535 h 683523"/>
                <a:gd name="T6" fmla="*/ 3450096 w 3096868"/>
                <a:gd name="T7" fmla="*/ 751190 h 683523"/>
                <a:gd name="T8" fmla="*/ 3535441 w 3096868"/>
                <a:gd name="T9" fmla="*/ 665844 h 683523"/>
                <a:gd name="T10" fmla="*/ 3575421 w 3096868"/>
                <a:gd name="T11" fmla="*/ 334148 h 683523"/>
                <a:gd name="T12" fmla="*/ 3740494 w 3096868"/>
                <a:gd name="T13" fmla="*/ 334148 h 683523"/>
                <a:gd name="T14" fmla="*/ 3827310 w 3096868"/>
                <a:gd name="T15" fmla="*/ 420964 h 683523"/>
                <a:gd name="T16" fmla="*/ 3740494 w 3096868"/>
                <a:gd name="T17" fmla="*/ 507780 h 683523"/>
                <a:gd name="T18" fmla="*/ 3575421 w 3096868"/>
                <a:gd name="T19" fmla="*/ 507780 h 683523"/>
                <a:gd name="T20" fmla="*/ 3488605 w 3096868"/>
                <a:gd name="T21" fmla="*/ 420964 h 683523"/>
                <a:gd name="T22" fmla="*/ 3575421 w 3096868"/>
                <a:gd name="T23" fmla="*/ 334148 h 683523"/>
                <a:gd name="T24" fmla="*/ 300585 w 3096868"/>
                <a:gd name="T25" fmla="*/ 260256 h 683523"/>
                <a:gd name="T26" fmla="*/ 300585 w 3096868"/>
                <a:gd name="T27" fmla="*/ 260256 h 683523"/>
                <a:gd name="T28" fmla="*/ 300585 w 3096868"/>
                <a:gd name="T29" fmla="*/ 260257 h 683523"/>
                <a:gd name="T30" fmla="*/ 3111437 w 3096868"/>
                <a:gd name="T31" fmla="*/ 8158 h 683523"/>
                <a:gd name="T32" fmla="*/ 3196782 w 3096868"/>
                <a:gd name="T33" fmla="*/ 93503 h 683523"/>
                <a:gd name="T34" fmla="*/ 3111437 w 3096868"/>
                <a:gd name="T35" fmla="*/ 178848 h 683523"/>
                <a:gd name="T36" fmla="*/ 3026091 w 3096868"/>
                <a:gd name="T37" fmla="*/ 93503 h 683523"/>
                <a:gd name="T38" fmla="*/ 3111437 w 3096868"/>
                <a:gd name="T39" fmla="*/ 8158 h 683523"/>
                <a:gd name="T40" fmla="*/ 86816 w 3096868"/>
                <a:gd name="T41" fmla="*/ 0 h 683523"/>
                <a:gd name="T42" fmla="*/ 2864929 w 3096868"/>
                <a:gd name="T43" fmla="*/ 0 h 683523"/>
                <a:gd name="T44" fmla="*/ 2951744 w 3096868"/>
                <a:gd name="T45" fmla="*/ 86816 h 683523"/>
                <a:gd name="T46" fmla="*/ 2864929 w 3096868"/>
                <a:gd name="T47" fmla="*/ 173632 h 683523"/>
                <a:gd name="T48" fmla="*/ 2734090 w 3096868"/>
                <a:gd name="T49" fmla="*/ 173632 h 683523"/>
                <a:gd name="T50" fmla="*/ 2723584 w 3096868"/>
                <a:gd name="T51" fmla="*/ 175729 h 683523"/>
                <a:gd name="T52" fmla="*/ 2670560 w 3096868"/>
                <a:gd name="T53" fmla="*/ 254801 h 683523"/>
                <a:gd name="T54" fmla="*/ 2723584 w 3096868"/>
                <a:gd name="T55" fmla="*/ 333871 h 683523"/>
                <a:gd name="T56" fmla="*/ 2724968 w 3096868"/>
                <a:gd name="T57" fmla="*/ 334148 h 683523"/>
                <a:gd name="T58" fmla="*/ 3156548 w 3096868"/>
                <a:gd name="T59" fmla="*/ 334148 h 683523"/>
                <a:gd name="T60" fmla="*/ 3243364 w 3096868"/>
                <a:gd name="T61" fmla="*/ 420964 h 683523"/>
                <a:gd name="T62" fmla="*/ 3156548 w 3096868"/>
                <a:gd name="T63" fmla="*/ 507780 h 683523"/>
                <a:gd name="T64" fmla="*/ 3030652 w 3096868"/>
                <a:gd name="T65" fmla="*/ 507780 h 683523"/>
                <a:gd name="T66" fmla="*/ 3002180 w 3096868"/>
                <a:gd name="T67" fmla="*/ 513462 h 683523"/>
                <a:gd name="T68" fmla="*/ 2949156 w 3096868"/>
                <a:gd name="T69" fmla="*/ 592534 h 683523"/>
                <a:gd name="T70" fmla="*/ 2974584 w 3096868"/>
                <a:gd name="T71" fmla="*/ 653214 h 683523"/>
                <a:gd name="T72" fmla="*/ 3001437 w 3096868"/>
                <a:gd name="T73" fmla="*/ 671110 h 683523"/>
                <a:gd name="T74" fmla="*/ 3287446 w 3096868"/>
                <a:gd name="T75" fmla="*/ 671110 h 683523"/>
                <a:gd name="T76" fmla="*/ 3374262 w 3096868"/>
                <a:gd name="T77" fmla="*/ 757926 h 683523"/>
                <a:gd name="T78" fmla="*/ 3287446 w 3096868"/>
                <a:gd name="T79" fmla="*/ 844742 h 683523"/>
                <a:gd name="T80" fmla="*/ 86816 w 3096868"/>
                <a:gd name="T81" fmla="*/ 844742 h 683523"/>
                <a:gd name="T82" fmla="*/ 0 w 3096868"/>
                <a:gd name="T83" fmla="*/ 757926 h 683523"/>
                <a:gd name="T84" fmla="*/ 86816 w 3096868"/>
                <a:gd name="T85" fmla="*/ 671110 h 683523"/>
                <a:gd name="T86" fmla="*/ 300585 w 3096868"/>
                <a:gd name="T87" fmla="*/ 671110 h 683523"/>
                <a:gd name="T88" fmla="*/ 300585 w 3096868"/>
                <a:gd name="T89" fmla="*/ 507780 h 683523"/>
                <a:gd name="T90" fmla="*/ 131059 w 3096868"/>
                <a:gd name="T91" fmla="*/ 507780 h 683523"/>
                <a:gd name="T92" fmla="*/ 44243 w 3096868"/>
                <a:gd name="T93" fmla="*/ 420964 h 683523"/>
                <a:gd name="T94" fmla="*/ 131059 w 3096868"/>
                <a:gd name="T95" fmla="*/ 334148 h 683523"/>
                <a:gd name="T96" fmla="*/ 340336 w 3096868"/>
                <a:gd name="T97" fmla="*/ 334148 h 683523"/>
                <a:gd name="T98" fmla="*/ 327649 w 3096868"/>
                <a:gd name="T99" fmla="*/ 325594 h 683523"/>
                <a:gd name="T100" fmla="*/ 307845 w 3096868"/>
                <a:gd name="T101" fmla="*/ 296223 h 683523"/>
                <a:gd name="T102" fmla="*/ 300585 w 3096868"/>
                <a:gd name="T103" fmla="*/ 260256 h 683523"/>
                <a:gd name="T104" fmla="*/ 307845 w 3096868"/>
                <a:gd name="T105" fmla="*/ 224290 h 683523"/>
                <a:gd name="T106" fmla="*/ 341324 w 3096868"/>
                <a:gd name="T107" fmla="*/ 183636 h 683523"/>
                <a:gd name="T108" fmla="*/ 374075 w 3096868"/>
                <a:gd name="T109" fmla="*/ 173632 h 683523"/>
                <a:gd name="T110" fmla="*/ 86816 w 3096868"/>
                <a:gd name="T111" fmla="*/ 173632 h 683523"/>
                <a:gd name="T112" fmla="*/ 0 w 3096868"/>
                <a:gd name="T113" fmla="*/ 86816 h 683523"/>
                <a:gd name="T114" fmla="*/ 86816 w 3096868"/>
                <a:gd name="T115" fmla="*/ 0 h 68352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096868"/>
                <a:gd name="T175" fmla="*/ 0 h 683523"/>
                <a:gd name="T176" fmla="*/ 3096868 w 3096868"/>
                <a:gd name="T177" fmla="*/ 683523 h 68352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096868" h="683523">
                  <a:moveTo>
                    <a:pt x="2860702" y="538768"/>
                  </a:moveTo>
                  <a:cubicBezTo>
                    <a:pt x="2898841" y="538768"/>
                    <a:pt x="2929759" y="569686"/>
                    <a:pt x="2929759" y="607825"/>
                  </a:cubicBezTo>
                  <a:cubicBezTo>
                    <a:pt x="2929759" y="645964"/>
                    <a:pt x="2898841" y="676882"/>
                    <a:pt x="2860702" y="676882"/>
                  </a:cubicBezTo>
                  <a:cubicBezTo>
                    <a:pt x="2822563" y="676882"/>
                    <a:pt x="2791645" y="645964"/>
                    <a:pt x="2791645" y="607825"/>
                  </a:cubicBezTo>
                  <a:cubicBezTo>
                    <a:pt x="2791645" y="569686"/>
                    <a:pt x="2822563" y="538768"/>
                    <a:pt x="2860702" y="538768"/>
                  </a:cubicBezTo>
                  <a:close/>
                  <a:moveTo>
                    <a:pt x="2893052" y="270376"/>
                  </a:moveTo>
                  <a:lnTo>
                    <a:pt x="3026621" y="270376"/>
                  </a:lnTo>
                  <a:cubicBezTo>
                    <a:pt x="3065417" y="270376"/>
                    <a:pt x="3096868" y="301827"/>
                    <a:pt x="3096868" y="340623"/>
                  </a:cubicBezTo>
                  <a:cubicBezTo>
                    <a:pt x="3096868" y="379419"/>
                    <a:pt x="3065417" y="410870"/>
                    <a:pt x="3026621" y="410870"/>
                  </a:cubicBezTo>
                  <a:lnTo>
                    <a:pt x="2893052" y="410870"/>
                  </a:lnTo>
                  <a:cubicBezTo>
                    <a:pt x="2854256" y="410870"/>
                    <a:pt x="2822805" y="379419"/>
                    <a:pt x="2822805" y="340623"/>
                  </a:cubicBezTo>
                  <a:cubicBezTo>
                    <a:pt x="2822805" y="301827"/>
                    <a:pt x="2854256" y="270376"/>
                    <a:pt x="2893052" y="270376"/>
                  </a:cubicBezTo>
                  <a:close/>
                  <a:moveTo>
                    <a:pt x="243218" y="210586"/>
                  </a:moveTo>
                  <a:lnTo>
                    <a:pt x="243218" y="210586"/>
                  </a:lnTo>
                  <a:lnTo>
                    <a:pt x="243218" y="210587"/>
                  </a:lnTo>
                  <a:lnTo>
                    <a:pt x="243218" y="210586"/>
                  </a:lnTo>
                  <a:close/>
                  <a:moveTo>
                    <a:pt x="2517619" y="6601"/>
                  </a:moveTo>
                  <a:cubicBezTo>
                    <a:pt x="2555758" y="6601"/>
                    <a:pt x="2586676" y="37519"/>
                    <a:pt x="2586676" y="75658"/>
                  </a:cubicBezTo>
                  <a:cubicBezTo>
                    <a:pt x="2586676" y="113797"/>
                    <a:pt x="2555758" y="144715"/>
                    <a:pt x="2517619" y="144715"/>
                  </a:cubicBezTo>
                  <a:cubicBezTo>
                    <a:pt x="2479480" y="144715"/>
                    <a:pt x="2448562" y="113797"/>
                    <a:pt x="2448562" y="75658"/>
                  </a:cubicBezTo>
                  <a:cubicBezTo>
                    <a:pt x="2448562" y="37519"/>
                    <a:pt x="2479480" y="6601"/>
                    <a:pt x="2517619" y="6601"/>
                  </a:cubicBezTo>
                  <a:close/>
                  <a:moveTo>
                    <a:pt x="70247" y="0"/>
                  </a:moveTo>
                  <a:lnTo>
                    <a:pt x="2318157" y="0"/>
                  </a:lnTo>
                  <a:cubicBezTo>
                    <a:pt x="2356953" y="0"/>
                    <a:pt x="2388404" y="31451"/>
                    <a:pt x="2388404" y="70247"/>
                  </a:cubicBezTo>
                  <a:cubicBezTo>
                    <a:pt x="2388404" y="109043"/>
                    <a:pt x="2356953" y="140494"/>
                    <a:pt x="2318157" y="140494"/>
                  </a:cubicBezTo>
                  <a:lnTo>
                    <a:pt x="2212289" y="140494"/>
                  </a:lnTo>
                  <a:lnTo>
                    <a:pt x="2203788" y="142191"/>
                  </a:lnTo>
                  <a:cubicBezTo>
                    <a:pt x="2178575" y="152732"/>
                    <a:pt x="2160884" y="177410"/>
                    <a:pt x="2160884" y="206172"/>
                  </a:cubicBezTo>
                  <a:cubicBezTo>
                    <a:pt x="2160884" y="234933"/>
                    <a:pt x="2178575" y="259611"/>
                    <a:pt x="2203788" y="270152"/>
                  </a:cubicBezTo>
                  <a:lnTo>
                    <a:pt x="2204908" y="270376"/>
                  </a:lnTo>
                  <a:lnTo>
                    <a:pt x="2554121" y="270376"/>
                  </a:lnTo>
                  <a:cubicBezTo>
                    <a:pt x="2592917" y="270376"/>
                    <a:pt x="2624368" y="301827"/>
                    <a:pt x="2624368" y="340623"/>
                  </a:cubicBezTo>
                  <a:cubicBezTo>
                    <a:pt x="2624368" y="379419"/>
                    <a:pt x="2592917" y="410870"/>
                    <a:pt x="2554121" y="410870"/>
                  </a:cubicBezTo>
                  <a:lnTo>
                    <a:pt x="2452252" y="410870"/>
                  </a:lnTo>
                  <a:lnTo>
                    <a:pt x="2429214" y="415468"/>
                  </a:lnTo>
                  <a:cubicBezTo>
                    <a:pt x="2404001" y="426009"/>
                    <a:pt x="2386310" y="450687"/>
                    <a:pt x="2386310" y="479449"/>
                  </a:cubicBezTo>
                  <a:cubicBezTo>
                    <a:pt x="2386310" y="498623"/>
                    <a:pt x="2394173" y="515982"/>
                    <a:pt x="2406885" y="528548"/>
                  </a:cubicBezTo>
                  <a:lnTo>
                    <a:pt x="2428613" y="543029"/>
                  </a:lnTo>
                  <a:lnTo>
                    <a:pt x="2660037" y="543029"/>
                  </a:lnTo>
                  <a:cubicBezTo>
                    <a:pt x="2698833" y="543029"/>
                    <a:pt x="2730284" y="574480"/>
                    <a:pt x="2730284" y="613276"/>
                  </a:cubicBezTo>
                  <a:cubicBezTo>
                    <a:pt x="2730284" y="652072"/>
                    <a:pt x="2698833" y="683523"/>
                    <a:pt x="2660037" y="683523"/>
                  </a:cubicBezTo>
                  <a:lnTo>
                    <a:pt x="70247" y="683523"/>
                  </a:lnTo>
                  <a:cubicBezTo>
                    <a:pt x="31451" y="683523"/>
                    <a:pt x="0" y="652072"/>
                    <a:pt x="0" y="613276"/>
                  </a:cubicBezTo>
                  <a:cubicBezTo>
                    <a:pt x="0" y="574480"/>
                    <a:pt x="31451" y="543029"/>
                    <a:pt x="70247" y="543029"/>
                  </a:cubicBezTo>
                  <a:lnTo>
                    <a:pt x="243218" y="543029"/>
                  </a:lnTo>
                  <a:lnTo>
                    <a:pt x="243218" y="410870"/>
                  </a:lnTo>
                  <a:lnTo>
                    <a:pt x="106046" y="410870"/>
                  </a:lnTo>
                  <a:cubicBezTo>
                    <a:pt x="67250" y="410870"/>
                    <a:pt x="35799" y="379419"/>
                    <a:pt x="35799" y="340623"/>
                  </a:cubicBezTo>
                  <a:cubicBezTo>
                    <a:pt x="35799" y="301827"/>
                    <a:pt x="67250" y="270376"/>
                    <a:pt x="106046" y="270376"/>
                  </a:cubicBezTo>
                  <a:lnTo>
                    <a:pt x="275383" y="270376"/>
                  </a:lnTo>
                  <a:lnTo>
                    <a:pt x="265117" y="263454"/>
                  </a:lnTo>
                  <a:cubicBezTo>
                    <a:pt x="258351" y="256689"/>
                    <a:pt x="252877" y="248634"/>
                    <a:pt x="249093" y="239689"/>
                  </a:cubicBezTo>
                  <a:lnTo>
                    <a:pt x="243218" y="210586"/>
                  </a:lnTo>
                  <a:lnTo>
                    <a:pt x="249093" y="181484"/>
                  </a:lnTo>
                  <a:cubicBezTo>
                    <a:pt x="254769" y="168067"/>
                    <a:pt x="264249" y="156651"/>
                    <a:pt x="276182" y="148589"/>
                  </a:cubicBezTo>
                  <a:lnTo>
                    <a:pt x="302683" y="140494"/>
                  </a:lnTo>
                  <a:lnTo>
                    <a:pt x="70247" y="140494"/>
                  </a:lnTo>
                  <a:cubicBezTo>
                    <a:pt x="31451" y="140494"/>
                    <a:pt x="0" y="109043"/>
                    <a:pt x="0" y="70247"/>
                  </a:cubicBezTo>
                  <a:cubicBezTo>
                    <a:pt x="0" y="31451"/>
                    <a:pt x="31451" y="0"/>
                    <a:pt x="7024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en-US" altLang="zh-CN" sz="4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+mn-ea"/>
                </a:rPr>
                <a:t>  </a:t>
              </a:r>
              <a:r>
                <a:rPr lang="zh-CN" altLang="en-US" sz="4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+mn-ea"/>
                </a:rPr>
                <a:t>想想做做</a:t>
              </a:r>
              <a:endParaRPr lang="zh-CN" altLang="en-US" sz="4000" dirty="0">
                <a:solidFill>
                  <a:schemeClr val="bg1"/>
                </a:solidFill>
                <a:latin typeface="等线" panose="02010600030101010101" pitchFamily="2" charset="-122"/>
                <a:ea typeface="+mn-ea"/>
              </a:endParaRPr>
            </a:p>
          </p:txBody>
        </p:sp>
      </p:grpSp>
      <p:grpSp>
        <p:nvGrpSpPr>
          <p:cNvPr id="5" name="组合 4"/>
          <p:cNvGrpSpPr>
            <a:grpSpLocks/>
          </p:cNvGrpSpPr>
          <p:nvPr/>
        </p:nvGrpSpPr>
        <p:grpSpPr bwMode="auto">
          <a:xfrm rot="586902">
            <a:off x="-379413" y="292100"/>
            <a:ext cx="1876426" cy="819150"/>
            <a:chOff x="8036364" y="3109913"/>
            <a:chExt cx="1163638" cy="508000"/>
          </a:xfrm>
        </p:grpSpPr>
        <p:sp>
          <p:nvSpPr>
            <p:cNvPr id="6" name="Freeform 10"/>
            <p:cNvSpPr>
              <a:spLocks/>
            </p:cNvSpPr>
            <p:nvPr/>
          </p:nvSpPr>
          <p:spPr bwMode="auto">
            <a:xfrm>
              <a:off x="8380201" y="3109980"/>
              <a:ext cx="509953" cy="508000"/>
            </a:xfrm>
            <a:custGeom>
              <a:avLst/>
              <a:gdLst>
                <a:gd name="T0" fmla="*/ 2147483646 w 239"/>
                <a:gd name="T1" fmla="*/ 2147483646 h 239"/>
                <a:gd name="T2" fmla="*/ 2147483646 w 239"/>
                <a:gd name="T3" fmla="*/ 2147483646 h 239"/>
                <a:gd name="T4" fmla="*/ 2147483646 w 239"/>
                <a:gd name="T5" fmla="*/ 2147483646 h 239"/>
                <a:gd name="T6" fmla="*/ 2147483646 w 239"/>
                <a:gd name="T7" fmla="*/ 2147483646 h 239"/>
                <a:gd name="T8" fmla="*/ 2147483646 w 239"/>
                <a:gd name="T9" fmla="*/ 2147483646 h 2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9" h="239">
                  <a:moveTo>
                    <a:pt x="15" y="93"/>
                  </a:moveTo>
                  <a:cubicBezTo>
                    <a:pt x="0" y="150"/>
                    <a:pt x="35" y="209"/>
                    <a:pt x="92" y="224"/>
                  </a:cubicBezTo>
                  <a:cubicBezTo>
                    <a:pt x="150" y="239"/>
                    <a:pt x="209" y="205"/>
                    <a:pt x="224" y="147"/>
                  </a:cubicBezTo>
                  <a:cubicBezTo>
                    <a:pt x="239" y="89"/>
                    <a:pt x="205" y="30"/>
                    <a:pt x="147" y="15"/>
                  </a:cubicBezTo>
                  <a:cubicBezTo>
                    <a:pt x="89" y="0"/>
                    <a:pt x="30" y="35"/>
                    <a:pt x="15" y="93"/>
                  </a:cubicBezTo>
                </a:path>
              </a:pathLst>
            </a:custGeom>
            <a:solidFill>
              <a:srgbClr val="E7EB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Freeform 11"/>
            <p:cNvSpPr>
              <a:spLocks/>
            </p:cNvSpPr>
            <p:nvPr/>
          </p:nvSpPr>
          <p:spPr bwMode="auto">
            <a:xfrm>
              <a:off x="8465837" y="3192184"/>
              <a:ext cx="395755" cy="129953"/>
            </a:xfrm>
            <a:custGeom>
              <a:avLst/>
              <a:gdLst>
                <a:gd name="T0" fmla="*/ 2147483646 w 186"/>
                <a:gd name="T1" fmla="*/ 0 h 61"/>
                <a:gd name="T2" fmla="*/ 0 w 186"/>
                <a:gd name="T3" fmla="*/ 2147483646 h 61"/>
                <a:gd name="T4" fmla="*/ 0 w 186"/>
                <a:gd name="T5" fmla="*/ 2147483646 h 61"/>
                <a:gd name="T6" fmla="*/ 0 w 186"/>
                <a:gd name="T7" fmla="*/ 2147483646 h 61"/>
                <a:gd name="T8" fmla="*/ 0 w 186"/>
                <a:gd name="T9" fmla="*/ 2147483646 h 61"/>
                <a:gd name="T10" fmla="*/ 2147483646 w 186"/>
                <a:gd name="T11" fmla="*/ 2147483646 h 61"/>
                <a:gd name="T12" fmla="*/ 2147483646 w 186"/>
                <a:gd name="T13" fmla="*/ 2147483646 h 61"/>
                <a:gd name="T14" fmla="*/ 2147483646 w 186"/>
                <a:gd name="T15" fmla="*/ 0 h 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86" h="61">
                  <a:moveTo>
                    <a:pt x="8" y="0"/>
                  </a:moveTo>
                  <a:cubicBezTo>
                    <a:pt x="5" y="3"/>
                    <a:pt x="2" y="5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8" y="37"/>
                    <a:pt x="122" y="56"/>
                    <a:pt x="186" y="61"/>
                  </a:cubicBezTo>
                  <a:cubicBezTo>
                    <a:pt x="186" y="60"/>
                    <a:pt x="186" y="59"/>
                    <a:pt x="185" y="58"/>
                  </a:cubicBezTo>
                  <a:cubicBezTo>
                    <a:pt x="124" y="47"/>
                    <a:pt x="65" y="26"/>
                    <a:pt x="8" y="0"/>
                  </a:cubicBezTo>
                </a:path>
              </a:pathLst>
            </a:custGeom>
            <a:solidFill>
              <a:srgbClr val="BDB1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Freeform 12"/>
            <p:cNvSpPr>
              <a:spLocks noEditPoints="1"/>
            </p:cNvSpPr>
            <p:nvPr/>
          </p:nvSpPr>
          <p:spPr bwMode="auto">
            <a:xfrm>
              <a:off x="8424300" y="3252528"/>
              <a:ext cx="440056" cy="137829"/>
            </a:xfrm>
            <a:custGeom>
              <a:avLst/>
              <a:gdLst>
                <a:gd name="T0" fmla="*/ 2147483646 w 206"/>
                <a:gd name="T1" fmla="*/ 2147483646 h 65"/>
                <a:gd name="T2" fmla="*/ 2147483646 w 206"/>
                <a:gd name="T3" fmla="*/ 2147483646 h 65"/>
                <a:gd name="T4" fmla="*/ 2147483646 w 206"/>
                <a:gd name="T5" fmla="*/ 2147483646 h 65"/>
                <a:gd name="T6" fmla="*/ 2147483646 w 206"/>
                <a:gd name="T7" fmla="*/ 2147483646 h 65"/>
                <a:gd name="T8" fmla="*/ 2147483646 w 206"/>
                <a:gd name="T9" fmla="*/ 2147483646 h 65"/>
                <a:gd name="T10" fmla="*/ 2147483646 w 206"/>
                <a:gd name="T11" fmla="*/ 0 h 65"/>
                <a:gd name="T12" fmla="*/ 0 w 206"/>
                <a:gd name="T13" fmla="*/ 2147483646 h 65"/>
                <a:gd name="T14" fmla="*/ 0 w 206"/>
                <a:gd name="T15" fmla="*/ 2147483646 h 65"/>
                <a:gd name="T16" fmla="*/ 2147483646 w 206"/>
                <a:gd name="T17" fmla="*/ 0 h 65"/>
                <a:gd name="T18" fmla="*/ 2147483646 w 206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6" h="65">
                  <a:moveTo>
                    <a:pt x="14" y="4"/>
                  </a:moveTo>
                  <a:cubicBezTo>
                    <a:pt x="14" y="9"/>
                    <a:pt x="13" y="13"/>
                    <a:pt x="13" y="17"/>
                  </a:cubicBezTo>
                  <a:cubicBezTo>
                    <a:pt x="73" y="45"/>
                    <a:pt x="140" y="61"/>
                    <a:pt x="206" y="65"/>
                  </a:cubicBezTo>
                  <a:cubicBezTo>
                    <a:pt x="206" y="64"/>
                    <a:pt x="206" y="62"/>
                    <a:pt x="206" y="61"/>
                  </a:cubicBezTo>
                  <a:cubicBezTo>
                    <a:pt x="139" y="51"/>
                    <a:pt x="75" y="32"/>
                    <a:pt x="14" y="4"/>
                  </a:cubicBezTo>
                  <a:moveTo>
                    <a:pt x="4" y="0"/>
                  </a:moveTo>
                  <a:cubicBezTo>
                    <a:pt x="3" y="3"/>
                    <a:pt x="1" y="7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7"/>
                    <a:pt x="3" y="3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BDB1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Freeform 13"/>
            <p:cNvSpPr>
              <a:spLocks/>
            </p:cNvSpPr>
            <p:nvPr/>
          </p:nvSpPr>
          <p:spPr bwMode="auto">
            <a:xfrm>
              <a:off x="8468074" y="3379010"/>
              <a:ext cx="366221" cy="109279"/>
            </a:xfrm>
            <a:custGeom>
              <a:avLst/>
              <a:gdLst>
                <a:gd name="T0" fmla="*/ 0 w 172"/>
                <a:gd name="T1" fmla="*/ 0 h 51"/>
                <a:gd name="T2" fmla="*/ 2147483646 w 172"/>
                <a:gd name="T3" fmla="*/ 2147483646 h 51"/>
                <a:gd name="T4" fmla="*/ 2147483646 w 172"/>
                <a:gd name="T5" fmla="*/ 2147483646 h 51"/>
                <a:gd name="T6" fmla="*/ 2147483646 w 172"/>
                <a:gd name="T7" fmla="*/ 2147483646 h 51"/>
                <a:gd name="T8" fmla="*/ 0 w 172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2" h="51">
                  <a:moveTo>
                    <a:pt x="0" y="0"/>
                  </a:moveTo>
                  <a:cubicBezTo>
                    <a:pt x="1" y="3"/>
                    <a:pt x="2" y="6"/>
                    <a:pt x="3" y="9"/>
                  </a:cubicBezTo>
                  <a:cubicBezTo>
                    <a:pt x="56" y="31"/>
                    <a:pt x="112" y="46"/>
                    <a:pt x="170" y="51"/>
                  </a:cubicBezTo>
                  <a:cubicBezTo>
                    <a:pt x="170" y="50"/>
                    <a:pt x="171" y="49"/>
                    <a:pt x="172" y="48"/>
                  </a:cubicBezTo>
                  <a:cubicBezTo>
                    <a:pt x="113" y="41"/>
                    <a:pt x="55" y="23"/>
                    <a:pt x="0" y="0"/>
                  </a:cubicBezTo>
                </a:path>
              </a:pathLst>
            </a:custGeom>
            <a:solidFill>
              <a:srgbClr val="BDB1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14"/>
            <p:cNvSpPr>
              <a:spLocks/>
            </p:cNvSpPr>
            <p:nvPr/>
          </p:nvSpPr>
          <p:spPr bwMode="auto">
            <a:xfrm>
              <a:off x="8554161" y="3508531"/>
              <a:ext cx="205753" cy="63008"/>
            </a:xfrm>
            <a:custGeom>
              <a:avLst/>
              <a:gdLst>
                <a:gd name="T0" fmla="*/ 0 w 97"/>
                <a:gd name="T1" fmla="*/ 0 h 30"/>
                <a:gd name="T2" fmla="*/ 2147483646 w 97"/>
                <a:gd name="T3" fmla="*/ 2147483646 h 30"/>
                <a:gd name="T4" fmla="*/ 2147483646 w 97"/>
                <a:gd name="T5" fmla="*/ 2147483646 h 30"/>
                <a:gd name="T6" fmla="*/ 2147483646 w 97"/>
                <a:gd name="T7" fmla="*/ 2147483646 h 30"/>
                <a:gd name="T8" fmla="*/ 2147483646 w 97"/>
                <a:gd name="T9" fmla="*/ 2147483646 h 30"/>
                <a:gd name="T10" fmla="*/ 0 w 97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" h="30">
                  <a:moveTo>
                    <a:pt x="0" y="0"/>
                  </a:moveTo>
                  <a:cubicBezTo>
                    <a:pt x="10" y="9"/>
                    <a:pt x="21" y="16"/>
                    <a:pt x="33" y="21"/>
                  </a:cubicBezTo>
                  <a:cubicBezTo>
                    <a:pt x="50" y="25"/>
                    <a:pt x="68" y="29"/>
                    <a:pt x="85" y="30"/>
                  </a:cubicBezTo>
                  <a:cubicBezTo>
                    <a:pt x="89" y="28"/>
                    <a:pt x="93" y="26"/>
                    <a:pt x="97" y="24"/>
                  </a:cubicBezTo>
                  <a:cubicBezTo>
                    <a:pt x="65" y="21"/>
                    <a:pt x="34" y="12"/>
                    <a:pt x="5" y="2"/>
                  </a:cubicBezTo>
                  <a:cubicBezTo>
                    <a:pt x="3" y="1"/>
                    <a:pt x="2" y="1"/>
                    <a:pt x="0" y="0"/>
                  </a:cubicBezTo>
                </a:path>
              </a:pathLst>
            </a:custGeom>
            <a:solidFill>
              <a:srgbClr val="BDB1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96726" y="3294063"/>
              <a:ext cx="25400" cy="77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Freeform 16"/>
            <p:cNvSpPr>
              <a:spLocks noEditPoints="1"/>
            </p:cNvSpPr>
            <p:nvPr/>
          </p:nvSpPr>
          <p:spPr bwMode="auto">
            <a:xfrm>
              <a:off x="8405389" y="3209682"/>
              <a:ext cx="323889" cy="384938"/>
            </a:xfrm>
            <a:custGeom>
              <a:avLst/>
              <a:gdLst>
                <a:gd name="T0" fmla="*/ 2147483646 w 152"/>
                <a:gd name="T1" fmla="*/ 2147483646 h 181"/>
                <a:gd name="T2" fmla="*/ 2147483646 w 152"/>
                <a:gd name="T3" fmla="*/ 2147483646 h 181"/>
                <a:gd name="T4" fmla="*/ 2147483646 w 152"/>
                <a:gd name="T5" fmla="*/ 2147483646 h 181"/>
                <a:gd name="T6" fmla="*/ 2147483646 w 152"/>
                <a:gd name="T7" fmla="*/ 2147483646 h 181"/>
                <a:gd name="T8" fmla="*/ 2147483646 w 152"/>
                <a:gd name="T9" fmla="*/ 2147483646 h 181"/>
                <a:gd name="T10" fmla="*/ 2147483646 w 152"/>
                <a:gd name="T11" fmla="*/ 2147483646 h 181"/>
                <a:gd name="T12" fmla="*/ 2147483646 w 152"/>
                <a:gd name="T13" fmla="*/ 2147483646 h 181"/>
                <a:gd name="T14" fmla="*/ 2147483646 w 152"/>
                <a:gd name="T15" fmla="*/ 2147483646 h 181"/>
                <a:gd name="T16" fmla="*/ 0 w 152"/>
                <a:gd name="T17" fmla="*/ 2147483646 h 181"/>
                <a:gd name="T18" fmla="*/ 2147483646 w 152"/>
                <a:gd name="T19" fmla="*/ 2147483646 h 181"/>
                <a:gd name="T20" fmla="*/ 2147483646 w 152"/>
                <a:gd name="T21" fmla="*/ 2147483646 h 181"/>
                <a:gd name="T22" fmla="*/ 2147483646 w 152"/>
                <a:gd name="T23" fmla="*/ 2147483646 h 181"/>
                <a:gd name="T24" fmla="*/ 0 w 152"/>
                <a:gd name="T25" fmla="*/ 2147483646 h 181"/>
                <a:gd name="T26" fmla="*/ 2147483646 w 152"/>
                <a:gd name="T27" fmla="*/ 2147483646 h 181"/>
                <a:gd name="T28" fmla="*/ 2147483646 w 152"/>
                <a:gd name="T29" fmla="*/ 2147483646 h 181"/>
                <a:gd name="T30" fmla="*/ 2147483646 w 152"/>
                <a:gd name="T31" fmla="*/ 2147483646 h 181"/>
                <a:gd name="T32" fmla="*/ 2147483646 w 152"/>
                <a:gd name="T33" fmla="*/ 2147483646 h 181"/>
                <a:gd name="T34" fmla="*/ 2147483646 w 152"/>
                <a:gd name="T35" fmla="*/ 2147483646 h 181"/>
                <a:gd name="T36" fmla="*/ 0 w 152"/>
                <a:gd name="T37" fmla="*/ 2147483646 h 181"/>
                <a:gd name="T38" fmla="*/ 2147483646 w 152"/>
                <a:gd name="T39" fmla="*/ 2147483646 h 181"/>
                <a:gd name="T40" fmla="*/ 2147483646 w 152"/>
                <a:gd name="T41" fmla="*/ 2147483646 h 181"/>
                <a:gd name="T42" fmla="*/ 2147483646 w 152"/>
                <a:gd name="T43" fmla="*/ 2147483646 h 181"/>
                <a:gd name="T44" fmla="*/ 2147483646 w 152"/>
                <a:gd name="T45" fmla="*/ 0 h 181"/>
                <a:gd name="T46" fmla="*/ 2147483646 w 152"/>
                <a:gd name="T47" fmla="*/ 2147483646 h 181"/>
                <a:gd name="T48" fmla="*/ 2147483646 w 152"/>
                <a:gd name="T49" fmla="*/ 2147483646 h 181"/>
                <a:gd name="T50" fmla="*/ 2147483646 w 152"/>
                <a:gd name="T51" fmla="*/ 2147483646 h 181"/>
                <a:gd name="T52" fmla="*/ 2147483646 w 152"/>
                <a:gd name="T53" fmla="*/ 0 h 181"/>
                <a:gd name="T54" fmla="*/ 2147483646 w 152"/>
                <a:gd name="T55" fmla="*/ 0 h 18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52" h="181">
                  <a:moveTo>
                    <a:pt x="16" y="131"/>
                  </a:moveTo>
                  <a:cubicBezTo>
                    <a:pt x="31" y="153"/>
                    <a:pt x="53" y="170"/>
                    <a:pt x="80" y="177"/>
                  </a:cubicBezTo>
                  <a:cubicBezTo>
                    <a:pt x="90" y="180"/>
                    <a:pt x="99" y="181"/>
                    <a:pt x="108" y="181"/>
                  </a:cubicBezTo>
                  <a:cubicBezTo>
                    <a:pt x="123" y="181"/>
                    <a:pt x="138" y="178"/>
                    <a:pt x="152" y="172"/>
                  </a:cubicBezTo>
                  <a:cubicBezTo>
                    <a:pt x="141" y="171"/>
                    <a:pt x="131" y="170"/>
                    <a:pt x="121" y="167"/>
                  </a:cubicBezTo>
                  <a:cubicBezTo>
                    <a:pt x="114" y="166"/>
                    <a:pt x="108" y="164"/>
                    <a:pt x="102" y="161"/>
                  </a:cubicBezTo>
                  <a:cubicBezTo>
                    <a:pt x="93" y="159"/>
                    <a:pt x="85" y="156"/>
                    <a:pt x="76" y="153"/>
                  </a:cubicBezTo>
                  <a:cubicBezTo>
                    <a:pt x="56" y="147"/>
                    <a:pt x="36" y="139"/>
                    <a:pt x="16" y="131"/>
                  </a:cubicBezTo>
                  <a:moveTo>
                    <a:pt x="0" y="75"/>
                  </a:moveTo>
                  <a:cubicBezTo>
                    <a:pt x="0" y="89"/>
                    <a:pt x="3" y="102"/>
                    <a:pt x="8" y="115"/>
                  </a:cubicBezTo>
                  <a:cubicBezTo>
                    <a:pt x="28" y="124"/>
                    <a:pt x="49" y="133"/>
                    <a:pt x="69" y="140"/>
                  </a:cubicBezTo>
                  <a:cubicBezTo>
                    <a:pt x="53" y="127"/>
                    <a:pt x="40" y="109"/>
                    <a:pt x="32" y="89"/>
                  </a:cubicBezTo>
                  <a:cubicBezTo>
                    <a:pt x="21" y="85"/>
                    <a:pt x="10" y="80"/>
                    <a:pt x="0" y="75"/>
                  </a:cubicBezTo>
                  <a:moveTo>
                    <a:pt x="9" y="30"/>
                  </a:moveTo>
                  <a:cubicBezTo>
                    <a:pt x="6" y="35"/>
                    <a:pt x="5" y="40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3" y="45"/>
                    <a:pt x="3" y="46"/>
                  </a:cubicBezTo>
                  <a:cubicBezTo>
                    <a:pt x="1" y="53"/>
                    <a:pt x="0" y="60"/>
                    <a:pt x="0" y="67"/>
                  </a:cubicBezTo>
                  <a:cubicBezTo>
                    <a:pt x="9" y="72"/>
                    <a:pt x="19" y="76"/>
                    <a:pt x="29" y="80"/>
                  </a:cubicBezTo>
                  <a:cubicBezTo>
                    <a:pt x="24" y="66"/>
                    <a:pt x="22" y="52"/>
                    <a:pt x="22" y="37"/>
                  </a:cubicBezTo>
                  <a:cubicBezTo>
                    <a:pt x="18" y="35"/>
                    <a:pt x="13" y="33"/>
                    <a:pt x="9" y="30"/>
                  </a:cubicBezTo>
                  <a:moveTo>
                    <a:pt x="28" y="0"/>
                  </a:moveTo>
                  <a:cubicBezTo>
                    <a:pt x="22" y="6"/>
                    <a:pt x="18" y="13"/>
                    <a:pt x="13" y="20"/>
                  </a:cubicBezTo>
                  <a:cubicBezTo>
                    <a:pt x="17" y="22"/>
                    <a:pt x="20" y="23"/>
                    <a:pt x="23" y="24"/>
                  </a:cubicBezTo>
                  <a:cubicBezTo>
                    <a:pt x="24" y="18"/>
                    <a:pt x="25" y="12"/>
                    <a:pt x="27" y="6"/>
                  </a:cubicBezTo>
                  <a:cubicBezTo>
                    <a:pt x="27" y="4"/>
                    <a:pt x="28" y="2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solidFill>
              <a:srgbClr val="D2CE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auto">
            <a:xfrm>
              <a:off x="8465838" y="3210355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5A68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auto">
            <a:xfrm>
              <a:off x="8424367" y="3252099"/>
              <a:ext cx="30519" cy="35442"/>
            </a:xfrm>
            <a:custGeom>
              <a:avLst/>
              <a:gdLst>
                <a:gd name="T0" fmla="*/ 2147483646 w 14"/>
                <a:gd name="T1" fmla="*/ 0 h 17"/>
                <a:gd name="T2" fmla="*/ 0 w 14"/>
                <a:gd name="T3" fmla="*/ 2147483646 h 17"/>
                <a:gd name="T4" fmla="*/ 2147483646 w 14"/>
                <a:gd name="T5" fmla="*/ 2147483646 h 17"/>
                <a:gd name="T6" fmla="*/ 2147483646 w 14"/>
                <a:gd name="T7" fmla="*/ 2147483646 h 17"/>
                <a:gd name="T8" fmla="*/ 2147483646 w 14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17">
                  <a:moveTo>
                    <a:pt x="4" y="0"/>
                  </a:moveTo>
                  <a:cubicBezTo>
                    <a:pt x="3" y="3"/>
                    <a:pt x="1" y="7"/>
                    <a:pt x="0" y="10"/>
                  </a:cubicBezTo>
                  <a:cubicBezTo>
                    <a:pt x="4" y="13"/>
                    <a:pt x="9" y="15"/>
                    <a:pt x="13" y="17"/>
                  </a:cubicBezTo>
                  <a:cubicBezTo>
                    <a:pt x="13" y="13"/>
                    <a:pt x="14" y="9"/>
                    <a:pt x="14" y="4"/>
                  </a:cubicBezTo>
                  <a:cubicBezTo>
                    <a:pt x="11" y="3"/>
                    <a:pt x="8" y="2"/>
                    <a:pt x="4" y="0"/>
                  </a:cubicBezTo>
                </a:path>
              </a:pathLst>
            </a:custGeom>
            <a:solidFill>
              <a:srgbClr val="B5A68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auto">
            <a:xfrm>
              <a:off x="8405929" y="3353027"/>
              <a:ext cx="67928" cy="45287"/>
            </a:xfrm>
            <a:custGeom>
              <a:avLst/>
              <a:gdLst>
                <a:gd name="T0" fmla="*/ 0 w 32"/>
                <a:gd name="T1" fmla="*/ 0 h 22"/>
                <a:gd name="T2" fmla="*/ 0 w 32"/>
                <a:gd name="T3" fmla="*/ 2147483646 h 22"/>
                <a:gd name="T4" fmla="*/ 0 w 32"/>
                <a:gd name="T5" fmla="*/ 2147483646 h 22"/>
                <a:gd name="T6" fmla="*/ 2147483646 w 32"/>
                <a:gd name="T7" fmla="*/ 2147483646 h 22"/>
                <a:gd name="T8" fmla="*/ 2147483646 w 32"/>
                <a:gd name="T9" fmla="*/ 2147483646 h 22"/>
                <a:gd name="T10" fmla="*/ 0 w 32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" h="22">
                  <a:moveTo>
                    <a:pt x="0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0" y="13"/>
                    <a:pt x="21" y="18"/>
                    <a:pt x="32" y="22"/>
                  </a:cubicBezTo>
                  <a:cubicBezTo>
                    <a:pt x="31" y="19"/>
                    <a:pt x="30" y="16"/>
                    <a:pt x="29" y="13"/>
                  </a:cubicBezTo>
                  <a:cubicBezTo>
                    <a:pt x="19" y="9"/>
                    <a:pt x="9" y="5"/>
                    <a:pt x="0" y="0"/>
                  </a:cubicBezTo>
                </a:path>
              </a:pathLst>
            </a:custGeom>
            <a:solidFill>
              <a:srgbClr val="B5A68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auto">
            <a:xfrm>
              <a:off x="8422892" y="3453925"/>
              <a:ext cx="200831" cy="98450"/>
            </a:xfrm>
            <a:custGeom>
              <a:avLst/>
              <a:gdLst>
                <a:gd name="T0" fmla="*/ 0 w 94"/>
                <a:gd name="T1" fmla="*/ 0 h 46"/>
                <a:gd name="T2" fmla="*/ 2147483646 w 94"/>
                <a:gd name="T3" fmla="*/ 2147483646 h 46"/>
                <a:gd name="T4" fmla="*/ 2147483646 w 94"/>
                <a:gd name="T5" fmla="*/ 2147483646 h 46"/>
                <a:gd name="T6" fmla="*/ 2147483646 w 94"/>
                <a:gd name="T7" fmla="*/ 2147483646 h 46"/>
                <a:gd name="T8" fmla="*/ 2147483646 w 94"/>
                <a:gd name="T9" fmla="*/ 2147483646 h 46"/>
                <a:gd name="T10" fmla="*/ 0 w 94"/>
                <a:gd name="T11" fmla="*/ 0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4" h="46">
                  <a:moveTo>
                    <a:pt x="0" y="0"/>
                  </a:moveTo>
                  <a:cubicBezTo>
                    <a:pt x="3" y="5"/>
                    <a:pt x="5" y="11"/>
                    <a:pt x="8" y="16"/>
                  </a:cubicBezTo>
                  <a:cubicBezTo>
                    <a:pt x="28" y="24"/>
                    <a:pt x="48" y="32"/>
                    <a:pt x="68" y="38"/>
                  </a:cubicBezTo>
                  <a:cubicBezTo>
                    <a:pt x="77" y="41"/>
                    <a:pt x="85" y="44"/>
                    <a:pt x="94" y="46"/>
                  </a:cubicBezTo>
                  <a:cubicBezTo>
                    <a:pt x="82" y="41"/>
                    <a:pt x="71" y="34"/>
                    <a:pt x="61" y="25"/>
                  </a:cubicBezTo>
                  <a:cubicBezTo>
                    <a:pt x="41" y="18"/>
                    <a:pt x="20" y="9"/>
                    <a:pt x="0" y="0"/>
                  </a:cubicBezTo>
                </a:path>
              </a:pathLst>
            </a:custGeom>
            <a:solidFill>
              <a:srgbClr val="B5A68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auto">
            <a:xfrm>
              <a:off x="8036180" y="3197154"/>
              <a:ext cx="1163637" cy="412504"/>
            </a:xfrm>
            <a:custGeom>
              <a:avLst/>
              <a:gdLst>
                <a:gd name="T0" fmla="*/ 2147483646 w 546"/>
                <a:gd name="T1" fmla="*/ 2147483646 h 194"/>
                <a:gd name="T2" fmla="*/ 2147483646 w 546"/>
                <a:gd name="T3" fmla="*/ 2147483646 h 194"/>
                <a:gd name="T4" fmla="*/ 2147483646 w 546"/>
                <a:gd name="T5" fmla="*/ 2147483646 h 194"/>
                <a:gd name="T6" fmla="*/ 2147483646 w 546"/>
                <a:gd name="T7" fmla="*/ 2147483646 h 194"/>
                <a:gd name="T8" fmla="*/ 2147483646 w 546"/>
                <a:gd name="T9" fmla="*/ 2147483646 h 194"/>
                <a:gd name="T10" fmla="*/ 2147483646 w 546"/>
                <a:gd name="T11" fmla="*/ 2147483646 h 194"/>
                <a:gd name="T12" fmla="*/ 2147483646 w 546"/>
                <a:gd name="T13" fmla="*/ 2147483646 h 194"/>
                <a:gd name="T14" fmla="*/ 2147483646 w 546"/>
                <a:gd name="T15" fmla="*/ 2147483646 h 194"/>
                <a:gd name="T16" fmla="*/ 2147483646 w 546"/>
                <a:gd name="T17" fmla="*/ 2147483646 h 194"/>
                <a:gd name="T18" fmla="*/ 2147483646 w 546"/>
                <a:gd name="T19" fmla="*/ 2147483646 h 194"/>
                <a:gd name="T20" fmla="*/ 2147483646 w 546"/>
                <a:gd name="T21" fmla="*/ 2147483646 h 1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6" h="194">
                  <a:moveTo>
                    <a:pt x="184" y="32"/>
                  </a:moveTo>
                  <a:cubicBezTo>
                    <a:pt x="183" y="36"/>
                    <a:pt x="179" y="46"/>
                    <a:pt x="178" y="47"/>
                  </a:cubicBezTo>
                  <a:cubicBezTo>
                    <a:pt x="124" y="34"/>
                    <a:pt x="85" y="26"/>
                    <a:pt x="84" y="31"/>
                  </a:cubicBezTo>
                  <a:cubicBezTo>
                    <a:pt x="82" y="39"/>
                    <a:pt x="165" y="71"/>
                    <a:pt x="271" y="102"/>
                  </a:cubicBezTo>
                  <a:cubicBezTo>
                    <a:pt x="377" y="133"/>
                    <a:pt x="465" y="152"/>
                    <a:pt x="467" y="144"/>
                  </a:cubicBezTo>
                  <a:cubicBezTo>
                    <a:pt x="469" y="139"/>
                    <a:pt x="437" y="126"/>
                    <a:pt x="386" y="108"/>
                  </a:cubicBezTo>
                  <a:cubicBezTo>
                    <a:pt x="386" y="108"/>
                    <a:pt x="389" y="94"/>
                    <a:pt x="389" y="93"/>
                  </a:cubicBezTo>
                  <a:cubicBezTo>
                    <a:pt x="483" y="127"/>
                    <a:pt x="546" y="159"/>
                    <a:pt x="541" y="174"/>
                  </a:cubicBezTo>
                  <a:cubicBezTo>
                    <a:pt x="536" y="194"/>
                    <a:pt x="411" y="174"/>
                    <a:pt x="263" y="130"/>
                  </a:cubicBezTo>
                  <a:cubicBezTo>
                    <a:pt x="115" y="87"/>
                    <a:pt x="0" y="35"/>
                    <a:pt x="6" y="15"/>
                  </a:cubicBezTo>
                  <a:cubicBezTo>
                    <a:pt x="10" y="0"/>
                    <a:pt x="84" y="8"/>
                    <a:pt x="184" y="32"/>
                  </a:cubicBezTo>
                  <a:close/>
                </a:path>
              </a:pathLst>
            </a:custGeom>
            <a:solidFill>
              <a:srgbClr val="A18B6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Scale>
                                      <p:cBhvr>
                                        <p:cTn id="8" dur="46" fill="hold">
                                          <p:stCondLst>
                                            <p:cond delay="28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110000" y="110000"/>
                                    </p:animScale>
                                    <p:animScale>
                                      <p:cBhvr>
                                        <p:cTn id="9" dur="46" fill="hold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10000" y="110000"/>
                                      <p:to x="100000" y="100000"/>
                                    </p:animScale>
                                    <p:animScale>
                                      <p:cBhvr>
                                        <p:cTn id="10" dur="46" fill="hold">
                                          <p:stCondLst>
                                            <p:cond delay="3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105000" y="105000"/>
                                    </p:animScale>
                                    <p:animScale>
                                      <p:cBhvr>
                                        <p:cTn id="11" dur="58" fill="hold">
                                          <p:stCondLst>
                                            <p:cond delay="4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5000" y="105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613A2E82-C863-4E90-92A3-499FA5E2C8B7}"/>
              </a:ext>
            </a:extLst>
          </p:cNvPr>
          <p:cNvSpPr/>
          <p:nvPr/>
        </p:nvSpPr>
        <p:spPr bwMode="auto">
          <a:xfrm>
            <a:off x="0" y="228600"/>
            <a:ext cx="515938" cy="78898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标题幻灯片"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_huojian 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716838" y="3663950"/>
            <a:ext cx="1281112" cy="5845175"/>
            <a:chOff x="7239000" y="2805113"/>
            <a:chExt cx="1281113" cy="5845378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AB7B7B21-6BAC-43D3-AB74-25F0198D18C6}"/>
                </a:ext>
              </a:extLst>
            </p:cNvPr>
            <p:cNvSpPr/>
            <p:nvPr/>
          </p:nvSpPr>
          <p:spPr>
            <a:xfrm>
              <a:off x="7473950" y="5386478"/>
              <a:ext cx="196850" cy="3264013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dirty="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77AC97A3-D20A-4991-83B1-2A0CDD5AF253}"/>
                </a:ext>
              </a:extLst>
            </p:cNvPr>
            <p:cNvSpPr/>
            <p:nvPr/>
          </p:nvSpPr>
          <p:spPr>
            <a:xfrm>
              <a:off x="8081963" y="5386478"/>
              <a:ext cx="198438" cy="3264013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dirty="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AAF301B0-7CFD-40F1-B95B-A3B7C257B48C}"/>
                </a:ext>
              </a:extLst>
            </p:cNvPr>
            <p:cNvSpPr/>
            <p:nvPr/>
          </p:nvSpPr>
          <p:spPr>
            <a:xfrm>
              <a:off x="7780337" y="5161045"/>
              <a:ext cx="196850" cy="3265601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dirty="0"/>
            </a:p>
          </p:txBody>
        </p:sp>
        <p:sp>
          <p:nvSpPr>
            <p:cNvPr id="6" name="Freeform 138"/>
            <p:cNvSpPr>
              <a:spLocks/>
            </p:cNvSpPr>
            <p:nvPr/>
          </p:nvSpPr>
          <p:spPr bwMode="auto">
            <a:xfrm>
              <a:off x="8010526" y="3725895"/>
              <a:ext cx="509587" cy="1077950"/>
            </a:xfrm>
            <a:custGeom>
              <a:avLst/>
              <a:gdLst>
                <a:gd name="T0" fmla="*/ 2147483646 w 376"/>
                <a:gd name="T1" fmla="*/ 2147483646 h 798"/>
                <a:gd name="T2" fmla="*/ 2147483646 w 376"/>
                <a:gd name="T3" fmla="*/ 2147483646 h 798"/>
                <a:gd name="T4" fmla="*/ 2147483646 w 376"/>
                <a:gd name="T5" fmla="*/ 2147483646 h 798"/>
                <a:gd name="T6" fmla="*/ 2147483646 w 376"/>
                <a:gd name="T7" fmla="*/ 2147483646 h 798"/>
                <a:gd name="T8" fmla="*/ 0 w 376"/>
                <a:gd name="T9" fmla="*/ 2147483646 h 798"/>
                <a:gd name="T10" fmla="*/ 0 w 376"/>
                <a:gd name="T11" fmla="*/ 2147483646 h 798"/>
                <a:gd name="T12" fmla="*/ 2147483646 w 376"/>
                <a:gd name="T13" fmla="*/ 2147483646 h 7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6" h="798">
                  <a:moveTo>
                    <a:pt x="376" y="798"/>
                  </a:moveTo>
                  <a:cubicBezTo>
                    <a:pt x="376" y="798"/>
                    <a:pt x="372" y="738"/>
                    <a:pt x="207" y="609"/>
                  </a:cubicBezTo>
                  <a:cubicBezTo>
                    <a:pt x="113" y="536"/>
                    <a:pt x="96" y="396"/>
                    <a:pt x="85" y="286"/>
                  </a:cubicBezTo>
                  <a:cubicBezTo>
                    <a:pt x="79" y="224"/>
                    <a:pt x="75" y="161"/>
                    <a:pt x="60" y="100"/>
                  </a:cubicBezTo>
                  <a:cubicBezTo>
                    <a:pt x="55" y="81"/>
                    <a:pt x="0" y="0"/>
                    <a:pt x="0" y="1"/>
                  </a:cubicBezTo>
                  <a:cubicBezTo>
                    <a:pt x="0" y="798"/>
                    <a:pt x="0" y="798"/>
                    <a:pt x="0" y="798"/>
                  </a:cubicBezTo>
                  <a:cubicBezTo>
                    <a:pt x="376" y="798"/>
                    <a:pt x="376" y="798"/>
                    <a:pt x="376" y="798"/>
                  </a:cubicBezTo>
                </a:path>
              </a:pathLst>
            </a:custGeom>
            <a:solidFill>
              <a:srgbClr val="BC343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Freeform 139"/>
            <p:cNvSpPr>
              <a:spLocks/>
            </p:cNvSpPr>
            <p:nvPr/>
          </p:nvSpPr>
          <p:spPr bwMode="auto">
            <a:xfrm>
              <a:off x="8002588" y="4803845"/>
              <a:ext cx="517525" cy="200032"/>
            </a:xfrm>
            <a:custGeom>
              <a:avLst/>
              <a:gdLst>
                <a:gd name="T0" fmla="*/ 2147483646 w 381"/>
                <a:gd name="T1" fmla="*/ 0 h 149"/>
                <a:gd name="T2" fmla="*/ 2147483646 w 381"/>
                <a:gd name="T3" fmla="*/ 2147483646 h 149"/>
                <a:gd name="T4" fmla="*/ 0 w 381"/>
                <a:gd name="T5" fmla="*/ 0 h 149"/>
                <a:gd name="T6" fmla="*/ 2147483646 w 381"/>
                <a:gd name="T7" fmla="*/ 0 h 1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1" h="149">
                  <a:moveTo>
                    <a:pt x="381" y="0"/>
                  </a:moveTo>
                  <a:cubicBezTo>
                    <a:pt x="381" y="0"/>
                    <a:pt x="242" y="133"/>
                    <a:pt x="6" y="14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81" y="0"/>
                  </a:lnTo>
                  <a:close/>
                </a:path>
              </a:pathLst>
            </a:custGeom>
            <a:solidFill>
              <a:srgbClr val="9327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Freeform 149"/>
            <p:cNvSpPr>
              <a:spLocks/>
            </p:cNvSpPr>
            <p:nvPr/>
          </p:nvSpPr>
          <p:spPr bwMode="auto">
            <a:xfrm>
              <a:off x="7781925" y="5310275"/>
              <a:ext cx="38100" cy="977934"/>
            </a:xfrm>
            <a:custGeom>
              <a:avLst/>
              <a:gdLst>
                <a:gd name="T0" fmla="*/ 2147483646 w 24"/>
                <a:gd name="T1" fmla="*/ 0 h 616"/>
                <a:gd name="T2" fmla="*/ 0 w 24"/>
                <a:gd name="T3" fmla="*/ 0 h 616"/>
                <a:gd name="T4" fmla="*/ 0 w 24"/>
                <a:gd name="T5" fmla="*/ 2147483646 h 616"/>
                <a:gd name="T6" fmla="*/ 2147483646 w 24"/>
                <a:gd name="T7" fmla="*/ 2147483646 h 616"/>
                <a:gd name="T8" fmla="*/ 2147483646 w 24"/>
                <a:gd name="T9" fmla="*/ 2147483646 h 616"/>
                <a:gd name="T10" fmla="*/ 2147483646 w 24"/>
                <a:gd name="T11" fmla="*/ 2147483646 h 616"/>
                <a:gd name="T12" fmla="*/ 2147483646 w 24"/>
                <a:gd name="T13" fmla="*/ 0 h 6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" h="616">
                  <a:moveTo>
                    <a:pt x="24" y="0"/>
                  </a:moveTo>
                  <a:lnTo>
                    <a:pt x="0" y="0"/>
                  </a:lnTo>
                  <a:lnTo>
                    <a:pt x="0" y="616"/>
                  </a:lnTo>
                  <a:lnTo>
                    <a:pt x="22" y="616"/>
                  </a:lnTo>
                  <a:lnTo>
                    <a:pt x="24" y="616"/>
                  </a:lnTo>
                  <a:lnTo>
                    <a:pt x="24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Freeform 7"/>
            <p:cNvSpPr>
              <a:spLocks noEditPoints="1"/>
            </p:cNvSpPr>
            <p:nvPr/>
          </p:nvSpPr>
          <p:spPr bwMode="auto">
            <a:xfrm>
              <a:off x="7605712" y="2805113"/>
              <a:ext cx="547688" cy="2246391"/>
            </a:xfrm>
            <a:custGeom>
              <a:avLst/>
              <a:gdLst>
                <a:gd name="T0" fmla="*/ 2147483646 w 404"/>
                <a:gd name="T1" fmla="*/ 2147483646 h 1664"/>
                <a:gd name="T2" fmla="*/ 2147483646 w 404"/>
                <a:gd name="T3" fmla="*/ 2147483646 h 1664"/>
                <a:gd name="T4" fmla="*/ 2147483646 w 404"/>
                <a:gd name="T5" fmla="*/ 2147483646 h 1664"/>
                <a:gd name="T6" fmla="*/ 2147483646 w 404"/>
                <a:gd name="T7" fmla="*/ 2147483646 h 1664"/>
                <a:gd name="T8" fmla="*/ 2147483646 w 404"/>
                <a:gd name="T9" fmla="*/ 2147483646 h 1664"/>
                <a:gd name="T10" fmla="*/ 2147483646 w 404"/>
                <a:gd name="T11" fmla="*/ 2147483646 h 1664"/>
                <a:gd name="T12" fmla="*/ 2147483646 w 404"/>
                <a:gd name="T13" fmla="*/ 2147483646 h 1664"/>
                <a:gd name="T14" fmla="*/ 2147483646 w 404"/>
                <a:gd name="T15" fmla="*/ 2147483646 h 1664"/>
                <a:gd name="T16" fmla="*/ 2147483646 w 404"/>
                <a:gd name="T17" fmla="*/ 2147483646 h 1664"/>
                <a:gd name="T18" fmla="*/ 2147483646 w 404"/>
                <a:gd name="T19" fmla="*/ 2147483646 h 1664"/>
                <a:gd name="T20" fmla="*/ 2147483646 w 404"/>
                <a:gd name="T21" fmla="*/ 0 h 1664"/>
                <a:gd name="T22" fmla="*/ 0 w 404"/>
                <a:gd name="T23" fmla="*/ 2147483646 h 1664"/>
                <a:gd name="T24" fmla="*/ 0 w 404"/>
                <a:gd name="T25" fmla="*/ 2147483646 h 1664"/>
                <a:gd name="T26" fmla="*/ 2147483646 w 404"/>
                <a:gd name="T27" fmla="*/ 2147483646 h 1664"/>
                <a:gd name="T28" fmla="*/ 2147483646 w 404"/>
                <a:gd name="T29" fmla="*/ 2147483646 h 1664"/>
                <a:gd name="T30" fmla="*/ 2147483646 w 404"/>
                <a:gd name="T31" fmla="*/ 2147483646 h 1664"/>
                <a:gd name="T32" fmla="*/ 2147483646 w 404"/>
                <a:gd name="T33" fmla="*/ 2147483646 h 1664"/>
                <a:gd name="T34" fmla="*/ 2147483646 w 404"/>
                <a:gd name="T35" fmla="*/ 2147483646 h 1664"/>
                <a:gd name="T36" fmla="*/ 2147483646 w 404"/>
                <a:gd name="T37" fmla="*/ 2147483646 h 1664"/>
                <a:gd name="T38" fmla="*/ 2147483646 w 404"/>
                <a:gd name="T39" fmla="*/ 2147483646 h 1664"/>
                <a:gd name="T40" fmla="*/ 2147483646 w 404"/>
                <a:gd name="T41" fmla="*/ 0 h 166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04" h="1664">
                  <a:moveTo>
                    <a:pt x="353" y="1632"/>
                  </a:moveTo>
                  <a:cubicBezTo>
                    <a:pt x="350" y="1632"/>
                    <a:pt x="348" y="1632"/>
                    <a:pt x="345" y="1633"/>
                  </a:cubicBezTo>
                  <a:cubicBezTo>
                    <a:pt x="345" y="1644"/>
                    <a:pt x="344" y="1655"/>
                    <a:pt x="343" y="1664"/>
                  </a:cubicBezTo>
                  <a:cubicBezTo>
                    <a:pt x="353" y="1664"/>
                    <a:pt x="353" y="1664"/>
                    <a:pt x="353" y="1664"/>
                  </a:cubicBezTo>
                  <a:cubicBezTo>
                    <a:pt x="353" y="1632"/>
                    <a:pt x="353" y="1632"/>
                    <a:pt x="353" y="1632"/>
                  </a:cubicBezTo>
                  <a:moveTo>
                    <a:pt x="47" y="1631"/>
                  </a:moveTo>
                  <a:cubicBezTo>
                    <a:pt x="47" y="1664"/>
                    <a:pt x="47" y="1664"/>
                    <a:pt x="47" y="1664"/>
                  </a:cubicBezTo>
                  <a:cubicBezTo>
                    <a:pt x="60" y="1664"/>
                    <a:pt x="60" y="1664"/>
                    <a:pt x="60" y="1664"/>
                  </a:cubicBezTo>
                  <a:cubicBezTo>
                    <a:pt x="59" y="1655"/>
                    <a:pt x="58" y="1644"/>
                    <a:pt x="58" y="1633"/>
                  </a:cubicBezTo>
                  <a:cubicBezTo>
                    <a:pt x="55" y="1632"/>
                    <a:pt x="51" y="1632"/>
                    <a:pt x="47" y="1631"/>
                  </a:cubicBezTo>
                  <a:moveTo>
                    <a:pt x="202" y="0"/>
                  </a:moveTo>
                  <a:cubicBezTo>
                    <a:pt x="101" y="0"/>
                    <a:pt x="18" y="172"/>
                    <a:pt x="0" y="261"/>
                  </a:cubicBezTo>
                  <a:cubicBezTo>
                    <a:pt x="0" y="399"/>
                    <a:pt x="0" y="399"/>
                    <a:pt x="0" y="399"/>
                  </a:cubicBezTo>
                  <a:cubicBezTo>
                    <a:pt x="6" y="406"/>
                    <a:pt x="11" y="416"/>
                    <a:pt x="16" y="426"/>
                  </a:cubicBezTo>
                  <a:cubicBezTo>
                    <a:pt x="17" y="308"/>
                    <a:pt x="17" y="308"/>
                    <a:pt x="17" y="308"/>
                  </a:cubicBezTo>
                  <a:cubicBezTo>
                    <a:pt x="33" y="226"/>
                    <a:pt x="110" y="68"/>
                    <a:pt x="202" y="68"/>
                  </a:cubicBezTo>
                  <a:cubicBezTo>
                    <a:pt x="294" y="68"/>
                    <a:pt x="370" y="226"/>
                    <a:pt x="387" y="308"/>
                  </a:cubicBezTo>
                  <a:cubicBezTo>
                    <a:pt x="387" y="420"/>
                    <a:pt x="387" y="420"/>
                    <a:pt x="387" y="420"/>
                  </a:cubicBezTo>
                  <a:cubicBezTo>
                    <a:pt x="392" y="410"/>
                    <a:pt x="398" y="402"/>
                    <a:pt x="404" y="395"/>
                  </a:cubicBezTo>
                  <a:cubicBezTo>
                    <a:pt x="403" y="261"/>
                    <a:pt x="403" y="261"/>
                    <a:pt x="403" y="261"/>
                  </a:cubicBezTo>
                  <a:cubicBezTo>
                    <a:pt x="385" y="172"/>
                    <a:pt x="302" y="0"/>
                    <a:pt x="202" y="0"/>
                  </a:cubicBezTo>
                </a:path>
              </a:pathLst>
            </a:cu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7605712" y="3343295"/>
              <a:ext cx="22225" cy="80965"/>
            </a:xfrm>
            <a:custGeom>
              <a:avLst/>
              <a:gdLst>
                <a:gd name="T0" fmla="*/ 0 w 16"/>
                <a:gd name="T1" fmla="*/ 0 h 60"/>
                <a:gd name="T2" fmla="*/ 0 w 16"/>
                <a:gd name="T3" fmla="*/ 2147483646 h 60"/>
                <a:gd name="T4" fmla="*/ 2147483646 w 16"/>
                <a:gd name="T5" fmla="*/ 2147483646 h 60"/>
                <a:gd name="T6" fmla="*/ 2147483646 w 16"/>
                <a:gd name="T7" fmla="*/ 2147483646 h 60"/>
                <a:gd name="T8" fmla="*/ 0 w 16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" h="60">
                  <a:moveTo>
                    <a:pt x="0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5" y="45"/>
                    <a:pt x="11" y="51"/>
                    <a:pt x="16" y="6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1" y="17"/>
                    <a:pt x="6" y="7"/>
                    <a:pt x="0" y="0"/>
                  </a:cubicBezTo>
                </a:path>
              </a:pathLst>
            </a:custGeom>
            <a:solidFill>
              <a:srgbClr val="5959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8131176" y="3338532"/>
              <a:ext cx="22225" cy="79378"/>
            </a:xfrm>
            <a:custGeom>
              <a:avLst/>
              <a:gdLst>
                <a:gd name="T0" fmla="*/ 2147483646 w 17"/>
                <a:gd name="T1" fmla="*/ 0 h 59"/>
                <a:gd name="T2" fmla="*/ 0 w 17"/>
                <a:gd name="T3" fmla="*/ 2147483646 h 59"/>
                <a:gd name="T4" fmla="*/ 0 w 17"/>
                <a:gd name="T5" fmla="*/ 2147483646 h 59"/>
                <a:gd name="T6" fmla="*/ 2147483646 w 17"/>
                <a:gd name="T7" fmla="*/ 2147483646 h 59"/>
                <a:gd name="T8" fmla="*/ 2147483646 w 1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59">
                  <a:moveTo>
                    <a:pt x="17" y="0"/>
                  </a:moveTo>
                  <a:cubicBezTo>
                    <a:pt x="11" y="7"/>
                    <a:pt x="5" y="15"/>
                    <a:pt x="0" y="25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5" y="51"/>
                    <a:pt x="11" y="45"/>
                    <a:pt x="17" y="41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5959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7623175" y="2897191"/>
              <a:ext cx="512762" cy="2062235"/>
            </a:xfrm>
            <a:custGeom>
              <a:avLst/>
              <a:gdLst>
                <a:gd name="T0" fmla="*/ 2147483646 w 379"/>
                <a:gd name="T1" fmla="*/ 2147483646 h 1528"/>
                <a:gd name="T2" fmla="*/ 2147483646 w 379"/>
                <a:gd name="T3" fmla="*/ 0 h 1528"/>
                <a:gd name="T4" fmla="*/ 2147483646 w 379"/>
                <a:gd name="T5" fmla="*/ 2147483646 h 1528"/>
                <a:gd name="T6" fmla="*/ 0 w 379"/>
                <a:gd name="T7" fmla="*/ 2147483646 h 1528"/>
                <a:gd name="T8" fmla="*/ 2147483646 w 379"/>
                <a:gd name="T9" fmla="*/ 2147483646 h 1528"/>
                <a:gd name="T10" fmla="*/ 2147483646 w 379"/>
                <a:gd name="T11" fmla="*/ 2147483646 h 15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79" h="1528">
                  <a:moveTo>
                    <a:pt x="375" y="240"/>
                  </a:moveTo>
                  <a:cubicBezTo>
                    <a:pt x="358" y="158"/>
                    <a:pt x="282" y="0"/>
                    <a:pt x="190" y="0"/>
                  </a:cubicBezTo>
                  <a:cubicBezTo>
                    <a:pt x="98" y="0"/>
                    <a:pt x="21" y="158"/>
                    <a:pt x="5" y="240"/>
                  </a:cubicBezTo>
                  <a:cubicBezTo>
                    <a:pt x="0" y="1528"/>
                    <a:pt x="0" y="1528"/>
                    <a:pt x="0" y="1528"/>
                  </a:cubicBezTo>
                  <a:cubicBezTo>
                    <a:pt x="379" y="1528"/>
                    <a:pt x="379" y="1528"/>
                    <a:pt x="379" y="1528"/>
                  </a:cubicBezTo>
                  <a:cubicBezTo>
                    <a:pt x="375" y="240"/>
                    <a:pt x="375" y="240"/>
                    <a:pt x="375" y="240"/>
                  </a:cubicBezTo>
                </a:path>
              </a:pathLst>
            </a:custGeom>
            <a:solidFill>
              <a:srgbClr val="ED463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7685087" y="3106748"/>
              <a:ext cx="395288" cy="138118"/>
            </a:xfrm>
            <a:custGeom>
              <a:avLst/>
              <a:gdLst>
                <a:gd name="T0" fmla="*/ 0 w 292"/>
                <a:gd name="T1" fmla="*/ 2147483646 h 102"/>
                <a:gd name="T2" fmla="*/ 2147483646 w 292"/>
                <a:gd name="T3" fmla="*/ 2147483646 h 102"/>
                <a:gd name="T4" fmla="*/ 2147483646 w 292"/>
                <a:gd name="T5" fmla="*/ 2147483646 h 102"/>
                <a:gd name="T6" fmla="*/ 2147483646 w 292"/>
                <a:gd name="T7" fmla="*/ 2147483646 h 102"/>
                <a:gd name="T8" fmla="*/ 2147483646 w 292"/>
                <a:gd name="T9" fmla="*/ 2147483646 h 102"/>
                <a:gd name="T10" fmla="*/ 2147483646 w 292"/>
                <a:gd name="T11" fmla="*/ 2147483646 h 102"/>
                <a:gd name="T12" fmla="*/ 2147483646 w 292"/>
                <a:gd name="T13" fmla="*/ 2147483646 h 102"/>
                <a:gd name="T14" fmla="*/ 2147483646 w 292"/>
                <a:gd name="T15" fmla="*/ 2147483646 h 102"/>
                <a:gd name="T16" fmla="*/ 2147483646 w 292"/>
                <a:gd name="T17" fmla="*/ 2147483646 h 102"/>
                <a:gd name="T18" fmla="*/ 2147483646 w 292"/>
                <a:gd name="T19" fmla="*/ 2147483646 h 102"/>
                <a:gd name="T20" fmla="*/ 2147483646 w 292"/>
                <a:gd name="T21" fmla="*/ 2147483646 h 102"/>
                <a:gd name="T22" fmla="*/ 2147483646 w 292"/>
                <a:gd name="T23" fmla="*/ 2147483646 h 102"/>
                <a:gd name="T24" fmla="*/ 2147483646 w 292"/>
                <a:gd name="T25" fmla="*/ 2147483646 h 102"/>
                <a:gd name="T26" fmla="*/ 2147483646 w 292"/>
                <a:gd name="T27" fmla="*/ 2147483646 h 102"/>
                <a:gd name="T28" fmla="*/ 2147483646 w 292"/>
                <a:gd name="T29" fmla="*/ 2147483646 h 102"/>
                <a:gd name="T30" fmla="*/ 2147483646 w 292"/>
                <a:gd name="T31" fmla="*/ 2147483646 h 102"/>
                <a:gd name="T32" fmla="*/ 2147483646 w 292"/>
                <a:gd name="T33" fmla="*/ 2147483646 h 102"/>
                <a:gd name="T34" fmla="*/ 2147483646 w 292"/>
                <a:gd name="T35" fmla="*/ 2147483646 h 102"/>
                <a:gd name="T36" fmla="*/ 2147483646 w 292"/>
                <a:gd name="T37" fmla="*/ 2147483646 h 102"/>
                <a:gd name="T38" fmla="*/ 2147483646 w 292"/>
                <a:gd name="T39" fmla="*/ 2147483646 h 102"/>
                <a:gd name="T40" fmla="*/ 2147483646 w 292"/>
                <a:gd name="T41" fmla="*/ 2147483646 h 102"/>
                <a:gd name="T42" fmla="*/ 2147483646 w 292"/>
                <a:gd name="T43" fmla="*/ 2147483646 h 102"/>
                <a:gd name="T44" fmla="*/ 2147483646 w 292"/>
                <a:gd name="T45" fmla="*/ 2147483646 h 102"/>
                <a:gd name="T46" fmla="*/ 2147483646 w 292"/>
                <a:gd name="T47" fmla="*/ 2147483646 h 102"/>
                <a:gd name="T48" fmla="*/ 2147483646 w 292"/>
                <a:gd name="T49" fmla="*/ 2147483646 h 102"/>
                <a:gd name="T50" fmla="*/ 2147483646 w 292"/>
                <a:gd name="T51" fmla="*/ 2147483646 h 102"/>
                <a:gd name="T52" fmla="*/ 0 w 292"/>
                <a:gd name="T53" fmla="*/ 2147483646 h 10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92" h="102">
                  <a:moveTo>
                    <a:pt x="0" y="102"/>
                  </a:moveTo>
                  <a:cubicBezTo>
                    <a:pt x="0" y="102"/>
                    <a:pt x="1" y="96"/>
                    <a:pt x="5" y="87"/>
                  </a:cubicBezTo>
                  <a:cubicBezTo>
                    <a:pt x="10" y="78"/>
                    <a:pt x="17" y="66"/>
                    <a:pt x="28" y="53"/>
                  </a:cubicBezTo>
                  <a:cubicBezTo>
                    <a:pt x="39" y="40"/>
                    <a:pt x="55" y="26"/>
                    <a:pt x="75" y="16"/>
                  </a:cubicBezTo>
                  <a:cubicBezTo>
                    <a:pt x="85" y="11"/>
                    <a:pt x="97" y="7"/>
                    <a:pt x="109" y="4"/>
                  </a:cubicBezTo>
                  <a:cubicBezTo>
                    <a:pt x="121" y="1"/>
                    <a:pt x="133" y="0"/>
                    <a:pt x="145" y="1"/>
                  </a:cubicBezTo>
                  <a:cubicBezTo>
                    <a:pt x="152" y="1"/>
                    <a:pt x="158" y="2"/>
                    <a:pt x="164" y="2"/>
                  </a:cubicBezTo>
                  <a:cubicBezTo>
                    <a:pt x="170" y="4"/>
                    <a:pt x="176" y="5"/>
                    <a:pt x="182" y="6"/>
                  </a:cubicBezTo>
                  <a:cubicBezTo>
                    <a:pt x="193" y="10"/>
                    <a:pt x="204" y="14"/>
                    <a:pt x="214" y="20"/>
                  </a:cubicBezTo>
                  <a:cubicBezTo>
                    <a:pt x="223" y="25"/>
                    <a:pt x="232" y="31"/>
                    <a:pt x="240" y="37"/>
                  </a:cubicBezTo>
                  <a:cubicBezTo>
                    <a:pt x="248" y="43"/>
                    <a:pt x="255" y="49"/>
                    <a:pt x="260" y="56"/>
                  </a:cubicBezTo>
                  <a:cubicBezTo>
                    <a:pt x="266" y="62"/>
                    <a:pt x="271" y="68"/>
                    <a:pt x="275" y="73"/>
                  </a:cubicBezTo>
                  <a:cubicBezTo>
                    <a:pt x="279" y="79"/>
                    <a:pt x="282" y="84"/>
                    <a:pt x="285" y="88"/>
                  </a:cubicBezTo>
                  <a:cubicBezTo>
                    <a:pt x="290" y="97"/>
                    <a:pt x="292" y="102"/>
                    <a:pt x="292" y="102"/>
                  </a:cubicBezTo>
                  <a:cubicBezTo>
                    <a:pt x="292" y="102"/>
                    <a:pt x="287" y="100"/>
                    <a:pt x="278" y="95"/>
                  </a:cubicBezTo>
                  <a:cubicBezTo>
                    <a:pt x="274" y="93"/>
                    <a:pt x="269" y="91"/>
                    <a:pt x="263" y="88"/>
                  </a:cubicBezTo>
                  <a:cubicBezTo>
                    <a:pt x="257" y="85"/>
                    <a:pt x="251" y="82"/>
                    <a:pt x="243" y="78"/>
                  </a:cubicBezTo>
                  <a:cubicBezTo>
                    <a:pt x="237" y="75"/>
                    <a:pt x="229" y="72"/>
                    <a:pt x="221" y="68"/>
                  </a:cubicBezTo>
                  <a:cubicBezTo>
                    <a:pt x="213" y="65"/>
                    <a:pt x="205" y="62"/>
                    <a:pt x="196" y="59"/>
                  </a:cubicBezTo>
                  <a:cubicBezTo>
                    <a:pt x="188" y="56"/>
                    <a:pt x="179" y="54"/>
                    <a:pt x="170" y="52"/>
                  </a:cubicBezTo>
                  <a:cubicBezTo>
                    <a:pt x="166" y="51"/>
                    <a:pt x="161" y="51"/>
                    <a:pt x="157" y="50"/>
                  </a:cubicBezTo>
                  <a:cubicBezTo>
                    <a:pt x="153" y="50"/>
                    <a:pt x="148" y="49"/>
                    <a:pt x="144" y="49"/>
                  </a:cubicBezTo>
                  <a:cubicBezTo>
                    <a:pt x="135" y="49"/>
                    <a:pt x="126" y="49"/>
                    <a:pt x="117" y="50"/>
                  </a:cubicBezTo>
                  <a:cubicBezTo>
                    <a:pt x="109" y="52"/>
                    <a:pt x="100" y="53"/>
                    <a:pt x="92" y="56"/>
                  </a:cubicBezTo>
                  <a:cubicBezTo>
                    <a:pt x="75" y="61"/>
                    <a:pt x="59" y="67"/>
                    <a:pt x="46" y="75"/>
                  </a:cubicBezTo>
                  <a:cubicBezTo>
                    <a:pt x="32" y="82"/>
                    <a:pt x="21" y="89"/>
                    <a:pt x="13" y="94"/>
                  </a:cubicBezTo>
                  <a:cubicBezTo>
                    <a:pt x="5" y="99"/>
                    <a:pt x="0" y="102"/>
                    <a:pt x="0" y="102"/>
                  </a:cubicBezTo>
                  <a:close/>
                </a:path>
              </a:pathLst>
            </a:custGeom>
            <a:solidFill>
              <a:srgbClr val="DE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7472362" y="3382983"/>
              <a:ext cx="198438" cy="1884428"/>
            </a:xfrm>
            <a:custGeom>
              <a:avLst/>
              <a:gdLst>
                <a:gd name="T0" fmla="*/ 2147483646 w 147"/>
                <a:gd name="T1" fmla="*/ 2147483646 h 1396"/>
                <a:gd name="T2" fmla="*/ 2147483646 w 147"/>
                <a:gd name="T3" fmla="*/ 0 h 1396"/>
                <a:gd name="T4" fmla="*/ 2147483646 w 147"/>
                <a:gd name="T5" fmla="*/ 2147483646 h 1396"/>
                <a:gd name="T6" fmla="*/ 0 w 147"/>
                <a:gd name="T7" fmla="*/ 2147483646 h 1396"/>
                <a:gd name="T8" fmla="*/ 2147483646 w 147"/>
                <a:gd name="T9" fmla="*/ 2147483646 h 1396"/>
                <a:gd name="T10" fmla="*/ 2147483646 w 147"/>
                <a:gd name="T11" fmla="*/ 2147483646 h 13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7" h="1396">
                  <a:moveTo>
                    <a:pt x="145" y="140"/>
                  </a:moveTo>
                  <a:cubicBezTo>
                    <a:pt x="139" y="60"/>
                    <a:pt x="109" y="0"/>
                    <a:pt x="73" y="0"/>
                  </a:cubicBezTo>
                  <a:cubicBezTo>
                    <a:pt x="37" y="0"/>
                    <a:pt x="8" y="60"/>
                    <a:pt x="1" y="140"/>
                  </a:cubicBezTo>
                  <a:cubicBezTo>
                    <a:pt x="0" y="1396"/>
                    <a:pt x="0" y="1396"/>
                    <a:pt x="0" y="1396"/>
                  </a:cubicBezTo>
                  <a:cubicBezTo>
                    <a:pt x="147" y="1396"/>
                    <a:pt x="147" y="1396"/>
                    <a:pt x="147" y="1396"/>
                  </a:cubicBezTo>
                  <a:cubicBezTo>
                    <a:pt x="145" y="140"/>
                    <a:pt x="145" y="140"/>
                    <a:pt x="145" y="140"/>
                  </a:cubicBezTo>
                </a:path>
              </a:pathLst>
            </a:custGeom>
            <a:solidFill>
              <a:srgbClr val="DE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xmlns="" id="{80E4737D-6A46-47E5-A5AA-4295624863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2362" y="5261061"/>
              <a:ext cx="198438" cy="227020"/>
            </a:xfrm>
            <a:prstGeom prst="rect">
              <a:avLst/>
            </a:prstGeom>
            <a:solidFill>
              <a:srgbClr val="8E8F8B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xmlns="" id="{10B2202C-45EE-4030-9F2B-7C2DE656F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2362" y="5261061"/>
              <a:ext cx="198438" cy="22702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7423150" y="5251536"/>
              <a:ext cx="295275" cy="134942"/>
            </a:xfrm>
            <a:custGeom>
              <a:avLst/>
              <a:gdLst>
                <a:gd name="T0" fmla="*/ 2147483646 w 186"/>
                <a:gd name="T1" fmla="*/ 0 h 85"/>
                <a:gd name="T2" fmla="*/ 2147483646 w 186"/>
                <a:gd name="T3" fmla="*/ 0 h 85"/>
                <a:gd name="T4" fmla="*/ 2147483646 w 186"/>
                <a:gd name="T5" fmla="*/ 0 h 85"/>
                <a:gd name="T6" fmla="*/ 0 w 186"/>
                <a:gd name="T7" fmla="*/ 2147483646 h 85"/>
                <a:gd name="T8" fmla="*/ 2147483646 w 186"/>
                <a:gd name="T9" fmla="*/ 2147483646 h 85"/>
                <a:gd name="T10" fmla="*/ 2147483646 w 186"/>
                <a:gd name="T11" fmla="*/ 2147483646 h 85"/>
                <a:gd name="T12" fmla="*/ 2147483646 w 186"/>
                <a:gd name="T13" fmla="*/ 0 h 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6" h="85">
                  <a:moveTo>
                    <a:pt x="158" y="0"/>
                  </a:moveTo>
                  <a:lnTo>
                    <a:pt x="92" y="0"/>
                  </a:lnTo>
                  <a:lnTo>
                    <a:pt x="28" y="0"/>
                  </a:lnTo>
                  <a:lnTo>
                    <a:pt x="0" y="85"/>
                  </a:lnTo>
                  <a:lnTo>
                    <a:pt x="92" y="85"/>
                  </a:lnTo>
                  <a:lnTo>
                    <a:pt x="186" y="85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ED463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24"/>
            <p:cNvSpPr>
              <a:spLocks/>
            </p:cNvSpPr>
            <p:nvPr/>
          </p:nvSpPr>
          <p:spPr bwMode="auto">
            <a:xfrm>
              <a:off x="7467600" y="3556027"/>
              <a:ext cx="7937" cy="11112"/>
            </a:xfrm>
            <a:custGeom>
              <a:avLst/>
              <a:gdLst>
                <a:gd name="T0" fmla="*/ 2147483646 w 5"/>
                <a:gd name="T1" fmla="*/ 0 h 8"/>
                <a:gd name="T2" fmla="*/ 0 w 5"/>
                <a:gd name="T3" fmla="*/ 0 h 8"/>
                <a:gd name="T4" fmla="*/ 0 w 5"/>
                <a:gd name="T5" fmla="*/ 2147483646 h 8"/>
                <a:gd name="T6" fmla="*/ 2147483646 w 5"/>
                <a:gd name="T7" fmla="*/ 2147483646 h 8"/>
                <a:gd name="T8" fmla="*/ 2147483646 w 5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" h="8">
                  <a:moveTo>
                    <a:pt x="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5"/>
                    <a:pt x="5" y="3"/>
                    <a:pt x="5" y="0"/>
                  </a:cubicBezTo>
                </a:path>
              </a:pathLst>
            </a:custGeom>
            <a:solidFill>
              <a:srgbClr val="A09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25"/>
            <p:cNvSpPr>
              <a:spLocks/>
            </p:cNvSpPr>
            <p:nvPr/>
          </p:nvSpPr>
          <p:spPr bwMode="auto">
            <a:xfrm>
              <a:off x="7667625" y="3556027"/>
              <a:ext cx="6350" cy="11112"/>
            </a:xfrm>
            <a:custGeom>
              <a:avLst/>
              <a:gdLst>
                <a:gd name="T0" fmla="*/ 2147483646 w 5"/>
                <a:gd name="T1" fmla="*/ 0 h 8"/>
                <a:gd name="T2" fmla="*/ 0 w 5"/>
                <a:gd name="T3" fmla="*/ 0 h 8"/>
                <a:gd name="T4" fmla="*/ 2147483646 w 5"/>
                <a:gd name="T5" fmla="*/ 2147483646 h 8"/>
                <a:gd name="T6" fmla="*/ 2147483646 w 5"/>
                <a:gd name="T7" fmla="*/ 2147483646 h 8"/>
                <a:gd name="T8" fmla="*/ 2147483646 w 5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" h="8">
                  <a:moveTo>
                    <a:pt x="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5"/>
                    <a:pt x="1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CC786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auto">
            <a:xfrm>
              <a:off x="7475537" y="3556027"/>
              <a:ext cx="193675" cy="11112"/>
            </a:xfrm>
            <a:custGeom>
              <a:avLst/>
              <a:gdLst>
                <a:gd name="T0" fmla="*/ 2147483646 w 143"/>
                <a:gd name="T1" fmla="*/ 0 h 8"/>
                <a:gd name="T2" fmla="*/ 0 w 143"/>
                <a:gd name="T3" fmla="*/ 0 h 8"/>
                <a:gd name="T4" fmla="*/ 0 w 143"/>
                <a:gd name="T5" fmla="*/ 2147483646 h 8"/>
                <a:gd name="T6" fmla="*/ 2147483646 w 143"/>
                <a:gd name="T7" fmla="*/ 2147483646 h 8"/>
                <a:gd name="T8" fmla="*/ 2147483646 w 143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3" h="8">
                  <a:moveTo>
                    <a:pt x="14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5"/>
                    <a:pt x="0" y="8"/>
                  </a:cubicBezTo>
                  <a:cubicBezTo>
                    <a:pt x="143" y="8"/>
                    <a:pt x="143" y="8"/>
                    <a:pt x="143" y="8"/>
                  </a:cubicBezTo>
                  <a:cubicBezTo>
                    <a:pt x="142" y="5"/>
                    <a:pt x="142" y="3"/>
                    <a:pt x="142" y="0"/>
                  </a:cubicBezTo>
                </a:path>
              </a:pathLst>
            </a:custGeom>
            <a:solidFill>
              <a:srgbClr val="C4C4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Rectangle 27">
              <a:extLst>
                <a:ext uri="{FF2B5EF4-FFF2-40B4-BE49-F238E27FC236}">
                  <a16:creationId xmlns:a16="http://schemas.microsoft.com/office/drawing/2014/main" xmlns="" id="{7C6F7F43-5525-456D-96C3-5DAB1E0A3D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3668743"/>
              <a:ext cx="6350" cy="15876"/>
            </a:xfrm>
            <a:prstGeom prst="rect">
              <a:avLst/>
            </a:prstGeom>
            <a:solidFill>
              <a:srgbClr val="A09F9F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22" name="Rectangle 28">
              <a:extLst>
                <a:ext uri="{FF2B5EF4-FFF2-40B4-BE49-F238E27FC236}">
                  <a16:creationId xmlns:a16="http://schemas.microsoft.com/office/drawing/2014/main" xmlns="" id="{8B9C680C-E470-4395-9BDA-B1652415EC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3668743"/>
              <a:ext cx="6350" cy="1587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xmlns="" id="{F1E5643A-F0E6-4C85-9BDE-F93C7CF03F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9212" y="3668743"/>
              <a:ext cx="4763" cy="15876"/>
            </a:xfrm>
            <a:prstGeom prst="rect">
              <a:avLst/>
            </a:prstGeom>
            <a:solidFill>
              <a:srgbClr val="CC786F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24" name="Rectangle 30">
              <a:extLst>
                <a:ext uri="{FF2B5EF4-FFF2-40B4-BE49-F238E27FC236}">
                  <a16:creationId xmlns:a16="http://schemas.microsoft.com/office/drawing/2014/main" xmlns="" id="{72DEB0DF-2BB9-4086-82D5-3F647CCC3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9212" y="3668743"/>
              <a:ext cx="4763" cy="1587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25" name="Rectangle 31">
              <a:extLst>
                <a:ext uri="{FF2B5EF4-FFF2-40B4-BE49-F238E27FC236}">
                  <a16:creationId xmlns:a16="http://schemas.microsoft.com/office/drawing/2014/main" xmlns="" id="{4DA175FC-D576-431D-83D5-5652CC59A1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3950" y="3668743"/>
              <a:ext cx="195262" cy="15876"/>
            </a:xfrm>
            <a:prstGeom prst="rect">
              <a:avLst/>
            </a:prstGeom>
            <a:solidFill>
              <a:srgbClr val="C4C4C3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26" name="Rectangle 32">
              <a:extLst>
                <a:ext uri="{FF2B5EF4-FFF2-40B4-BE49-F238E27FC236}">
                  <a16:creationId xmlns:a16="http://schemas.microsoft.com/office/drawing/2014/main" xmlns="" id="{155F9E9F-FB3A-4C6E-8BC6-4BA388309F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3950" y="3668743"/>
              <a:ext cx="195262" cy="1587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27" name="Rectangle 33">
              <a:extLst>
                <a:ext uri="{FF2B5EF4-FFF2-40B4-BE49-F238E27FC236}">
                  <a16:creationId xmlns:a16="http://schemas.microsoft.com/office/drawing/2014/main" xmlns="" id="{07D5665D-6E38-414C-9FBB-518F15498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3787810"/>
              <a:ext cx="6350" cy="15876"/>
            </a:xfrm>
            <a:prstGeom prst="rect">
              <a:avLst/>
            </a:prstGeom>
            <a:solidFill>
              <a:srgbClr val="A09F9F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28" name="Rectangle 34">
              <a:extLst>
                <a:ext uri="{FF2B5EF4-FFF2-40B4-BE49-F238E27FC236}">
                  <a16:creationId xmlns:a16="http://schemas.microsoft.com/office/drawing/2014/main" xmlns="" id="{C7CA55E6-8FDF-4647-BA92-4DB32B05C7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3787810"/>
              <a:ext cx="6350" cy="1587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7473950" y="3787810"/>
              <a:ext cx="192087" cy="15876"/>
            </a:xfrm>
            <a:custGeom>
              <a:avLst/>
              <a:gdLst>
                <a:gd name="T0" fmla="*/ 2147483646 w 142"/>
                <a:gd name="T1" fmla="*/ 0 h 12"/>
                <a:gd name="T2" fmla="*/ 0 w 142"/>
                <a:gd name="T3" fmla="*/ 0 h 12"/>
                <a:gd name="T4" fmla="*/ 0 w 142"/>
                <a:gd name="T5" fmla="*/ 2147483646 h 12"/>
                <a:gd name="T6" fmla="*/ 2147483646 w 142"/>
                <a:gd name="T7" fmla="*/ 2147483646 h 12"/>
                <a:gd name="T8" fmla="*/ 2147483646 w 142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2" h="12">
                  <a:moveTo>
                    <a:pt x="14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37" y="12"/>
                    <a:pt x="137" y="12"/>
                    <a:pt x="137" y="12"/>
                  </a:cubicBezTo>
                  <a:cubicBezTo>
                    <a:pt x="138" y="9"/>
                    <a:pt x="140" y="5"/>
                    <a:pt x="142" y="0"/>
                  </a:cubicBezTo>
                </a:path>
              </a:pathLst>
            </a:custGeom>
            <a:solidFill>
              <a:srgbClr val="C4C4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Rectangle 36">
              <a:extLst>
                <a:ext uri="{FF2B5EF4-FFF2-40B4-BE49-F238E27FC236}">
                  <a16:creationId xmlns:a16="http://schemas.microsoft.com/office/drawing/2014/main" xmlns="" id="{9AFCAA91-BF67-4455-83C9-7CFAF81A92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3906876"/>
              <a:ext cx="6350" cy="15876"/>
            </a:xfrm>
            <a:prstGeom prst="rect">
              <a:avLst/>
            </a:prstGeom>
            <a:solidFill>
              <a:srgbClr val="A09F9F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31" name="Rectangle 37">
              <a:extLst>
                <a:ext uri="{FF2B5EF4-FFF2-40B4-BE49-F238E27FC236}">
                  <a16:creationId xmlns:a16="http://schemas.microsoft.com/office/drawing/2014/main" xmlns="" id="{B837FEDC-964B-43D3-8E5B-E8C8DD903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3906876"/>
              <a:ext cx="6350" cy="1587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32" name="Freeform 38"/>
            <p:cNvSpPr>
              <a:spLocks/>
            </p:cNvSpPr>
            <p:nvPr/>
          </p:nvSpPr>
          <p:spPr bwMode="auto">
            <a:xfrm>
              <a:off x="7473950" y="3906876"/>
              <a:ext cx="165100" cy="15876"/>
            </a:xfrm>
            <a:custGeom>
              <a:avLst/>
              <a:gdLst>
                <a:gd name="T0" fmla="*/ 2147483646 w 122"/>
                <a:gd name="T1" fmla="*/ 0 h 12"/>
                <a:gd name="T2" fmla="*/ 0 w 122"/>
                <a:gd name="T3" fmla="*/ 0 h 12"/>
                <a:gd name="T4" fmla="*/ 0 w 122"/>
                <a:gd name="T5" fmla="*/ 2147483646 h 12"/>
                <a:gd name="T6" fmla="*/ 2147483646 w 122"/>
                <a:gd name="T7" fmla="*/ 2147483646 h 12"/>
                <a:gd name="T8" fmla="*/ 2147483646 w 122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2" h="12">
                  <a:moveTo>
                    <a:pt x="12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1" y="8"/>
                    <a:pt x="121" y="4"/>
                    <a:pt x="122" y="0"/>
                  </a:cubicBezTo>
                </a:path>
              </a:pathLst>
            </a:custGeom>
            <a:solidFill>
              <a:srgbClr val="C4C4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Rectangle 39">
              <a:extLst>
                <a:ext uri="{FF2B5EF4-FFF2-40B4-BE49-F238E27FC236}">
                  <a16:creationId xmlns:a16="http://schemas.microsoft.com/office/drawing/2014/main" xmlns="" id="{22BD69F5-18F8-4097-8D3D-619794F10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4025943"/>
              <a:ext cx="6350" cy="15876"/>
            </a:xfrm>
            <a:prstGeom prst="rect">
              <a:avLst/>
            </a:prstGeom>
            <a:solidFill>
              <a:srgbClr val="A09F9F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34" name="Rectangle 40">
              <a:extLst>
                <a:ext uri="{FF2B5EF4-FFF2-40B4-BE49-F238E27FC236}">
                  <a16:creationId xmlns:a16="http://schemas.microsoft.com/office/drawing/2014/main" xmlns="" id="{19CF09AB-CFB0-491F-9174-6485C5FDCD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4025943"/>
              <a:ext cx="6350" cy="1587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35" name="Freeform 41"/>
            <p:cNvSpPr>
              <a:spLocks/>
            </p:cNvSpPr>
            <p:nvPr/>
          </p:nvSpPr>
          <p:spPr bwMode="auto">
            <a:xfrm>
              <a:off x="7473950" y="4025943"/>
              <a:ext cx="150812" cy="15876"/>
            </a:xfrm>
            <a:custGeom>
              <a:avLst/>
              <a:gdLst>
                <a:gd name="T0" fmla="*/ 2147483646 w 112"/>
                <a:gd name="T1" fmla="*/ 0 h 12"/>
                <a:gd name="T2" fmla="*/ 0 w 112"/>
                <a:gd name="T3" fmla="*/ 0 h 12"/>
                <a:gd name="T4" fmla="*/ 0 w 112"/>
                <a:gd name="T5" fmla="*/ 2147483646 h 12"/>
                <a:gd name="T6" fmla="*/ 2147483646 w 112"/>
                <a:gd name="T7" fmla="*/ 2147483646 h 12"/>
                <a:gd name="T8" fmla="*/ 2147483646 w 112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2" h="12">
                  <a:moveTo>
                    <a:pt x="1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1" y="8"/>
                    <a:pt x="111" y="4"/>
                    <a:pt x="112" y="0"/>
                  </a:cubicBezTo>
                </a:path>
              </a:pathLst>
            </a:custGeom>
            <a:solidFill>
              <a:srgbClr val="C4C4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Rectangle 42">
              <a:extLst>
                <a:ext uri="{FF2B5EF4-FFF2-40B4-BE49-F238E27FC236}">
                  <a16:creationId xmlns:a16="http://schemas.microsoft.com/office/drawing/2014/main" xmlns="" id="{9FAEA065-80C3-490A-8F8D-876C294F8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4145010"/>
              <a:ext cx="6350" cy="15876"/>
            </a:xfrm>
            <a:prstGeom prst="rect">
              <a:avLst/>
            </a:prstGeom>
            <a:solidFill>
              <a:srgbClr val="A09F9F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37" name="Rectangle 43">
              <a:extLst>
                <a:ext uri="{FF2B5EF4-FFF2-40B4-BE49-F238E27FC236}">
                  <a16:creationId xmlns:a16="http://schemas.microsoft.com/office/drawing/2014/main" xmlns="" id="{8BAC6B57-8686-4EE7-8DDE-AA7C5F6AE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4145010"/>
              <a:ext cx="6350" cy="1587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38" name="Freeform 44"/>
            <p:cNvSpPr>
              <a:spLocks/>
            </p:cNvSpPr>
            <p:nvPr/>
          </p:nvSpPr>
          <p:spPr bwMode="auto">
            <a:xfrm>
              <a:off x="7473950" y="4145010"/>
              <a:ext cx="139700" cy="15876"/>
            </a:xfrm>
            <a:custGeom>
              <a:avLst/>
              <a:gdLst>
                <a:gd name="T0" fmla="*/ 2147483646 w 103"/>
                <a:gd name="T1" fmla="*/ 0 h 12"/>
                <a:gd name="T2" fmla="*/ 0 w 103"/>
                <a:gd name="T3" fmla="*/ 0 h 12"/>
                <a:gd name="T4" fmla="*/ 0 w 103"/>
                <a:gd name="T5" fmla="*/ 2147483646 h 12"/>
                <a:gd name="T6" fmla="*/ 2147483646 w 103"/>
                <a:gd name="T7" fmla="*/ 2147483646 h 12"/>
                <a:gd name="T8" fmla="*/ 2147483646 w 103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3" h="12">
                  <a:moveTo>
                    <a:pt x="10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2" y="8"/>
                    <a:pt x="102" y="4"/>
                    <a:pt x="103" y="0"/>
                  </a:cubicBezTo>
                </a:path>
              </a:pathLst>
            </a:custGeom>
            <a:solidFill>
              <a:srgbClr val="C4C4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Rectangle 45">
              <a:extLst>
                <a:ext uri="{FF2B5EF4-FFF2-40B4-BE49-F238E27FC236}">
                  <a16:creationId xmlns:a16="http://schemas.microsoft.com/office/drawing/2014/main" xmlns="" id="{23620640-3F62-42E1-B002-34630EDB0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4246613"/>
              <a:ext cx="6350" cy="17464"/>
            </a:xfrm>
            <a:prstGeom prst="rect">
              <a:avLst/>
            </a:prstGeom>
            <a:solidFill>
              <a:srgbClr val="A09F9F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40" name="Rectangle 46">
              <a:extLst>
                <a:ext uri="{FF2B5EF4-FFF2-40B4-BE49-F238E27FC236}">
                  <a16:creationId xmlns:a16="http://schemas.microsoft.com/office/drawing/2014/main" xmlns="" id="{E5EBC8D3-4012-4AAA-B132-7613CFFBE0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4246613"/>
              <a:ext cx="6350" cy="1746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41" name="Freeform 47"/>
            <p:cNvSpPr>
              <a:spLocks/>
            </p:cNvSpPr>
            <p:nvPr/>
          </p:nvSpPr>
          <p:spPr bwMode="auto">
            <a:xfrm>
              <a:off x="7473950" y="4246613"/>
              <a:ext cx="122237" cy="17464"/>
            </a:xfrm>
            <a:custGeom>
              <a:avLst/>
              <a:gdLst>
                <a:gd name="T0" fmla="*/ 2147483646 w 91"/>
                <a:gd name="T1" fmla="*/ 0 h 12"/>
                <a:gd name="T2" fmla="*/ 0 w 91"/>
                <a:gd name="T3" fmla="*/ 0 h 12"/>
                <a:gd name="T4" fmla="*/ 0 w 91"/>
                <a:gd name="T5" fmla="*/ 2147483646 h 12"/>
                <a:gd name="T6" fmla="*/ 2147483646 w 91"/>
                <a:gd name="T7" fmla="*/ 2147483646 h 12"/>
                <a:gd name="T8" fmla="*/ 2147483646 w 91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1" h="12">
                  <a:moveTo>
                    <a:pt x="9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9" y="8"/>
                    <a:pt x="90" y="4"/>
                    <a:pt x="91" y="0"/>
                  </a:cubicBezTo>
                </a:path>
              </a:pathLst>
            </a:custGeom>
            <a:solidFill>
              <a:srgbClr val="C4C4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Rectangle 48">
              <a:extLst>
                <a:ext uri="{FF2B5EF4-FFF2-40B4-BE49-F238E27FC236}">
                  <a16:creationId xmlns:a16="http://schemas.microsoft.com/office/drawing/2014/main" xmlns="" id="{0F0B8C81-6047-4B8B-AB75-6C806DD897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4365680"/>
              <a:ext cx="4762" cy="15876"/>
            </a:xfrm>
            <a:prstGeom prst="rect">
              <a:avLst/>
            </a:prstGeom>
            <a:solidFill>
              <a:srgbClr val="A09F9F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43" name="Rectangle 49">
              <a:extLst>
                <a:ext uri="{FF2B5EF4-FFF2-40B4-BE49-F238E27FC236}">
                  <a16:creationId xmlns:a16="http://schemas.microsoft.com/office/drawing/2014/main" xmlns="" id="{4E3B4EB3-81F3-48A3-9E33-701294CF8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4365680"/>
              <a:ext cx="4762" cy="1587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44" name="Freeform 50"/>
            <p:cNvSpPr>
              <a:spLocks/>
            </p:cNvSpPr>
            <p:nvPr/>
          </p:nvSpPr>
          <p:spPr bwMode="auto">
            <a:xfrm>
              <a:off x="7472362" y="4365680"/>
              <a:ext cx="90488" cy="15876"/>
            </a:xfrm>
            <a:custGeom>
              <a:avLst/>
              <a:gdLst>
                <a:gd name="T0" fmla="*/ 2147483646 w 67"/>
                <a:gd name="T1" fmla="*/ 0 h 12"/>
                <a:gd name="T2" fmla="*/ 0 w 67"/>
                <a:gd name="T3" fmla="*/ 0 h 12"/>
                <a:gd name="T4" fmla="*/ 0 w 67"/>
                <a:gd name="T5" fmla="*/ 2147483646 h 12"/>
                <a:gd name="T6" fmla="*/ 2147483646 w 67"/>
                <a:gd name="T7" fmla="*/ 2147483646 h 12"/>
                <a:gd name="T8" fmla="*/ 2147483646 w 67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12">
                  <a:moveTo>
                    <a:pt x="6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4" y="8"/>
                    <a:pt x="65" y="4"/>
                    <a:pt x="67" y="0"/>
                  </a:cubicBezTo>
                </a:path>
              </a:pathLst>
            </a:custGeom>
            <a:solidFill>
              <a:srgbClr val="C4C4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" name="Rectangle 51">
              <a:extLst>
                <a:ext uri="{FF2B5EF4-FFF2-40B4-BE49-F238E27FC236}">
                  <a16:creationId xmlns:a16="http://schemas.microsoft.com/office/drawing/2014/main" xmlns="" id="{3949C2DF-D498-4566-9C21-76DE330AC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4484746"/>
              <a:ext cx="4762" cy="15876"/>
            </a:xfrm>
            <a:prstGeom prst="rect">
              <a:avLst/>
            </a:prstGeom>
            <a:solidFill>
              <a:srgbClr val="A09F9F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46" name="Rectangle 52">
              <a:extLst>
                <a:ext uri="{FF2B5EF4-FFF2-40B4-BE49-F238E27FC236}">
                  <a16:creationId xmlns:a16="http://schemas.microsoft.com/office/drawing/2014/main" xmlns="" id="{5CA5CA39-F175-4EF3-8D4C-28A1699622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4484746"/>
              <a:ext cx="4762" cy="1587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47" name="Freeform 53"/>
            <p:cNvSpPr>
              <a:spLocks/>
            </p:cNvSpPr>
            <p:nvPr/>
          </p:nvSpPr>
          <p:spPr bwMode="auto">
            <a:xfrm>
              <a:off x="7472362" y="4484746"/>
              <a:ext cx="22225" cy="15876"/>
            </a:xfrm>
            <a:custGeom>
              <a:avLst/>
              <a:gdLst>
                <a:gd name="T0" fmla="*/ 2147483646 w 17"/>
                <a:gd name="T1" fmla="*/ 0 h 12"/>
                <a:gd name="T2" fmla="*/ 0 w 17"/>
                <a:gd name="T3" fmla="*/ 0 h 12"/>
                <a:gd name="T4" fmla="*/ 0 w 17"/>
                <a:gd name="T5" fmla="*/ 2147483646 h 12"/>
                <a:gd name="T6" fmla="*/ 2147483646 w 17"/>
                <a:gd name="T7" fmla="*/ 2147483646 h 12"/>
                <a:gd name="T8" fmla="*/ 2147483646 w 17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12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8"/>
                    <a:pt x="14" y="4"/>
                    <a:pt x="17" y="0"/>
                  </a:cubicBezTo>
                </a:path>
              </a:pathLst>
            </a:custGeom>
            <a:solidFill>
              <a:srgbClr val="C4C4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Freeform 56"/>
            <p:cNvSpPr>
              <a:spLocks/>
            </p:cNvSpPr>
            <p:nvPr/>
          </p:nvSpPr>
          <p:spPr bwMode="auto">
            <a:xfrm>
              <a:off x="8085138" y="3382983"/>
              <a:ext cx="198438" cy="1884428"/>
            </a:xfrm>
            <a:custGeom>
              <a:avLst/>
              <a:gdLst>
                <a:gd name="T0" fmla="*/ 2147483646 w 147"/>
                <a:gd name="T1" fmla="*/ 2147483646 h 1396"/>
                <a:gd name="T2" fmla="*/ 2147483646 w 147"/>
                <a:gd name="T3" fmla="*/ 0 h 1396"/>
                <a:gd name="T4" fmla="*/ 2147483646 w 147"/>
                <a:gd name="T5" fmla="*/ 2147483646 h 1396"/>
                <a:gd name="T6" fmla="*/ 0 w 147"/>
                <a:gd name="T7" fmla="*/ 2147483646 h 1396"/>
                <a:gd name="T8" fmla="*/ 2147483646 w 147"/>
                <a:gd name="T9" fmla="*/ 2147483646 h 1396"/>
                <a:gd name="T10" fmla="*/ 2147483646 w 147"/>
                <a:gd name="T11" fmla="*/ 2147483646 h 13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7" h="1396">
                  <a:moveTo>
                    <a:pt x="145" y="140"/>
                  </a:moveTo>
                  <a:cubicBezTo>
                    <a:pt x="139" y="60"/>
                    <a:pt x="109" y="0"/>
                    <a:pt x="73" y="0"/>
                  </a:cubicBezTo>
                  <a:cubicBezTo>
                    <a:pt x="37" y="0"/>
                    <a:pt x="8" y="60"/>
                    <a:pt x="1" y="140"/>
                  </a:cubicBezTo>
                  <a:cubicBezTo>
                    <a:pt x="0" y="1396"/>
                    <a:pt x="0" y="1396"/>
                    <a:pt x="0" y="1396"/>
                  </a:cubicBezTo>
                  <a:cubicBezTo>
                    <a:pt x="147" y="1396"/>
                    <a:pt x="147" y="1396"/>
                    <a:pt x="147" y="1396"/>
                  </a:cubicBezTo>
                  <a:cubicBezTo>
                    <a:pt x="145" y="140"/>
                    <a:pt x="145" y="140"/>
                    <a:pt x="145" y="140"/>
                  </a:cubicBezTo>
                </a:path>
              </a:pathLst>
            </a:custGeom>
            <a:solidFill>
              <a:srgbClr val="DE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" name="Freeform 57"/>
            <p:cNvSpPr>
              <a:spLocks/>
            </p:cNvSpPr>
            <p:nvPr/>
          </p:nvSpPr>
          <p:spPr bwMode="auto">
            <a:xfrm>
              <a:off x="8085138" y="5261061"/>
              <a:ext cx="198438" cy="227020"/>
            </a:xfrm>
            <a:custGeom>
              <a:avLst/>
              <a:gdLst>
                <a:gd name="T0" fmla="*/ 0 w 125"/>
                <a:gd name="T1" fmla="*/ 0 h 143"/>
                <a:gd name="T2" fmla="*/ 0 w 125"/>
                <a:gd name="T3" fmla="*/ 2147483646 h 143"/>
                <a:gd name="T4" fmla="*/ 2147483646 w 125"/>
                <a:gd name="T5" fmla="*/ 2147483646 h 143"/>
                <a:gd name="T6" fmla="*/ 2147483646 w 125"/>
                <a:gd name="T7" fmla="*/ 0 h 143"/>
                <a:gd name="T8" fmla="*/ 0 w 125"/>
                <a:gd name="T9" fmla="*/ 0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" h="143">
                  <a:moveTo>
                    <a:pt x="0" y="0"/>
                  </a:moveTo>
                  <a:lnTo>
                    <a:pt x="0" y="143"/>
                  </a:lnTo>
                  <a:lnTo>
                    <a:pt x="125" y="143"/>
                  </a:ln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8F8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" name="Freeform 58"/>
            <p:cNvSpPr>
              <a:spLocks/>
            </p:cNvSpPr>
            <p:nvPr/>
          </p:nvSpPr>
          <p:spPr bwMode="auto">
            <a:xfrm>
              <a:off x="8085138" y="5261061"/>
              <a:ext cx="198438" cy="227020"/>
            </a:xfrm>
            <a:custGeom>
              <a:avLst/>
              <a:gdLst>
                <a:gd name="T0" fmla="*/ 0 w 125"/>
                <a:gd name="T1" fmla="*/ 0 h 143"/>
                <a:gd name="T2" fmla="*/ 0 w 125"/>
                <a:gd name="T3" fmla="*/ 2147483646 h 143"/>
                <a:gd name="T4" fmla="*/ 2147483646 w 125"/>
                <a:gd name="T5" fmla="*/ 2147483646 h 143"/>
                <a:gd name="T6" fmla="*/ 2147483646 w 125"/>
                <a:gd name="T7" fmla="*/ 0 h 143"/>
                <a:gd name="T8" fmla="*/ 0 w 125"/>
                <a:gd name="T9" fmla="*/ 0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" h="143">
                  <a:moveTo>
                    <a:pt x="0" y="0"/>
                  </a:moveTo>
                  <a:lnTo>
                    <a:pt x="0" y="143"/>
                  </a:lnTo>
                  <a:lnTo>
                    <a:pt x="125" y="143"/>
                  </a:lnTo>
                  <a:lnTo>
                    <a:pt x="124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" name="Freeform 59"/>
            <p:cNvSpPr>
              <a:spLocks/>
            </p:cNvSpPr>
            <p:nvPr/>
          </p:nvSpPr>
          <p:spPr bwMode="auto">
            <a:xfrm>
              <a:off x="8035926" y="5251536"/>
              <a:ext cx="295275" cy="134942"/>
            </a:xfrm>
            <a:custGeom>
              <a:avLst/>
              <a:gdLst>
                <a:gd name="T0" fmla="*/ 2147483646 w 186"/>
                <a:gd name="T1" fmla="*/ 0 h 85"/>
                <a:gd name="T2" fmla="*/ 2147483646 w 186"/>
                <a:gd name="T3" fmla="*/ 0 h 85"/>
                <a:gd name="T4" fmla="*/ 2147483646 w 186"/>
                <a:gd name="T5" fmla="*/ 0 h 85"/>
                <a:gd name="T6" fmla="*/ 0 w 186"/>
                <a:gd name="T7" fmla="*/ 2147483646 h 85"/>
                <a:gd name="T8" fmla="*/ 2147483646 w 186"/>
                <a:gd name="T9" fmla="*/ 2147483646 h 85"/>
                <a:gd name="T10" fmla="*/ 2147483646 w 186"/>
                <a:gd name="T11" fmla="*/ 2147483646 h 85"/>
                <a:gd name="T12" fmla="*/ 2147483646 w 186"/>
                <a:gd name="T13" fmla="*/ 0 h 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6" h="85">
                  <a:moveTo>
                    <a:pt x="158" y="0"/>
                  </a:moveTo>
                  <a:lnTo>
                    <a:pt x="91" y="0"/>
                  </a:lnTo>
                  <a:lnTo>
                    <a:pt x="28" y="0"/>
                  </a:lnTo>
                  <a:lnTo>
                    <a:pt x="0" y="85"/>
                  </a:lnTo>
                  <a:lnTo>
                    <a:pt x="91" y="85"/>
                  </a:lnTo>
                  <a:lnTo>
                    <a:pt x="186" y="85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ED463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" name="Freeform 66"/>
            <p:cNvSpPr>
              <a:spLocks/>
            </p:cNvSpPr>
            <p:nvPr/>
          </p:nvSpPr>
          <p:spPr bwMode="auto">
            <a:xfrm>
              <a:off x="8280401" y="3556027"/>
              <a:ext cx="6350" cy="11112"/>
            </a:xfrm>
            <a:custGeom>
              <a:avLst/>
              <a:gdLst>
                <a:gd name="T0" fmla="*/ 2147483646 w 5"/>
                <a:gd name="T1" fmla="*/ 0 h 8"/>
                <a:gd name="T2" fmla="*/ 0 w 5"/>
                <a:gd name="T3" fmla="*/ 0 h 8"/>
                <a:gd name="T4" fmla="*/ 2147483646 w 5"/>
                <a:gd name="T5" fmla="*/ 2147483646 h 8"/>
                <a:gd name="T6" fmla="*/ 2147483646 w 5"/>
                <a:gd name="T7" fmla="*/ 2147483646 h 8"/>
                <a:gd name="T8" fmla="*/ 2147483646 w 5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" h="8">
                  <a:moveTo>
                    <a:pt x="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5"/>
                    <a:pt x="1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A09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Freeform 67"/>
            <p:cNvSpPr>
              <a:spLocks/>
            </p:cNvSpPr>
            <p:nvPr/>
          </p:nvSpPr>
          <p:spPr bwMode="auto">
            <a:xfrm>
              <a:off x="8080376" y="3556027"/>
              <a:ext cx="6350" cy="11112"/>
            </a:xfrm>
            <a:custGeom>
              <a:avLst/>
              <a:gdLst>
                <a:gd name="T0" fmla="*/ 2147483646 w 5"/>
                <a:gd name="T1" fmla="*/ 0 h 8"/>
                <a:gd name="T2" fmla="*/ 0 w 5"/>
                <a:gd name="T3" fmla="*/ 0 h 8"/>
                <a:gd name="T4" fmla="*/ 0 w 5"/>
                <a:gd name="T5" fmla="*/ 2147483646 h 8"/>
                <a:gd name="T6" fmla="*/ 2147483646 w 5"/>
                <a:gd name="T7" fmla="*/ 2147483646 h 8"/>
                <a:gd name="T8" fmla="*/ 2147483646 w 5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" h="8">
                  <a:moveTo>
                    <a:pt x="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5"/>
                    <a:pt x="5" y="3"/>
                    <a:pt x="5" y="0"/>
                  </a:cubicBezTo>
                </a:path>
              </a:pathLst>
            </a:custGeom>
            <a:solidFill>
              <a:srgbClr val="CC786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Freeform 68"/>
            <p:cNvSpPr>
              <a:spLocks/>
            </p:cNvSpPr>
            <p:nvPr/>
          </p:nvSpPr>
          <p:spPr bwMode="auto">
            <a:xfrm>
              <a:off x="8086726" y="3556027"/>
              <a:ext cx="193675" cy="11112"/>
            </a:xfrm>
            <a:custGeom>
              <a:avLst/>
              <a:gdLst>
                <a:gd name="T0" fmla="*/ 2147483646 w 143"/>
                <a:gd name="T1" fmla="*/ 0 h 8"/>
                <a:gd name="T2" fmla="*/ 0 w 143"/>
                <a:gd name="T3" fmla="*/ 0 h 8"/>
                <a:gd name="T4" fmla="*/ 0 w 143"/>
                <a:gd name="T5" fmla="*/ 2147483646 h 8"/>
                <a:gd name="T6" fmla="*/ 2147483646 w 143"/>
                <a:gd name="T7" fmla="*/ 2147483646 h 8"/>
                <a:gd name="T8" fmla="*/ 2147483646 w 143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3" h="8">
                  <a:moveTo>
                    <a:pt x="14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5"/>
                    <a:pt x="0" y="8"/>
                  </a:cubicBezTo>
                  <a:cubicBezTo>
                    <a:pt x="143" y="8"/>
                    <a:pt x="143" y="8"/>
                    <a:pt x="143" y="8"/>
                  </a:cubicBezTo>
                  <a:cubicBezTo>
                    <a:pt x="142" y="5"/>
                    <a:pt x="142" y="3"/>
                    <a:pt x="142" y="0"/>
                  </a:cubicBezTo>
                </a:path>
              </a:pathLst>
            </a:custGeom>
            <a:solidFill>
              <a:srgbClr val="C4C4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" name="Rectangle 69">
              <a:extLst>
                <a:ext uri="{FF2B5EF4-FFF2-40B4-BE49-F238E27FC236}">
                  <a16:creationId xmlns:a16="http://schemas.microsoft.com/office/drawing/2014/main" xmlns="" id="{0CDF3F51-DA7B-4478-921E-61004BA7A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0401" y="3668743"/>
              <a:ext cx="6350" cy="15876"/>
            </a:xfrm>
            <a:prstGeom prst="rect">
              <a:avLst/>
            </a:prstGeom>
            <a:solidFill>
              <a:srgbClr val="A09F9F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56" name="Rectangle 70">
              <a:extLst>
                <a:ext uri="{FF2B5EF4-FFF2-40B4-BE49-F238E27FC236}">
                  <a16:creationId xmlns:a16="http://schemas.microsoft.com/office/drawing/2014/main" xmlns="" id="{9D8B6316-30D0-45B7-A486-8DFFB7B74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0401" y="3668743"/>
              <a:ext cx="6350" cy="1587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57" name="Rectangle 71">
              <a:extLst>
                <a:ext uri="{FF2B5EF4-FFF2-40B4-BE49-F238E27FC236}">
                  <a16:creationId xmlns:a16="http://schemas.microsoft.com/office/drawing/2014/main" xmlns="" id="{EB133D37-53C4-4EEE-8213-A6AEE600A3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0376" y="3668743"/>
              <a:ext cx="6350" cy="15876"/>
            </a:xfrm>
            <a:prstGeom prst="rect">
              <a:avLst/>
            </a:prstGeom>
            <a:solidFill>
              <a:srgbClr val="CC786F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58" name="Rectangle 72">
              <a:extLst>
                <a:ext uri="{FF2B5EF4-FFF2-40B4-BE49-F238E27FC236}">
                  <a16:creationId xmlns:a16="http://schemas.microsoft.com/office/drawing/2014/main" xmlns="" id="{605C9DA1-7CFF-4E69-971B-C0CFA6AAA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0376" y="3668743"/>
              <a:ext cx="6350" cy="1587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59" name="Rectangle 73">
              <a:extLst>
                <a:ext uri="{FF2B5EF4-FFF2-40B4-BE49-F238E27FC236}">
                  <a16:creationId xmlns:a16="http://schemas.microsoft.com/office/drawing/2014/main" xmlns="" id="{067F87CD-C048-4B2F-9CD0-1A836CEF2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6726" y="3668743"/>
              <a:ext cx="193675" cy="15876"/>
            </a:xfrm>
            <a:prstGeom prst="rect">
              <a:avLst/>
            </a:prstGeom>
            <a:solidFill>
              <a:srgbClr val="C4C4C3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60" name="Rectangle 74">
              <a:extLst>
                <a:ext uri="{FF2B5EF4-FFF2-40B4-BE49-F238E27FC236}">
                  <a16:creationId xmlns:a16="http://schemas.microsoft.com/office/drawing/2014/main" xmlns="" id="{CCB4CA78-4E44-4259-A129-56A9B45A9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6726" y="3668743"/>
              <a:ext cx="193675" cy="1587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61" name="Rectangle 75">
              <a:extLst>
                <a:ext uri="{FF2B5EF4-FFF2-40B4-BE49-F238E27FC236}">
                  <a16:creationId xmlns:a16="http://schemas.microsoft.com/office/drawing/2014/main" xmlns="" id="{9E679790-2969-4BD8-8AE8-176EFA713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0401" y="3787810"/>
              <a:ext cx="6350" cy="15876"/>
            </a:xfrm>
            <a:prstGeom prst="rect">
              <a:avLst/>
            </a:prstGeom>
            <a:solidFill>
              <a:srgbClr val="A09F9F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62" name="Rectangle 76">
              <a:extLst>
                <a:ext uri="{FF2B5EF4-FFF2-40B4-BE49-F238E27FC236}">
                  <a16:creationId xmlns:a16="http://schemas.microsoft.com/office/drawing/2014/main" xmlns="" id="{3BF0024F-F853-4EF4-AC5F-51C7C5D2E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0401" y="3787810"/>
              <a:ext cx="6350" cy="1587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63" name="Freeform 77"/>
            <p:cNvSpPr>
              <a:spLocks/>
            </p:cNvSpPr>
            <p:nvPr/>
          </p:nvSpPr>
          <p:spPr bwMode="auto">
            <a:xfrm>
              <a:off x="8093076" y="3787810"/>
              <a:ext cx="187325" cy="15876"/>
            </a:xfrm>
            <a:custGeom>
              <a:avLst/>
              <a:gdLst>
                <a:gd name="T0" fmla="*/ 2147483646 w 139"/>
                <a:gd name="T1" fmla="*/ 0 h 12"/>
                <a:gd name="T2" fmla="*/ 0 w 139"/>
                <a:gd name="T3" fmla="*/ 0 h 12"/>
                <a:gd name="T4" fmla="*/ 2147483646 w 139"/>
                <a:gd name="T5" fmla="*/ 2147483646 h 12"/>
                <a:gd name="T6" fmla="*/ 2147483646 w 139"/>
                <a:gd name="T7" fmla="*/ 2147483646 h 12"/>
                <a:gd name="T8" fmla="*/ 2147483646 w 139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9" h="12">
                  <a:moveTo>
                    <a:pt x="13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5"/>
                    <a:pt x="5" y="9"/>
                    <a:pt x="6" y="12"/>
                  </a:cubicBezTo>
                  <a:cubicBezTo>
                    <a:pt x="139" y="12"/>
                    <a:pt x="139" y="12"/>
                    <a:pt x="139" y="12"/>
                  </a:cubicBezTo>
                  <a:cubicBezTo>
                    <a:pt x="139" y="0"/>
                    <a:pt x="139" y="0"/>
                    <a:pt x="139" y="0"/>
                  </a:cubicBezTo>
                </a:path>
              </a:pathLst>
            </a:custGeom>
            <a:solidFill>
              <a:srgbClr val="C4C4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4" name="Rectangle 78">
              <a:extLst>
                <a:ext uri="{FF2B5EF4-FFF2-40B4-BE49-F238E27FC236}">
                  <a16:creationId xmlns:a16="http://schemas.microsoft.com/office/drawing/2014/main" xmlns="" id="{97923F20-8B80-4A39-996B-1378A81E63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0401" y="3906876"/>
              <a:ext cx="6350" cy="15876"/>
            </a:xfrm>
            <a:prstGeom prst="rect">
              <a:avLst/>
            </a:prstGeom>
            <a:solidFill>
              <a:srgbClr val="A09F9F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65" name="Rectangle 79">
              <a:extLst>
                <a:ext uri="{FF2B5EF4-FFF2-40B4-BE49-F238E27FC236}">
                  <a16:creationId xmlns:a16="http://schemas.microsoft.com/office/drawing/2014/main" xmlns="" id="{0E8AD1DF-C8EA-46BE-B86C-C7D14D625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0401" y="3906876"/>
              <a:ext cx="6350" cy="1587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66" name="Freeform 80"/>
            <p:cNvSpPr>
              <a:spLocks/>
            </p:cNvSpPr>
            <p:nvPr/>
          </p:nvSpPr>
          <p:spPr bwMode="auto">
            <a:xfrm>
              <a:off x="8121651" y="3906876"/>
              <a:ext cx="158750" cy="15876"/>
            </a:xfrm>
            <a:custGeom>
              <a:avLst/>
              <a:gdLst>
                <a:gd name="T0" fmla="*/ 2147483646 w 118"/>
                <a:gd name="T1" fmla="*/ 0 h 12"/>
                <a:gd name="T2" fmla="*/ 0 w 118"/>
                <a:gd name="T3" fmla="*/ 0 h 12"/>
                <a:gd name="T4" fmla="*/ 2147483646 w 118"/>
                <a:gd name="T5" fmla="*/ 2147483646 h 12"/>
                <a:gd name="T6" fmla="*/ 2147483646 w 118"/>
                <a:gd name="T7" fmla="*/ 2147483646 h 12"/>
                <a:gd name="T8" fmla="*/ 2147483646 w 118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8" h="12">
                  <a:moveTo>
                    <a:pt x="11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1" y="12"/>
                  </a:cubicBezTo>
                  <a:cubicBezTo>
                    <a:pt x="118" y="12"/>
                    <a:pt x="118" y="12"/>
                    <a:pt x="118" y="12"/>
                  </a:cubicBezTo>
                  <a:cubicBezTo>
                    <a:pt x="118" y="0"/>
                    <a:pt x="118" y="0"/>
                    <a:pt x="118" y="0"/>
                  </a:cubicBezTo>
                </a:path>
              </a:pathLst>
            </a:custGeom>
            <a:solidFill>
              <a:srgbClr val="C4C4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" name="Rectangle 81">
              <a:extLst>
                <a:ext uri="{FF2B5EF4-FFF2-40B4-BE49-F238E27FC236}">
                  <a16:creationId xmlns:a16="http://schemas.microsoft.com/office/drawing/2014/main" xmlns="" id="{8CF56840-6A52-4AB8-B92B-2397C7B08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0401" y="4025943"/>
              <a:ext cx="6350" cy="15876"/>
            </a:xfrm>
            <a:prstGeom prst="rect">
              <a:avLst/>
            </a:prstGeom>
            <a:solidFill>
              <a:srgbClr val="A09F9F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68" name="Rectangle 82">
              <a:extLst>
                <a:ext uri="{FF2B5EF4-FFF2-40B4-BE49-F238E27FC236}">
                  <a16:creationId xmlns:a16="http://schemas.microsoft.com/office/drawing/2014/main" xmlns="" id="{A97E66DE-FE9C-4A13-9D6F-4900776CCC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0401" y="4025943"/>
              <a:ext cx="6350" cy="1587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69" name="Freeform 83"/>
            <p:cNvSpPr>
              <a:spLocks/>
            </p:cNvSpPr>
            <p:nvPr/>
          </p:nvSpPr>
          <p:spPr bwMode="auto">
            <a:xfrm>
              <a:off x="8134351" y="4025943"/>
              <a:ext cx="146050" cy="15876"/>
            </a:xfrm>
            <a:custGeom>
              <a:avLst/>
              <a:gdLst>
                <a:gd name="T0" fmla="*/ 2147483646 w 108"/>
                <a:gd name="T1" fmla="*/ 0 h 12"/>
                <a:gd name="T2" fmla="*/ 0 w 108"/>
                <a:gd name="T3" fmla="*/ 0 h 12"/>
                <a:gd name="T4" fmla="*/ 2147483646 w 108"/>
                <a:gd name="T5" fmla="*/ 2147483646 h 12"/>
                <a:gd name="T6" fmla="*/ 2147483646 w 108"/>
                <a:gd name="T7" fmla="*/ 2147483646 h 12"/>
                <a:gd name="T8" fmla="*/ 2147483646 w 108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8" h="12">
                  <a:moveTo>
                    <a:pt x="10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8"/>
                    <a:pt x="1" y="12"/>
                  </a:cubicBezTo>
                  <a:cubicBezTo>
                    <a:pt x="108" y="12"/>
                    <a:pt x="108" y="12"/>
                    <a:pt x="108" y="12"/>
                  </a:cubicBezTo>
                  <a:cubicBezTo>
                    <a:pt x="108" y="0"/>
                    <a:pt x="108" y="0"/>
                    <a:pt x="108" y="0"/>
                  </a:cubicBezTo>
                </a:path>
              </a:pathLst>
            </a:custGeom>
            <a:solidFill>
              <a:srgbClr val="C4C4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" name="Rectangle 84">
              <a:extLst>
                <a:ext uri="{FF2B5EF4-FFF2-40B4-BE49-F238E27FC236}">
                  <a16:creationId xmlns:a16="http://schemas.microsoft.com/office/drawing/2014/main" xmlns="" id="{D9971332-11B8-4F2A-9015-D860290848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1988" y="4145010"/>
              <a:ext cx="4763" cy="15876"/>
            </a:xfrm>
            <a:prstGeom prst="rect">
              <a:avLst/>
            </a:prstGeom>
            <a:solidFill>
              <a:srgbClr val="A09F9F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71" name="Rectangle 85">
              <a:extLst>
                <a:ext uri="{FF2B5EF4-FFF2-40B4-BE49-F238E27FC236}">
                  <a16:creationId xmlns:a16="http://schemas.microsoft.com/office/drawing/2014/main" xmlns="" id="{A18907EC-F3BF-49A4-A7CF-5A0471BA1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1988" y="4145010"/>
              <a:ext cx="4763" cy="1587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72" name="Freeform 86"/>
            <p:cNvSpPr>
              <a:spLocks/>
            </p:cNvSpPr>
            <p:nvPr/>
          </p:nvSpPr>
          <p:spPr bwMode="auto">
            <a:xfrm>
              <a:off x="8147051" y="4145010"/>
              <a:ext cx="134937" cy="15876"/>
            </a:xfrm>
            <a:custGeom>
              <a:avLst/>
              <a:gdLst>
                <a:gd name="T0" fmla="*/ 2147483646 w 100"/>
                <a:gd name="T1" fmla="*/ 0 h 12"/>
                <a:gd name="T2" fmla="*/ 0 w 100"/>
                <a:gd name="T3" fmla="*/ 0 h 12"/>
                <a:gd name="T4" fmla="*/ 2147483646 w 100"/>
                <a:gd name="T5" fmla="*/ 2147483646 h 12"/>
                <a:gd name="T6" fmla="*/ 2147483646 w 100"/>
                <a:gd name="T7" fmla="*/ 2147483646 h 12"/>
                <a:gd name="T8" fmla="*/ 2147483646 w 10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" h="12">
                  <a:moveTo>
                    <a:pt x="10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1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0"/>
                    <a:pt x="100" y="0"/>
                    <a:pt x="100" y="0"/>
                  </a:cubicBezTo>
                </a:path>
              </a:pathLst>
            </a:custGeom>
            <a:solidFill>
              <a:srgbClr val="C4C4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3" name="Rectangle 87">
              <a:extLst>
                <a:ext uri="{FF2B5EF4-FFF2-40B4-BE49-F238E27FC236}">
                  <a16:creationId xmlns:a16="http://schemas.microsoft.com/office/drawing/2014/main" xmlns="" id="{E936D510-AB82-42AE-A9CA-C1EE6E3BE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1988" y="4246613"/>
              <a:ext cx="4763" cy="17464"/>
            </a:xfrm>
            <a:prstGeom prst="rect">
              <a:avLst/>
            </a:prstGeom>
            <a:solidFill>
              <a:srgbClr val="A09F9F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74" name="Rectangle 88">
              <a:extLst>
                <a:ext uri="{FF2B5EF4-FFF2-40B4-BE49-F238E27FC236}">
                  <a16:creationId xmlns:a16="http://schemas.microsoft.com/office/drawing/2014/main" xmlns="" id="{812E57FC-0641-41BE-92CE-8526601FD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1988" y="4246613"/>
              <a:ext cx="4763" cy="1746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75" name="Freeform 89"/>
            <p:cNvSpPr>
              <a:spLocks/>
            </p:cNvSpPr>
            <p:nvPr/>
          </p:nvSpPr>
          <p:spPr bwMode="auto">
            <a:xfrm>
              <a:off x="8162926" y="4246613"/>
              <a:ext cx="119062" cy="17464"/>
            </a:xfrm>
            <a:custGeom>
              <a:avLst/>
              <a:gdLst>
                <a:gd name="T0" fmla="*/ 2147483646 w 88"/>
                <a:gd name="T1" fmla="*/ 0 h 12"/>
                <a:gd name="T2" fmla="*/ 0 w 88"/>
                <a:gd name="T3" fmla="*/ 0 h 12"/>
                <a:gd name="T4" fmla="*/ 2147483646 w 88"/>
                <a:gd name="T5" fmla="*/ 2147483646 h 12"/>
                <a:gd name="T6" fmla="*/ 2147483646 w 88"/>
                <a:gd name="T7" fmla="*/ 2147483646 h 12"/>
                <a:gd name="T8" fmla="*/ 2147483646 w 88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12">
                  <a:moveTo>
                    <a:pt x="8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1" y="8"/>
                    <a:pt x="2" y="12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8" y="0"/>
                    <a:pt x="88" y="0"/>
                    <a:pt x="88" y="0"/>
                  </a:cubicBezTo>
                </a:path>
              </a:pathLst>
            </a:custGeom>
            <a:solidFill>
              <a:srgbClr val="C4C4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" name="Rectangle 90">
              <a:extLst>
                <a:ext uri="{FF2B5EF4-FFF2-40B4-BE49-F238E27FC236}">
                  <a16:creationId xmlns:a16="http://schemas.microsoft.com/office/drawing/2014/main" xmlns="" id="{26575197-20D7-4EE1-8608-362AF8F86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1988" y="4365680"/>
              <a:ext cx="4763" cy="15876"/>
            </a:xfrm>
            <a:prstGeom prst="rect">
              <a:avLst/>
            </a:prstGeom>
            <a:solidFill>
              <a:srgbClr val="A09F9F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77" name="Rectangle 91">
              <a:extLst>
                <a:ext uri="{FF2B5EF4-FFF2-40B4-BE49-F238E27FC236}">
                  <a16:creationId xmlns:a16="http://schemas.microsoft.com/office/drawing/2014/main" xmlns="" id="{B9B180FE-0991-43CF-9014-5442D2CD6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1988" y="4365680"/>
              <a:ext cx="4763" cy="1587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78" name="Freeform 92"/>
            <p:cNvSpPr>
              <a:spLocks/>
            </p:cNvSpPr>
            <p:nvPr/>
          </p:nvSpPr>
          <p:spPr bwMode="auto">
            <a:xfrm>
              <a:off x="8196263" y="4365680"/>
              <a:ext cx="85725" cy="15876"/>
            </a:xfrm>
            <a:custGeom>
              <a:avLst/>
              <a:gdLst>
                <a:gd name="T0" fmla="*/ 2147483646 w 64"/>
                <a:gd name="T1" fmla="*/ 0 h 12"/>
                <a:gd name="T2" fmla="*/ 0 w 64"/>
                <a:gd name="T3" fmla="*/ 0 h 12"/>
                <a:gd name="T4" fmla="*/ 2147483646 w 64"/>
                <a:gd name="T5" fmla="*/ 2147483646 h 12"/>
                <a:gd name="T6" fmla="*/ 2147483646 w 64"/>
                <a:gd name="T7" fmla="*/ 2147483646 h 12"/>
                <a:gd name="T8" fmla="*/ 2147483646 w 64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" h="12">
                  <a:moveTo>
                    <a:pt x="6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4"/>
                    <a:pt x="4" y="8"/>
                    <a:pt x="5" y="12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4" y="0"/>
                    <a:pt x="64" y="0"/>
                    <a:pt x="64" y="0"/>
                  </a:cubicBezTo>
                </a:path>
              </a:pathLst>
            </a:custGeom>
            <a:solidFill>
              <a:srgbClr val="C4C4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9" name="Rectangle 93">
              <a:extLst>
                <a:ext uri="{FF2B5EF4-FFF2-40B4-BE49-F238E27FC236}">
                  <a16:creationId xmlns:a16="http://schemas.microsoft.com/office/drawing/2014/main" xmlns="" id="{FFC30945-9C45-4293-9BB8-93C0F3A73A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1988" y="4484746"/>
              <a:ext cx="4763" cy="15876"/>
            </a:xfrm>
            <a:prstGeom prst="rect">
              <a:avLst/>
            </a:prstGeom>
            <a:solidFill>
              <a:srgbClr val="A09F9F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80" name="Rectangle 94">
              <a:extLst>
                <a:ext uri="{FF2B5EF4-FFF2-40B4-BE49-F238E27FC236}">
                  <a16:creationId xmlns:a16="http://schemas.microsoft.com/office/drawing/2014/main" xmlns="" id="{5093BF2C-92F5-4552-967F-CF18C52BE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1988" y="4484746"/>
              <a:ext cx="4763" cy="1587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81" name="Freeform 95"/>
            <p:cNvSpPr>
              <a:spLocks/>
            </p:cNvSpPr>
            <p:nvPr/>
          </p:nvSpPr>
          <p:spPr bwMode="auto">
            <a:xfrm>
              <a:off x="8262938" y="4484746"/>
              <a:ext cx="19050" cy="15876"/>
            </a:xfrm>
            <a:custGeom>
              <a:avLst/>
              <a:gdLst>
                <a:gd name="T0" fmla="*/ 2147483646 w 14"/>
                <a:gd name="T1" fmla="*/ 0 h 12"/>
                <a:gd name="T2" fmla="*/ 0 w 14"/>
                <a:gd name="T3" fmla="*/ 0 h 12"/>
                <a:gd name="T4" fmla="*/ 2147483646 w 14"/>
                <a:gd name="T5" fmla="*/ 2147483646 h 12"/>
                <a:gd name="T6" fmla="*/ 2147483646 w 14"/>
                <a:gd name="T7" fmla="*/ 2147483646 h 12"/>
                <a:gd name="T8" fmla="*/ 2147483646 w 14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12">
                  <a:moveTo>
                    <a:pt x="1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4"/>
                    <a:pt x="7" y="8"/>
                    <a:pt x="10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C4C4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" name="Freeform 96"/>
            <p:cNvSpPr>
              <a:spLocks noEditPoints="1"/>
            </p:cNvSpPr>
            <p:nvPr/>
          </p:nvSpPr>
          <p:spPr bwMode="auto">
            <a:xfrm>
              <a:off x="8008938" y="3879888"/>
              <a:ext cx="1588" cy="465153"/>
            </a:xfrm>
            <a:custGeom>
              <a:avLst/>
              <a:gdLst>
                <a:gd name="T0" fmla="*/ 2147483646 w 1"/>
                <a:gd name="T1" fmla="*/ 2147483646 h 293"/>
                <a:gd name="T2" fmla="*/ 2147483646 w 1"/>
                <a:gd name="T3" fmla="*/ 2147483646 h 293"/>
                <a:gd name="T4" fmla="*/ 2147483646 w 1"/>
                <a:gd name="T5" fmla="*/ 2147483646 h 293"/>
                <a:gd name="T6" fmla="*/ 2147483646 w 1"/>
                <a:gd name="T7" fmla="*/ 2147483646 h 293"/>
                <a:gd name="T8" fmla="*/ 2147483646 w 1"/>
                <a:gd name="T9" fmla="*/ 2147483646 h 293"/>
                <a:gd name="T10" fmla="*/ 2147483646 w 1"/>
                <a:gd name="T11" fmla="*/ 2147483646 h 293"/>
                <a:gd name="T12" fmla="*/ 2147483646 w 1"/>
                <a:gd name="T13" fmla="*/ 2147483646 h 293"/>
                <a:gd name="T14" fmla="*/ 2147483646 w 1"/>
                <a:gd name="T15" fmla="*/ 2147483646 h 293"/>
                <a:gd name="T16" fmla="*/ 2147483646 w 1"/>
                <a:gd name="T17" fmla="*/ 2147483646 h 293"/>
                <a:gd name="T18" fmla="*/ 2147483646 w 1"/>
                <a:gd name="T19" fmla="*/ 2147483646 h 293"/>
                <a:gd name="T20" fmla="*/ 0 w 1"/>
                <a:gd name="T21" fmla="*/ 2147483646 h 293"/>
                <a:gd name="T22" fmla="*/ 2147483646 w 1"/>
                <a:gd name="T23" fmla="*/ 2147483646 h 293"/>
                <a:gd name="T24" fmla="*/ 2147483646 w 1"/>
                <a:gd name="T25" fmla="*/ 2147483646 h 293"/>
                <a:gd name="T26" fmla="*/ 2147483646 w 1"/>
                <a:gd name="T27" fmla="*/ 2147483646 h 293"/>
                <a:gd name="T28" fmla="*/ 2147483646 w 1"/>
                <a:gd name="T29" fmla="*/ 2147483646 h 293"/>
                <a:gd name="T30" fmla="*/ 0 w 1"/>
                <a:gd name="T31" fmla="*/ 2147483646 h 293"/>
                <a:gd name="T32" fmla="*/ 0 w 1"/>
                <a:gd name="T33" fmla="*/ 2147483646 h 293"/>
                <a:gd name="T34" fmla="*/ 2147483646 w 1"/>
                <a:gd name="T35" fmla="*/ 2147483646 h 293"/>
                <a:gd name="T36" fmla="*/ 2147483646 w 1"/>
                <a:gd name="T37" fmla="*/ 2147483646 h 293"/>
                <a:gd name="T38" fmla="*/ 2147483646 w 1"/>
                <a:gd name="T39" fmla="*/ 0 h 293"/>
                <a:gd name="T40" fmla="*/ 0 w 1"/>
                <a:gd name="T41" fmla="*/ 0 h 293"/>
                <a:gd name="T42" fmla="*/ 0 w 1"/>
                <a:gd name="T43" fmla="*/ 2147483646 h 293"/>
                <a:gd name="T44" fmla="*/ 2147483646 w 1"/>
                <a:gd name="T45" fmla="*/ 2147483646 h 293"/>
                <a:gd name="T46" fmla="*/ 2147483646 w 1"/>
                <a:gd name="T47" fmla="*/ 0 h 29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" h="293">
                  <a:moveTo>
                    <a:pt x="1" y="259"/>
                  </a:moveTo>
                  <a:lnTo>
                    <a:pt x="1" y="259"/>
                  </a:lnTo>
                  <a:lnTo>
                    <a:pt x="1" y="293"/>
                  </a:lnTo>
                  <a:lnTo>
                    <a:pt x="1" y="259"/>
                  </a:lnTo>
                  <a:close/>
                  <a:moveTo>
                    <a:pt x="1" y="184"/>
                  </a:moveTo>
                  <a:lnTo>
                    <a:pt x="1" y="184"/>
                  </a:lnTo>
                  <a:lnTo>
                    <a:pt x="1" y="248"/>
                  </a:lnTo>
                  <a:lnTo>
                    <a:pt x="1" y="184"/>
                  </a:lnTo>
                  <a:close/>
                  <a:moveTo>
                    <a:pt x="1" y="109"/>
                  </a:moveTo>
                  <a:lnTo>
                    <a:pt x="0" y="109"/>
                  </a:lnTo>
                  <a:lnTo>
                    <a:pt x="1" y="173"/>
                  </a:lnTo>
                  <a:lnTo>
                    <a:pt x="1" y="109"/>
                  </a:lnTo>
                  <a:close/>
                  <a:moveTo>
                    <a:pt x="1" y="34"/>
                  </a:moveTo>
                  <a:lnTo>
                    <a:pt x="0" y="34"/>
                  </a:lnTo>
                  <a:lnTo>
                    <a:pt x="0" y="99"/>
                  </a:lnTo>
                  <a:lnTo>
                    <a:pt x="1" y="99"/>
                  </a:lnTo>
                  <a:lnTo>
                    <a:pt x="1" y="34"/>
                  </a:lnTo>
                  <a:close/>
                  <a:moveTo>
                    <a:pt x="1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2F2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3" name="Freeform 97"/>
            <p:cNvSpPr>
              <a:spLocks noEditPoints="1"/>
            </p:cNvSpPr>
            <p:nvPr/>
          </p:nvSpPr>
          <p:spPr bwMode="auto">
            <a:xfrm>
              <a:off x="8008938" y="3879888"/>
              <a:ext cx="1588" cy="465153"/>
            </a:xfrm>
            <a:custGeom>
              <a:avLst/>
              <a:gdLst>
                <a:gd name="T0" fmla="*/ 2147483646 w 1"/>
                <a:gd name="T1" fmla="*/ 2147483646 h 293"/>
                <a:gd name="T2" fmla="*/ 2147483646 w 1"/>
                <a:gd name="T3" fmla="*/ 2147483646 h 293"/>
                <a:gd name="T4" fmla="*/ 2147483646 w 1"/>
                <a:gd name="T5" fmla="*/ 2147483646 h 293"/>
                <a:gd name="T6" fmla="*/ 2147483646 w 1"/>
                <a:gd name="T7" fmla="*/ 2147483646 h 293"/>
                <a:gd name="T8" fmla="*/ 2147483646 w 1"/>
                <a:gd name="T9" fmla="*/ 2147483646 h 293"/>
                <a:gd name="T10" fmla="*/ 2147483646 w 1"/>
                <a:gd name="T11" fmla="*/ 2147483646 h 293"/>
                <a:gd name="T12" fmla="*/ 2147483646 w 1"/>
                <a:gd name="T13" fmla="*/ 2147483646 h 293"/>
                <a:gd name="T14" fmla="*/ 2147483646 w 1"/>
                <a:gd name="T15" fmla="*/ 2147483646 h 293"/>
                <a:gd name="T16" fmla="*/ 2147483646 w 1"/>
                <a:gd name="T17" fmla="*/ 2147483646 h 293"/>
                <a:gd name="T18" fmla="*/ 2147483646 w 1"/>
                <a:gd name="T19" fmla="*/ 2147483646 h 293"/>
                <a:gd name="T20" fmla="*/ 0 w 1"/>
                <a:gd name="T21" fmla="*/ 2147483646 h 293"/>
                <a:gd name="T22" fmla="*/ 2147483646 w 1"/>
                <a:gd name="T23" fmla="*/ 2147483646 h 293"/>
                <a:gd name="T24" fmla="*/ 2147483646 w 1"/>
                <a:gd name="T25" fmla="*/ 2147483646 h 293"/>
                <a:gd name="T26" fmla="*/ 2147483646 w 1"/>
                <a:gd name="T27" fmla="*/ 2147483646 h 293"/>
                <a:gd name="T28" fmla="*/ 2147483646 w 1"/>
                <a:gd name="T29" fmla="*/ 2147483646 h 293"/>
                <a:gd name="T30" fmla="*/ 0 w 1"/>
                <a:gd name="T31" fmla="*/ 2147483646 h 293"/>
                <a:gd name="T32" fmla="*/ 0 w 1"/>
                <a:gd name="T33" fmla="*/ 2147483646 h 293"/>
                <a:gd name="T34" fmla="*/ 2147483646 w 1"/>
                <a:gd name="T35" fmla="*/ 2147483646 h 293"/>
                <a:gd name="T36" fmla="*/ 2147483646 w 1"/>
                <a:gd name="T37" fmla="*/ 2147483646 h 293"/>
                <a:gd name="T38" fmla="*/ 2147483646 w 1"/>
                <a:gd name="T39" fmla="*/ 0 h 293"/>
                <a:gd name="T40" fmla="*/ 0 w 1"/>
                <a:gd name="T41" fmla="*/ 0 h 293"/>
                <a:gd name="T42" fmla="*/ 0 w 1"/>
                <a:gd name="T43" fmla="*/ 2147483646 h 293"/>
                <a:gd name="T44" fmla="*/ 2147483646 w 1"/>
                <a:gd name="T45" fmla="*/ 2147483646 h 293"/>
                <a:gd name="T46" fmla="*/ 2147483646 w 1"/>
                <a:gd name="T47" fmla="*/ 0 h 29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" h="293">
                  <a:moveTo>
                    <a:pt x="1" y="259"/>
                  </a:moveTo>
                  <a:lnTo>
                    <a:pt x="1" y="259"/>
                  </a:lnTo>
                  <a:lnTo>
                    <a:pt x="1" y="293"/>
                  </a:lnTo>
                  <a:lnTo>
                    <a:pt x="1" y="259"/>
                  </a:lnTo>
                  <a:moveTo>
                    <a:pt x="1" y="184"/>
                  </a:moveTo>
                  <a:lnTo>
                    <a:pt x="1" y="184"/>
                  </a:lnTo>
                  <a:lnTo>
                    <a:pt x="1" y="248"/>
                  </a:lnTo>
                  <a:lnTo>
                    <a:pt x="1" y="184"/>
                  </a:lnTo>
                  <a:moveTo>
                    <a:pt x="1" y="109"/>
                  </a:moveTo>
                  <a:lnTo>
                    <a:pt x="0" y="109"/>
                  </a:lnTo>
                  <a:lnTo>
                    <a:pt x="1" y="173"/>
                  </a:lnTo>
                  <a:lnTo>
                    <a:pt x="1" y="109"/>
                  </a:lnTo>
                  <a:moveTo>
                    <a:pt x="1" y="34"/>
                  </a:moveTo>
                  <a:lnTo>
                    <a:pt x="0" y="34"/>
                  </a:lnTo>
                  <a:lnTo>
                    <a:pt x="0" y="99"/>
                  </a:lnTo>
                  <a:lnTo>
                    <a:pt x="1" y="99"/>
                  </a:lnTo>
                  <a:lnTo>
                    <a:pt x="1" y="34"/>
                  </a:lnTo>
                  <a:moveTo>
                    <a:pt x="1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4" name="Freeform 99"/>
            <p:cNvSpPr>
              <a:spLocks noEditPoints="1"/>
            </p:cNvSpPr>
            <p:nvPr/>
          </p:nvSpPr>
          <p:spPr bwMode="auto">
            <a:xfrm>
              <a:off x="7451725" y="4510147"/>
              <a:ext cx="20637" cy="447691"/>
            </a:xfrm>
            <a:custGeom>
              <a:avLst/>
              <a:gdLst>
                <a:gd name="T0" fmla="*/ 2147483646 w 15"/>
                <a:gd name="T1" fmla="*/ 2147483646 h 331"/>
                <a:gd name="T2" fmla="*/ 2147483646 w 15"/>
                <a:gd name="T3" fmla="*/ 2147483646 h 331"/>
                <a:gd name="T4" fmla="*/ 2147483646 w 15"/>
                <a:gd name="T5" fmla="*/ 2147483646 h 331"/>
                <a:gd name="T6" fmla="*/ 0 w 15"/>
                <a:gd name="T7" fmla="*/ 2147483646 h 331"/>
                <a:gd name="T8" fmla="*/ 0 w 15"/>
                <a:gd name="T9" fmla="*/ 2147483646 h 331"/>
                <a:gd name="T10" fmla="*/ 2147483646 w 15"/>
                <a:gd name="T11" fmla="*/ 2147483646 h 331"/>
                <a:gd name="T12" fmla="*/ 2147483646 w 15"/>
                <a:gd name="T13" fmla="*/ 2147483646 h 331"/>
                <a:gd name="T14" fmla="*/ 2147483646 w 15"/>
                <a:gd name="T15" fmla="*/ 2147483646 h 331"/>
                <a:gd name="T16" fmla="*/ 2147483646 w 15"/>
                <a:gd name="T17" fmla="*/ 2147483646 h 331"/>
                <a:gd name="T18" fmla="*/ 2147483646 w 15"/>
                <a:gd name="T19" fmla="*/ 2147483646 h 331"/>
                <a:gd name="T20" fmla="*/ 2147483646 w 15"/>
                <a:gd name="T21" fmla="*/ 2147483646 h 331"/>
                <a:gd name="T22" fmla="*/ 2147483646 w 15"/>
                <a:gd name="T23" fmla="*/ 2147483646 h 331"/>
                <a:gd name="T24" fmla="*/ 2147483646 w 15"/>
                <a:gd name="T25" fmla="*/ 2147483646 h 331"/>
                <a:gd name="T26" fmla="*/ 2147483646 w 15"/>
                <a:gd name="T27" fmla="*/ 0 h 331"/>
                <a:gd name="T28" fmla="*/ 2147483646 w 15"/>
                <a:gd name="T29" fmla="*/ 2147483646 h 331"/>
                <a:gd name="T30" fmla="*/ 2147483646 w 15"/>
                <a:gd name="T31" fmla="*/ 2147483646 h 331"/>
                <a:gd name="T32" fmla="*/ 2147483646 w 15"/>
                <a:gd name="T33" fmla="*/ 2147483646 h 331"/>
                <a:gd name="T34" fmla="*/ 2147483646 w 15"/>
                <a:gd name="T35" fmla="*/ 2147483646 h 331"/>
                <a:gd name="T36" fmla="*/ 2147483646 w 15"/>
                <a:gd name="T37" fmla="*/ 0 h 33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5" h="331">
                  <a:moveTo>
                    <a:pt x="15" y="217"/>
                  </a:moveTo>
                  <a:cubicBezTo>
                    <a:pt x="2" y="217"/>
                    <a:pt x="2" y="217"/>
                    <a:pt x="2" y="217"/>
                  </a:cubicBezTo>
                  <a:cubicBezTo>
                    <a:pt x="2" y="245"/>
                    <a:pt x="2" y="245"/>
                    <a:pt x="2" y="245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2" y="253"/>
                    <a:pt x="2" y="253"/>
                    <a:pt x="2" y="253"/>
                  </a:cubicBezTo>
                  <a:cubicBezTo>
                    <a:pt x="2" y="326"/>
                    <a:pt x="2" y="326"/>
                    <a:pt x="2" y="326"/>
                  </a:cubicBezTo>
                  <a:cubicBezTo>
                    <a:pt x="6" y="328"/>
                    <a:pt x="11" y="330"/>
                    <a:pt x="15" y="331"/>
                  </a:cubicBezTo>
                  <a:cubicBezTo>
                    <a:pt x="15" y="253"/>
                    <a:pt x="15" y="253"/>
                    <a:pt x="15" y="253"/>
                  </a:cubicBezTo>
                  <a:cubicBezTo>
                    <a:pt x="12" y="253"/>
                    <a:pt x="12" y="253"/>
                    <a:pt x="12" y="253"/>
                  </a:cubicBezTo>
                  <a:cubicBezTo>
                    <a:pt x="12" y="245"/>
                    <a:pt x="12" y="245"/>
                    <a:pt x="12" y="245"/>
                  </a:cubicBezTo>
                  <a:cubicBezTo>
                    <a:pt x="15" y="245"/>
                    <a:pt x="15" y="245"/>
                    <a:pt x="15" y="245"/>
                  </a:cubicBezTo>
                  <a:cubicBezTo>
                    <a:pt x="15" y="217"/>
                    <a:pt x="15" y="217"/>
                    <a:pt x="15" y="217"/>
                  </a:cubicBezTo>
                  <a:moveTo>
                    <a:pt x="15" y="0"/>
                  </a:moveTo>
                  <a:cubicBezTo>
                    <a:pt x="11" y="4"/>
                    <a:pt x="7" y="8"/>
                    <a:pt x="2" y="11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6" y="33"/>
                    <a:pt x="9" y="30"/>
                    <a:pt x="12" y="28"/>
                  </a:cubicBezTo>
                  <a:cubicBezTo>
                    <a:pt x="13" y="27"/>
                    <a:pt x="14" y="26"/>
                    <a:pt x="15" y="25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5959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5" name="Freeform 100"/>
            <p:cNvSpPr>
              <a:spLocks noEditPoints="1"/>
            </p:cNvSpPr>
            <p:nvPr/>
          </p:nvSpPr>
          <p:spPr bwMode="auto">
            <a:xfrm>
              <a:off x="7670800" y="4959426"/>
              <a:ext cx="414337" cy="92078"/>
            </a:xfrm>
            <a:custGeom>
              <a:avLst/>
              <a:gdLst>
                <a:gd name="T0" fmla="*/ 2147483646 w 306"/>
                <a:gd name="T1" fmla="*/ 0 h 68"/>
                <a:gd name="T2" fmla="*/ 0 w 306"/>
                <a:gd name="T3" fmla="*/ 0 h 68"/>
                <a:gd name="T4" fmla="*/ 0 w 306"/>
                <a:gd name="T5" fmla="*/ 2147483646 h 68"/>
                <a:gd name="T6" fmla="*/ 2147483646 w 306"/>
                <a:gd name="T7" fmla="*/ 2147483646 h 68"/>
                <a:gd name="T8" fmla="*/ 2147483646 w 306"/>
                <a:gd name="T9" fmla="*/ 2147483646 h 68"/>
                <a:gd name="T10" fmla="*/ 2147483646 w 306"/>
                <a:gd name="T11" fmla="*/ 2147483646 h 68"/>
                <a:gd name="T12" fmla="*/ 2147483646 w 306"/>
                <a:gd name="T13" fmla="*/ 0 h 68"/>
                <a:gd name="T14" fmla="*/ 2147483646 w 306"/>
                <a:gd name="T15" fmla="*/ 0 h 68"/>
                <a:gd name="T16" fmla="*/ 2147483646 w 306"/>
                <a:gd name="T17" fmla="*/ 0 h 68"/>
                <a:gd name="T18" fmla="*/ 2147483646 w 306"/>
                <a:gd name="T19" fmla="*/ 2147483646 h 68"/>
                <a:gd name="T20" fmla="*/ 2147483646 w 306"/>
                <a:gd name="T21" fmla="*/ 2147483646 h 68"/>
                <a:gd name="T22" fmla="*/ 2147483646 w 306"/>
                <a:gd name="T23" fmla="*/ 2147483646 h 68"/>
                <a:gd name="T24" fmla="*/ 2147483646 w 306"/>
                <a:gd name="T25" fmla="*/ 2147483646 h 68"/>
                <a:gd name="T26" fmla="*/ 2147483646 w 306"/>
                <a:gd name="T27" fmla="*/ 0 h 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06" h="68">
                  <a:moveTo>
                    <a:pt x="5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" y="36"/>
                    <a:pt x="8" y="36"/>
                    <a:pt x="11" y="37"/>
                  </a:cubicBezTo>
                  <a:cubicBezTo>
                    <a:pt x="11" y="48"/>
                    <a:pt x="12" y="59"/>
                    <a:pt x="13" y="68"/>
                  </a:cubicBezTo>
                  <a:cubicBezTo>
                    <a:pt x="58" y="68"/>
                    <a:pt x="58" y="68"/>
                    <a:pt x="58" y="68"/>
                  </a:cubicBezTo>
                  <a:cubicBezTo>
                    <a:pt x="58" y="0"/>
                    <a:pt x="58" y="0"/>
                    <a:pt x="58" y="0"/>
                  </a:cubicBezTo>
                  <a:moveTo>
                    <a:pt x="306" y="0"/>
                  </a:moveTo>
                  <a:cubicBezTo>
                    <a:pt x="251" y="0"/>
                    <a:pt x="251" y="0"/>
                    <a:pt x="251" y="0"/>
                  </a:cubicBezTo>
                  <a:cubicBezTo>
                    <a:pt x="252" y="68"/>
                    <a:pt x="252" y="68"/>
                    <a:pt x="252" y="68"/>
                  </a:cubicBezTo>
                  <a:cubicBezTo>
                    <a:pt x="296" y="68"/>
                    <a:pt x="296" y="68"/>
                    <a:pt x="296" y="68"/>
                  </a:cubicBezTo>
                  <a:cubicBezTo>
                    <a:pt x="297" y="59"/>
                    <a:pt x="298" y="48"/>
                    <a:pt x="298" y="37"/>
                  </a:cubicBezTo>
                  <a:cubicBezTo>
                    <a:pt x="301" y="36"/>
                    <a:pt x="303" y="36"/>
                    <a:pt x="306" y="36"/>
                  </a:cubicBezTo>
                  <a:cubicBezTo>
                    <a:pt x="306" y="0"/>
                    <a:pt x="306" y="0"/>
                    <a:pt x="306" y="0"/>
                  </a:cubicBezTo>
                </a:path>
              </a:pathLst>
            </a:custGeom>
            <a:solidFill>
              <a:srgbClr val="5959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6" name="Freeform 101"/>
            <p:cNvSpPr>
              <a:spLocks noEditPoints="1"/>
            </p:cNvSpPr>
            <p:nvPr/>
          </p:nvSpPr>
          <p:spPr bwMode="auto">
            <a:xfrm>
              <a:off x="7669212" y="3427435"/>
              <a:ext cx="417513" cy="1531991"/>
            </a:xfrm>
            <a:custGeom>
              <a:avLst/>
              <a:gdLst>
                <a:gd name="T0" fmla="*/ 2147483646 w 308"/>
                <a:gd name="T1" fmla="*/ 2147483646 h 1135"/>
                <a:gd name="T2" fmla="*/ 2147483646 w 308"/>
                <a:gd name="T3" fmla="*/ 2147483646 h 1135"/>
                <a:gd name="T4" fmla="*/ 2147483646 w 308"/>
                <a:gd name="T5" fmla="*/ 2147483646 h 1135"/>
                <a:gd name="T6" fmla="*/ 2147483646 w 308"/>
                <a:gd name="T7" fmla="*/ 2147483646 h 1135"/>
                <a:gd name="T8" fmla="*/ 2147483646 w 308"/>
                <a:gd name="T9" fmla="*/ 2147483646 h 1135"/>
                <a:gd name="T10" fmla="*/ 2147483646 w 308"/>
                <a:gd name="T11" fmla="*/ 2147483646 h 1135"/>
                <a:gd name="T12" fmla="*/ 2147483646 w 308"/>
                <a:gd name="T13" fmla="*/ 2147483646 h 1135"/>
                <a:gd name="T14" fmla="*/ 2147483646 w 308"/>
                <a:gd name="T15" fmla="*/ 2147483646 h 1135"/>
                <a:gd name="T16" fmla="*/ 2147483646 w 308"/>
                <a:gd name="T17" fmla="*/ 2147483646 h 1135"/>
                <a:gd name="T18" fmla="*/ 2147483646 w 308"/>
                <a:gd name="T19" fmla="*/ 2147483646 h 1135"/>
                <a:gd name="T20" fmla="*/ 2147483646 w 308"/>
                <a:gd name="T21" fmla="*/ 2147483646 h 1135"/>
                <a:gd name="T22" fmla="*/ 2147483646 w 308"/>
                <a:gd name="T23" fmla="*/ 2147483646 h 1135"/>
                <a:gd name="T24" fmla="*/ 2147483646 w 308"/>
                <a:gd name="T25" fmla="*/ 2147483646 h 1135"/>
                <a:gd name="T26" fmla="*/ 2147483646 w 308"/>
                <a:gd name="T27" fmla="*/ 2147483646 h 1135"/>
                <a:gd name="T28" fmla="*/ 2147483646 w 308"/>
                <a:gd name="T29" fmla="*/ 2147483646 h 1135"/>
                <a:gd name="T30" fmla="*/ 2147483646 w 308"/>
                <a:gd name="T31" fmla="*/ 2147483646 h 1135"/>
                <a:gd name="T32" fmla="*/ 2147483646 w 308"/>
                <a:gd name="T33" fmla="*/ 2147483646 h 1135"/>
                <a:gd name="T34" fmla="*/ 2147483646 w 308"/>
                <a:gd name="T35" fmla="*/ 2147483646 h 1135"/>
                <a:gd name="T36" fmla="*/ 2147483646 w 308"/>
                <a:gd name="T37" fmla="*/ 2147483646 h 1135"/>
                <a:gd name="T38" fmla="*/ 2147483646 w 308"/>
                <a:gd name="T39" fmla="*/ 2147483646 h 1135"/>
                <a:gd name="T40" fmla="*/ 2147483646 w 308"/>
                <a:gd name="T41" fmla="*/ 2147483646 h 1135"/>
                <a:gd name="T42" fmla="*/ 2147483646 w 308"/>
                <a:gd name="T43" fmla="*/ 2147483646 h 1135"/>
                <a:gd name="T44" fmla="*/ 2147483646 w 308"/>
                <a:gd name="T45" fmla="*/ 0 h 1135"/>
                <a:gd name="T46" fmla="*/ 2147483646 w 308"/>
                <a:gd name="T47" fmla="*/ 2147483646 h 1135"/>
                <a:gd name="T48" fmla="*/ 2147483646 w 308"/>
                <a:gd name="T49" fmla="*/ 2147483646 h 1135"/>
                <a:gd name="T50" fmla="*/ 0 w 308"/>
                <a:gd name="T51" fmla="*/ 2147483646 h 1135"/>
                <a:gd name="T52" fmla="*/ 0 w 308"/>
                <a:gd name="T53" fmla="*/ 2147483646 h 1135"/>
                <a:gd name="T54" fmla="*/ 2147483646 w 308"/>
                <a:gd name="T55" fmla="*/ 2147483646 h 1135"/>
                <a:gd name="T56" fmla="*/ 2147483646 w 308"/>
                <a:gd name="T57" fmla="*/ 2147483646 h 1135"/>
                <a:gd name="T58" fmla="*/ 0 w 308"/>
                <a:gd name="T59" fmla="*/ 2147483646 h 1135"/>
                <a:gd name="T60" fmla="*/ 0 w 308"/>
                <a:gd name="T61" fmla="*/ 2147483646 h 1135"/>
                <a:gd name="T62" fmla="*/ 2147483646 w 308"/>
                <a:gd name="T63" fmla="*/ 2147483646 h 1135"/>
                <a:gd name="T64" fmla="*/ 2147483646 w 308"/>
                <a:gd name="T65" fmla="*/ 2147483646 h 1135"/>
                <a:gd name="T66" fmla="*/ 2147483646 w 308"/>
                <a:gd name="T67" fmla="*/ 2147483646 h 1135"/>
                <a:gd name="T68" fmla="*/ 2147483646 w 308"/>
                <a:gd name="T69" fmla="*/ 2147483646 h 1135"/>
                <a:gd name="T70" fmla="*/ 2147483646 w 308"/>
                <a:gd name="T71" fmla="*/ 2147483646 h 1135"/>
                <a:gd name="T72" fmla="*/ 2147483646 w 308"/>
                <a:gd name="T73" fmla="*/ 2147483646 h 1135"/>
                <a:gd name="T74" fmla="*/ 2147483646 w 308"/>
                <a:gd name="T75" fmla="*/ 2147483646 h 1135"/>
                <a:gd name="T76" fmla="*/ 2147483646 w 308"/>
                <a:gd name="T77" fmla="*/ 2147483646 h 1135"/>
                <a:gd name="T78" fmla="*/ 2147483646 w 308"/>
                <a:gd name="T79" fmla="*/ 2147483646 h 1135"/>
                <a:gd name="T80" fmla="*/ 2147483646 w 308"/>
                <a:gd name="T81" fmla="*/ 2147483646 h 1135"/>
                <a:gd name="T82" fmla="*/ 2147483646 w 308"/>
                <a:gd name="T83" fmla="*/ 2147483646 h 1135"/>
                <a:gd name="T84" fmla="*/ 2147483646 w 308"/>
                <a:gd name="T85" fmla="*/ 2147483646 h 1135"/>
                <a:gd name="T86" fmla="*/ 2147483646 w 308"/>
                <a:gd name="T87" fmla="*/ 2147483646 h 1135"/>
                <a:gd name="T88" fmla="*/ 2147483646 w 308"/>
                <a:gd name="T89" fmla="*/ 2147483646 h 1135"/>
                <a:gd name="T90" fmla="*/ 2147483646 w 308"/>
                <a:gd name="T91" fmla="*/ 2147483646 h 1135"/>
                <a:gd name="T92" fmla="*/ 2147483646 w 308"/>
                <a:gd name="T93" fmla="*/ 2147483646 h 1135"/>
                <a:gd name="T94" fmla="*/ 2147483646 w 308"/>
                <a:gd name="T95" fmla="*/ 2147483646 h 1135"/>
                <a:gd name="T96" fmla="*/ 2147483646 w 308"/>
                <a:gd name="T97" fmla="*/ 2147483646 h 1135"/>
                <a:gd name="T98" fmla="*/ 2147483646 w 308"/>
                <a:gd name="T99" fmla="*/ 2147483646 h 1135"/>
                <a:gd name="T100" fmla="*/ 2147483646 w 308"/>
                <a:gd name="T101" fmla="*/ 2147483646 h 1135"/>
                <a:gd name="T102" fmla="*/ 2147483646 w 308"/>
                <a:gd name="T103" fmla="*/ 2147483646 h 1135"/>
                <a:gd name="T104" fmla="*/ 2147483646 w 308"/>
                <a:gd name="T105" fmla="*/ 2147483646 h 1135"/>
                <a:gd name="T106" fmla="*/ 2147483646 w 308"/>
                <a:gd name="T107" fmla="*/ 2147483646 h 1135"/>
                <a:gd name="T108" fmla="*/ 2147483646 w 308"/>
                <a:gd name="T109" fmla="*/ 2147483646 h 1135"/>
                <a:gd name="T110" fmla="*/ 2147483646 w 308"/>
                <a:gd name="T111" fmla="*/ 2147483646 h 1135"/>
                <a:gd name="T112" fmla="*/ 2147483646 w 308"/>
                <a:gd name="T113" fmla="*/ 2147483646 h 1135"/>
                <a:gd name="T114" fmla="*/ 2147483646 w 308"/>
                <a:gd name="T115" fmla="*/ 2147483646 h 1135"/>
                <a:gd name="T116" fmla="*/ 2147483646 w 308"/>
                <a:gd name="T117" fmla="*/ 2147483646 h 1135"/>
                <a:gd name="T118" fmla="*/ 2147483646 w 308"/>
                <a:gd name="T119" fmla="*/ 2147483646 h 1135"/>
                <a:gd name="T120" fmla="*/ 2147483646 w 308"/>
                <a:gd name="T121" fmla="*/ 0 h 113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08" h="1135">
                  <a:moveTo>
                    <a:pt x="58" y="1019"/>
                  </a:moveTo>
                  <a:cubicBezTo>
                    <a:pt x="1" y="1019"/>
                    <a:pt x="1" y="1019"/>
                    <a:pt x="1" y="1019"/>
                  </a:cubicBezTo>
                  <a:cubicBezTo>
                    <a:pt x="1" y="1047"/>
                    <a:pt x="1" y="1047"/>
                    <a:pt x="1" y="1047"/>
                  </a:cubicBezTo>
                  <a:cubicBezTo>
                    <a:pt x="4" y="1047"/>
                    <a:pt x="4" y="1047"/>
                    <a:pt x="4" y="1047"/>
                  </a:cubicBezTo>
                  <a:cubicBezTo>
                    <a:pt x="4" y="1055"/>
                    <a:pt x="4" y="1055"/>
                    <a:pt x="4" y="1055"/>
                  </a:cubicBezTo>
                  <a:cubicBezTo>
                    <a:pt x="1" y="1055"/>
                    <a:pt x="1" y="1055"/>
                    <a:pt x="1" y="1055"/>
                  </a:cubicBezTo>
                  <a:cubicBezTo>
                    <a:pt x="1" y="1135"/>
                    <a:pt x="1" y="1135"/>
                    <a:pt x="1" y="1135"/>
                  </a:cubicBezTo>
                  <a:cubicBezTo>
                    <a:pt x="59" y="1135"/>
                    <a:pt x="59" y="1135"/>
                    <a:pt x="59" y="1135"/>
                  </a:cubicBezTo>
                  <a:cubicBezTo>
                    <a:pt x="59" y="1047"/>
                    <a:pt x="59" y="1047"/>
                    <a:pt x="59" y="1047"/>
                  </a:cubicBezTo>
                  <a:cubicBezTo>
                    <a:pt x="58" y="1047"/>
                    <a:pt x="58" y="1047"/>
                    <a:pt x="58" y="1047"/>
                  </a:cubicBezTo>
                  <a:cubicBezTo>
                    <a:pt x="58" y="1019"/>
                    <a:pt x="58" y="1019"/>
                    <a:pt x="58" y="1019"/>
                  </a:cubicBezTo>
                  <a:moveTo>
                    <a:pt x="307" y="1019"/>
                  </a:moveTo>
                  <a:cubicBezTo>
                    <a:pt x="253" y="1019"/>
                    <a:pt x="253" y="1019"/>
                    <a:pt x="253" y="1019"/>
                  </a:cubicBezTo>
                  <a:cubicBezTo>
                    <a:pt x="253" y="1047"/>
                    <a:pt x="253" y="1047"/>
                    <a:pt x="253" y="1047"/>
                  </a:cubicBezTo>
                  <a:cubicBezTo>
                    <a:pt x="252" y="1047"/>
                    <a:pt x="252" y="1047"/>
                    <a:pt x="252" y="1047"/>
                  </a:cubicBezTo>
                  <a:cubicBezTo>
                    <a:pt x="252" y="1135"/>
                    <a:pt x="252" y="1135"/>
                    <a:pt x="252" y="1135"/>
                  </a:cubicBezTo>
                  <a:cubicBezTo>
                    <a:pt x="307" y="1135"/>
                    <a:pt x="307" y="1135"/>
                    <a:pt x="307" y="1135"/>
                  </a:cubicBezTo>
                  <a:cubicBezTo>
                    <a:pt x="307" y="1055"/>
                    <a:pt x="307" y="1055"/>
                    <a:pt x="307" y="1055"/>
                  </a:cubicBezTo>
                  <a:cubicBezTo>
                    <a:pt x="304" y="1055"/>
                    <a:pt x="304" y="1055"/>
                    <a:pt x="304" y="1055"/>
                  </a:cubicBezTo>
                  <a:cubicBezTo>
                    <a:pt x="304" y="1047"/>
                    <a:pt x="304" y="1047"/>
                    <a:pt x="304" y="1047"/>
                  </a:cubicBezTo>
                  <a:cubicBezTo>
                    <a:pt x="307" y="1047"/>
                    <a:pt x="307" y="1047"/>
                    <a:pt x="307" y="1047"/>
                  </a:cubicBezTo>
                  <a:cubicBezTo>
                    <a:pt x="307" y="1019"/>
                    <a:pt x="307" y="1019"/>
                    <a:pt x="307" y="1019"/>
                  </a:cubicBezTo>
                  <a:moveTo>
                    <a:pt x="156" y="0"/>
                  </a:moveTo>
                  <a:cubicBezTo>
                    <a:pt x="106" y="0"/>
                    <a:pt x="64" y="46"/>
                    <a:pt x="55" y="105"/>
                  </a:cubicBezTo>
                  <a:cubicBezTo>
                    <a:pt x="55" y="178"/>
                    <a:pt x="55" y="178"/>
                    <a:pt x="55" y="178"/>
                  </a:cubicBezTo>
                  <a:cubicBezTo>
                    <a:pt x="50" y="185"/>
                    <a:pt x="16" y="234"/>
                    <a:pt x="0" y="26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4" y="267"/>
                    <a:pt x="4" y="267"/>
                    <a:pt x="4" y="267"/>
                  </a:cubicBezTo>
                  <a:cubicBezTo>
                    <a:pt x="4" y="279"/>
                    <a:pt x="4" y="279"/>
                    <a:pt x="4" y="27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20"/>
                    <a:pt x="0" y="320"/>
                    <a:pt x="0" y="320"/>
                  </a:cubicBezTo>
                  <a:cubicBezTo>
                    <a:pt x="7" y="298"/>
                    <a:pt x="59" y="222"/>
                    <a:pt x="60" y="222"/>
                  </a:cubicBezTo>
                  <a:cubicBezTo>
                    <a:pt x="60" y="222"/>
                    <a:pt x="60" y="222"/>
                    <a:pt x="60" y="222"/>
                  </a:cubicBezTo>
                  <a:cubicBezTo>
                    <a:pt x="60" y="381"/>
                    <a:pt x="60" y="381"/>
                    <a:pt x="60" y="381"/>
                  </a:cubicBezTo>
                  <a:cubicBezTo>
                    <a:pt x="60" y="375"/>
                    <a:pt x="60" y="375"/>
                    <a:pt x="60" y="375"/>
                  </a:cubicBezTo>
                  <a:cubicBezTo>
                    <a:pt x="60" y="375"/>
                    <a:pt x="60" y="375"/>
                    <a:pt x="60" y="375"/>
                  </a:cubicBezTo>
                  <a:cubicBezTo>
                    <a:pt x="60" y="367"/>
                    <a:pt x="60" y="367"/>
                    <a:pt x="60" y="367"/>
                  </a:cubicBezTo>
                  <a:cubicBezTo>
                    <a:pt x="60" y="367"/>
                    <a:pt x="60" y="367"/>
                    <a:pt x="60" y="367"/>
                  </a:cubicBezTo>
                  <a:cubicBezTo>
                    <a:pt x="60" y="335"/>
                    <a:pt x="60" y="335"/>
                    <a:pt x="60" y="335"/>
                  </a:cubicBezTo>
                  <a:cubicBezTo>
                    <a:pt x="60" y="335"/>
                    <a:pt x="60" y="335"/>
                    <a:pt x="60" y="335"/>
                  </a:cubicBezTo>
                  <a:cubicBezTo>
                    <a:pt x="60" y="239"/>
                    <a:pt x="60" y="239"/>
                    <a:pt x="60" y="239"/>
                  </a:cubicBezTo>
                  <a:cubicBezTo>
                    <a:pt x="60" y="239"/>
                    <a:pt x="60" y="239"/>
                    <a:pt x="60" y="239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69" y="98"/>
                    <a:pt x="108" y="55"/>
                    <a:pt x="156" y="55"/>
                  </a:cubicBezTo>
                  <a:cubicBezTo>
                    <a:pt x="203" y="55"/>
                    <a:pt x="242" y="98"/>
                    <a:pt x="251" y="155"/>
                  </a:cubicBezTo>
                  <a:cubicBezTo>
                    <a:pt x="251" y="239"/>
                    <a:pt x="251" y="239"/>
                    <a:pt x="251" y="239"/>
                  </a:cubicBezTo>
                  <a:cubicBezTo>
                    <a:pt x="252" y="239"/>
                    <a:pt x="252" y="239"/>
                    <a:pt x="252" y="239"/>
                  </a:cubicBezTo>
                  <a:cubicBezTo>
                    <a:pt x="252" y="222"/>
                    <a:pt x="252" y="222"/>
                    <a:pt x="252" y="222"/>
                  </a:cubicBezTo>
                  <a:cubicBezTo>
                    <a:pt x="252" y="222"/>
                    <a:pt x="252" y="222"/>
                    <a:pt x="252" y="222"/>
                  </a:cubicBezTo>
                  <a:cubicBezTo>
                    <a:pt x="252" y="222"/>
                    <a:pt x="294" y="284"/>
                    <a:pt x="308" y="312"/>
                  </a:cubicBezTo>
                  <a:cubicBezTo>
                    <a:pt x="308" y="279"/>
                    <a:pt x="308" y="279"/>
                    <a:pt x="308" y="279"/>
                  </a:cubicBezTo>
                  <a:cubicBezTo>
                    <a:pt x="304" y="279"/>
                    <a:pt x="304" y="279"/>
                    <a:pt x="304" y="279"/>
                  </a:cubicBezTo>
                  <a:cubicBezTo>
                    <a:pt x="304" y="267"/>
                    <a:pt x="304" y="267"/>
                    <a:pt x="304" y="267"/>
                  </a:cubicBezTo>
                  <a:cubicBezTo>
                    <a:pt x="308" y="267"/>
                    <a:pt x="308" y="267"/>
                    <a:pt x="308" y="267"/>
                  </a:cubicBezTo>
                  <a:cubicBezTo>
                    <a:pt x="308" y="258"/>
                    <a:pt x="308" y="258"/>
                    <a:pt x="308" y="258"/>
                  </a:cubicBezTo>
                  <a:cubicBezTo>
                    <a:pt x="290" y="225"/>
                    <a:pt x="256" y="177"/>
                    <a:pt x="256" y="177"/>
                  </a:cubicBezTo>
                  <a:cubicBezTo>
                    <a:pt x="256" y="177"/>
                    <a:pt x="256" y="177"/>
                    <a:pt x="256" y="177"/>
                  </a:cubicBezTo>
                  <a:cubicBezTo>
                    <a:pt x="256" y="177"/>
                    <a:pt x="256" y="183"/>
                    <a:pt x="256" y="195"/>
                  </a:cubicBezTo>
                  <a:cubicBezTo>
                    <a:pt x="256" y="195"/>
                    <a:pt x="256" y="195"/>
                    <a:pt x="256" y="195"/>
                  </a:cubicBezTo>
                  <a:cubicBezTo>
                    <a:pt x="256" y="105"/>
                    <a:pt x="256" y="105"/>
                    <a:pt x="256" y="105"/>
                  </a:cubicBezTo>
                  <a:cubicBezTo>
                    <a:pt x="247" y="46"/>
                    <a:pt x="205" y="0"/>
                    <a:pt x="156" y="0"/>
                  </a:cubicBezTo>
                </a:path>
              </a:pathLst>
            </a:custGeom>
            <a:solidFill>
              <a:srgbClr val="E72F2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7" name="Freeform 102"/>
            <p:cNvSpPr>
              <a:spLocks noEditPoints="1"/>
            </p:cNvSpPr>
            <p:nvPr/>
          </p:nvSpPr>
          <p:spPr bwMode="auto">
            <a:xfrm>
              <a:off x="7472362" y="3784635"/>
              <a:ext cx="198438" cy="1222417"/>
            </a:xfrm>
            <a:custGeom>
              <a:avLst/>
              <a:gdLst>
                <a:gd name="T0" fmla="*/ 2147483646 w 146"/>
                <a:gd name="T1" fmla="*/ 2147483646 h 906"/>
                <a:gd name="T2" fmla="*/ 0 w 146"/>
                <a:gd name="T3" fmla="*/ 2147483646 h 906"/>
                <a:gd name="T4" fmla="*/ 0 w 146"/>
                <a:gd name="T5" fmla="*/ 2147483646 h 906"/>
                <a:gd name="T6" fmla="*/ 2147483646 w 146"/>
                <a:gd name="T7" fmla="*/ 2147483646 h 906"/>
                <a:gd name="T8" fmla="*/ 2147483646 w 146"/>
                <a:gd name="T9" fmla="*/ 2147483646 h 906"/>
                <a:gd name="T10" fmla="*/ 2147483646 w 146"/>
                <a:gd name="T11" fmla="*/ 2147483646 h 906"/>
                <a:gd name="T12" fmla="*/ 2147483646 w 146"/>
                <a:gd name="T13" fmla="*/ 2147483646 h 906"/>
                <a:gd name="T14" fmla="*/ 0 w 146"/>
                <a:gd name="T15" fmla="*/ 2147483646 h 906"/>
                <a:gd name="T16" fmla="*/ 0 w 146"/>
                <a:gd name="T17" fmla="*/ 2147483646 h 906"/>
                <a:gd name="T18" fmla="*/ 2147483646 w 146"/>
                <a:gd name="T19" fmla="*/ 2147483646 h 906"/>
                <a:gd name="T20" fmla="*/ 2147483646 w 146"/>
                <a:gd name="T21" fmla="*/ 2147483646 h 906"/>
                <a:gd name="T22" fmla="*/ 2147483646 w 146"/>
                <a:gd name="T23" fmla="*/ 2147483646 h 906"/>
                <a:gd name="T24" fmla="*/ 2147483646 w 146"/>
                <a:gd name="T25" fmla="*/ 2147483646 h 906"/>
                <a:gd name="T26" fmla="*/ 0 w 146"/>
                <a:gd name="T27" fmla="*/ 2147483646 h 906"/>
                <a:gd name="T28" fmla="*/ 0 w 146"/>
                <a:gd name="T29" fmla="*/ 2147483646 h 906"/>
                <a:gd name="T30" fmla="*/ 2147483646 w 146"/>
                <a:gd name="T31" fmla="*/ 2147483646 h 906"/>
                <a:gd name="T32" fmla="*/ 2147483646 w 146"/>
                <a:gd name="T33" fmla="*/ 2147483646 h 906"/>
                <a:gd name="T34" fmla="*/ 2147483646 w 146"/>
                <a:gd name="T35" fmla="*/ 2147483646 h 906"/>
                <a:gd name="T36" fmla="*/ 2147483646 w 146"/>
                <a:gd name="T37" fmla="*/ 2147483646 h 906"/>
                <a:gd name="T38" fmla="*/ 2147483646 w 146"/>
                <a:gd name="T39" fmla="*/ 2147483646 h 906"/>
                <a:gd name="T40" fmla="*/ 2147483646 w 146"/>
                <a:gd name="T41" fmla="*/ 2147483646 h 906"/>
                <a:gd name="T42" fmla="*/ 2147483646 w 146"/>
                <a:gd name="T43" fmla="*/ 2147483646 h 906"/>
                <a:gd name="T44" fmla="*/ 2147483646 w 146"/>
                <a:gd name="T45" fmla="*/ 2147483646 h 906"/>
                <a:gd name="T46" fmla="*/ 2147483646 w 146"/>
                <a:gd name="T47" fmla="*/ 2147483646 h 906"/>
                <a:gd name="T48" fmla="*/ 2147483646 w 146"/>
                <a:gd name="T49" fmla="*/ 2147483646 h 906"/>
                <a:gd name="T50" fmla="*/ 2147483646 w 146"/>
                <a:gd name="T51" fmla="*/ 2147483646 h 906"/>
                <a:gd name="T52" fmla="*/ 2147483646 w 146"/>
                <a:gd name="T53" fmla="*/ 2147483646 h 906"/>
                <a:gd name="T54" fmla="*/ 2147483646 w 146"/>
                <a:gd name="T55" fmla="*/ 2147483646 h 906"/>
                <a:gd name="T56" fmla="*/ 2147483646 w 146"/>
                <a:gd name="T57" fmla="*/ 2147483646 h 906"/>
                <a:gd name="T58" fmla="*/ 2147483646 w 146"/>
                <a:gd name="T59" fmla="*/ 2147483646 h 906"/>
                <a:gd name="T60" fmla="*/ 2147483646 w 146"/>
                <a:gd name="T61" fmla="*/ 2147483646 h 906"/>
                <a:gd name="T62" fmla="*/ 2147483646 w 146"/>
                <a:gd name="T63" fmla="*/ 2147483646 h 906"/>
                <a:gd name="T64" fmla="*/ 2147483646 w 146"/>
                <a:gd name="T65" fmla="*/ 2147483646 h 906"/>
                <a:gd name="T66" fmla="*/ 2147483646 w 146"/>
                <a:gd name="T67" fmla="*/ 2147483646 h 906"/>
                <a:gd name="T68" fmla="*/ 2147483646 w 146"/>
                <a:gd name="T69" fmla="*/ 2147483646 h 906"/>
                <a:gd name="T70" fmla="*/ 2147483646 w 146"/>
                <a:gd name="T71" fmla="*/ 2147483646 h 906"/>
                <a:gd name="T72" fmla="*/ 2147483646 w 146"/>
                <a:gd name="T73" fmla="*/ 2147483646 h 906"/>
                <a:gd name="T74" fmla="*/ 2147483646 w 146"/>
                <a:gd name="T75" fmla="*/ 2147483646 h 906"/>
                <a:gd name="T76" fmla="*/ 2147483646 w 146"/>
                <a:gd name="T77" fmla="*/ 2147483646 h 906"/>
                <a:gd name="T78" fmla="*/ 2147483646 w 146"/>
                <a:gd name="T79" fmla="*/ 2147483646 h 906"/>
                <a:gd name="T80" fmla="*/ 2147483646 w 146"/>
                <a:gd name="T81" fmla="*/ 2147483646 h 906"/>
                <a:gd name="T82" fmla="*/ 2147483646 w 146"/>
                <a:gd name="T83" fmla="*/ 2147483646 h 906"/>
                <a:gd name="T84" fmla="*/ 2147483646 w 146"/>
                <a:gd name="T85" fmla="*/ 2147483646 h 906"/>
                <a:gd name="T86" fmla="*/ 2147483646 w 146"/>
                <a:gd name="T87" fmla="*/ 2147483646 h 906"/>
                <a:gd name="T88" fmla="*/ 2147483646 w 146"/>
                <a:gd name="T89" fmla="*/ 2147483646 h 906"/>
                <a:gd name="T90" fmla="*/ 2147483646 w 146"/>
                <a:gd name="T91" fmla="*/ 2147483646 h 906"/>
                <a:gd name="T92" fmla="*/ 2147483646 w 146"/>
                <a:gd name="T93" fmla="*/ 2147483646 h 906"/>
                <a:gd name="T94" fmla="*/ 2147483646 w 146"/>
                <a:gd name="T95" fmla="*/ 2147483646 h 906"/>
                <a:gd name="T96" fmla="*/ 2147483646 w 146"/>
                <a:gd name="T97" fmla="*/ 2147483646 h 906"/>
                <a:gd name="T98" fmla="*/ 2147483646 w 146"/>
                <a:gd name="T99" fmla="*/ 2147483646 h 906"/>
                <a:gd name="T100" fmla="*/ 2147483646 w 146"/>
                <a:gd name="T101" fmla="*/ 2147483646 h 906"/>
                <a:gd name="T102" fmla="*/ 2147483646 w 146"/>
                <a:gd name="T103" fmla="*/ 0 h 906"/>
                <a:gd name="T104" fmla="*/ 2147483646 w 146"/>
                <a:gd name="T105" fmla="*/ 2147483646 h 906"/>
                <a:gd name="T106" fmla="*/ 2147483646 w 146"/>
                <a:gd name="T107" fmla="*/ 2147483646 h 906"/>
                <a:gd name="T108" fmla="*/ 2147483646 w 146"/>
                <a:gd name="T109" fmla="*/ 0 h 9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46" h="906">
                  <a:moveTo>
                    <a:pt x="146" y="791"/>
                  </a:moveTo>
                  <a:cubicBezTo>
                    <a:pt x="0" y="791"/>
                    <a:pt x="0" y="791"/>
                    <a:pt x="0" y="791"/>
                  </a:cubicBezTo>
                  <a:cubicBezTo>
                    <a:pt x="0" y="869"/>
                    <a:pt x="0" y="869"/>
                    <a:pt x="0" y="869"/>
                  </a:cubicBezTo>
                  <a:cubicBezTo>
                    <a:pt x="43" y="885"/>
                    <a:pt x="92" y="899"/>
                    <a:pt x="146" y="906"/>
                  </a:cubicBezTo>
                  <a:cubicBezTo>
                    <a:pt x="146" y="871"/>
                    <a:pt x="146" y="871"/>
                    <a:pt x="146" y="871"/>
                  </a:cubicBezTo>
                  <a:cubicBezTo>
                    <a:pt x="146" y="791"/>
                    <a:pt x="146" y="791"/>
                    <a:pt x="146" y="791"/>
                  </a:cubicBezTo>
                  <a:moveTo>
                    <a:pt x="146" y="755"/>
                  </a:moveTo>
                  <a:cubicBezTo>
                    <a:pt x="0" y="755"/>
                    <a:pt x="0" y="755"/>
                    <a:pt x="0" y="755"/>
                  </a:cubicBezTo>
                  <a:cubicBezTo>
                    <a:pt x="0" y="783"/>
                    <a:pt x="0" y="783"/>
                    <a:pt x="0" y="783"/>
                  </a:cubicBezTo>
                  <a:cubicBezTo>
                    <a:pt x="146" y="783"/>
                    <a:pt x="146" y="783"/>
                    <a:pt x="146" y="783"/>
                  </a:cubicBezTo>
                  <a:cubicBezTo>
                    <a:pt x="146" y="755"/>
                    <a:pt x="146" y="755"/>
                    <a:pt x="146" y="755"/>
                  </a:cubicBezTo>
                  <a:moveTo>
                    <a:pt x="33" y="531"/>
                  </a:moveTo>
                  <a:cubicBezTo>
                    <a:pt x="7" y="531"/>
                    <a:pt x="7" y="531"/>
                    <a:pt x="7" y="531"/>
                  </a:cubicBezTo>
                  <a:cubicBezTo>
                    <a:pt x="5" y="533"/>
                    <a:pt x="3" y="535"/>
                    <a:pt x="0" y="538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12" y="554"/>
                    <a:pt x="23" y="543"/>
                    <a:pt x="33" y="531"/>
                  </a:cubicBezTo>
                  <a:moveTo>
                    <a:pt x="81" y="443"/>
                  </a:moveTo>
                  <a:cubicBezTo>
                    <a:pt x="62" y="443"/>
                    <a:pt x="62" y="443"/>
                    <a:pt x="62" y="443"/>
                  </a:cubicBezTo>
                  <a:cubicBezTo>
                    <a:pt x="51" y="471"/>
                    <a:pt x="36" y="496"/>
                    <a:pt x="17" y="519"/>
                  </a:cubicBezTo>
                  <a:cubicBezTo>
                    <a:pt x="42" y="519"/>
                    <a:pt x="42" y="519"/>
                    <a:pt x="42" y="519"/>
                  </a:cubicBezTo>
                  <a:cubicBezTo>
                    <a:pt x="58" y="496"/>
                    <a:pt x="71" y="470"/>
                    <a:pt x="81" y="443"/>
                  </a:cubicBezTo>
                  <a:moveTo>
                    <a:pt x="104" y="355"/>
                  </a:moveTo>
                  <a:cubicBezTo>
                    <a:pt x="89" y="355"/>
                    <a:pt x="89" y="355"/>
                    <a:pt x="89" y="355"/>
                  </a:cubicBezTo>
                  <a:cubicBezTo>
                    <a:pt x="83" y="381"/>
                    <a:pt x="76" y="407"/>
                    <a:pt x="67" y="431"/>
                  </a:cubicBezTo>
                  <a:cubicBezTo>
                    <a:pt x="85" y="431"/>
                    <a:pt x="85" y="431"/>
                    <a:pt x="85" y="431"/>
                  </a:cubicBezTo>
                  <a:cubicBezTo>
                    <a:pt x="93" y="406"/>
                    <a:pt x="99" y="381"/>
                    <a:pt x="104" y="355"/>
                  </a:cubicBezTo>
                  <a:moveTo>
                    <a:pt x="115" y="279"/>
                  </a:moveTo>
                  <a:cubicBezTo>
                    <a:pt x="102" y="279"/>
                    <a:pt x="102" y="279"/>
                    <a:pt x="102" y="279"/>
                  </a:cubicBezTo>
                  <a:cubicBezTo>
                    <a:pt x="99" y="300"/>
                    <a:pt x="96" y="322"/>
                    <a:pt x="92" y="343"/>
                  </a:cubicBezTo>
                  <a:cubicBezTo>
                    <a:pt x="106" y="343"/>
                    <a:pt x="106" y="343"/>
                    <a:pt x="106" y="343"/>
                  </a:cubicBezTo>
                  <a:cubicBezTo>
                    <a:pt x="110" y="321"/>
                    <a:pt x="113" y="300"/>
                    <a:pt x="115" y="279"/>
                  </a:cubicBezTo>
                  <a:moveTo>
                    <a:pt x="124" y="191"/>
                  </a:moveTo>
                  <a:cubicBezTo>
                    <a:pt x="112" y="191"/>
                    <a:pt x="112" y="191"/>
                    <a:pt x="112" y="191"/>
                  </a:cubicBezTo>
                  <a:cubicBezTo>
                    <a:pt x="111" y="199"/>
                    <a:pt x="110" y="206"/>
                    <a:pt x="109" y="214"/>
                  </a:cubicBezTo>
                  <a:cubicBezTo>
                    <a:pt x="108" y="231"/>
                    <a:pt x="106" y="249"/>
                    <a:pt x="104" y="267"/>
                  </a:cubicBezTo>
                  <a:cubicBezTo>
                    <a:pt x="116" y="267"/>
                    <a:pt x="116" y="267"/>
                    <a:pt x="116" y="267"/>
                  </a:cubicBezTo>
                  <a:cubicBezTo>
                    <a:pt x="117" y="259"/>
                    <a:pt x="118" y="251"/>
                    <a:pt x="119" y="243"/>
                  </a:cubicBezTo>
                  <a:cubicBezTo>
                    <a:pt x="120" y="226"/>
                    <a:pt x="122" y="208"/>
                    <a:pt x="124" y="191"/>
                  </a:cubicBezTo>
                  <a:moveTo>
                    <a:pt x="135" y="103"/>
                  </a:moveTo>
                  <a:cubicBezTo>
                    <a:pt x="121" y="103"/>
                    <a:pt x="121" y="103"/>
                    <a:pt x="121" y="103"/>
                  </a:cubicBezTo>
                  <a:cubicBezTo>
                    <a:pt x="118" y="128"/>
                    <a:pt x="115" y="154"/>
                    <a:pt x="113" y="179"/>
                  </a:cubicBezTo>
                  <a:cubicBezTo>
                    <a:pt x="125" y="179"/>
                    <a:pt x="125" y="179"/>
                    <a:pt x="125" y="179"/>
                  </a:cubicBezTo>
                  <a:cubicBezTo>
                    <a:pt x="128" y="154"/>
                    <a:pt x="131" y="128"/>
                    <a:pt x="135" y="103"/>
                  </a:cubicBezTo>
                  <a:moveTo>
                    <a:pt x="145" y="15"/>
                  </a:moveTo>
                  <a:cubicBezTo>
                    <a:pt x="138" y="15"/>
                    <a:pt x="138" y="15"/>
                    <a:pt x="138" y="15"/>
                  </a:cubicBezTo>
                  <a:cubicBezTo>
                    <a:pt x="137" y="16"/>
                    <a:pt x="137" y="17"/>
                    <a:pt x="137" y="18"/>
                  </a:cubicBezTo>
                  <a:cubicBezTo>
                    <a:pt x="131" y="42"/>
                    <a:pt x="126" y="66"/>
                    <a:pt x="123" y="91"/>
                  </a:cubicBezTo>
                  <a:cubicBezTo>
                    <a:pt x="137" y="91"/>
                    <a:pt x="137" y="91"/>
                    <a:pt x="137" y="91"/>
                  </a:cubicBezTo>
                  <a:cubicBezTo>
                    <a:pt x="140" y="80"/>
                    <a:pt x="142" y="68"/>
                    <a:pt x="145" y="57"/>
                  </a:cubicBezTo>
                  <a:cubicBezTo>
                    <a:pt x="145" y="57"/>
                    <a:pt x="145" y="56"/>
                    <a:pt x="145" y="56"/>
                  </a:cubicBezTo>
                  <a:cubicBezTo>
                    <a:pt x="145" y="15"/>
                    <a:pt x="145" y="15"/>
                    <a:pt x="145" y="15"/>
                  </a:cubicBezTo>
                  <a:moveTo>
                    <a:pt x="145" y="0"/>
                  </a:moveTo>
                  <a:cubicBezTo>
                    <a:pt x="145" y="1"/>
                    <a:pt x="144" y="2"/>
                    <a:pt x="143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5" y="0"/>
                    <a:pt x="145" y="0"/>
                    <a:pt x="145" y="0"/>
                  </a:cubicBezTo>
                </a:path>
              </a:pathLst>
            </a:custGeom>
            <a:solidFill>
              <a:srgbClr val="D3D3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" name="Rectangle 103">
              <a:extLst>
                <a:ext uri="{FF2B5EF4-FFF2-40B4-BE49-F238E27FC236}">
                  <a16:creationId xmlns:a16="http://schemas.microsoft.com/office/drawing/2014/main" xmlns="" id="{C355862D-95EC-4435-88A1-D2E94A343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9212" y="3787810"/>
              <a:ext cx="4763" cy="15876"/>
            </a:xfrm>
            <a:prstGeom prst="rect">
              <a:avLst/>
            </a:prstGeom>
            <a:solidFill>
              <a:srgbClr val="BB514B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89" name="Rectangle 104">
              <a:extLst>
                <a:ext uri="{FF2B5EF4-FFF2-40B4-BE49-F238E27FC236}">
                  <a16:creationId xmlns:a16="http://schemas.microsoft.com/office/drawing/2014/main" xmlns="" id="{6F7A3A99-6E12-4DD8-B4A6-D54531B65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9212" y="3787810"/>
              <a:ext cx="4763" cy="1587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90" name="Freeform 105"/>
            <p:cNvSpPr>
              <a:spLocks/>
            </p:cNvSpPr>
            <p:nvPr/>
          </p:nvSpPr>
          <p:spPr bwMode="auto">
            <a:xfrm>
              <a:off x="7659687" y="3787810"/>
              <a:ext cx="9525" cy="15876"/>
            </a:xfrm>
            <a:custGeom>
              <a:avLst/>
              <a:gdLst>
                <a:gd name="T0" fmla="*/ 2147483646 w 7"/>
                <a:gd name="T1" fmla="*/ 0 h 12"/>
                <a:gd name="T2" fmla="*/ 2147483646 w 7"/>
                <a:gd name="T3" fmla="*/ 0 h 12"/>
                <a:gd name="T4" fmla="*/ 0 w 7"/>
                <a:gd name="T5" fmla="*/ 2147483646 h 12"/>
                <a:gd name="T6" fmla="*/ 2147483646 w 7"/>
                <a:gd name="T7" fmla="*/ 2147483646 h 12"/>
                <a:gd name="T8" fmla="*/ 2147483646 w 7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3" y="5"/>
                    <a:pt x="1" y="9"/>
                    <a:pt x="0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B1B1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1" name="Freeform 106"/>
            <p:cNvSpPr>
              <a:spLocks/>
            </p:cNvSpPr>
            <p:nvPr/>
          </p:nvSpPr>
          <p:spPr bwMode="auto">
            <a:xfrm>
              <a:off x="7635875" y="3906876"/>
              <a:ext cx="22225" cy="15876"/>
            </a:xfrm>
            <a:custGeom>
              <a:avLst/>
              <a:gdLst>
                <a:gd name="T0" fmla="*/ 2147483646 w 16"/>
                <a:gd name="T1" fmla="*/ 0 h 12"/>
                <a:gd name="T2" fmla="*/ 2147483646 w 16"/>
                <a:gd name="T3" fmla="*/ 0 h 12"/>
                <a:gd name="T4" fmla="*/ 0 w 16"/>
                <a:gd name="T5" fmla="*/ 2147483646 h 12"/>
                <a:gd name="T6" fmla="*/ 2147483646 w 16"/>
                <a:gd name="T7" fmla="*/ 2147483646 h 12"/>
                <a:gd name="T8" fmla="*/ 2147483646 w 16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" h="12">
                  <a:moveTo>
                    <a:pt x="1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4"/>
                    <a:pt x="1" y="8"/>
                    <a:pt x="0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8"/>
                    <a:pt x="16" y="4"/>
                    <a:pt x="16" y="0"/>
                  </a:cubicBezTo>
                </a:path>
              </a:pathLst>
            </a:custGeom>
            <a:solidFill>
              <a:srgbClr val="B1B1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" name="Freeform 107"/>
            <p:cNvSpPr>
              <a:spLocks/>
            </p:cNvSpPr>
            <p:nvPr/>
          </p:nvSpPr>
          <p:spPr bwMode="auto">
            <a:xfrm>
              <a:off x="7624762" y="4025943"/>
              <a:ext cx="17463" cy="15876"/>
            </a:xfrm>
            <a:custGeom>
              <a:avLst/>
              <a:gdLst>
                <a:gd name="T0" fmla="*/ 2147483646 w 13"/>
                <a:gd name="T1" fmla="*/ 0 h 12"/>
                <a:gd name="T2" fmla="*/ 2147483646 w 13"/>
                <a:gd name="T3" fmla="*/ 0 h 12"/>
                <a:gd name="T4" fmla="*/ 0 w 13"/>
                <a:gd name="T5" fmla="*/ 2147483646 h 12"/>
                <a:gd name="T6" fmla="*/ 2147483646 w 13"/>
                <a:gd name="T7" fmla="*/ 2147483646 h 12"/>
                <a:gd name="T8" fmla="*/ 2147483646 w 13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12">
                  <a:moveTo>
                    <a:pt x="13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0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8"/>
                    <a:pt x="13" y="4"/>
                    <a:pt x="13" y="0"/>
                  </a:cubicBezTo>
                </a:path>
              </a:pathLst>
            </a:custGeom>
            <a:solidFill>
              <a:srgbClr val="B1B1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3" name="Freeform 108"/>
            <p:cNvSpPr>
              <a:spLocks/>
            </p:cNvSpPr>
            <p:nvPr/>
          </p:nvSpPr>
          <p:spPr bwMode="auto">
            <a:xfrm>
              <a:off x="7610475" y="4145010"/>
              <a:ext cx="19050" cy="15876"/>
            </a:xfrm>
            <a:custGeom>
              <a:avLst/>
              <a:gdLst>
                <a:gd name="T0" fmla="*/ 2147483646 w 14"/>
                <a:gd name="T1" fmla="*/ 0 h 12"/>
                <a:gd name="T2" fmla="*/ 2147483646 w 14"/>
                <a:gd name="T3" fmla="*/ 0 h 12"/>
                <a:gd name="T4" fmla="*/ 0 w 14"/>
                <a:gd name="T5" fmla="*/ 2147483646 h 12"/>
                <a:gd name="T6" fmla="*/ 2147483646 w 14"/>
                <a:gd name="T7" fmla="*/ 2147483646 h 12"/>
                <a:gd name="T8" fmla="*/ 2147483646 w 14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12">
                  <a:moveTo>
                    <a:pt x="1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4"/>
                    <a:pt x="1" y="8"/>
                    <a:pt x="0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8"/>
                    <a:pt x="14" y="4"/>
                    <a:pt x="14" y="0"/>
                  </a:cubicBezTo>
                </a:path>
              </a:pathLst>
            </a:custGeom>
            <a:solidFill>
              <a:srgbClr val="B1B1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" name="Freeform 109"/>
            <p:cNvSpPr>
              <a:spLocks/>
            </p:cNvSpPr>
            <p:nvPr/>
          </p:nvSpPr>
          <p:spPr bwMode="auto">
            <a:xfrm>
              <a:off x="7593012" y="4246613"/>
              <a:ext cx="22225" cy="17464"/>
            </a:xfrm>
            <a:custGeom>
              <a:avLst/>
              <a:gdLst>
                <a:gd name="T0" fmla="*/ 2147483646 w 17"/>
                <a:gd name="T1" fmla="*/ 0 h 12"/>
                <a:gd name="T2" fmla="*/ 2147483646 w 17"/>
                <a:gd name="T3" fmla="*/ 0 h 12"/>
                <a:gd name="T4" fmla="*/ 0 w 17"/>
                <a:gd name="T5" fmla="*/ 2147483646 h 12"/>
                <a:gd name="T6" fmla="*/ 2147483646 w 17"/>
                <a:gd name="T7" fmla="*/ 2147483646 h 12"/>
                <a:gd name="T8" fmla="*/ 2147483646 w 17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12">
                  <a:moveTo>
                    <a:pt x="17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4"/>
                    <a:pt x="1" y="8"/>
                    <a:pt x="0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8"/>
                    <a:pt x="16" y="4"/>
                    <a:pt x="17" y="0"/>
                  </a:cubicBezTo>
                </a:path>
              </a:pathLst>
            </a:custGeom>
            <a:solidFill>
              <a:srgbClr val="B1B1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5" name="Freeform 110"/>
            <p:cNvSpPr>
              <a:spLocks/>
            </p:cNvSpPr>
            <p:nvPr/>
          </p:nvSpPr>
          <p:spPr bwMode="auto">
            <a:xfrm>
              <a:off x="7556500" y="4365680"/>
              <a:ext cx="30162" cy="15876"/>
            </a:xfrm>
            <a:custGeom>
              <a:avLst/>
              <a:gdLst>
                <a:gd name="T0" fmla="*/ 2147483646 w 23"/>
                <a:gd name="T1" fmla="*/ 0 h 12"/>
                <a:gd name="T2" fmla="*/ 2147483646 w 23"/>
                <a:gd name="T3" fmla="*/ 0 h 12"/>
                <a:gd name="T4" fmla="*/ 0 w 23"/>
                <a:gd name="T5" fmla="*/ 2147483646 h 12"/>
                <a:gd name="T6" fmla="*/ 2147483646 w 23"/>
                <a:gd name="T7" fmla="*/ 2147483646 h 12"/>
                <a:gd name="T8" fmla="*/ 2147483646 w 23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" h="12">
                  <a:moveTo>
                    <a:pt x="23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3" y="4"/>
                    <a:pt x="2" y="8"/>
                    <a:pt x="0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8"/>
                    <a:pt x="22" y="4"/>
                    <a:pt x="23" y="0"/>
                  </a:cubicBezTo>
                </a:path>
              </a:pathLst>
            </a:custGeom>
            <a:solidFill>
              <a:srgbClr val="B1B1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6" name="Freeform 111"/>
            <p:cNvSpPr>
              <a:spLocks/>
            </p:cNvSpPr>
            <p:nvPr/>
          </p:nvSpPr>
          <p:spPr bwMode="auto">
            <a:xfrm>
              <a:off x="7481887" y="4484746"/>
              <a:ext cx="47625" cy="15876"/>
            </a:xfrm>
            <a:custGeom>
              <a:avLst/>
              <a:gdLst>
                <a:gd name="T0" fmla="*/ 2147483646 w 35"/>
                <a:gd name="T1" fmla="*/ 0 h 12"/>
                <a:gd name="T2" fmla="*/ 2147483646 w 35"/>
                <a:gd name="T3" fmla="*/ 0 h 12"/>
                <a:gd name="T4" fmla="*/ 0 w 35"/>
                <a:gd name="T5" fmla="*/ 2147483646 h 12"/>
                <a:gd name="T6" fmla="*/ 2147483646 w 35"/>
                <a:gd name="T7" fmla="*/ 2147483646 h 12"/>
                <a:gd name="T8" fmla="*/ 2147483646 w 35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" h="12">
                  <a:moveTo>
                    <a:pt x="35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7" y="4"/>
                    <a:pt x="3" y="8"/>
                    <a:pt x="0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9" y="8"/>
                    <a:pt x="32" y="4"/>
                    <a:pt x="35" y="0"/>
                  </a:cubicBezTo>
                </a:path>
              </a:pathLst>
            </a:custGeom>
            <a:solidFill>
              <a:srgbClr val="B1B1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7" name="Rectangle 112">
              <a:extLst>
                <a:ext uri="{FF2B5EF4-FFF2-40B4-BE49-F238E27FC236}">
                  <a16:creationId xmlns:a16="http://schemas.microsoft.com/office/drawing/2014/main" xmlns="" id="{CE26AA21-880B-4D69-A9A1-B3A45D1AB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4841947"/>
              <a:ext cx="4762" cy="9525"/>
            </a:xfrm>
            <a:prstGeom prst="rect">
              <a:avLst/>
            </a:prstGeom>
            <a:solidFill>
              <a:srgbClr val="676666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98" name="Rectangle 113">
              <a:extLst>
                <a:ext uri="{FF2B5EF4-FFF2-40B4-BE49-F238E27FC236}">
                  <a16:creationId xmlns:a16="http://schemas.microsoft.com/office/drawing/2014/main" xmlns="" id="{FCD1FBC1-8242-4F09-9B7D-96A59FED3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4841947"/>
              <a:ext cx="4762" cy="952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99" name="Rectangle 114">
              <a:extLst>
                <a:ext uri="{FF2B5EF4-FFF2-40B4-BE49-F238E27FC236}">
                  <a16:creationId xmlns:a16="http://schemas.microsoft.com/office/drawing/2014/main" xmlns="" id="{14ADEEB8-755B-40FE-9F74-33F6F606B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70800" y="4841947"/>
              <a:ext cx="3175" cy="9525"/>
            </a:xfrm>
            <a:prstGeom prst="rect">
              <a:avLst/>
            </a:prstGeom>
            <a:solidFill>
              <a:srgbClr val="BB514B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00" name="Rectangle 115">
              <a:extLst>
                <a:ext uri="{FF2B5EF4-FFF2-40B4-BE49-F238E27FC236}">
                  <a16:creationId xmlns:a16="http://schemas.microsoft.com/office/drawing/2014/main" xmlns="" id="{EDF8F7CB-6F19-4568-9CC3-EF554FB9C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70800" y="4841947"/>
              <a:ext cx="3175" cy="952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01" name="Rectangle 116">
              <a:extLst>
                <a:ext uri="{FF2B5EF4-FFF2-40B4-BE49-F238E27FC236}">
                  <a16:creationId xmlns:a16="http://schemas.microsoft.com/office/drawing/2014/main" xmlns="" id="{4252BF48-B33B-48ED-8001-8B61C35D7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2362" y="4841947"/>
              <a:ext cx="198438" cy="9525"/>
            </a:xfrm>
            <a:prstGeom prst="rect">
              <a:avLst/>
            </a:prstGeom>
            <a:solidFill>
              <a:srgbClr val="B1B1B0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02" name="Rectangle 117">
              <a:extLst>
                <a:ext uri="{FF2B5EF4-FFF2-40B4-BE49-F238E27FC236}">
                  <a16:creationId xmlns:a16="http://schemas.microsoft.com/office/drawing/2014/main" xmlns="" id="{E95EEB2E-B1A4-4D9F-B5D2-F96F7E637F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2362" y="4841947"/>
              <a:ext cx="198438" cy="952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03" name="Freeform 119"/>
            <p:cNvSpPr>
              <a:spLocks noEditPoints="1"/>
            </p:cNvSpPr>
            <p:nvPr/>
          </p:nvSpPr>
          <p:spPr bwMode="auto">
            <a:xfrm>
              <a:off x="8281988" y="4506972"/>
              <a:ext cx="20638" cy="452454"/>
            </a:xfrm>
            <a:custGeom>
              <a:avLst/>
              <a:gdLst>
                <a:gd name="T0" fmla="*/ 2147483646 w 15"/>
                <a:gd name="T1" fmla="*/ 2147483646 h 335"/>
                <a:gd name="T2" fmla="*/ 0 w 15"/>
                <a:gd name="T3" fmla="*/ 2147483646 h 335"/>
                <a:gd name="T4" fmla="*/ 0 w 15"/>
                <a:gd name="T5" fmla="*/ 2147483646 h 335"/>
                <a:gd name="T6" fmla="*/ 2147483646 w 15"/>
                <a:gd name="T7" fmla="*/ 2147483646 h 335"/>
                <a:gd name="T8" fmla="*/ 2147483646 w 15"/>
                <a:gd name="T9" fmla="*/ 2147483646 h 335"/>
                <a:gd name="T10" fmla="*/ 0 w 15"/>
                <a:gd name="T11" fmla="*/ 2147483646 h 335"/>
                <a:gd name="T12" fmla="*/ 0 w 15"/>
                <a:gd name="T13" fmla="*/ 2147483646 h 335"/>
                <a:gd name="T14" fmla="*/ 2147483646 w 15"/>
                <a:gd name="T15" fmla="*/ 2147483646 h 335"/>
                <a:gd name="T16" fmla="*/ 2147483646 w 15"/>
                <a:gd name="T17" fmla="*/ 2147483646 h 335"/>
                <a:gd name="T18" fmla="*/ 2147483646 w 15"/>
                <a:gd name="T19" fmla="*/ 2147483646 h 335"/>
                <a:gd name="T20" fmla="*/ 2147483646 w 15"/>
                <a:gd name="T21" fmla="*/ 2147483646 h 335"/>
                <a:gd name="T22" fmla="*/ 2147483646 w 15"/>
                <a:gd name="T23" fmla="*/ 2147483646 h 335"/>
                <a:gd name="T24" fmla="*/ 2147483646 w 15"/>
                <a:gd name="T25" fmla="*/ 2147483646 h 335"/>
                <a:gd name="T26" fmla="*/ 0 w 15"/>
                <a:gd name="T27" fmla="*/ 0 h 335"/>
                <a:gd name="T28" fmla="*/ 0 w 15"/>
                <a:gd name="T29" fmla="*/ 2147483646 h 335"/>
                <a:gd name="T30" fmla="*/ 2147483646 w 15"/>
                <a:gd name="T31" fmla="*/ 2147483646 h 335"/>
                <a:gd name="T32" fmla="*/ 2147483646 w 15"/>
                <a:gd name="T33" fmla="*/ 2147483646 h 335"/>
                <a:gd name="T34" fmla="*/ 2147483646 w 15"/>
                <a:gd name="T35" fmla="*/ 2147483646 h 335"/>
                <a:gd name="T36" fmla="*/ 0 w 15"/>
                <a:gd name="T37" fmla="*/ 0 h 33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5" h="335">
                  <a:moveTo>
                    <a:pt x="13" y="220"/>
                  </a:moveTo>
                  <a:cubicBezTo>
                    <a:pt x="0" y="220"/>
                    <a:pt x="0" y="220"/>
                    <a:pt x="0" y="220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3" y="248"/>
                    <a:pt x="3" y="248"/>
                    <a:pt x="3" y="248"/>
                  </a:cubicBezTo>
                  <a:cubicBezTo>
                    <a:pt x="3" y="256"/>
                    <a:pt x="3" y="256"/>
                    <a:pt x="3" y="256"/>
                  </a:cubicBezTo>
                  <a:cubicBezTo>
                    <a:pt x="0" y="256"/>
                    <a:pt x="0" y="256"/>
                    <a:pt x="0" y="256"/>
                  </a:cubicBezTo>
                  <a:cubicBezTo>
                    <a:pt x="0" y="335"/>
                    <a:pt x="0" y="335"/>
                    <a:pt x="0" y="335"/>
                  </a:cubicBezTo>
                  <a:cubicBezTo>
                    <a:pt x="5" y="334"/>
                    <a:pt x="9" y="332"/>
                    <a:pt x="13" y="330"/>
                  </a:cubicBezTo>
                  <a:cubicBezTo>
                    <a:pt x="13" y="256"/>
                    <a:pt x="13" y="256"/>
                    <a:pt x="13" y="256"/>
                  </a:cubicBezTo>
                  <a:cubicBezTo>
                    <a:pt x="15" y="256"/>
                    <a:pt x="15" y="256"/>
                    <a:pt x="15" y="256"/>
                  </a:cubicBezTo>
                  <a:cubicBezTo>
                    <a:pt x="15" y="248"/>
                    <a:pt x="15" y="248"/>
                    <a:pt x="15" y="248"/>
                  </a:cubicBezTo>
                  <a:cubicBezTo>
                    <a:pt x="13" y="248"/>
                    <a:pt x="13" y="248"/>
                    <a:pt x="13" y="248"/>
                  </a:cubicBezTo>
                  <a:cubicBezTo>
                    <a:pt x="13" y="220"/>
                    <a:pt x="13" y="220"/>
                    <a:pt x="13" y="220"/>
                  </a:cubicBezTo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" y="28"/>
                    <a:pt x="4" y="29"/>
                    <a:pt x="6" y="31"/>
                  </a:cubicBezTo>
                  <a:cubicBezTo>
                    <a:pt x="8" y="33"/>
                    <a:pt x="10" y="34"/>
                    <a:pt x="13" y="36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8" y="8"/>
                    <a:pt x="4" y="4"/>
                    <a:pt x="0" y="0"/>
                  </a:cubicBezTo>
                </a:path>
              </a:pathLst>
            </a:custGeom>
            <a:solidFill>
              <a:srgbClr val="5959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" name="Freeform 120"/>
            <p:cNvSpPr>
              <a:spLocks noEditPoints="1"/>
            </p:cNvSpPr>
            <p:nvPr/>
          </p:nvSpPr>
          <p:spPr bwMode="auto">
            <a:xfrm>
              <a:off x="8085138" y="3775110"/>
              <a:ext cx="196850" cy="1233530"/>
            </a:xfrm>
            <a:custGeom>
              <a:avLst/>
              <a:gdLst>
                <a:gd name="T0" fmla="*/ 2147483646 w 146"/>
                <a:gd name="T1" fmla="*/ 2147483646 h 913"/>
                <a:gd name="T2" fmla="*/ 0 w 146"/>
                <a:gd name="T3" fmla="*/ 2147483646 h 913"/>
                <a:gd name="T4" fmla="*/ 0 w 146"/>
                <a:gd name="T5" fmla="*/ 2147483646 h 913"/>
                <a:gd name="T6" fmla="*/ 0 w 146"/>
                <a:gd name="T7" fmla="*/ 2147483646 h 913"/>
                <a:gd name="T8" fmla="*/ 2147483646 w 146"/>
                <a:gd name="T9" fmla="*/ 2147483646 h 913"/>
                <a:gd name="T10" fmla="*/ 2147483646 w 146"/>
                <a:gd name="T11" fmla="*/ 2147483646 h 913"/>
                <a:gd name="T12" fmla="*/ 2147483646 w 146"/>
                <a:gd name="T13" fmla="*/ 2147483646 h 913"/>
                <a:gd name="T14" fmla="*/ 0 w 146"/>
                <a:gd name="T15" fmla="*/ 2147483646 h 913"/>
                <a:gd name="T16" fmla="*/ 0 w 146"/>
                <a:gd name="T17" fmla="*/ 2147483646 h 913"/>
                <a:gd name="T18" fmla="*/ 2147483646 w 146"/>
                <a:gd name="T19" fmla="*/ 2147483646 h 913"/>
                <a:gd name="T20" fmla="*/ 2147483646 w 146"/>
                <a:gd name="T21" fmla="*/ 2147483646 h 913"/>
                <a:gd name="T22" fmla="*/ 2147483646 w 146"/>
                <a:gd name="T23" fmla="*/ 2147483646 h 913"/>
                <a:gd name="T24" fmla="*/ 2147483646 w 146"/>
                <a:gd name="T25" fmla="*/ 2147483646 h 913"/>
                <a:gd name="T26" fmla="*/ 2147483646 w 146"/>
                <a:gd name="T27" fmla="*/ 2147483646 h 913"/>
                <a:gd name="T28" fmla="*/ 2147483646 w 146"/>
                <a:gd name="T29" fmla="*/ 2147483646 h 913"/>
                <a:gd name="T30" fmla="*/ 2147483646 w 146"/>
                <a:gd name="T31" fmla="*/ 2147483646 h 913"/>
                <a:gd name="T32" fmla="*/ 2147483646 w 146"/>
                <a:gd name="T33" fmla="*/ 2147483646 h 913"/>
                <a:gd name="T34" fmla="*/ 2147483646 w 146"/>
                <a:gd name="T35" fmla="*/ 2147483646 h 913"/>
                <a:gd name="T36" fmla="*/ 2147483646 w 146"/>
                <a:gd name="T37" fmla="*/ 2147483646 h 913"/>
                <a:gd name="T38" fmla="*/ 2147483646 w 146"/>
                <a:gd name="T39" fmla="*/ 2147483646 h 913"/>
                <a:gd name="T40" fmla="*/ 2147483646 w 146"/>
                <a:gd name="T41" fmla="*/ 2147483646 h 913"/>
                <a:gd name="T42" fmla="*/ 2147483646 w 146"/>
                <a:gd name="T43" fmla="*/ 2147483646 h 913"/>
                <a:gd name="T44" fmla="*/ 2147483646 w 146"/>
                <a:gd name="T45" fmla="*/ 2147483646 h 913"/>
                <a:gd name="T46" fmla="*/ 2147483646 w 146"/>
                <a:gd name="T47" fmla="*/ 2147483646 h 913"/>
                <a:gd name="T48" fmla="*/ 2147483646 w 146"/>
                <a:gd name="T49" fmla="*/ 2147483646 h 913"/>
                <a:gd name="T50" fmla="*/ 2147483646 w 146"/>
                <a:gd name="T51" fmla="*/ 2147483646 h 913"/>
                <a:gd name="T52" fmla="*/ 2147483646 w 146"/>
                <a:gd name="T53" fmla="*/ 2147483646 h 913"/>
                <a:gd name="T54" fmla="*/ 2147483646 w 146"/>
                <a:gd name="T55" fmla="*/ 2147483646 h 913"/>
                <a:gd name="T56" fmla="*/ 2147483646 w 146"/>
                <a:gd name="T57" fmla="*/ 2147483646 h 913"/>
                <a:gd name="T58" fmla="*/ 2147483646 w 146"/>
                <a:gd name="T59" fmla="*/ 2147483646 h 913"/>
                <a:gd name="T60" fmla="*/ 2147483646 w 146"/>
                <a:gd name="T61" fmla="*/ 2147483646 h 913"/>
                <a:gd name="T62" fmla="*/ 2147483646 w 146"/>
                <a:gd name="T63" fmla="*/ 2147483646 h 913"/>
                <a:gd name="T64" fmla="*/ 2147483646 w 146"/>
                <a:gd name="T65" fmla="*/ 2147483646 h 913"/>
                <a:gd name="T66" fmla="*/ 2147483646 w 146"/>
                <a:gd name="T67" fmla="*/ 2147483646 h 913"/>
                <a:gd name="T68" fmla="*/ 2147483646 w 146"/>
                <a:gd name="T69" fmla="*/ 2147483646 h 913"/>
                <a:gd name="T70" fmla="*/ 2147483646 w 146"/>
                <a:gd name="T71" fmla="*/ 2147483646 h 913"/>
                <a:gd name="T72" fmla="*/ 2147483646 w 146"/>
                <a:gd name="T73" fmla="*/ 2147483646 h 913"/>
                <a:gd name="T74" fmla="*/ 2147483646 w 146"/>
                <a:gd name="T75" fmla="*/ 2147483646 h 913"/>
                <a:gd name="T76" fmla="*/ 2147483646 w 146"/>
                <a:gd name="T77" fmla="*/ 2147483646 h 913"/>
                <a:gd name="T78" fmla="*/ 2147483646 w 146"/>
                <a:gd name="T79" fmla="*/ 2147483646 h 913"/>
                <a:gd name="T80" fmla="*/ 2147483646 w 146"/>
                <a:gd name="T81" fmla="*/ 2147483646 h 913"/>
                <a:gd name="T82" fmla="*/ 2147483646 w 146"/>
                <a:gd name="T83" fmla="*/ 2147483646 h 913"/>
                <a:gd name="T84" fmla="*/ 2147483646 w 146"/>
                <a:gd name="T85" fmla="*/ 2147483646 h 913"/>
                <a:gd name="T86" fmla="*/ 2147483646 w 146"/>
                <a:gd name="T87" fmla="*/ 2147483646 h 913"/>
                <a:gd name="T88" fmla="*/ 2147483646 w 146"/>
                <a:gd name="T89" fmla="*/ 2147483646 h 913"/>
                <a:gd name="T90" fmla="*/ 2147483646 w 146"/>
                <a:gd name="T91" fmla="*/ 2147483646 h 913"/>
                <a:gd name="T92" fmla="*/ 2147483646 w 146"/>
                <a:gd name="T93" fmla="*/ 2147483646 h 913"/>
                <a:gd name="T94" fmla="*/ 2147483646 w 146"/>
                <a:gd name="T95" fmla="*/ 2147483646 h 913"/>
                <a:gd name="T96" fmla="*/ 2147483646 w 146"/>
                <a:gd name="T97" fmla="*/ 2147483646 h 913"/>
                <a:gd name="T98" fmla="*/ 2147483646 w 146"/>
                <a:gd name="T99" fmla="*/ 2147483646 h 913"/>
                <a:gd name="T100" fmla="*/ 2147483646 w 146"/>
                <a:gd name="T101" fmla="*/ 2147483646 h 913"/>
                <a:gd name="T102" fmla="*/ 2147483646 w 146"/>
                <a:gd name="T103" fmla="*/ 0 h 913"/>
                <a:gd name="T104" fmla="*/ 2147483646 w 146"/>
                <a:gd name="T105" fmla="*/ 2147483646 h 913"/>
                <a:gd name="T106" fmla="*/ 2147483646 w 146"/>
                <a:gd name="T107" fmla="*/ 2147483646 h 913"/>
                <a:gd name="T108" fmla="*/ 2147483646 w 146"/>
                <a:gd name="T109" fmla="*/ 0 h 91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46" h="913">
                  <a:moveTo>
                    <a:pt x="146" y="797"/>
                  </a:moveTo>
                  <a:cubicBezTo>
                    <a:pt x="0" y="797"/>
                    <a:pt x="0" y="797"/>
                    <a:pt x="0" y="797"/>
                  </a:cubicBezTo>
                  <a:cubicBezTo>
                    <a:pt x="0" y="877"/>
                    <a:pt x="0" y="877"/>
                    <a:pt x="0" y="877"/>
                  </a:cubicBezTo>
                  <a:cubicBezTo>
                    <a:pt x="0" y="913"/>
                    <a:pt x="0" y="913"/>
                    <a:pt x="0" y="913"/>
                  </a:cubicBezTo>
                  <a:cubicBezTo>
                    <a:pt x="55" y="905"/>
                    <a:pt x="104" y="892"/>
                    <a:pt x="146" y="876"/>
                  </a:cubicBezTo>
                  <a:cubicBezTo>
                    <a:pt x="146" y="797"/>
                    <a:pt x="146" y="797"/>
                    <a:pt x="146" y="797"/>
                  </a:cubicBezTo>
                  <a:moveTo>
                    <a:pt x="146" y="761"/>
                  </a:moveTo>
                  <a:cubicBezTo>
                    <a:pt x="0" y="761"/>
                    <a:pt x="0" y="761"/>
                    <a:pt x="0" y="761"/>
                  </a:cubicBezTo>
                  <a:cubicBezTo>
                    <a:pt x="0" y="789"/>
                    <a:pt x="0" y="789"/>
                    <a:pt x="0" y="789"/>
                  </a:cubicBezTo>
                  <a:cubicBezTo>
                    <a:pt x="146" y="789"/>
                    <a:pt x="146" y="789"/>
                    <a:pt x="146" y="789"/>
                  </a:cubicBezTo>
                  <a:cubicBezTo>
                    <a:pt x="146" y="761"/>
                    <a:pt x="146" y="761"/>
                    <a:pt x="146" y="761"/>
                  </a:cubicBezTo>
                  <a:moveTo>
                    <a:pt x="142" y="537"/>
                  </a:moveTo>
                  <a:cubicBezTo>
                    <a:pt x="116" y="537"/>
                    <a:pt x="116" y="537"/>
                    <a:pt x="116" y="537"/>
                  </a:cubicBezTo>
                  <a:cubicBezTo>
                    <a:pt x="125" y="548"/>
                    <a:pt x="135" y="558"/>
                    <a:pt x="146" y="567"/>
                  </a:cubicBezTo>
                  <a:cubicBezTo>
                    <a:pt x="146" y="541"/>
                    <a:pt x="146" y="541"/>
                    <a:pt x="146" y="541"/>
                  </a:cubicBezTo>
                  <a:cubicBezTo>
                    <a:pt x="145" y="539"/>
                    <a:pt x="144" y="538"/>
                    <a:pt x="142" y="537"/>
                  </a:cubicBezTo>
                  <a:moveTo>
                    <a:pt x="87" y="449"/>
                  </a:moveTo>
                  <a:cubicBezTo>
                    <a:pt x="68" y="449"/>
                    <a:pt x="68" y="449"/>
                    <a:pt x="68" y="449"/>
                  </a:cubicBezTo>
                  <a:cubicBezTo>
                    <a:pt x="78" y="476"/>
                    <a:pt x="91" y="502"/>
                    <a:pt x="107" y="525"/>
                  </a:cubicBezTo>
                  <a:cubicBezTo>
                    <a:pt x="132" y="525"/>
                    <a:pt x="132" y="525"/>
                    <a:pt x="132" y="525"/>
                  </a:cubicBezTo>
                  <a:cubicBezTo>
                    <a:pt x="113" y="502"/>
                    <a:pt x="99" y="477"/>
                    <a:pt x="87" y="449"/>
                  </a:cubicBezTo>
                  <a:moveTo>
                    <a:pt x="60" y="361"/>
                  </a:moveTo>
                  <a:cubicBezTo>
                    <a:pt x="45" y="361"/>
                    <a:pt x="45" y="361"/>
                    <a:pt x="45" y="361"/>
                  </a:cubicBezTo>
                  <a:cubicBezTo>
                    <a:pt x="50" y="387"/>
                    <a:pt x="56" y="412"/>
                    <a:pt x="64" y="437"/>
                  </a:cubicBezTo>
                  <a:cubicBezTo>
                    <a:pt x="82" y="437"/>
                    <a:pt x="82" y="437"/>
                    <a:pt x="82" y="437"/>
                  </a:cubicBezTo>
                  <a:cubicBezTo>
                    <a:pt x="73" y="413"/>
                    <a:pt x="66" y="387"/>
                    <a:pt x="60" y="361"/>
                  </a:cubicBezTo>
                  <a:moveTo>
                    <a:pt x="47" y="285"/>
                  </a:moveTo>
                  <a:cubicBezTo>
                    <a:pt x="34" y="285"/>
                    <a:pt x="34" y="285"/>
                    <a:pt x="34" y="285"/>
                  </a:cubicBezTo>
                  <a:cubicBezTo>
                    <a:pt x="37" y="306"/>
                    <a:pt x="39" y="327"/>
                    <a:pt x="43" y="349"/>
                  </a:cubicBezTo>
                  <a:cubicBezTo>
                    <a:pt x="58" y="349"/>
                    <a:pt x="58" y="349"/>
                    <a:pt x="58" y="349"/>
                  </a:cubicBezTo>
                  <a:cubicBezTo>
                    <a:pt x="54" y="328"/>
                    <a:pt x="50" y="306"/>
                    <a:pt x="47" y="285"/>
                  </a:cubicBezTo>
                  <a:moveTo>
                    <a:pt x="38" y="197"/>
                  </a:moveTo>
                  <a:cubicBezTo>
                    <a:pt x="25" y="197"/>
                    <a:pt x="25" y="197"/>
                    <a:pt x="25" y="197"/>
                  </a:cubicBezTo>
                  <a:cubicBezTo>
                    <a:pt x="27" y="214"/>
                    <a:pt x="29" y="232"/>
                    <a:pt x="30" y="249"/>
                  </a:cubicBezTo>
                  <a:cubicBezTo>
                    <a:pt x="31" y="257"/>
                    <a:pt x="32" y="265"/>
                    <a:pt x="33" y="273"/>
                  </a:cubicBezTo>
                  <a:cubicBezTo>
                    <a:pt x="46" y="273"/>
                    <a:pt x="46" y="273"/>
                    <a:pt x="46" y="273"/>
                  </a:cubicBezTo>
                  <a:cubicBezTo>
                    <a:pt x="44" y="255"/>
                    <a:pt x="42" y="237"/>
                    <a:pt x="40" y="220"/>
                  </a:cubicBezTo>
                  <a:cubicBezTo>
                    <a:pt x="39" y="212"/>
                    <a:pt x="39" y="205"/>
                    <a:pt x="38" y="197"/>
                  </a:cubicBezTo>
                  <a:moveTo>
                    <a:pt x="28" y="109"/>
                  </a:moveTo>
                  <a:cubicBezTo>
                    <a:pt x="14" y="109"/>
                    <a:pt x="14" y="109"/>
                    <a:pt x="14" y="109"/>
                  </a:cubicBezTo>
                  <a:cubicBezTo>
                    <a:pt x="19" y="134"/>
                    <a:pt x="22" y="160"/>
                    <a:pt x="24" y="185"/>
                  </a:cubicBezTo>
                  <a:cubicBezTo>
                    <a:pt x="37" y="185"/>
                    <a:pt x="37" y="185"/>
                    <a:pt x="37" y="185"/>
                  </a:cubicBezTo>
                  <a:cubicBezTo>
                    <a:pt x="34" y="160"/>
                    <a:pt x="32" y="134"/>
                    <a:pt x="28" y="109"/>
                  </a:cubicBezTo>
                  <a:moveTo>
                    <a:pt x="12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3" y="58"/>
                    <a:pt x="4" y="61"/>
                    <a:pt x="5" y="63"/>
                  </a:cubicBezTo>
                  <a:cubicBezTo>
                    <a:pt x="8" y="74"/>
                    <a:pt x="10" y="86"/>
                    <a:pt x="12" y="97"/>
                  </a:cubicBezTo>
                  <a:cubicBezTo>
                    <a:pt x="27" y="97"/>
                    <a:pt x="27" y="97"/>
                    <a:pt x="27" y="97"/>
                  </a:cubicBezTo>
                  <a:cubicBezTo>
                    <a:pt x="23" y="72"/>
                    <a:pt x="19" y="48"/>
                    <a:pt x="13" y="24"/>
                  </a:cubicBezTo>
                  <a:cubicBezTo>
                    <a:pt x="12" y="23"/>
                    <a:pt x="12" y="22"/>
                    <a:pt x="12" y="21"/>
                  </a:cubicBezTo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6"/>
                    <a:pt x="3" y="3"/>
                    <a:pt x="1" y="0"/>
                  </a:cubicBezTo>
                </a:path>
              </a:pathLst>
            </a:custGeom>
            <a:solidFill>
              <a:srgbClr val="D3D3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" name="Rectangle 121">
              <a:extLst>
                <a:ext uri="{FF2B5EF4-FFF2-40B4-BE49-F238E27FC236}">
                  <a16:creationId xmlns:a16="http://schemas.microsoft.com/office/drawing/2014/main" xmlns="" id="{89C88C6B-8EBE-4B71-8453-A2E8E2FAB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0376" y="3787810"/>
              <a:ext cx="6350" cy="15876"/>
            </a:xfrm>
            <a:prstGeom prst="rect">
              <a:avLst/>
            </a:prstGeom>
            <a:solidFill>
              <a:srgbClr val="BB514B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06" name="Rectangle 122">
              <a:extLst>
                <a:ext uri="{FF2B5EF4-FFF2-40B4-BE49-F238E27FC236}">
                  <a16:creationId xmlns:a16="http://schemas.microsoft.com/office/drawing/2014/main" xmlns="" id="{E5EE0620-7FEA-45B1-B4E5-448893211C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0376" y="3787810"/>
              <a:ext cx="6350" cy="1587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07" name="Freeform 123"/>
            <p:cNvSpPr>
              <a:spLocks/>
            </p:cNvSpPr>
            <p:nvPr/>
          </p:nvSpPr>
          <p:spPr bwMode="auto">
            <a:xfrm>
              <a:off x="8086726" y="3787810"/>
              <a:ext cx="14287" cy="15876"/>
            </a:xfrm>
            <a:custGeom>
              <a:avLst/>
              <a:gdLst>
                <a:gd name="T0" fmla="*/ 2147483646 w 11"/>
                <a:gd name="T1" fmla="*/ 0 h 12"/>
                <a:gd name="T2" fmla="*/ 0 w 11"/>
                <a:gd name="T3" fmla="*/ 0 h 12"/>
                <a:gd name="T4" fmla="*/ 0 w 11"/>
                <a:gd name="T5" fmla="*/ 2147483646 h 12"/>
                <a:gd name="T6" fmla="*/ 2147483646 w 11"/>
                <a:gd name="T7" fmla="*/ 2147483646 h 12"/>
                <a:gd name="T8" fmla="*/ 2147483646 w 11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12">
                  <a:moveTo>
                    <a:pt x="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9"/>
                    <a:pt x="8" y="5"/>
                    <a:pt x="5" y="0"/>
                  </a:cubicBezTo>
                </a:path>
              </a:pathLst>
            </a:custGeom>
            <a:solidFill>
              <a:srgbClr val="B1B1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" name="Freeform 124"/>
            <p:cNvSpPr>
              <a:spLocks/>
            </p:cNvSpPr>
            <p:nvPr/>
          </p:nvSpPr>
          <p:spPr bwMode="auto">
            <a:xfrm>
              <a:off x="8101013" y="3906876"/>
              <a:ext cx="22225" cy="15876"/>
            </a:xfrm>
            <a:custGeom>
              <a:avLst/>
              <a:gdLst>
                <a:gd name="T0" fmla="*/ 2147483646 w 16"/>
                <a:gd name="T1" fmla="*/ 0 h 12"/>
                <a:gd name="T2" fmla="*/ 0 w 16"/>
                <a:gd name="T3" fmla="*/ 0 h 12"/>
                <a:gd name="T4" fmla="*/ 2147483646 w 16"/>
                <a:gd name="T5" fmla="*/ 2147483646 h 12"/>
                <a:gd name="T6" fmla="*/ 2147483646 w 16"/>
                <a:gd name="T7" fmla="*/ 2147483646 h 12"/>
                <a:gd name="T8" fmla="*/ 2147483646 w 16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" h="12">
                  <a:moveTo>
                    <a:pt x="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2" y="8"/>
                    <a:pt x="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8"/>
                    <a:pt x="15" y="4"/>
                    <a:pt x="15" y="0"/>
                  </a:cubicBezTo>
                </a:path>
              </a:pathLst>
            </a:custGeom>
            <a:solidFill>
              <a:srgbClr val="B1B1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9" name="Freeform 125"/>
            <p:cNvSpPr>
              <a:spLocks/>
            </p:cNvSpPr>
            <p:nvPr/>
          </p:nvSpPr>
          <p:spPr bwMode="auto">
            <a:xfrm>
              <a:off x="8116888" y="4025943"/>
              <a:ext cx="19050" cy="15876"/>
            </a:xfrm>
            <a:custGeom>
              <a:avLst/>
              <a:gdLst>
                <a:gd name="T0" fmla="*/ 2147483646 w 14"/>
                <a:gd name="T1" fmla="*/ 0 h 12"/>
                <a:gd name="T2" fmla="*/ 0 w 14"/>
                <a:gd name="T3" fmla="*/ 0 h 12"/>
                <a:gd name="T4" fmla="*/ 2147483646 w 14"/>
                <a:gd name="T5" fmla="*/ 2147483646 h 12"/>
                <a:gd name="T6" fmla="*/ 2147483646 w 14"/>
                <a:gd name="T7" fmla="*/ 2147483646 h 12"/>
                <a:gd name="T8" fmla="*/ 2147483646 w 14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12">
                  <a:moveTo>
                    <a:pt x="1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1" y="8"/>
                    <a:pt x="1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3" y="8"/>
                    <a:pt x="13" y="4"/>
                    <a:pt x="13" y="0"/>
                  </a:cubicBezTo>
                </a:path>
              </a:pathLst>
            </a:custGeom>
            <a:solidFill>
              <a:srgbClr val="B1B1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" name="Freeform 126"/>
            <p:cNvSpPr>
              <a:spLocks/>
            </p:cNvSpPr>
            <p:nvPr/>
          </p:nvSpPr>
          <p:spPr bwMode="auto">
            <a:xfrm>
              <a:off x="8129588" y="4145010"/>
              <a:ext cx="19050" cy="15876"/>
            </a:xfrm>
            <a:custGeom>
              <a:avLst/>
              <a:gdLst>
                <a:gd name="T0" fmla="*/ 2147483646 w 14"/>
                <a:gd name="T1" fmla="*/ 0 h 12"/>
                <a:gd name="T2" fmla="*/ 0 w 14"/>
                <a:gd name="T3" fmla="*/ 0 h 12"/>
                <a:gd name="T4" fmla="*/ 2147483646 w 14"/>
                <a:gd name="T5" fmla="*/ 2147483646 h 12"/>
                <a:gd name="T6" fmla="*/ 2147483646 w 14"/>
                <a:gd name="T7" fmla="*/ 2147483646 h 12"/>
                <a:gd name="T8" fmla="*/ 2147483646 w 14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12">
                  <a:moveTo>
                    <a:pt x="1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1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8"/>
                    <a:pt x="13" y="4"/>
                    <a:pt x="13" y="0"/>
                  </a:cubicBezTo>
                </a:path>
              </a:pathLst>
            </a:custGeom>
            <a:solidFill>
              <a:srgbClr val="B1B1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1" name="Freeform 127"/>
            <p:cNvSpPr>
              <a:spLocks/>
            </p:cNvSpPr>
            <p:nvPr/>
          </p:nvSpPr>
          <p:spPr bwMode="auto">
            <a:xfrm>
              <a:off x="8142288" y="4246613"/>
              <a:ext cx="23813" cy="17464"/>
            </a:xfrm>
            <a:custGeom>
              <a:avLst/>
              <a:gdLst>
                <a:gd name="T0" fmla="*/ 2147483646 w 17"/>
                <a:gd name="T1" fmla="*/ 0 h 12"/>
                <a:gd name="T2" fmla="*/ 0 w 17"/>
                <a:gd name="T3" fmla="*/ 0 h 12"/>
                <a:gd name="T4" fmla="*/ 2147483646 w 17"/>
                <a:gd name="T5" fmla="*/ 2147483646 h 12"/>
                <a:gd name="T6" fmla="*/ 2147483646 w 17"/>
                <a:gd name="T7" fmla="*/ 2147483646 h 12"/>
                <a:gd name="T8" fmla="*/ 2147483646 w 17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12">
                  <a:moveTo>
                    <a:pt x="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1" y="8"/>
                    <a:pt x="2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6" y="8"/>
                    <a:pt x="16" y="4"/>
                    <a:pt x="15" y="0"/>
                  </a:cubicBezTo>
                </a:path>
              </a:pathLst>
            </a:custGeom>
            <a:solidFill>
              <a:srgbClr val="B1B1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" name="Freeform 128"/>
            <p:cNvSpPr>
              <a:spLocks/>
            </p:cNvSpPr>
            <p:nvPr/>
          </p:nvSpPr>
          <p:spPr bwMode="auto">
            <a:xfrm>
              <a:off x="8170863" y="4365680"/>
              <a:ext cx="31750" cy="15876"/>
            </a:xfrm>
            <a:custGeom>
              <a:avLst/>
              <a:gdLst>
                <a:gd name="T0" fmla="*/ 2147483646 w 23"/>
                <a:gd name="T1" fmla="*/ 0 h 12"/>
                <a:gd name="T2" fmla="*/ 0 w 23"/>
                <a:gd name="T3" fmla="*/ 0 h 12"/>
                <a:gd name="T4" fmla="*/ 2147483646 w 23"/>
                <a:gd name="T5" fmla="*/ 2147483646 h 12"/>
                <a:gd name="T6" fmla="*/ 2147483646 w 23"/>
                <a:gd name="T7" fmla="*/ 2147483646 h 12"/>
                <a:gd name="T8" fmla="*/ 2147483646 w 23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" h="12">
                  <a:moveTo>
                    <a:pt x="1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4"/>
                    <a:pt x="3" y="8"/>
                    <a:pt x="4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8"/>
                    <a:pt x="20" y="4"/>
                    <a:pt x="18" y="0"/>
                  </a:cubicBezTo>
                </a:path>
              </a:pathLst>
            </a:custGeom>
            <a:solidFill>
              <a:srgbClr val="B1B1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3" name="Freeform 129"/>
            <p:cNvSpPr>
              <a:spLocks/>
            </p:cNvSpPr>
            <p:nvPr/>
          </p:nvSpPr>
          <p:spPr bwMode="auto">
            <a:xfrm>
              <a:off x="8229601" y="4484746"/>
              <a:ext cx="47625" cy="15876"/>
            </a:xfrm>
            <a:custGeom>
              <a:avLst/>
              <a:gdLst>
                <a:gd name="T0" fmla="*/ 2147483646 w 35"/>
                <a:gd name="T1" fmla="*/ 0 h 12"/>
                <a:gd name="T2" fmla="*/ 0 w 35"/>
                <a:gd name="T3" fmla="*/ 0 h 12"/>
                <a:gd name="T4" fmla="*/ 2147483646 w 35"/>
                <a:gd name="T5" fmla="*/ 2147483646 h 12"/>
                <a:gd name="T6" fmla="*/ 2147483646 w 35"/>
                <a:gd name="T7" fmla="*/ 2147483646 h 12"/>
                <a:gd name="T8" fmla="*/ 2147483646 w 35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" h="12">
                  <a:moveTo>
                    <a:pt x="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4"/>
                    <a:pt x="6" y="8"/>
                    <a:pt x="9" y="12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2" y="8"/>
                    <a:pt x="28" y="4"/>
                    <a:pt x="25" y="0"/>
                  </a:cubicBezTo>
                </a:path>
              </a:pathLst>
            </a:custGeom>
            <a:solidFill>
              <a:srgbClr val="B1B1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4" name="Rectangle 130">
              <a:extLst>
                <a:ext uri="{FF2B5EF4-FFF2-40B4-BE49-F238E27FC236}">
                  <a16:creationId xmlns:a16="http://schemas.microsoft.com/office/drawing/2014/main" xmlns="" id="{26EDA770-011E-48AC-B755-F288DF9DB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1988" y="4841947"/>
              <a:ext cx="4763" cy="9525"/>
            </a:xfrm>
            <a:prstGeom prst="rect">
              <a:avLst/>
            </a:prstGeom>
            <a:solidFill>
              <a:srgbClr val="676666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5" name="Rectangle 131">
              <a:extLst>
                <a:ext uri="{FF2B5EF4-FFF2-40B4-BE49-F238E27FC236}">
                  <a16:creationId xmlns:a16="http://schemas.microsoft.com/office/drawing/2014/main" xmlns="" id="{4C8E0891-25C7-4A58-B1E0-8AB433945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1988" y="4841947"/>
              <a:ext cx="4763" cy="952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6" name="Rectangle 132">
              <a:extLst>
                <a:ext uri="{FF2B5EF4-FFF2-40B4-BE49-F238E27FC236}">
                  <a16:creationId xmlns:a16="http://schemas.microsoft.com/office/drawing/2014/main" xmlns="" id="{5B45800C-BC91-4E63-B295-06B28A77E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0376" y="4841947"/>
              <a:ext cx="4762" cy="9525"/>
            </a:xfrm>
            <a:prstGeom prst="rect">
              <a:avLst/>
            </a:prstGeom>
            <a:solidFill>
              <a:srgbClr val="BB514B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7" name="Rectangle 133">
              <a:extLst>
                <a:ext uri="{FF2B5EF4-FFF2-40B4-BE49-F238E27FC236}">
                  <a16:creationId xmlns:a16="http://schemas.microsoft.com/office/drawing/2014/main" xmlns="" id="{CCA1B359-8DF0-4B0C-887E-BF4FD2C38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0376" y="4841947"/>
              <a:ext cx="4762" cy="952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8" name="Rectangle 134">
              <a:extLst>
                <a:ext uri="{FF2B5EF4-FFF2-40B4-BE49-F238E27FC236}">
                  <a16:creationId xmlns:a16="http://schemas.microsoft.com/office/drawing/2014/main" xmlns="" id="{04F755DC-960A-435C-AACF-41A4F6868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5138" y="4841947"/>
              <a:ext cx="196850" cy="9525"/>
            </a:xfrm>
            <a:prstGeom prst="rect">
              <a:avLst/>
            </a:prstGeom>
            <a:solidFill>
              <a:srgbClr val="B1B1B0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9" name="Rectangle 135">
              <a:extLst>
                <a:ext uri="{FF2B5EF4-FFF2-40B4-BE49-F238E27FC236}">
                  <a16:creationId xmlns:a16="http://schemas.microsoft.com/office/drawing/2014/main" xmlns="" id="{5ED946E9-5FEB-4734-87AA-17E88EEFB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5138" y="4841947"/>
              <a:ext cx="196850" cy="952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20" name="Freeform 136"/>
            <p:cNvSpPr>
              <a:spLocks/>
            </p:cNvSpPr>
            <p:nvPr/>
          </p:nvSpPr>
          <p:spPr bwMode="auto">
            <a:xfrm>
              <a:off x="7239000" y="3725895"/>
              <a:ext cx="511175" cy="1077950"/>
            </a:xfrm>
            <a:custGeom>
              <a:avLst/>
              <a:gdLst>
                <a:gd name="T0" fmla="*/ 0 w 377"/>
                <a:gd name="T1" fmla="*/ 2147483646 h 798"/>
                <a:gd name="T2" fmla="*/ 2147483646 w 377"/>
                <a:gd name="T3" fmla="*/ 2147483646 h 798"/>
                <a:gd name="T4" fmla="*/ 2147483646 w 377"/>
                <a:gd name="T5" fmla="*/ 2147483646 h 798"/>
                <a:gd name="T6" fmla="*/ 2147483646 w 377"/>
                <a:gd name="T7" fmla="*/ 2147483646 h 798"/>
                <a:gd name="T8" fmla="*/ 2147483646 w 377"/>
                <a:gd name="T9" fmla="*/ 2147483646 h 798"/>
                <a:gd name="T10" fmla="*/ 2147483646 w 377"/>
                <a:gd name="T11" fmla="*/ 2147483646 h 798"/>
                <a:gd name="T12" fmla="*/ 0 w 377"/>
                <a:gd name="T13" fmla="*/ 2147483646 h 7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7" h="798">
                  <a:moveTo>
                    <a:pt x="0" y="798"/>
                  </a:moveTo>
                  <a:cubicBezTo>
                    <a:pt x="0" y="798"/>
                    <a:pt x="4" y="738"/>
                    <a:pt x="169" y="609"/>
                  </a:cubicBezTo>
                  <a:cubicBezTo>
                    <a:pt x="263" y="536"/>
                    <a:pt x="280" y="396"/>
                    <a:pt x="291" y="286"/>
                  </a:cubicBezTo>
                  <a:cubicBezTo>
                    <a:pt x="297" y="224"/>
                    <a:pt x="302" y="161"/>
                    <a:pt x="317" y="100"/>
                  </a:cubicBezTo>
                  <a:cubicBezTo>
                    <a:pt x="321" y="81"/>
                    <a:pt x="377" y="0"/>
                    <a:pt x="377" y="1"/>
                  </a:cubicBezTo>
                  <a:cubicBezTo>
                    <a:pt x="377" y="798"/>
                    <a:pt x="377" y="798"/>
                    <a:pt x="377" y="798"/>
                  </a:cubicBezTo>
                  <a:cubicBezTo>
                    <a:pt x="0" y="798"/>
                    <a:pt x="0" y="798"/>
                    <a:pt x="0" y="798"/>
                  </a:cubicBezTo>
                </a:path>
              </a:pathLst>
            </a:custGeom>
            <a:solidFill>
              <a:srgbClr val="BC343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1" name="Freeform 137"/>
            <p:cNvSpPr>
              <a:spLocks/>
            </p:cNvSpPr>
            <p:nvPr/>
          </p:nvSpPr>
          <p:spPr bwMode="auto">
            <a:xfrm>
              <a:off x="7239000" y="4803845"/>
              <a:ext cx="515937" cy="200032"/>
            </a:xfrm>
            <a:custGeom>
              <a:avLst/>
              <a:gdLst>
                <a:gd name="T0" fmla="*/ 0 w 381"/>
                <a:gd name="T1" fmla="*/ 0 h 149"/>
                <a:gd name="T2" fmla="*/ 2147483646 w 381"/>
                <a:gd name="T3" fmla="*/ 2147483646 h 149"/>
                <a:gd name="T4" fmla="*/ 2147483646 w 381"/>
                <a:gd name="T5" fmla="*/ 0 h 149"/>
                <a:gd name="T6" fmla="*/ 0 w 381"/>
                <a:gd name="T7" fmla="*/ 0 h 1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1" h="149">
                  <a:moveTo>
                    <a:pt x="0" y="0"/>
                  </a:moveTo>
                  <a:cubicBezTo>
                    <a:pt x="0" y="0"/>
                    <a:pt x="139" y="133"/>
                    <a:pt x="375" y="149"/>
                  </a:cubicBezTo>
                  <a:cubicBezTo>
                    <a:pt x="381" y="0"/>
                    <a:pt x="381" y="0"/>
                    <a:pt x="38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327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2" name="Rectangle 144">
              <a:extLst>
                <a:ext uri="{FF2B5EF4-FFF2-40B4-BE49-F238E27FC236}">
                  <a16:creationId xmlns:a16="http://schemas.microsoft.com/office/drawing/2014/main" xmlns="" id="{84816F97-77C5-4A04-A6A0-31B53FAC60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0337" y="5084842"/>
              <a:ext cx="198438" cy="2254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23" name="Rectangle 145">
              <a:extLst>
                <a:ext uri="{FF2B5EF4-FFF2-40B4-BE49-F238E27FC236}">
                  <a16:creationId xmlns:a16="http://schemas.microsoft.com/office/drawing/2014/main" xmlns="" id="{19BF7749-02FB-4262-86E4-B60ACFE0B4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0337" y="5084842"/>
              <a:ext cx="198438" cy="22543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24" name="Freeform 154"/>
            <p:cNvSpPr>
              <a:spLocks/>
            </p:cNvSpPr>
            <p:nvPr/>
          </p:nvSpPr>
          <p:spPr bwMode="auto">
            <a:xfrm>
              <a:off x="7747000" y="3944978"/>
              <a:ext cx="265112" cy="1257344"/>
            </a:xfrm>
            <a:custGeom>
              <a:avLst/>
              <a:gdLst>
                <a:gd name="T0" fmla="*/ 2147483646 w 195"/>
                <a:gd name="T1" fmla="*/ 2147483646 h 932"/>
                <a:gd name="T2" fmla="*/ 2147483646 w 195"/>
                <a:gd name="T3" fmla="*/ 0 h 932"/>
                <a:gd name="T4" fmla="*/ 2147483646 w 195"/>
                <a:gd name="T5" fmla="*/ 2147483646 h 932"/>
                <a:gd name="T6" fmla="*/ 0 w 195"/>
                <a:gd name="T7" fmla="*/ 2147483646 h 932"/>
                <a:gd name="T8" fmla="*/ 2147483646 w 195"/>
                <a:gd name="T9" fmla="*/ 2147483646 h 932"/>
                <a:gd name="T10" fmla="*/ 2147483646 w 195"/>
                <a:gd name="T11" fmla="*/ 2147483646 h 9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5" h="932">
                  <a:moveTo>
                    <a:pt x="193" y="94"/>
                  </a:moveTo>
                  <a:cubicBezTo>
                    <a:pt x="184" y="41"/>
                    <a:pt x="145" y="0"/>
                    <a:pt x="98" y="0"/>
                  </a:cubicBezTo>
                  <a:cubicBezTo>
                    <a:pt x="50" y="0"/>
                    <a:pt x="11" y="41"/>
                    <a:pt x="3" y="94"/>
                  </a:cubicBezTo>
                  <a:cubicBezTo>
                    <a:pt x="0" y="932"/>
                    <a:pt x="0" y="932"/>
                    <a:pt x="0" y="932"/>
                  </a:cubicBezTo>
                  <a:cubicBezTo>
                    <a:pt x="195" y="932"/>
                    <a:pt x="195" y="932"/>
                    <a:pt x="195" y="932"/>
                  </a:cubicBezTo>
                  <a:cubicBezTo>
                    <a:pt x="193" y="94"/>
                    <a:pt x="193" y="94"/>
                    <a:pt x="193" y="94"/>
                  </a:cubicBezTo>
                </a:path>
              </a:pathLst>
            </a:custGeom>
            <a:solidFill>
              <a:srgbClr val="8E8F8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5" name="Freeform 155"/>
            <p:cNvSpPr>
              <a:spLocks/>
            </p:cNvSpPr>
            <p:nvPr/>
          </p:nvSpPr>
          <p:spPr bwMode="auto">
            <a:xfrm>
              <a:off x="7747000" y="3502050"/>
              <a:ext cx="265112" cy="1339897"/>
            </a:xfrm>
            <a:custGeom>
              <a:avLst/>
              <a:gdLst>
                <a:gd name="T0" fmla="*/ 2147483646 w 195"/>
                <a:gd name="T1" fmla="*/ 2147483646 h 992"/>
                <a:gd name="T2" fmla="*/ 2147483646 w 195"/>
                <a:gd name="T3" fmla="*/ 0 h 992"/>
                <a:gd name="T4" fmla="*/ 2147483646 w 195"/>
                <a:gd name="T5" fmla="*/ 2147483646 h 992"/>
                <a:gd name="T6" fmla="*/ 0 w 195"/>
                <a:gd name="T7" fmla="*/ 2147483646 h 992"/>
                <a:gd name="T8" fmla="*/ 2147483646 w 195"/>
                <a:gd name="T9" fmla="*/ 2147483646 h 992"/>
                <a:gd name="T10" fmla="*/ 2147483646 w 195"/>
                <a:gd name="T11" fmla="*/ 2147483646 h 9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5" h="992">
                  <a:moveTo>
                    <a:pt x="193" y="100"/>
                  </a:moveTo>
                  <a:cubicBezTo>
                    <a:pt x="184" y="43"/>
                    <a:pt x="145" y="0"/>
                    <a:pt x="98" y="0"/>
                  </a:cubicBezTo>
                  <a:cubicBezTo>
                    <a:pt x="50" y="0"/>
                    <a:pt x="11" y="43"/>
                    <a:pt x="3" y="100"/>
                  </a:cubicBezTo>
                  <a:cubicBezTo>
                    <a:pt x="0" y="992"/>
                    <a:pt x="0" y="992"/>
                    <a:pt x="0" y="992"/>
                  </a:cubicBezTo>
                  <a:cubicBezTo>
                    <a:pt x="195" y="992"/>
                    <a:pt x="195" y="992"/>
                    <a:pt x="195" y="992"/>
                  </a:cubicBezTo>
                  <a:cubicBezTo>
                    <a:pt x="193" y="100"/>
                    <a:pt x="193" y="100"/>
                    <a:pt x="193" y="100"/>
                  </a:cubicBezTo>
                </a:path>
              </a:pathLst>
            </a:custGeom>
            <a:solidFill>
              <a:srgbClr val="DE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6" name="Freeform 156"/>
            <p:cNvSpPr>
              <a:spLocks/>
            </p:cNvSpPr>
            <p:nvPr/>
          </p:nvSpPr>
          <p:spPr bwMode="auto">
            <a:xfrm>
              <a:off x="7669212" y="4841947"/>
              <a:ext cx="422275" cy="238133"/>
            </a:xfrm>
            <a:custGeom>
              <a:avLst/>
              <a:gdLst>
                <a:gd name="T0" fmla="*/ 2147483646 w 312"/>
                <a:gd name="T1" fmla="*/ 0 h 177"/>
                <a:gd name="T2" fmla="*/ 2147483646 w 312"/>
                <a:gd name="T3" fmla="*/ 0 h 177"/>
                <a:gd name="T4" fmla="*/ 2147483646 w 312"/>
                <a:gd name="T5" fmla="*/ 0 h 177"/>
                <a:gd name="T6" fmla="*/ 2147483646 w 312"/>
                <a:gd name="T7" fmla="*/ 2147483646 h 177"/>
                <a:gd name="T8" fmla="*/ 2147483646 w 312"/>
                <a:gd name="T9" fmla="*/ 2147483646 h 177"/>
                <a:gd name="T10" fmla="*/ 2147483646 w 312"/>
                <a:gd name="T11" fmla="*/ 2147483646 h 177"/>
                <a:gd name="T12" fmla="*/ 2147483646 w 312"/>
                <a:gd name="T13" fmla="*/ 0 h 1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2" h="177">
                  <a:moveTo>
                    <a:pt x="249" y="0"/>
                  </a:moveTo>
                  <a:cubicBezTo>
                    <a:pt x="154" y="0"/>
                    <a:pt x="154" y="0"/>
                    <a:pt x="154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0" y="20"/>
                    <a:pt x="24" y="177"/>
                    <a:pt x="24" y="177"/>
                  </a:cubicBezTo>
                  <a:cubicBezTo>
                    <a:pt x="154" y="175"/>
                    <a:pt x="154" y="175"/>
                    <a:pt x="154" y="175"/>
                  </a:cubicBezTo>
                  <a:cubicBezTo>
                    <a:pt x="287" y="177"/>
                    <a:pt x="287" y="177"/>
                    <a:pt x="287" y="177"/>
                  </a:cubicBezTo>
                  <a:cubicBezTo>
                    <a:pt x="287" y="177"/>
                    <a:pt x="312" y="20"/>
                    <a:pt x="249" y="0"/>
                  </a:cubicBezTo>
                  <a:close/>
                </a:path>
              </a:pathLst>
            </a:custGeom>
            <a:solidFill>
              <a:srgbClr val="ADAD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7" name="Freeform 157"/>
            <p:cNvSpPr>
              <a:spLocks/>
            </p:cNvSpPr>
            <p:nvPr/>
          </p:nvSpPr>
          <p:spPr bwMode="auto">
            <a:xfrm>
              <a:off x="7788275" y="3624291"/>
              <a:ext cx="188912" cy="65090"/>
            </a:xfrm>
            <a:custGeom>
              <a:avLst/>
              <a:gdLst>
                <a:gd name="T0" fmla="*/ 0 w 140"/>
                <a:gd name="T1" fmla="*/ 2147483646 h 48"/>
                <a:gd name="T2" fmla="*/ 2147483646 w 140"/>
                <a:gd name="T3" fmla="*/ 2147483646 h 48"/>
                <a:gd name="T4" fmla="*/ 2147483646 w 140"/>
                <a:gd name="T5" fmla="*/ 2147483646 h 48"/>
                <a:gd name="T6" fmla="*/ 2147483646 w 140"/>
                <a:gd name="T7" fmla="*/ 2147483646 h 48"/>
                <a:gd name="T8" fmla="*/ 2147483646 w 140"/>
                <a:gd name="T9" fmla="*/ 2147483646 h 48"/>
                <a:gd name="T10" fmla="*/ 2147483646 w 140"/>
                <a:gd name="T11" fmla="*/ 0 h 48"/>
                <a:gd name="T12" fmla="*/ 2147483646 w 140"/>
                <a:gd name="T13" fmla="*/ 2147483646 h 48"/>
                <a:gd name="T14" fmla="*/ 2147483646 w 140"/>
                <a:gd name="T15" fmla="*/ 2147483646 h 48"/>
                <a:gd name="T16" fmla="*/ 2147483646 w 140"/>
                <a:gd name="T17" fmla="*/ 2147483646 h 48"/>
                <a:gd name="T18" fmla="*/ 2147483646 w 140"/>
                <a:gd name="T19" fmla="*/ 2147483646 h 48"/>
                <a:gd name="T20" fmla="*/ 2147483646 w 140"/>
                <a:gd name="T21" fmla="*/ 2147483646 h 48"/>
                <a:gd name="T22" fmla="*/ 2147483646 w 140"/>
                <a:gd name="T23" fmla="*/ 2147483646 h 48"/>
                <a:gd name="T24" fmla="*/ 2147483646 w 140"/>
                <a:gd name="T25" fmla="*/ 2147483646 h 48"/>
                <a:gd name="T26" fmla="*/ 2147483646 w 140"/>
                <a:gd name="T27" fmla="*/ 2147483646 h 48"/>
                <a:gd name="T28" fmla="*/ 2147483646 w 140"/>
                <a:gd name="T29" fmla="*/ 2147483646 h 48"/>
                <a:gd name="T30" fmla="*/ 2147483646 w 140"/>
                <a:gd name="T31" fmla="*/ 2147483646 h 48"/>
                <a:gd name="T32" fmla="*/ 2147483646 w 140"/>
                <a:gd name="T33" fmla="*/ 2147483646 h 48"/>
                <a:gd name="T34" fmla="*/ 2147483646 w 140"/>
                <a:gd name="T35" fmla="*/ 2147483646 h 48"/>
                <a:gd name="T36" fmla="*/ 2147483646 w 140"/>
                <a:gd name="T37" fmla="*/ 2147483646 h 48"/>
                <a:gd name="T38" fmla="*/ 2147483646 w 140"/>
                <a:gd name="T39" fmla="*/ 2147483646 h 48"/>
                <a:gd name="T40" fmla="*/ 2147483646 w 140"/>
                <a:gd name="T41" fmla="*/ 2147483646 h 48"/>
                <a:gd name="T42" fmla="*/ 2147483646 w 140"/>
                <a:gd name="T43" fmla="*/ 2147483646 h 48"/>
                <a:gd name="T44" fmla="*/ 2147483646 w 140"/>
                <a:gd name="T45" fmla="*/ 2147483646 h 48"/>
                <a:gd name="T46" fmla="*/ 2147483646 w 140"/>
                <a:gd name="T47" fmla="*/ 2147483646 h 48"/>
                <a:gd name="T48" fmla="*/ 2147483646 w 140"/>
                <a:gd name="T49" fmla="*/ 2147483646 h 48"/>
                <a:gd name="T50" fmla="*/ 2147483646 w 140"/>
                <a:gd name="T51" fmla="*/ 2147483646 h 48"/>
                <a:gd name="T52" fmla="*/ 0 w 140"/>
                <a:gd name="T53" fmla="*/ 2147483646 h 4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0" h="48">
                  <a:moveTo>
                    <a:pt x="0" y="48"/>
                  </a:moveTo>
                  <a:cubicBezTo>
                    <a:pt x="0" y="48"/>
                    <a:pt x="1" y="46"/>
                    <a:pt x="3" y="41"/>
                  </a:cubicBezTo>
                  <a:cubicBezTo>
                    <a:pt x="5" y="37"/>
                    <a:pt x="8" y="31"/>
                    <a:pt x="13" y="25"/>
                  </a:cubicBezTo>
                  <a:cubicBezTo>
                    <a:pt x="19" y="19"/>
                    <a:pt x="26" y="12"/>
                    <a:pt x="36" y="7"/>
                  </a:cubicBezTo>
                  <a:cubicBezTo>
                    <a:pt x="41" y="5"/>
                    <a:pt x="46" y="3"/>
                    <a:pt x="52" y="2"/>
                  </a:cubicBezTo>
                  <a:cubicBezTo>
                    <a:pt x="58" y="0"/>
                    <a:pt x="64" y="0"/>
                    <a:pt x="70" y="0"/>
                  </a:cubicBezTo>
                  <a:cubicBezTo>
                    <a:pt x="73" y="0"/>
                    <a:pt x="76" y="0"/>
                    <a:pt x="79" y="1"/>
                  </a:cubicBezTo>
                  <a:cubicBezTo>
                    <a:pt x="81" y="1"/>
                    <a:pt x="84" y="2"/>
                    <a:pt x="87" y="3"/>
                  </a:cubicBezTo>
                  <a:cubicBezTo>
                    <a:pt x="93" y="4"/>
                    <a:pt x="98" y="6"/>
                    <a:pt x="102" y="9"/>
                  </a:cubicBezTo>
                  <a:cubicBezTo>
                    <a:pt x="107" y="11"/>
                    <a:pt x="111" y="14"/>
                    <a:pt x="115" y="17"/>
                  </a:cubicBezTo>
                  <a:cubicBezTo>
                    <a:pt x="119" y="20"/>
                    <a:pt x="122" y="23"/>
                    <a:pt x="125" y="26"/>
                  </a:cubicBezTo>
                  <a:cubicBezTo>
                    <a:pt x="128" y="29"/>
                    <a:pt x="130" y="32"/>
                    <a:pt x="132" y="35"/>
                  </a:cubicBezTo>
                  <a:cubicBezTo>
                    <a:pt x="134" y="37"/>
                    <a:pt x="135" y="40"/>
                    <a:pt x="137" y="42"/>
                  </a:cubicBezTo>
                  <a:cubicBezTo>
                    <a:pt x="139" y="46"/>
                    <a:pt x="140" y="48"/>
                    <a:pt x="140" y="48"/>
                  </a:cubicBezTo>
                  <a:cubicBezTo>
                    <a:pt x="140" y="48"/>
                    <a:pt x="137" y="47"/>
                    <a:pt x="133" y="45"/>
                  </a:cubicBezTo>
                  <a:cubicBezTo>
                    <a:pt x="131" y="44"/>
                    <a:pt x="129" y="43"/>
                    <a:pt x="126" y="42"/>
                  </a:cubicBezTo>
                  <a:cubicBezTo>
                    <a:pt x="123" y="40"/>
                    <a:pt x="120" y="39"/>
                    <a:pt x="117" y="37"/>
                  </a:cubicBezTo>
                  <a:cubicBezTo>
                    <a:pt x="113" y="36"/>
                    <a:pt x="110" y="34"/>
                    <a:pt x="106" y="32"/>
                  </a:cubicBezTo>
                  <a:cubicBezTo>
                    <a:pt x="102" y="31"/>
                    <a:pt x="98" y="29"/>
                    <a:pt x="94" y="28"/>
                  </a:cubicBezTo>
                  <a:cubicBezTo>
                    <a:pt x="90" y="27"/>
                    <a:pt x="86" y="26"/>
                    <a:pt x="82" y="25"/>
                  </a:cubicBezTo>
                  <a:cubicBezTo>
                    <a:pt x="80" y="24"/>
                    <a:pt x="77" y="24"/>
                    <a:pt x="75" y="24"/>
                  </a:cubicBezTo>
                  <a:cubicBezTo>
                    <a:pt x="73" y="24"/>
                    <a:pt x="71" y="23"/>
                    <a:pt x="69" y="23"/>
                  </a:cubicBezTo>
                  <a:cubicBezTo>
                    <a:pt x="65" y="23"/>
                    <a:pt x="60" y="23"/>
                    <a:pt x="56" y="24"/>
                  </a:cubicBezTo>
                  <a:cubicBezTo>
                    <a:pt x="52" y="24"/>
                    <a:pt x="48" y="25"/>
                    <a:pt x="44" y="26"/>
                  </a:cubicBezTo>
                  <a:cubicBezTo>
                    <a:pt x="36" y="29"/>
                    <a:pt x="28" y="32"/>
                    <a:pt x="22" y="35"/>
                  </a:cubicBezTo>
                  <a:cubicBezTo>
                    <a:pt x="15" y="39"/>
                    <a:pt x="10" y="42"/>
                    <a:pt x="6" y="44"/>
                  </a:cubicBezTo>
                  <a:cubicBezTo>
                    <a:pt x="2" y="47"/>
                    <a:pt x="0" y="48"/>
                    <a:pt x="0" y="48"/>
                  </a:cubicBezTo>
                  <a:close/>
                </a:path>
              </a:pathLst>
            </a:custGeom>
            <a:solidFill>
              <a:srgbClr val="2C455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8" name="Rectangle 158">
              <a:extLst>
                <a:ext uri="{FF2B5EF4-FFF2-40B4-BE49-F238E27FC236}">
                  <a16:creationId xmlns:a16="http://schemas.microsoft.com/office/drawing/2014/main" xmlns="" id="{7E3F6C64-A145-4D6A-A489-F2E07C4358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8938" y="3749709"/>
              <a:ext cx="1588" cy="130180"/>
            </a:xfrm>
            <a:prstGeom prst="rect">
              <a:avLst/>
            </a:prstGeom>
            <a:solidFill>
              <a:srgbClr val="C96D66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29" name="Rectangle 159">
              <a:extLst>
                <a:ext uri="{FF2B5EF4-FFF2-40B4-BE49-F238E27FC236}">
                  <a16:creationId xmlns:a16="http://schemas.microsoft.com/office/drawing/2014/main" xmlns="" id="{712AADCC-CC66-49A1-BA57-B86F4B54E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8938" y="3749709"/>
              <a:ext cx="1588" cy="13018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30" name="Rectangle 160">
              <a:extLst>
                <a:ext uri="{FF2B5EF4-FFF2-40B4-BE49-F238E27FC236}">
                  <a16:creationId xmlns:a16="http://schemas.microsoft.com/office/drawing/2014/main" xmlns="" id="{6E8BCC23-E100-478A-B3EF-A50DB721C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0175" y="3749709"/>
              <a:ext cx="1587" cy="130180"/>
            </a:xfrm>
            <a:prstGeom prst="rect">
              <a:avLst/>
            </a:prstGeom>
            <a:solidFill>
              <a:srgbClr val="C96D66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31" name="Rectangle 161">
              <a:extLst>
                <a:ext uri="{FF2B5EF4-FFF2-40B4-BE49-F238E27FC236}">
                  <a16:creationId xmlns:a16="http://schemas.microsoft.com/office/drawing/2014/main" xmlns="" id="{B3E15F8D-AAEB-4736-9C10-349D094DC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0175" y="3749709"/>
              <a:ext cx="1587" cy="13018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32" name="Rectangle 162">
              <a:extLst>
                <a:ext uri="{FF2B5EF4-FFF2-40B4-BE49-F238E27FC236}">
                  <a16:creationId xmlns:a16="http://schemas.microsoft.com/office/drawing/2014/main" xmlns="" id="{E19A115E-4553-4E5F-B308-F4419F5F54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0175" y="3749709"/>
              <a:ext cx="258762" cy="130180"/>
            </a:xfrm>
            <a:prstGeom prst="rect">
              <a:avLst/>
            </a:prstGeom>
            <a:solidFill>
              <a:srgbClr val="C4C4C3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33" name="Rectangle 163">
              <a:extLst>
                <a:ext uri="{FF2B5EF4-FFF2-40B4-BE49-F238E27FC236}">
                  <a16:creationId xmlns:a16="http://schemas.microsoft.com/office/drawing/2014/main" xmlns="" id="{D3BE2A67-C55B-4F27-B6CF-67C76A163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0175" y="3749709"/>
              <a:ext cx="258762" cy="13018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34" name="Rectangle 164">
              <a:extLst>
                <a:ext uri="{FF2B5EF4-FFF2-40B4-BE49-F238E27FC236}">
                  <a16:creationId xmlns:a16="http://schemas.microsoft.com/office/drawing/2014/main" xmlns="" id="{80B095F8-5329-4425-AECF-6F9499B92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8938" y="3922752"/>
              <a:ext cx="1588" cy="11113"/>
            </a:xfrm>
            <a:prstGeom prst="rect">
              <a:avLst/>
            </a:prstGeom>
            <a:solidFill>
              <a:srgbClr val="C96D66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35" name="Rectangle 165">
              <a:extLst>
                <a:ext uri="{FF2B5EF4-FFF2-40B4-BE49-F238E27FC236}">
                  <a16:creationId xmlns:a16="http://schemas.microsoft.com/office/drawing/2014/main" xmlns="" id="{DB7C94E8-4561-4B3D-AB29-5FADEF5711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8938" y="3922752"/>
              <a:ext cx="1588" cy="1111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36" name="Rectangle 166">
              <a:extLst>
                <a:ext uri="{FF2B5EF4-FFF2-40B4-BE49-F238E27FC236}">
                  <a16:creationId xmlns:a16="http://schemas.microsoft.com/office/drawing/2014/main" xmlns="" id="{11058B68-0316-43D6-912A-46CC38FEF0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0175" y="3922752"/>
              <a:ext cx="1587" cy="11113"/>
            </a:xfrm>
            <a:prstGeom prst="rect">
              <a:avLst/>
            </a:prstGeom>
            <a:solidFill>
              <a:srgbClr val="C96D66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37" name="Rectangle 167">
              <a:extLst>
                <a:ext uri="{FF2B5EF4-FFF2-40B4-BE49-F238E27FC236}">
                  <a16:creationId xmlns:a16="http://schemas.microsoft.com/office/drawing/2014/main" xmlns="" id="{599DDB50-04DD-46E6-B21E-4E4173FA30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0175" y="3922752"/>
              <a:ext cx="1587" cy="1111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38" name="Rectangle 168">
              <a:extLst>
                <a:ext uri="{FF2B5EF4-FFF2-40B4-BE49-F238E27FC236}">
                  <a16:creationId xmlns:a16="http://schemas.microsoft.com/office/drawing/2014/main" xmlns="" id="{C186B72C-CF35-4A00-93ED-964B1CE40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0175" y="3922752"/>
              <a:ext cx="258762" cy="11113"/>
            </a:xfrm>
            <a:prstGeom prst="rect">
              <a:avLst/>
            </a:prstGeom>
            <a:solidFill>
              <a:srgbClr val="C4C4C3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39" name="Rectangle 169">
              <a:extLst>
                <a:ext uri="{FF2B5EF4-FFF2-40B4-BE49-F238E27FC236}">
                  <a16:creationId xmlns:a16="http://schemas.microsoft.com/office/drawing/2014/main" xmlns="" id="{F3C8C71B-EB81-4FDC-8570-374FA8400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0175" y="3922752"/>
              <a:ext cx="258762" cy="1111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40" name="Rectangle 170">
              <a:extLst>
                <a:ext uri="{FF2B5EF4-FFF2-40B4-BE49-F238E27FC236}">
                  <a16:creationId xmlns:a16="http://schemas.microsoft.com/office/drawing/2014/main" xmlns="" id="{3D6217A8-CE8D-4B78-8B7F-703BD9A3D6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8938" y="4037056"/>
              <a:ext cx="1588" cy="15876"/>
            </a:xfrm>
            <a:prstGeom prst="rect">
              <a:avLst/>
            </a:prstGeom>
            <a:solidFill>
              <a:srgbClr val="C96D66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41" name="Rectangle 171">
              <a:extLst>
                <a:ext uri="{FF2B5EF4-FFF2-40B4-BE49-F238E27FC236}">
                  <a16:creationId xmlns:a16="http://schemas.microsoft.com/office/drawing/2014/main" xmlns="" id="{801423F4-543E-4969-9C41-3BC970806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8938" y="4037056"/>
              <a:ext cx="1588" cy="1587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42" name="Rectangle 172">
              <a:extLst>
                <a:ext uri="{FF2B5EF4-FFF2-40B4-BE49-F238E27FC236}">
                  <a16:creationId xmlns:a16="http://schemas.microsoft.com/office/drawing/2014/main" xmlns="" id="{CCA4FDB0-25CD-4C10-9179-B1B0B2829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0175" y="4037056"/>
              <a:ext cx="258762" cy="15876"/>
            </a:xfrm>
            <a:prstGeom prst="rect">
              <a:avLst/>
            </a:prstGeom>
            <a:solidFill>
              <a:srgbClr val="C4C4C3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43" name="Rectangle 173">
              <a:extLst>
                <a:ext uri="{FF2B5EF4-FFF2-40B4-BE49-F238E27FC236}">
                  <a16:creationId xmlns:a16="http://schemas.microsoft.com/office/drawing/2014/main" xmlns="" id="{46745CD5-3B50-4B9D-B8D3-3422D5FBFF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0175" y="4037056"/>
              <a:ext cx="258762" cy="1587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44" name="Rectangle 174">
              <a:extLst>
                <a:ext uri="{FF2B5EF4-FFF2-40B4-BE49-F238E27FC236}">
                  <a16:creationId xmlns:a16="http://schemas.microsoft.com/office/drawing/2014/main" xmlns="" id="{DCF0ABDF-D015-4016-BCD1-85E5E2C5C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0526" y="4154535"/>
              <a:ext cx="1587" cy="17464"/>
            </a:xfrm>
            <a:prstGeom prst="rect">
              <a:avLst/>
            </a:prstGeom>
            <a:solidFill>
              <a:srgbClr val="C96D66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45" name="Rectangle 175">
              <a:extLst>
                <a:ext uri="{FF2B5EF4-FFF2-40B4-BE49-F238E27FC236}">
                  <a16:creationId xmlns:a16="http://schemas.microsoft.com/office/drawing/2014/main" xmlns="" id="{55FF7B86-529B-4547-889F-65710B3BE9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0526" y="4154535"/>
              <a:ext cx="1587" cy="1746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46" name="Rectangle 176">
              <a:extLst>
                <a:ext uri="{FF2B5EF4-FFF2-40B4-BE49-F238E27FC236}">
                  <a16:creationId xmlns:a16="http://schemas.microsoft.com/office/drawing/2014/main" xmlns="" id="{7AD7A032-DC71-4B56-84F5-52CA4D1369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0175" y="4154535"/>
              <a:ext cx="260350" cy="17464"/>
            </a:xfrm>
            <a:prstGeom prst="rect">
              <a:avLst/>
            </a:prstGeom>
            <a:solidFill>
              <a:srgbClr val="C4C4C3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47" name="Rectangle 177">
              <a:extLst>
                <a:ext uri="{FF2B5EF4-FFF2-40B4-BE49-F238E27FC236}">
                  <a16:creationId xmlns:a16="http://schemas.microsoft.com/office/drawing/2014/main" xmlns="" id="{B5A39424-A396-4508-BC3E-9591405E19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0175" y="4154535"/>
              <a:ext cx="260350" cy="1746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48" name="Rectangle 178">
              <a:extLst>
                <a:ext uri="{FF2B5EF4-FFF2-40B4-BE49-F238E27FC236}">
                  <a16:creationId xmlns:a16="http://schemas.microsoft.com/office/drawing/2014/main" xmlns="" id="{7C8CD282-28F6-4593-AE20-C42F9E98A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0526" y="4273602"/>
              <a:ext cx="1587" cy="17463"/>
            </a:xfrm>
            <a:prstGeom prst="rect">
              <a:avLst/>
            </a:prstGeom>
            <a:solidFill>
              <a:srgbClr val="C96D66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49" name="Rectangle 179">
              <a:extLst>
                <a:ext uri="{FF2B5EF4-FFF2-40B4-BE49-F238E27FC236}">
                  <a16:creationId xmlns:a16="http://schemas.microsoft.com/office/drawing/2014/main" xmlns="" id="{97C6F215-DB05-4ADF-B77E-438579160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0526" y="4273602"/>
              <a:ext cx="1587" cy="1746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50" name="Rectangle 180">
              <a:extLst>
                <a:ext uri="{FF2B5EF4-FFF2-40B4-BE49-F238E27FC236}">
                  <a16:creationId xmlns:a16="http://schemas.microsoft.com/office/drawing/2014/main" xmlns="" id="{997FC44B-5CDC-4AD9-B98E-396363BEB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0175" y="4273602"/>
              <a:ext cx="260350" cy="17463"/>
            </a:xfrm>
            <a:prstGeom prst="rect">
              <a:avLst/>
            </a:prstGeom>
            <a:solidFill>
              <a:srgbClr val="C4C4C3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51" name="Rectangle 181">
              <a:extLst>
                <a:ext uri="{FF2B5EF4-FFF2-40B4-BE49-F238E27FC236}">
                  <a16:creationId xmlns:a16="http://schemas.microsoft.com/office/drawing/2014/main" xmlns="" id="{3682378A-9C6C-4B57-8EC3-1C2B56ACC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0175" y="4273602"/>
              <a:ext cx="260350" cy="1746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52" name="Rectangle 182">
              <a:extLst>
                <a:ext uri="{FF2B5EF4-FFF2-40B4-BE49-F238E27FC236}">
                  <a16:creationId xmlns:a16="http://schemas.microsoft.com/office/drawing/2014/main" xmlns="" id="{C222D9F7-2E4F-4B8E-8ECD-AF61AFE3BC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0175" y="4392668"/>
              <a:ext cx="260350" cy="15876"/>
            </a:xfrm>
            <a:prstGeom prst="rect">
              <a:avLst/>
            </a:prstGeom>
            <a:solidFill>
              <a:srgbClr val="C4C4C3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53" name="Rectangle 183">
              <a:extLst>
                <a:ext uri="{FF2B5EF4-FFF2-40B4-BE49-F238E27FC236}">
                  <a16:creationId xmlns:a16="http://schemas.microsoft.com/office/drawing/2014/main" xmlns="" id="{6E57ECA0-95BA-49B7-8EDD-346A13ACA1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0175" y="4392668"/>
              <a:ext cx="260350" cy="1587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54" name="Rectangle 184">
              <a:extLst>
                <a:ext uri="{FF2B5EF4-FFF2-40B4-BE49-F238E27FC236}">
                  <a16:creationId xmlns:a16="http://schemas.microsoft.com/office/drawing/2014/main" xmlns="" id="{37739B97-80E1-4629-88E1-DE8231A90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0175" y="4511735"/>
              <a:ext cx="260350" cy="15876"/>
            </a:xfrm>
            <a:prstGeom prst="rect">
              <a:avLst/>
            </a:prstGeom>
            <a:solidFill>
              <a:srgbClr val="C4C4C3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55" name="Rectangle 185">
              <a:extLst>
                <a:ext uri="{FF2B5EF4-FFF2-40B4-BE49-F238E27FC236}">
                  <a16:creationId xmlns:a16="http://schemas.microsoft.com/office/drawing/2014/main" xmlns="" id="{792EE5B4-4128-4465-9F85-481A735E24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0175" y="4511735"/>
              <a:ext cx="260350" cy="1587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56" name="Rectangle 186">
              <a:extLst>
                <a:ext uri="{FF2B5EF4-FFF2-40B4-BE49-F238E27FC236}">
                  <a16:creationId xmlns:a16="http://schemas.microsoft.com/office/drawing/2014/main" xmlns="" id="{67B72284-B95C-4F19-8769-03A575FB6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0175" y="4614926"/>
              <a:ext cx="260350" cy="15876"/>
            </a:xfrm>
            <a:prstGeom prst="rect">
              <a:avLst/>
            </a:prstGeom>
            <a:solidFill>
              <a:srgbClr val="C4C4C3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57" name="Rectangle 187">
              <a:extLst>
                <a:ext uri="{FF2B5EF4-FFF2-40B4-BE49-F238E27FC236}">
                  <a16:creationId xmlns:a16="http://schemas.microsoft.com/office/drawing/2014/main" xmlns="" id="{30F56F16-D1A2-421F-9550-01F3E7643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0175" y="4614926"/>
              <a:ext cx="260350" cy="1587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58" name="Rectangle 188">
              <a:extLst>
                <a:ext uri="{FF2B5EF4-FFF2-40B4-BE49-F238E27FC236}">
                  <a16:creationId xmlns:a16="http://schemas.microsoft.com/office/drawing/2014/main" xmlns="" id="{3FB9B699-9F76-4FBA-917B-9DAAEBC94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0175" y="4732405"/>
              <a:ext cx="260350" cy="17464"/>
            </a:xfrm>
            <a:prstGeom prst="rect">
              <a:avLst/>
            </a:prstGeom>
            <a:solidFill>
              <a:srgbClr val="C4C4C3"/>
            </a:solidFill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59" name="Rectangle 189">
              <a:extLst>
                <a:ext uri="{FF2B5EF4-FFF2-40B4-BE49-F238E27FC236}">
                  <a16:creationId xmlns:a16="http://schemas.microsoft.com/office/drawing/2014/main" xmlns="" id="{189D0F43-3B1E-4FD9-AD59-CF0CACE7AE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0175" y="4732405"/>
              <a:ext cx="260350" cy="1746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+mn-ea"/>
              </a:endParaRPr>
            </a:p>
          </p:txBody>
        </p:sp>
      </p:grpSp>
      <p:pic>
        <p:nvPicPr>
          <p:cNvPr id="160" name="图片 15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9683351">
            <a:off x="663575" y="5380038"/>
            <a:ext cx="88900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4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338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2020/2/9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2020/2/9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8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9.xml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0.xml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1.xml"/><Relationship Id="rId4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2.xml"/><Relationship Id="rId4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3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13" Type="http://schemas.openxmlformats.org/officeDocument/2006/relationships/tags" Target="../tags/tag76.xml"/><Relationship Id="rId18" Type="http://schemas.openxmlformats.org/officeDocument/2006/relationships/tags" Target="../tags/tag81.xml"/><Relationship Id="rId3" Type="http://schemas.openxmlformats.org/officeDocument/2006/relationships/tags" Target="../tags/tag66.xml"/><Relationship Id="rId7" Type="http://schemas.openxmlformats.org/officeDocument/2006/relationships/tags" Target="../tags/tag70.xml"/><Relationship Id="rId12" Type="http://schemas.openxmlformats.org/officeDocument/2006/relationships/tags" Target="../tags/tag75.xml"/><Relationship Id="rId17" Type="http://schemas.openxmlformats.org/officeDocument/2006/relationships/tags" Target="../tags/tag80.xml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5" Type="http://schemas.openxmlformats.org/officeDocument/2006/relationships/tags" Target="../tags/tag68.xml"/><Relationship Id="rId15" Type="http://schemas.openxmlformats.org/officeDocument/2006/relationships/tags" Target="../tags/tag78.xml"/><Relationship Id="rId10" Type="http://schemas.openxmlformats.org/officeDocument/2006/relationships/tags" Target="../tags/tag73.xml"/><Relationship Id="rId19" Type="http://schemas.openxmlformats.org/officeDocument/2006/relationships/slideLayout" Target="../slideLayouts/slideLayout15.xml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6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tags" Target="../tags/tag29.xml"/><Relationship Id="rId18" Type="http://schemas.openxmlformats.org/officeDocument/2006/relationships/slideLayout" Target="../slideLayouts/slideLayout13.xml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tags" Target="../tags/tag28.xml"/><Relationship Id="rId17" Type="http://schemas.openxmlformats.org/officeDocument/2006/relationships/tags" Target="../tags/tag33.xml"/><Relationship Id="rId2" Type="http://schemas.openxmlformats.org/officeDocument/2006/relationships/tags" Target="../tags/tag18.xml"/><Relationship Id="rId16" Type="http://schemas.openxmlformats.org/officeDocument/2006/relationships/tags" Target="../tags/tag32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5" Type="http://schemas.openxmlformats.org/officeDocument/2006/relationships/tags" Target="../tags/tag21.xml"/><Relationship Id="rId15" Type="http://schemas.openxmlformats.org/officeDocument/2006/relationships/tags" Target="../tags/tag31.xml"/><Relationship Id="rId10" Type="http://schemas.openxmlformats.org/officeDocument/2006/relationships/tags" Target="../tags/tag26.xml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tags" Target="../tags/tag3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tags" Target="../tags/tag46.xml"/><Relationship Id="rId18" Type="http://schemas.openxmlformats.org/officeDocument/2006/relationships/tags" Target="../tags/tag51.xml"/><Relationship Id="rId3" Type="http://schemas.openxmlformats.org/officeDocument/2006/relationships/tags" Target="../tags/tag36.xml"/><Relationship Id="rId21" Type="http://schemas.openxmlformats.org/officeDocument/2006/relationships/image" Target="../media/image8.gif"/><Relationship Id="rId7" Type="http://schemas.openxmlformats.org/officeDocument/2006/relationships/tags" Target="../tags/tag40.xml"/><Relationship Id="rId12" Type="http://schemas.openxmlformats.org/officeDocument/2006/relationships/tags" Target="../tags/tag45.xml"/><Relationship Id="rId17" Type="http://schemas.openxmlformats.org/officeDocument/2006/relationships/tags" Target="../tags/tag50.xml"/><Relationship Id="rId2" Type="http://schemas.openxmlformats.org/officeDocument/2006/relationships/tags" Target="../tags/tag35.xml"/><Relationship Id="rId16" Type="http://schemas.openxmlformats.org/officeDocument/2006/relationships/tags" Target="../tags/tag49.xml"/><Relationship Id="rId20" Type="http://schemas.openxmlformats.org/officeDocument/2006/relationships/slideLayout" Target="../slideLayouts/slideLayout13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tags" Target="../tags/tag44.xml"/><Relationship Id="rId5" Type="http://schemas.openxmlformats.org/officeDocument/2006/relationships/tags" Target="../tags/tag38.xml"/><Relationship Id="rId15" Type="http://schemas.openxmlformats.org/officeDocument/2006/relationships/tags" Target="../tags/tag48.xml"/><Relationship Id="rId10" Type="http://schemas.openxmlformats.org/officeDocument/2006/relationships/tags" Target="../tags/tag43.xml"/><Relationship Id="rId19" Type="http://schemas.openxmlformats.org/officeDocument/2006/relationships/tags" Target="../tags/tag52.xml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tags" Target="../tags/tag4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tags" Target="../tags/tag55.xml"/><Relationship Id="rId7" Type="http://schemas.openxmlformats.org/officeDocument/2006/relationships/image" Target="../media/image2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Layout" Target="../slideLayouts/slideLayout14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85" descr="图片包含 运输&#10;&#10;已生成高可信度的说明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0" y="4763"/>
            <a:ext cx="11430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任意多边形 1">
            <a:extLst>
              <a:ext uri="{FF2B5EF4-FFF2-40B4-BE49-F238E27FC236}">
                <a16:creationId xmlns:a16="http://schemas.microsoft.com/office/drawing/2014/main" xmlns="" id="{899A196F-29D1-4126-A9FB-BDE3AD2EB116}"/>
              </a:ext>
            </a:extLst>
          </p:cNvPr>
          <p:cNvSpPr/>
          <p:nvPr/>
        </p:nvSpPr>
        <p:spPr>
          <a:xfrm rot="8940187" flipV="1">
            <a:off x="5794976" y="4371753"/>
            <a:ext cx="1015604" cy="57150"/>
          </a:xfrm>
          <a:custGeom>
            <a:avLst/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200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任意多边形 3">
            <a:extLst>
              <a:ext uri="{FF2B5EF4-FFF2-40B4-BE49-F238E27FC236}">
                <a16:creationId xmlns:a16="http://schemas.microsoft.com/office/drawing/2014/main" xmlns="" id="{4ED3E658-377F-4C59-A27A-0022D4A3B1E0}"/>
              </a:ext>
            </a:extLst>
          </p:cNvPr>
          <p:cNvSpPr/>
          <p:nvPr/>
        </p:nvSpPr>
        <p:spPr>
          <a:xfrm rot="8940187" flipV="1">
            <a:off x="2906520" y="1914303"/>
            <a:ext cx="1015604" cy="57150"/>
          </a:xfrm>
          <a:custGeom>
            <a:avLst/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200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任意多边形 4">
            <a:extLst>
              <a:ext uri="{FF2B5EF4-FFF2-40B4-BE49-F238E27FC236}">
                <a16:creationId xmlns:a16="http://schemas.microsoft.com/office/drawing/2014/main" xmlns="" id="{9BEDB351-A1A3-4CA7-B3C0-73F12FFB96CD}"/>
              </a:ext>
            </a:extLst>
          </p:cNvPr>
          <p:cNvSpPr/>
          <p:nvPr/>
        </p:nvSpPr>
        <p:spPr>
          <a:xfrm rot="8940187" flipV="1">
            <a:off x="1651601" y="4086003"/>
            <a:ext cx="1015604" cy="57150"/>
          </a:xfrm>
          <a:custGeom>
            <a:avLst/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200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任意多边形 5">
            <a:extLst>
              <a:ext uri="{FF2B5EF4-FFF2-40B4-BE49-F238E27FC236}">
                <a16:creationId xmlns:a16="http://schemas.microsoft.com/office/drawing/2014/main" xmlns="" id="{EA34C657-D242-4BED-9FE6-B9826610E0E1}"/>
              </a:ext>
            </a:extLst>
          </p:cNvPr>
          <p:cNvSpPr/>
          <p:nvPr/>
        </p:nvSpPr>
        <p:spPr>
          <a:xfrm rot="8940187" flipV="1">
            <a:off x="4757944" y="1983359"/>
            <a:ext cx="1015603" cy="57150"/>
          </a:xfrm>
          <a:custGeom>
            <a:avLst/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200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xmlns="" id="{019294CA-D61E-43AC-B531-FA086C39A8EA}"/>
              </a:ext>
            </a:extLst>
          </p:cNvPr>
          <p:cNvSpPr txBox="1"/>
          <p:nvPr/>
        </p:nvSpPr>
        <p:spPr>
          <a:xfrm>
            <a:off x="1547313" y="2258987"/>
            <a:ext cx="3173556" cy="120032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72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tx1"/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第三节 </a:t>
            </a:r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xmlns="" id="{FFF0FCF4-2482-424B-A23E-6EE24AEA6E61}"/>
              </a:ext>
            </a:extLst>
          </p:cNvPr>
          <p:cNvSpPr/>
          <p:nvPr/>
        </p:nvSpPr>
        <p:spPr>
          <a:xfrm>
            <a:off x="4138819" y="3418299"/>
            <a:ext cx="491728" cy="333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200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任意多边形 2">
            <a:extLst>
              <a:ext uri="{FF2B5EF4-FFF2-40B4-BE49-F238E27FC236}">
                <a16:creationId xmlns:a16="http://schemas.microsoft.com/office/drawing/2014/main" xmlns="" id="{DCA5FC78-32E6-43E9-9772-977E367284E0}"/>
              </a:ext>
            </a:extLst>
          </p:cNvPr>
          <p:cNvSpPr/>
          <p:nvPr/>
        </p:nvSpPr>
        <p:spPr>
          <a:xfrm rot="8940187" flipV="1">
            <a:off x="3569699" y="3991943"/>
            <a:ext cx="1014413" cy="57150"/>
          </a:xfrm>
          <a:custGeom>
            <a:avLst/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200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xmlns="" id="{1FD70573-4A45-423D-8BA6-AD162B96C6C1}"/>
              </a:ext>
            </a:extLst>
          </p:cNvPr>
          <p:cNvSpPr txBox="1"/>
          <p:nvPr/>
        </p:nvSpPr>
        <p:spPr>
          <a:xfrm>
            <a:off x="2698748" y="3489416"/>
            <a:ext cx="6445252" cy="120032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72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tx1"/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摩擦力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50" fill="hold"/>
                                        <p:tgtEl>
                                          <p:spTgt spid="83"/>
                                        </p:tgtEl>
                                      </p:cBhvr>
                                      <p:by x="20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xit" presetSubtype="1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5.55556E-7 3.7037E-6 L 0.25 3.7037E-6 " pathEditMode="relative" rAng="0" ptsTypes="AA">
                                      <p:cBhvr>
                                        <p:cTn id="20" dur="2000" spd="-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66667E-6 1.85185E-6 L -0.25 1.85185E-6 " pathEditMode="relative" rAng="0" ptsTypes="AA">
                                      <p:cBhvr>
                                        <p:cTn id="22" dur="2000" spd="-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38906 -0.36505 L -0.44393 0.4324 " pathEditMode="relative" rAng="0" ptsTypes="AA">
                                      <p:cBhvr>
                                        <p:cTn id="27" dur="10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" y="39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62361 -0.6 L -0.35729 0.33889 " pathEditMode="relative" rAng="0" ptsTypes="AA">
                                      <p:cBhvr>
                                        <p:cTn id="32" dur="100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" y="46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73142 -0.70324 L -0.35729 0.33889 " pathEditMode="relative" rAng="0" ptsTypes="AA">
                                      <p:cBhvr>
                                        <p:cTn id="37" dur="100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4" y="52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2361 -0.6 L -0.35729 0.33889 " pathEditMode="relative" rAng="0" ptsTypes="AA">
                                      <p:cBhvr>
                                        <p:cTn id="42" dur="1000" spd="-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" y="46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62361 -0.6 L -0.35729 0.33889 " pathEditMode="relative" rAng="0" ptsTypes="AA">
                                      <p:cBhvr>
                                        <p:cTn id="47" dur="1000" spd="-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" y="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>
            <a:extLst>
              <a:ext uri="{FF2B5EF4-FFF2-40B4-BE49-F238E27FC236}">
                <a16:creationId xmlns:a16="http://schemas.microsoft.com/office/drawing/2014/main" xmlns="" id="{3DE5D696-A3E6-48DA-8FDC-821C28FE3AC2}"/>
              </a:ext>
            </a:extLst>
          </p:cNvPr>
          <p:cNvSpPr txBox="1"/>
          <p:nvPr/>
        </p:nvSpPr>
        <p:spPr bwMode="auto">
          <a:xfrm>
            <a:off x="312095" y="1988643"/>
            <a:ext cx="8519810" cy="2862322"/>
          </a:xfrm>
          <a:prstGeom prst="rect">
            <a:avLst/>
          </a:prstGeom>
          <a:gradFill flip="none" rotWithShape="1">
            <a:gsLst>
              <a:gs pos="0">
                <a:srgbClr val="C7C5C4"/>
              </a:gs>
              <a:gs pos="100000">
                <a:srgbClr val="EEF2F3"/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metal">
            <a:bevelT w="63500" h="63500" prst="coolSlant"/>
          </a:sp3d>
          <a:ex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altLang="zh-CN" sz="3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defRPr/>
            </a:pPr>
            <a:endParaRPr lang="en-US" altLang="zh-CN" sz="3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defRPr/>
            </a:pPr>
            <a:endParaRPr lang="en-US" altLang="zh-CN" sz="3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defRPr/>
            </a:pPr>
            <a:endParaRPr lang="en-US" altLang="zh-CN" sz="3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defRPr/>
            </a:pPr>
            <a:endParaRPr lang="zh-CN" altLang="en-US" sz="3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ED9923CA-B358-4BCC-85E3-8BE413829C0C}"/>
              </a:ext>
            </a:extLst>
          </p:cNvPr>
          <p:cNvGrpSpPr>
            <a:grpSpLocks/>
          </p:cNvGrpSpPr>
          <p:nvPr/>
        </p:nvGrpSpPr>
        <p:grpSpPr bwMode="auto">
          <a:xfrm>
            <a:off x="418907" y="260919"/>
            <a:ext cx="2701365" cy="530849"/>
            <a:chOff x="1752567" y="402830"/>
            <a:chExt cx="4217586" cy="844742"/>
          </a:xfrm>
          <a:solidFill>
            <a:srgbClr val="4B5251"/>
          </a:solidFill>
          <a:effectLst>
            <a:outerShdw blurRad="50800" dist="38100" dir="5400000" sx="105000" sy="105000" algn="t" rotWithShape="0">
              <a:prstClr val="black">
                <a:alpha val="40000"/>
              </a:prstClr>
            </a:outerShdw>
          </a:effectLst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xmlns="" id="{A4D011E3-DFDF-4CD0-884F-5BEA70A52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2567" y="402830"/>
              <a:ext cx="844470" cy="844742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solidFill>
                  <a:prstClr val="white"/>
                </a:solidFill>
                <a:latin typeface="等线" panose="02010600030101010101" pitchFamily="2" charset="-122"/>
                <a:ea typeface="KaiTi"/>
              </a:endParaRPr>
            </a:p>
          </p:txBody>
        </p:sp>
        <p:sp>
          <p:nvSpPr>
            <p:cNvPr id="4" name="任意多边形: 形状 14">
              <a:extLst>
                <a:ext uri="{FF2B5EF4-FFF2-40B4-BE49-F238E27FC236}">
                  <a16:creationId xmlns:a16="http://schemas.microsoft.com/office/drawing/2014/main" xmlns="" id="{19C5FF74-738A-4C9F-9D64-80095F795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055" y="402830"/>
              <a:ext cx="3827098" cy="844742"/>
            </a:xfrm>
            <a:custGeom>
              <a:avLst/>
              <a:gdLst>
                <a:gd name="T0" fmla="*/ 3535441 w 3096868"/>
                <a:gd name="T1" fmla="*/ 665844 h 683523"/>
                <a:gd name="T2" fmla="*/ 3620786 w 3096868"/>
                <a:gd name="T3" fmla="*/ 751190 h 683523"/>
                <a:gd name="T4" fmla="*/ 3535441 w 3096868"/>
                <a:gd name="T5" fmla="*/ 836535 h 683523"/>
                <a:gd name="T6" fmla="*/ 3450096 w 3096868"/>
                <a:gd name="T7" fmla="*/ 751190 h 683523"/>
                <a:gd name="T8" fmla="*/ 3535441 w 3096868"/>
                <a:gd name="T9" fmla="*/ 665844 h 683523"/>
                <a:gd name="T10" fmla="*/ 3575421 w 3096868"/>
                <a:gd name="T11" fmla="*/ 334148 h 683523"/>
                <a:gd name="T12" fmla="*/ 3740494 w 3096868"/>
                <a:gd name="T13" fmla="*/ 334148 h 683523"/>
                <a:gd name="T14" fmla="*/ 3827310 w 3096868"/>
                <a:gd name="T15" fmla="*/ 420964 h 683523"/>
                <a:gd name="T16" fmla="*/ 3740494 w 3096868"/>
                <a:gd name="T17" fmla="*/ 507780 h 683523"/>
                <a:gd name="T18" fmla="*/ 3575421 w 3096868"/>
                <a:gd name="T19" fmla="*/ 507780 h 683523"/>
                <a:gd name="T20" fmla="*/ 3488605 w 3096868"/>
                <a:gd name="T21" fmla="*/ 420964 h 683523"/>
                <a:gd name="T22" fmla="*/ 3575421 w 3096868"/>
                <a:gd name="T23" fmla="*/ 334148 h 683523"/>
                <a:gd name="T24" fmla="*/ 300585 w 3096868"/>
                <a:gd name="T25" fmla="*/ 260256 h 683523"/>
                <a:gd name="T26" fmla="*/ 300585 w 3096868"/>
                <a:gd name="T27" fmla="*/ 260256 h 683523"/>
                <a:gd name="T28" fmla="*/ 300585 w 3096868"/>
                <a:gd name="T29" fmla="*/ 260257 h 683523"/>
                <a:gd name="T30" fmla="*/ 3111437 w 3096868"/>
                <a:gd name="T31" fmla="*/ 8158 h 683523"/>
                <a:gd name="T32" fmla="*/ 3196782 w 3096868"/>
                <a:gd name="T33" fmla="*/ 93503 h 683523"/>
                <a:gd name="T34" fmla="*/ 3111437 w 3096868"/>
                <a:gd name="T35" fmla="*/ 178848 h 683523"/>
                <a:gd name="T36" fmla="*/ 3026091 w 3096868"/>
                <a:gd name="T37" fmla="*/ 93503 h 683523"/>
                <a:gd name="T38" fmla="*/ 3111437 w 3096868"/>
                <a:gd name="T39" fmla="*/ 8158 h 683523"/>
                <a:gd name="T40" fmla="*/ 86816 w 3096868"/>
                <a:gd name="T41" fmla="*/ 0 h 683523"/>
                <a:gd name="T42" fmla="*/ 2864929 w 3096868"/>
                <a:gd name="T43" fmla="*/ 0 h 683523"/>
                <a:gd name="T44" fmla="*/ 2951744 w 3096868"/>
                <a:gd name="T45" fmla="*/ 86816 h 683523"/>
                <a:gd name="T46" fmla="*/ 2864929 w 3096868"/>
                <a:gd name="T47" fmla="*/ 173632 h 683523"/>
                <a:gd name="T48" fmla="*/ 2734090 w 3096868"/>
                <a:gd name="T49" fmla="*/ 173632 h 683523"/>
                <a:gd name="T50" fmla="*/ 2723584 w 3096868"/>
                <a:gd name="T51" fmla="*/ 175729 h 683523"/>
                <a:gd name="T52" fmla="*/ 2670560 w 3096868"/>
                <a:gd name="T53" fmla="*/ 254801 h 683523"/>
                <a:gd name="T54" fmla="*/ 2723584 w 3096868"/>
                <a:gd name="T55" fmla="*/ 333871 h 683523"/>
                <a:gd name="T56" fmla="*/ 2724968 w 3096868"/>
                <a:gd name="T57" fmla="*/ 334148 h 683523"/>
                <a:gd name="T58" fmla="*/ 3156548 w 3096868"/>
                <a:gd name="T59" fmla="*/ 334148 h 683523"/>
                <a:gd name="T60" fmla="*/ 3243364 w 3096868"/>
                <a:gd name="T61" fmla="*/ 420964 h 683523"/>
                <a:gd name="T62" fmla="*/ 3156548 w 3096868"/>
                <a:gd name="T63" fmla="*/ 507780 h 683523"/>
                <a:gd name="T64" fmla="*/ 3030652 w 3096868"/>
                <a:gd name="T65" fmla="*/ 507780 h 683523"/>
                <a:gd name="T66" fmla="*/ 3002180 w 3096868"/>
                <a:gd name="T67" fmla="*/ 513462 h 683523"/>
                <a:gd name="T68" fmla="*/ 2949156 w 3096868"/>
                <a:gd name="T69" fmla="*/ 592534 h 683523"/>
                <a:gd name="T70" fmla="*/ 2974584 w 3096868"/>
                <a:gd name="T71" fmla="*/ 653214 h 683523"/>
                <a:gd name="T72" fmla="*/ 3001437 w 3096868"/>
                <a:gd name="T73" fmla="*/ 671110 h 683523"/>
                <a:gd name="T74" fmla="*/ 3287446 w 3096868"/>
                <a:gd name="T75" fmla="*/ 671110 h 683523"/>
                <a:gd name="T76" fmla="*/ 3374262 w 3096868"/>
                <a:gd name="T77" fmla="*/ 757926 h 683523"/>
                <a:gd name="T78" fmla="*/ 3287446 w 3096868"/>
                <a:gd name="T79" fmla="*/ 844742 h 683523"/>
                <a:gd name="T80" fmla="*/ 86816 w 3096868"/>
                <a:gd name="T81" fmla="*/ 844742 h 683523"/>
                <a:gd name="T82" fmla="*/ 0 w 3096868"/>
                <a:gd name="T83" fmla="*/ 757926 h 683523"/>
                <a:gd name="T84" fmla="*/ 86816 w 3096868"/>
                <a:gd name="T85" fmla="*/ 671110 h 683523"/>
                <a:gd name="T86" fmla="*/ 300585 w 3096868"/>
                <a:gd name="T87" fmla="*/ 671110 h 683523"/>
                <a:gd name="T88" fmla="*/ 300585 w 3096868"/>
                <a:gd name="T89" fmla="*/ 507780 h 683523"/>
                <a:gd name="T90" fmla="*/ 131059 w 3096868"/>
                <a:gd name="T91" fmla="*/ 507780 h 683523"/>
                <a:gd name="T92" fmla="*/ 44243 w 3096868"/>
                <a:gd name="T93" fmla="*/ 420964 h 683523"/>
                <a:gd name="T94" fmla="*/ 131059 w 3096868"/>
                <a:gd name="T95" fmla="*/ 334148 h 683523"/>
                <a:gd name="T96" fmla="*/ 340336 w 3096868"/>
                <a:gd name="T97" fmla="*/ 334148 h 683523"/>
                <a:gd name="T98" fmla="*/ 327649 w 3096868"/>
                <a:gd name="T99" fmla="*/ 325594 h 683523"/>
                <a:gd name="T100" fmla="*/ 307845 w 3096868"/>
                <a:gd name="T101" fmla="*/ 296223 h 683523"/>
                <a:gd name="T102" fmla="*/ 300585 w 3096868"/>
                <a:gd name="T103" fmla="*/ 260256 h 683523"/>
                <a:gd name="T104" fmla="*/ 307845 w 3096868"/>
                <a:gd name="T105" fmla="*/ 224290 h 683523"/>
                <a:gd name="T106" fmla="*/ 341324 w 3096868"/>
                <a:gd name="T107" fmla="*/ 183636 h 683523"/>
                <a:gd name="T108" fmla="*/ 374075 w 3096868"/>
                <a:gd name="T109" fmla="*/ 173632 h 683523"/>
                <a:gd name="T110" fmla="*/ 86816 w 3096868"/>
                <a:gd name="T111" fmla="*/ 173632 h 683523"/>
                <a:gd name="T112" fmla="*/ 0 w 3096868"/>
                <a:gd name="T113" fmla="*/ 86816 h 683523"/>
                <a:gd name="T114" fmla="*/ 86816 w 3096868"/>
                <a:gd name="T115" fmla="*/ 0 h 68352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096868"/>
                <a:gd name="T175" fmla="*/ 0 h 683523"/>
                <a:gd name="T176" fmla="*/ 3096868 w 3096868"/>
                <a:gd name="T177" fmla="*/ 683523 h 68352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096868" h="683523">
                  <a:moveTo>
                    <a:pt x="2860702" y="538768"/>
                  </a:moveTo>
                  <a:cubicBezTo>
                    <a:pt x="2898841" y="538768"/>
                    <a:pt x="2929759" y="569686"/>
                    <a:pt x="2929759" y="607825"/>
                  </a:cubicBezTo>
                  <a:cubicBezTo>
                    <a:pt x="2929759" y="645964"/>
                    <a:pt x="2898841" y="676882"/>
                    <a:pt x="2860702" y="676882"/>
                  </a:cubicBezTo>
                  <a:cubicBezTo>
                    <a:pt x="2822563" y="676882"/>
                    <a:pt x="2791645" y="645964"/>
                    <a:pt x="2791645" y="607825"/>
                  </a:cubicBezTo>
                  <a:cubicBezTo>
                    <a:pt x="2791645" y="569686"/>
                    <a:pt x="2822563" y="538768"/>
                    <a:pt x="2860702" y="538768"/>
                  </a:cubicBezTo>
                  <a:close/>
                  <a:moveTo>
                    <a:pt x="2893052" y="270376"/>
                  </a:moveTo>
                  <a:lnTo>
                    <a:pt x="3026621" y="270376"/>
                  </a:lnTo>
                  <a:cubicBezTo>
                    <a:pt x="3065417" y="270376"/>
                    <a:pt x="3096868" y="301827"/>
                    <a:pt x="3096868" y="340623"/>
                  </a:cubicBezTo>
                  <a:cubicBezTo>
                    <a:pt x="3096868" y="379419"/>
                    <a:pt x="3065417" y="410870"/>
                    <a:pt x="3026621" y="410870"/>
                  </a:cubicBezTo>
                  <a:lnTo>
                    <a:pt x="2893052" y="410870"/>
                  </a:lnTo>
                  <a:cubicBezTo>
                    <a:pt x="2854256" y="410870"/>
                    <a:pt x="2822805" y="379419"/>
                    <a:pt x="2822805" y="340623"/>
                  </a:cubicBezTo>
                  <a:cubicBezTo>
                    <a:pt x="2822805" y="301827"/>
                    <a:pt x="2854256" y="270376"/>
                    <a:pt x="2893052" y="270376"/>
                  </a:cubicBezTo>
                  <a:close/>
                  <a:moveTo>
                    <a:pt x="243218" y="210586"/>
                  </a:moveTo>
                  <a:lnTo>
                    <a:pt x="243218" y="210586"/>
                  </a:lnTo>
                  <a:lnTo>
                    <a:pt x="243218" y="210587"/>
                  </a:lnTo>
                  <a:lnTo>
                    <a:pt x="243218" y="210586"/>
                  </a:lnTo>
                  <a:close/>
                  <a:moveTo>
                    <a:pt x="2517619" y="6601"/>
                  </a:moveTo>
                  <a:cubicBezTo>
                    <a:pt x="2555758" y="6601"/>
                    <a:pt x="2586676" y="37519"/>
                    <a:pt x="2586676" y="75658"/>
                  </a:cubicBezTo>
                  <a:cubicBezTo>
                    <a:pt x="2586676" y="113797"/>
                    <a:pt x="2555758" y="144715"/>
                    <a:pt x="2517619" y="144715"/>
                  </a:cubicBezTo>
                  <a:cubicBezTo>
                    <a:pt x="2479480" y="144715"/>
                    <a:pt x="2448562" y="113797"/>
                    <a:pt x="2448562" y="75658"/>
                  </a:cubicBezTo>
                  <a:cubicBezTo>
                    <a:pt x="2448562" y="37519"/>
                    <a:pt x="2479480" y="6601"/>
                    <a:pt x="2517619" y="6601"/>
                  </a:cubicBezTo>
                  <a:close/>
                  <a:moveTo>
                    <a:pt x="70247" y="0"/>
                  </a:moveTo>
                  <a:lnTo>
                    <a:pt x="2318157" y="0"/>
                  </a:lnTo>
                  <a:cubicBezTo>
                    <a:pt x="2356953" y="0"/>
                    <a:pt x="2388404" y="31451"/>
                    <a:pt x="2388404" y="70247"/>
                  </a:cubicBezTo>
                  <a:cubicBezTo>
                    <a:pt x="2388404" y="109043"/>
                    <a:pt x="2356953" y="140494"/>
                    <a:pt x="2318157" y="140494"/>
                  </a:cubicBezTo>
                  <a:lnTo>
                    <a:pt x="2212289" y="140494"/>
                  </a:lnTo>
                  <a:lnTo>
                    <a:pt x="2203788" y="142191"/>
                  </a:lnTo>
                  <a:cubicBezTo>
                    <a:pt x="2178575" y="152732"/>
                    <a:pt x="2160884" y="177410"/>
                    <a:pt x="2160884" y="206172"/>
                  </a:cubicBezTo>
                  <a:cubicBezTo>
                    <a:pt x="2160884" y="234933"/>
                    <a:pt x="2178575" y="259611"/>
                    <a:pt x="2203788" y="270152"/>
                  </a:cubicBezTo>
                  <a:lnTo>
                    <a:pt x="2204908" y="270376"/>
                  </a:lnTo>
                  <a:lnTo>
                    <a:pt x="2554121" y="270376"/>
                  </a:lnTo>
                  <a:cubicBezTo>
                    <a:pt x="2592917" y="270376"/>
                    <a:pt x="2624368" y="301827"/>
                    <a:pt x="2624368" y="340623"/>
                  </a:cubicBezTo>
                  <a:cubicBezTo>
                    <a:pt x="2624368" y="379419"/>
                    <a:pt x="2592917" y="410870"/>
                    <a:pt x="2554121" y="410870"/>
                  </a:cubicBezTo>
                  <a:lnTo>
                    <a:pt x="2452252" y="410870"/>
                  </a:lnTo>
                  <a:lnTo>
                    <a:pt x="2429214" y="415468"/>
                  </a:lnTo>
                  <a:cubicBezTo>
                    <a:pt x="2404001" y="426009"/>
                    <a:pt x="2386310" y="450687"/>
                    <a:pt x="2386310" y="479449"/>
                  </a:cubicBezTo>
                  <a:cubicBezTo>
                    <a:pt x="2386310" y="498623"/>
                    <a:pt x="2394173" y="515982"/>
                    <a:pt x="2406885" y="528548"/>
                  </a:cubicBezTo>
                  <a:lnTo>
                    <a:pt x="2428613" y="543029"/>
                  </a:lnTo>
                  <a:lnTo>
                    <a:pt x="2660037" y="543029"/>
                  </a:lnTo>
                  <a:cubicBezTo>
                    <a:pt x="2698833" y="543029"/>
                    <a:pt x="2730284" y="574480"/>
                    <a:pt x="2730284" y="613276"/>
                  </a:cubicBezTo>
                  <a:cubicBezTo>
                    <a:pt x="2730284" y="652072"/>
                    <a:pt x="2698833" y="683523"/>
                    <a:pt x="2660037" y="683523"/>
                  </a:cubicBezTo>
                  <a:lnTo>
                    <a:pt x="70247" y="683523"/>
                  </a:lnTo>
                  <a:cubicBezTo>
                    <a:pt x="31451" y="683523"/>
                    <a:pt x="0" y="652072"/>
                    <a:pt x="0" y="613276"/>
                  </a:cubicBezTo>
                  <a:cubicBezTo>
                    <a:pt x="0" y="574480"/>
                    <a:pt x="31451" y="543029"/>
                    <a:pt x="70247" y="543029"/>
                  </a:cubicBezTo>
                  <a:lnTo>
                    <a:pt x="243218" y="543029"/>
                  </a:lnTo>
                  <a:lnTo>
                    <a:pt x="243218" y="410870"/>
                  </a:lnTo>
                  <a:lnTo>
                    <a:pt x="106046" y="410870"/>
                  </a:lnTo>
                  <a:cubicBezTo>
                    <a:pt x="67250" y="410870"/>
                    <a:pt x="35799" y="379419"/>
                    <a:pt x="35799" y="340623"/>
                  </a:cubicBezTo>
                  <a:cubicBezTo>
                    <a:pt x="35799" y="301827"/>
                    <a:pt x="67250" y="270376"/>
                    <a:pt x="106046" y="270376"/>
                  </a:cubicBezTo>
                  <a:lnTo>
                    <a:pt x="275383" y="270376"/>
                  </a:lnTo>
                  <a:lnTo>
                    <a:pt x="265117" y="263454"/>
                  </a:lnTo>
                  <a:cubicBezTo>
                    <a:pt x="258351" y="256689"/>
                    <a:pt x="252877" y="248634"/>
                    <a:pt x="249093" y="239689"/>
                  </a:cubicBezTo>
                  <a:lnTo>
                    <a:pt x="243218" y="210586"/>
                  </a:lnTo>
                  <a:lnTo>
                    <a:pt x="249093" y="181484"/>
                  </a:lnTo>
                  <a:cubicBezTo>
                    <a:pt x="254769" y="168067"/>
                    <a:pt x="264249" y="156651"/>
                    <a:pt x="276182" y="148589"/>
                  </a:cubicBezTo>
                  <a:lnTo>
                    <a:pt x="302683" y="140494"/>
                  </a:lnTo>
                  <a:lnTo>
                    <a:pt x="70247" y="140494"/>
                  </a:lnTo>
                  <a:cubicBezTo>
                    <a:pt x="31451" y="140494"/>
                    <a:pt x="0" y="109043"/>
                    <a:pt x="0" y="70247"/>
                  </a:cubicBezTo>
                  <a:cubicBezTo>
                    <a:pt x="0" y="31451"/>
                    <a:pt x="31451" y="0"/>
                    <a:pt x="7024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zh-CN" altLang="en-US" sz="3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KaiTi"/>
                </a:rPr>
                <a:t>演示实验</a:t>
              </a:r>
              <a:endParaRPr lang="zh-CN" altLang="en-US" sz="3000" dirty="0">
                <a:solidFill>
                  <a:prstClr val="white"/>
                </a:solidFill>
                <a:latin typeface="等线" panose="02010600030101010101" pitchFamily="2" charset="-122"/>
                <a:ea typeface="KaiTi"/>
              </a:endParaRPr>
            </a:p>
          </p:txBody>
        </p:sp>
      </p:grpSp>
      <p:grpSp>
        <p:nvGrpSpPr>
          <p:cNvPr id="5" name="组合 4"/>
          <p:cNvGrpSpPr>
            <a:grpSpLocks/>
          </p:cNvGrpSpPr>
          <p:nvPr/>
        </p:nvGrpSpPr>
        <p:grpSpPr bwMode="auto">
          <a:xfrm rot="586902">
            <a:off x="-284163" y="219075"/>
            <a:ext cx="1406526" cy="614363"/>
            <a:chOff x="8036364" y="3109913"/>
            <a:chExt cx="1163638" cy="508000"/>
          </a:xfrm>
        </p:grpSpPr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xmlns="" id="{3C831583-8B07-4325-88AC-011D1CC64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5043" y="3096308"/>
              <a:ext cx="509584" cy="508000"/>
            </a:xfrm>
            <a:custGeom>
              <a:avLst/>
              <a:gdLst>
                <a:gd name="T0" fmla="*/ 2147483646 w 239"/>
                <a:gd name="T1" fmla="*/ 2147483646 h 239"/>
                <a:gd name="T2" fmla="*/ 2147483646 w 239"/>
                <a:gd name="T3" fmla="*/ 2147483646 h 239"/>
                <a:gd name="T4" fmla="*/ 2147483646 w 239"/>
                <a:gd name="T5" fmla="*/ 2147483646 h 239"/>
                <a:gd name="T6" fmla="*/ 2147483646 w 239"/>
                <a:gd name="T7" fmla="*/ 2147483646 h 239"/>
                <a:gd name="T8" fmla="*/ 2147483646 w 239"/>
                <a:gd name="T9" fmla="*/ 2147483646 h 2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9" h="239">
                  <a:moveTo>
                    <a:pt x="15" y="93"/>
                  </a:moveTo>
                  <a:cubicBezTo>
                    <a:pt x="0" y="150"/>
                    <a:pt x="35" y="209"/>
                    <a:pt x="92" y="224"/>
                  </a:cubicBezTo>
                  <a:cubicBezTo>
                    <a:pt x="150" y="239"/>
                    <a:pt x="209" y="205"/>
                    <a:pt x="224" y="147"/>
                  </a:cubicBezTo>
                  <a:cubicBezTo>
                    <a:pt x="239" y="89"/>
                    <a:pt x="205" y="30"/>
                    <a:pt x="147" y="15"/>
                  </a:cubicBezTo>
                  <a:cubicBezTo>
                    <a:pt x="89" y="0"/>
                    <a:pt x="30" y="35"/>
                    <a:pt x="15" y="93"/>
                  </a:cubicBezTo>
                </a:path>
              </a:pathLst>
            </a:custGeom>
            <a:solidFill>
              <a:srgbClr val="E7EB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xmlns="" id="{0535FBBA-E28F-4397-8BD9-4160D0FC8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5489" y="3192618"/>
              <a:ext cx="395321" cy="129954"/>
            </a:xfrm>
            <a:custGeom>
              <a:avLst/>
              <a:gdLst>
                <a:gd name="T0" fmla="*/ 2147483646 w 186"/>
                <a:gd name="T1" fmla="*/ 0 h 61"/>
                <a:gd name="T2" fmla="*/ 0 w 186"/>
                <a:gd name="T3" fmla="*/ 2147483646 h 61"/>
                <a:gd name="T4" fmla="*/ 0 w 186"/>
                <a:gd name="T5" fmla="*/ 2147483646 h 61"/>
                <a:gd name="T6" fmla="*/ 0 w 186"/>
                <a:gd name="T7" fmla="*/ 2147483646 h 61"/>
                <a:gd name="T8" fmla="*/ 0 w 186"/>
                <a:gd name="T9" fmla="*/ 2147483646 h 61"/>
                <a:gd name="T10" fmla="*/ 2147483646 w 186"/>
                <a:gd name="T11" fmla="*/ 2147483646 h 61"/>
                <a:gd name="T12" fmla="*/ 2147483646 w 186"/>
                <a:gd name="T13" fmla="*/ 2147483646 h 61"/>
                <a:gd name="T14" fmla="*/ 2147483646 w 186"/>
                <a:gd name="T15" fmla="*/ 0 h 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86" h="61">
                  <a:moveTo>
                    <a:pt x="8" y="0"/>
                  </a:moveTo>
                  <a:cubicBezTo>
                    <a:pt x="5" y="3"/>
                    <a:pt x="2" y="5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8" y="37"/>
                    <a:pt x="122" y="56"/>
                    <a:pt x="186" y="61"/>
                  </a:cubicBezTo>
                  <a:cubicBezTo>
                    <a:pt x="186" y="60"/>
                    <a:pt x="186" y="59"/>
                    <a:pt x="185" y="58"/>
                  </a:cubicBezTo>
                  <a:cubicBezTo>
                    <a:pt x="124" y="47"/>
                    <a:pt x="65" y="26"/>
                    <a:pt x="8" y="0"/>
                  </a:cubicBezTo>
                </a:path>
              </a:pathLst>
            </a:custGeom>
            <a:solidFill>
              <a:srgbClr val="BDB1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xmlns="" id="{9D72C5EB-D3E4-4E5E-85BD-0C0B3C4D4B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06966" y="3241538"/>
              <a:ext cx="439976" cy="137830"/>
            </a:xfrm>
            <a:custGeom>
              <a:avLst/>
              <a:gdLst>
                <a:gd name="T0" fmla="*/ 2147483646 w 206"/>
                <a:gd name="T1" fmla="*/ 2147483646 h 65"/>
                <a:gd name="T2" fmla="*/ 2147483646 w 206"/>
                <a:gd name="T3" fmla="*/ 2147483646 h 65"/>
                <a:gd name="T4" fmla="*/ 2147483646 w 206"/>
                <a:gd name="T5" fmla="*/ 2147483646 h 65"/>
                <a:gd name="T6" fmla="*/ 2147483646 w 206"/>
                <a:gd name="T7" fmla="*/ 2147483646 h 65"/>
                <a:gd name="T8" fmla="*/ 2147483646 w 206"/>
                <a:gd name="T9" fmla="*/ 2147483646 h 65"/>
                <a:gd name="T10" fmla="*/ 2147483646 w 206"/>
                <a:gd name="T11" fmla="*/ 0 h 65"/>
                <a:gd name="T12" fmla="*/ 0 w 206"/>
                <a:gd name="T13" fmla="*/ 2147483646 h 65"/>
                <a:gd name="T14" fmla="*/ 0 w 206"/>
                <a:gd name="T15" fmla="*/ 2147483646 h 65"/>
                <a:gd name="T16" fmla="*/ 2147483646 w 206"/>
                <a:gd name="T17" fmla="*/ 0 h 65"/>
                <a:gd name="T18" fmla="*/ 2147483646 w 206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6" h="65">
                  <a:moveTo>
                    <a:pt x="14" y="4"/>
                  </a:moveTo>
                  <a:cubicBezTo>
                    <a:pt x="14" y="9"/>
                    <a:pt x="13" y="13"/>
                    <a:pt x="13" y="17"/>
                  </a:cubicBezTo>
                  <a:cubicBezTo>
                    <a:pt x="73" y="45"/>
                    <a:pt x="140" y="61"/>
                    <a:pt x="206" y="65"/>
                  </a:cubicBezTo>
                  <a:cubicBezTo>
                    <a:pt x="206" y="64"/>
                    <a:pt x="206" y="62"/>
                    <a:pt x="206" y="61"/>
                  </a:cubicBezTo>
                  <a:cubicBezTo>
                    <a:pt x="139" y="51"/>
                    <a:pt x="75" y="32"/>
                    <a:pt x="14" y="4"/>
                  </a:cubicBezTo>
                  <a:moveTo>
                    <a:pt x="4" y="0"/>
                  </a:moveTo>
                  <a:cubicBezTo>
                    <a:pt x="3" y="3"/>
                    <a:pt x="1" y="7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7"/>
                    <a:pt x="3" y="3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BDB1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xmlns="" id="{26166819-330A-4021-88BC-CF002C464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9986" y="3369455"/>
              <a:ext cx="366428" cy="108950"/>
            </a:xfrm>
            <a:custGeom>
              <a:avLst/>
              <a:gdLst>
                <a:gd name="T0" fmla="*/ 0 w 172"/>
                <a:gd name="T1" fmla="*/ 0 h 51"/>
                <a:gd name="T2" fmla="*/ 2147483646 w 172"/>
                <a:gd name="T3" fmla="*/ 2147483646 h 51"/>
                <a:gd name="T4" fmla="*/ 2147483646 w 172"/>
                <a:gd name="T5" fmla="*/ 2147483646 h 51"/>
                <a:gd name="T6" fmla="*/ 2147483646 w 172"/>
                <a:gd name="T7" fmla="*/ 2147483646 h 51"/>
                <a:gd name="T8" fmla="*/ 0 w 172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2" h="51">
                  <a:moveTo>
                    <a:pt x="0" y="0"/>
                  </a:moveTo>
                  <a:cubicBezTo>
                    <a:pt x="1" y="3"/>
                    <a:pt x="2" y="6"/>
                    <a:pt x="3" y="9"/>
                  </a:cubicBezTo>
                  <a:cubicBezTo>
                    <a:pt x="56" y="31"/>
                    <a:pt x="112" y="46"/>
                    <a:pt x="170" y="51"/>
                  </a:cubicBezTo>
                  <a:cubicBezTo>
                    <a:pt x="170" y="50"/>
                    <a:pt x="171" y="49"/>
                    <a:pt x="172" y="48"/>
                  </a:cubicBezTo>
                  <a:cubicBezTo>
                    <a:pt x="113" y="41"/>
                    <a:pt x="55" y="23"/>
                    <a:pt x="0" y="0"/>
                  </a:cubicBezTo>
                </a:path>
              </a:pathLst>
            </a:custGeom>
            <a:solidFill>
              <a:srgbClr val="BDB1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xmlns="" id="{2F3A4A23-803B-41B3-874C-03ABFF5F3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862" y="3501154"/>
              <a:ext cx="206198" cy="63008"/>
            </a:xfrm>
            <a:custGeom>
              <a:avLst/>
              <a:gdLst>
                <a:gd name="T0" fmla="*/ 0 w 97"/>
                <a:gd name="T1" fmla="*/ 0 h 30"/>
                <a:gd name="T2" fmla="*/ 2147483646 w 97"/>
                <a:gd name="T3" fmla="*/ 2147483646 h 30"/>
                <a:gd name="T4" fmla="*/ 2147483646 w 97"/>
                <a:gd name="T5" fmla="*/ 2147483646 h 30"/>
                <a:gd name="T6" fmla="*/ 2147483646 w 97"/>
                <a:gd name="T7" fmla="*/ 2147483646 h 30"/>
                <a:gd name="T8" fmla="*/ 2147483646 w 97"/>
                <a:gd name="T9" fmla="*/ 2147483646 h 30"/>
                <a:gd name="T10" fmla="*/ 0 w 97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" h="30">
                  <a:moveTo>
                    <a:pt x="0" y="0"/>
                  </a:moveTo>
                  <a:cubicBezTo>
                    <a:pt x="10" y="9"/>
                    <a:pt x="21" y="16"/>
                    <a:pt x="33" y="21"/>
                  </a:cubicBezTo>
                  <a:cubicBezTo>
                    <a:pt x="50" y="25"/>
                    <a:pt x="68" y="29"/>
                    <a:pt x="85" y="30"/>
                  </a:cubicBezTo>
                  <a:cubicBezTo>
                    <a:pt x="89" y="28"/>
                    <a:pt x="93" y="26"/>
                    <a:pt x="97" y="24"/>
                  </a:cubicBezTo>
                  <a:cubicBezTo>
                    <a:pt x="65" y="21"/>
                    <a:pt x="34" y="12"/>
                    <a:pt x="5" y="2"/>
                  </a:cubicBezTo>
                  <a:cubicBezTo>
                    <a:pt x="3" y="1"/>
                    <a:pt x="2" y="1"/>
                    <a:pt x="0" y="0"/>
                  </a:cubicBezTo>
                </a:path>
              </a:pathLst>
            </a:custGeom>
            <a:solidFill>
              <a:srgbClr val="BDB1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pic>
          <p:nvPicPr>
            <p:cNvPr id="22548" name="Picture 1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96726" y="3294063"/>
              <a:ext cx="25400" cy="77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xmlns="" id="{3CE6927B-CC02-4798-ACAC-7E78FC02BB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88346" y="3200579"/>
              <a:ext cx="324400" cy="384610"/>
            </a:xfrm>
            <a:custGeom>
              <a:avLst/>
              <a:gdLst>
                <a:gd name="T0" fmla="*/ 2147483646 w 152"/>
                <a:gd name="T1" fmla="*/ 2147483646 h 181"/>
                <a:gd name="T2" fmla="*/ 2147483646 w 152"/>
                <a:gd name="T3" fmla="*/ 2147483646 h 181"/>
                <a:gd name="T4" fmla="*/ 2147483646 w 152"/>
                <a:gd name="T5" fmla="*/ 2147483646 h 181"/>
                <a:gd name="T6" fmla="*/ 2147483646 w 152"/>
                <a:gd name="T7" fmla="*/ 2147483646 h 181"/>
                <a:gd name="T8" fmla="*/ 2147483646 w 152"/>
                <a:gd name="T9" fmla="*/ 2147483646 h 181"/>
                <a:gd name="T10" fmla="*/ 2147483646 w 152"/>
                <a:gd name="T11" fmla="*/ 2147483646 h 181"/>
                <a:gd name="T12" fmla="*/ 2147483646 w 152"/>
                <a:gd name="T13" fmla="*/ 2147483646 h 181"/>
                <a:gd name="T14" fmla="*/ 2147483646 w 152"/>
                <a:gd name="T15" fmla="*/ 2147483646 h 181"/>
                <a:gd name="T16" fmla="*/ 0 w 152"/>
                <a:gd name="T17" fmla="*/ 2147483646 h 181"/>
                <a:gd name="T18" fmla="*/ 2147483646 w 152"/>
                <a:gd name="T19" fmla="*/ 2147483646 h 181"/>
                <a:gd name="T20" fmla="*/ 2147483646 w 152"/>
                <a:gd name="T21" fmla="*/ 2147483646 h 181"/>
                <a:gd name="T22" fmla="*/ 2147483646 w 152"/>
                <a:gd name="T23" fmla="*/ 2147483646 h 181"/>
                <a:gd name="T24" fmla="*/ 0 w 152"/>
                <a:gd name="T25" fmla="*/ 2147483646 h 181"/>
                <a:gd name="T26" fmla="*/ 2147483646 w 152"/>
                <a:gd name="T27" fmla="*/ 2147483646 h 181"/>
                <a:gd name="T28" fmla="*/ 2147483646 w 152"/>
                <a:gd name="T29" fmla="*/ 2147483646 h 181"/>
                <a:gd name="T30" fmla="*/ 2147483646 w 152"/>
                <a:gd name="T31" fmla="*/ 2147483646 h 181"/>
                <a:gd name="T32" fmla="*/ 2147483646 w 152"/>
                <a:gd name="T33" fmla="*/ 2147483646 h 181"/>
                <a:gd name="T34" fmla="*/ 2147483646 w 152"/>
                <a:gd name="T35" fmla="*/ 2147483646 h 181"/>
                <a:gd name="T36" fmla="*/ 0 w 152"/>
                <a:gd name="T37" fmla="*/ 2147483646 h 181"/>
                <a:gd name="T38" fmla="*/ 2147483646 w 152"/>
                <a:gd name="T39" fmla="*/ 2147483646 h 181"/>
                <a:gd name="T40" fmla="*/ 2147483646 w 152"/>
                <a:gd name="T41" fmla="*/ 2147483646 h 181"/>
                <a:gd name="T42" fmla="*/ 2147483646 w 152"/>
                <a:gd name="T43" fmla="*/ 2147483646 h 181"/>
                <a:gd name="T44" fmla="*/ 2147483646 w 152"/>
                <a:gd name="T45" fmla="*/ 0 h 181"/>
                <a:gd name="T46" fmla="*/ 2147483646 w 152"/>
                <a:gd name="T47" fmla="*/ 2147483646 h 181"/>
                <a:gd name="T48" fmla="*/ 2147483646 w 152"/>
                <a:gd name="T49" fmla="*/ 2147483646 h 181"/>
                <a:gd name="T50" fmla="*/ 2147483646 w 152"/>
                <a:gd name="T51" fmla="*/ 2147483646 h 181"/>
                <a:gd name="T52" fmla="*/ 2147483646 w 152"/>
                <a:gd name="T53" fmla="*/ 0 h 181"/>
                <a:gd name="T54" fmla="*/ 2147483646 w 152"/>
                <a:gd name="T55" fmla="*/ 0 h 18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52" h="181">
                  <a:moveTo>
                    <a:pt x="16" y="131"/>
                  </a:moveTo>
                  <a:cubicBezTo>
                    <a:pt x="31" y="153"/>
                    <a:pt x="53" y="170"/>
                    <a:pt x="80" y="177"/>
                  </a:cubicBezTo>
                  <a:cubicBezTo>
                    <a:pt x="90" y="180"/>
                    <a:pt x="99" y="181"/>
                    <a:pt x="108" y="181"/>
                  </a:cubicBezTo>
                  <a:cubicBezTo>
                    <a:pt x="123" y="181"/>
                    <a:pt x="138" y="178"/>
                    <a:pt x="152" y="172"/>
                  </a:cubicBezTo>
                  <a:cubicBezTo>
                    <a:pt x="141" y="171"/>
                    <a:pt x="131" y="170"/>
                    <a:pt x="121" y="167"/>
                  </a:cubicBezTo>
                  <a:cubicBezTo>
                    <a:pt x="114" y="166"/>
                    <a:pt x="108" y="164"/>
                    <a:pt x="102" y="161"/>
                  </a:cubicBezTo>
                  <a:cubicBezTo>
                    <a:pt x="93" y="159"/>
                    <a:pt x="85" y="156"/>
                    <a:pt x="76" y="153"/>
                  </a:cubicBezTo>
                  <a:cubicBezTo>
                    <a:pt x="56" y="147"/>
                    <a:pt x="36" y="139"/>
                    <a:pt x="16" y="131"/>
                  </a:cubicBezTo>
                  <a:moveTo>
                    <a:pt x="0" y="75"/>
                  </a:moveTo>
                  <a:cubicBezTo>
                    <a:pt x="0" y="89"/>
                    <a:pt x="3" y="102"/>
                    <a:pt x="8" y="115"/>
                  </a:cubicBezTo>
                  <a:cubicBezTo>
                    <a:pt x="28" y="124"/>
                    <a:pt x="49" y="133"/>
                    <a:pt x="69" y="140"/>
                  </a:cubicBezTo>
                  <a:cubicBezTo>
                    <a:pt x="53" y="127"/>
                    <a:pt x="40" y="109"/>
                    <a:pt x="32" y="89"/>
                  </a:cubicBezTo>
                  <a:cubicBezTo>
                    <a:pt x="21" y="85"/>
                    <a:pt x="10" y="80"/>
                    <a:pt x="0" y="75"/>
                  </a:cubicBezTo>
                  <a:moveTo>
                    <a:pt x="9" y="30"/>
                  </a:moveTo>
                  <a:cubicBezTo>
                    <a:pt x="6" y="35"/>
                    <a:pt x="5" y="40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3" y="45"/>
                    <a:pt x="3" y="46"/>
                  </a:cubicBezTo>
                  <a:cubicBezTo>
                    <a:pt x="1" y="53"/>
                    <a:pt x="0" y="60"/>
                    <a:pt x="0" y="67"/>
                  </a:cubicBezTo>
                  <a:cubicBezTo>
                    <a:pt x="9" y="72"/>
                    <a:pt x="19" y="76"/>
                    <a:pt x="29" y="80"/>
                  </a:cubicBezTo>
                  <a:cubicBezTo>
                    <a:pt x="24" y="66"/>
                    <a:pt x="22" y="52"/>
                    <a:pt x="22" y="37"/>
                  </a:cubicBezTo>
                  <a:cubicBezTo>
                    <a:pt x="18" y="35"/>
                    <a:pt x="13" y="33"/>
                    <a:pt x="9" y="30"/>
                  </a:cubicBezTo>
                  <a:moveTo>
                    <a:pt x="28" y="0"/>
                  </a:moveTo>
                  <a:cubicBezTo>
                    <a:pt x="22" y="6"/>
                    <a:pt x="18" y="13"/>
                    <a:pt x="13" y="20"/>
                  </a:cubicBezTo>
                  <a:cubicBezTo>
                    <a:pt x="17" y="22"/>
                    <a:pt x="20" y="23"/>
                    <a:pt x="23" y="24"/>
                  </a:cubicBezTo>
                  <a:cubicBezTo>
                    <a:pt x="24" y="18"/>
                    <a:pt x="25" y="12"/>
                    <a:pt x="27" y="6"/>
                  </a:cubicBezTo>
                  <a:cubicBezTo>
                    <a:pt x="27" y="4"/>
                    <a:pt x="28" y="2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solidFill>
              <a:srgbClr val="D2C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xmlns="" id="{AE2C3CCA-8361-407C-BB4A-F4CEF7C08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1512" y="320509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5A6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xmlns="" id="{3AAD5148-8B67-4F79-B354-119F55098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339" y="3238957"/>
              <a:ext cx="31521" cy="35442"/>
            </a:xfrm>
            <a:custGeom>
              <a:avLst/>
              <a:gdLst>
                <a:gd name="T0" fmla="*/ 2147483646 w 14"/>
                <a:gd name="T1" fmla="*/ 0 h 17"/>
                <a:gd name="T2" fmla="*/ 0 w 14"/>
                <a:gd name="T3" fmla="*/ 2147483646 h 17"/>
                <a:gd name="T4" fmla="*/ 2147483646 w 14"/>
                <a:gd name="T5" fmla="*/ 2147483646 h 17"/>
                <a:gd name="T6" fmla="*/ 2147483646 w 14"/>
                <a:gd name="T7" fmla="*/ 2147483646 h 17"/>
                <a:gd name="T8" fmla="*/ 2147483646 w 14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17">
                  <a:moveTo>
                    <a:pt x="4" y="0"/>
                  </a:moveTo>
                  <a:cubicBezTo>
                    <a:pt x="3" y="3"/>
                    <a:pt x="1" y="7"/>
                    <a:pt x="0" y="10"/>
                  </a:cubicBezTo>
                  <a:cubicBezTo>
                    <a:pt x="4" y="13"/>
                    <a:pt x="9" y="15"/>
                    <a:pt x="13" y="17"/>
                  </a:cubicBezTo>
                  <a:cubicBezTo>
                    <a:pt x="13" y="13"/>
                    <a:pt x="14" y="9"/>
                    <a:pt x="14" y="4"/>
                  </a:cubicBezTo>
                  <a:cubicBezTo>
                    <a:pt x="11" y="3"/>
                    <a:pt x="8" y="2"/>
                    <a:pt x="4" y="0"/>
                  </a:cubicBezTo>
                </a:path>
              </a:pathLst>
            </a:custGeom>
            <a:solidFill>
              <a:srgbClr val="B5A6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xmlns="" id="{4A95B215-D3E5-495F-9D17-B582A3990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6906" y="3341608"/>
              <a:ext cx="68295" cy="45943"/>
            </a:xfrm>
            <a:custGeom>
              <a:avLst/>
              <a:gdLst>
                <a:gd name="T0" fmla="*/ 0 w 32"/>
                <a:gd name="T1" fmla="*/ 0 h 22"/>
                <a:gd name="T2" fmla="*/ 0 w 32"/>
                <a:gd name="T3" fmla="*/ 2147483646 h 22"/>
                <a:gd name="T4" fmla="*/ 0 w 32"/>
                <a:gd name="T5" fmla="*/ 2147483646 h 22"/>
                <a:gd name="T6" fmla="*/ 2147483646 w 32"/>
                <a:gd name="T7" fmla="*/ 2147483646 h 22"/>
                <a:gd name="T8" fmla="*/ 2147483646 w 32"/>
                <a:gd name="T9" fmla="*/ 2147483646 h 22"/>
                <a:gd name="T10" fmla="*/ 0 w 32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" h="22">
                  <a:moveTo>
                    <a:pt x="0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0" y="13"/>
                    <a:pt x="21" y="18"/>
                    <a:pt x="32" y="22"/>
                  </a:cubicBezTo>
                  <a:cubicBezTo>
                    <a:pt x="31" y="19"/>
                    <a:pt x="30" y="16"/>
                    <a:pt x="29" y="13"/>
                  </a:cubicBezTo>
                  <a:cubicBezTo>
                    <a:pt x="19" y="9"/>
                    <a:pt x="9" y="5"/>
                    <a:pt x="0" y="0"/>
                  </a:cubicBezTo>
                </a:path>
              </a:pathLst>
            </a:custGeom>
            <a:solidFill>
              <a:srgbClr val="B5A6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xmlns="" id="{C125551E-CE7A-4963-8FD0-9FC8D1A04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2402" y="3453657"/>
              <a:ext cx="200945" cy="98450"/>
            </a:xfrm>
            <a:custGeom>
              <a:avLst/>
              <a:gdLst>
                <a:gd name="T0" fmla="*/ 0 w 94"/>
                <a:gd name="T1" fmla="*/ 0 h 46"/>
                <a:gd name="T2" fmla="*/ 2147483646 w 94"/>
                <a:gd name="T3" fmla="*/ 2147483646 h 46"/>
                <a:gd name="T4" fmla="*/ 2147483646 w 94"/>
                <a:gd name="T5" fmla="*/ 2147483646 h 46"/>
                <a:gd name="T6" fmla="*/ 2147483646 w 94"/>
                <a:gd name="T7" fmla="*/ 2147483646 h 46"/>
                <a:gd name="T8" fmla="*/ 2147483646 w 94"/>
                <a:gd name="T9" fmla="*/ 2147483646 h 46"/>
                <a:gd name="T10" fmla="*/ 0 w 94"/>
                <a:gd name="T11" fmla="*/ 0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4" h="46">
                  <a:moveTo>
                    <a:pt x="0" y="0"/>
                  </a:moveTo>
                  <a:cubicBezTo>
                    <a:pt x="3" y="5"/>
                    <a:pt x="5" y="11"/>
                    <a:pt x="8" y="16"/>
                  </a:cubicBezTo>
                  <a:cubicBezTo>
                    <a:pt x="28" y="24"/>
                    <a:pt x="48" y="32"/>
                    <a:pt x="68" y="38"/>
                  </a:cubicBezTo>
                  <a:cubicBezTo>
                    <a:pt x="77" y="41"/>
                    <a:pt x="85" y="44"/>
                    <a:pt x="94" y="46"/>
                  </a:cubicBezTo>
                  <a:cubicBezTo>
                    <a:pt x="82" y="41"/>
                    <a:pt x="71" y="34"/>
                    <a:pt x="61" y="25"/>
                  </a:cubicBezTo>
                  <a:cubicBezTo>
                    <a:pt x="41" y="18"/>
                    <a:pt x="20" y="9"/>
                    <a:pt x="0" y="0"/>
                  </a:cubicBezTo>
                </a:path>
              </a:pathLst>
            </a:custGeom>
            <a:solidFill>
              <a:srgbClr val="B5A6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xmlns="" id="{B372CC2F-0EED-4718-9D78-D772B1148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9895" y="3185315"/>
              <a:ext cx="1163638" cy="413488"/>
            </a:xfrm>
            <a:custGeom>
              <a:avLst/>
              <a:gdLst>
                <a:gd name="T0" fmla="*/ 2147483646 w 546"/>
                <a:gd name="T1" fmla="*/ 2147483646 h 194"/>
                <a:gd name="T2" fmla="*/ 2147483646 w 546"/>
                <a:gd name="T3" fmla="*/ 2147483646 h 194"/>
                <a:gd name="T4" fmla="*/ 2147483646 w 546"/>
                <a:gd name="T5" fmla="*/ 2147483646 h 194"/>
                <a:gd name="T6" fmla="*/ 2147483646 w 546"/>
                <a:gd name="T7" fmla="*/ 2147483646 h 194"/>
                <a:gd name="T8" fmla="*/ 2147483646 w 546"/>
                <a:gd name="T9" fmla="*/ 2147483646 h 194"/>
                <a:gd name="T10" fmla="*/ 2147483646 w 546"/>
                <a:gd name="T11" fmla="*/ 2147483646 h 194"/>
                <a:gd name="T12" fmla="*/ 2147483646 w 546"/>
                <a:gd name="T13" fmla="*/ 2147483646 h 194"/>
                <a:gd name="T14" fmla="*/ 2147483646 w 546"/>
                <a:gd name="T15" fmla="*/ 2147483646 h 194"/>
                <a:gd name="T16" fmla="*/ 2147483646 w 546"/>
                <a:gd name="T17" fmla="*/ 2147483646 h 194"/>
                <a:gd name="T18" fmla="*/ 2147483646 w 546"/>
                <a:gd name="T19" fmla="*/ 2147483646 h 194"/>
                <a:gd name="T20" fmla="*/ 2147483646 w 546"/>
                <a:gd name="T21" fmla="*/ 2147483646 h 1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6" h="194">
                  <a:moveTo>
                    <a:pt x="184" y="32"/>
                  </a:moveTo>
                  <a:cubicBezTo>
                    <a:pt x="183" y="36"/>
                    <a:pt x="179" y="46"/>
                    <a:pt x="178" y="47"/>
                  </a:cubicBezTo>
                  <a:cubicBezTo>
                    <a:pt x="124" y="34"/>
                    <a:pt x="85" y="26"/>
                    <a:pt x="84" y="31"/>
                  </a:cubicBezTo>
                  <a:cubicBezTo>
                    <a:pt x="82" y="39"/>
                    <a:pt x="165" y="71"/>
                    <a:pt x="271" y="102"/>
                  </a:cubicBezTo>
                  <a:cubicBezTo>
                    <a:pt x="377" y="133"/>
                    <a:pt x="465" y="152"/>
                    <a:pt x="467" y="144"/>
                  </a:cubicBezTo>
                  <a:cubicBezTo>
                    <a:pt x="469" y="139"/>
                    <a:pt x="437" y="126"/>
                    <a:pt x="386" y="108"/>
                  </a:cubicBezTo>
                  <a:cubicBezTo>
                    <a:pt x="386" y="108"/>
                    <a:pt x="389" y="94"/>
                    <a:pt x="389" y="93"/>
                  </a:cubicBezTo>
                  <a:cubicBezTo>
                    <a:pt x="483" y="127"/>
                    <a:pt x="546" y="159"/>
                    <a:pt x="541" y="174"/>
                  </a:cubicBezTo>
                  <a:cubicBezTo>
                    <a:pt x="536" y="194"/>
                    <a:pt x="411" y="174"/>
                    <a:pt x="263" y="130"/>
                  </a:cubicBezTo>
                  <a:cubicBezTo>
                    <a:pt x="115" y="87"/>
                    <a:pt x="0" y="35"/>
                    <a:pt x="6" y="15"/>
                  </a:cubicBezTo>
                  <a:cubicBezTo>
                    <a:pt x="10" y="0"/>
                    <a:pt x="84" y="8"/>
                    <a:pt x="184" y="32"/>
                  </a:cubicBezTo>
                  <a:close/>
                </a:path>
              </a:pathLst>
            </a:custGeom>
            <a:solidFill>
              <a:srgbClr val="A18B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1" name="PA-组合 4">
            <a:extLst>
              <a:ext uri="{FF2B5EF4-FFF2-40B4-BE49-F238E27FC236}">
                <a16:creationId xmlns:a16="http://schemas.microsoft.com/office/drawing/2014/main" xmlns="" id="{F529CEE6-DC4C-4F56-B23F-91C73953F9D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738958" y="1049092"/>
            <a:ext cx="7666084" cy="669853"/>
            <a:chOff x="372001" y="1149542"/>
            <a:chExt cx="3866098" cy="3157898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9" name="PA-同心圆 695">
              <a:extLst>
                <a:ext uri="{FF2B5EF4-FFF2-40B4-BE49-F238E27FC236}">
                  <a16:creationId xmlns:a16="http://schemas.microsoft.com/office/drawing/2014/main" xmlns="" id="{F953EEF0-AE29-4962-AC60-4F40F09EACE8}"/>
                </a:ext>
              </a:extLst>
            </p:cNvPr>
            <p:cNvSpPr/>
            <p:nvPr/>
          </p:nvSpPr>
          <p:spPr>
            <a:xfrm>
              <a:off x="372001" y="1149542"/>
              <a:ext cx="3866098" cy="3157898"/>
            </a:xfrm>
            <a:prstGeom prst="roundRect">
              <a:avLst>
                <a:gd name="adj" fmla="val 34726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prstClr val="black"/>
                </a:solidFill>
                <a:latin typeface="Calibri"/>
                <a:ea typeface="微软雅黑"/>
              </a:endParaRPr>
            </a:p>
          </p:txBody>
        </p:sp>
        <p:sp>
          <p:nvSpPr>
            <p:cNvPr id="20" name="PA-椭圆 30">
              <a:extLst>
                <a:ext uri="{FF2B5EF4-FFF2-40B4-BE49-F238E27FC236}">
                  <a16:creationId xmlns:a16="http://schemas.microsoft.com/office/drawing/2014/main" xmlns="" id="{9E5EA4DD-C5CD-4460-B060-850AA04BD01A}"/>
                </a:ext>
              </a:extLst>
            </p:cNvPr>
            <p:cNvSpPr/>
            <p:nvPr/>
          </p:nvSpPr>
          <p:spPr>
            <a:xfrm>
              <a:off x="401653" y="1310560"/>
              <a:ext cx="3806792" cy="2882266"/>
            </a:xfrm>
            <a:prstGeom prst="roundRect">
              <a:avLst>
                <a:gd name="adj" fmla="val 35827"/>
              </a:avLst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zh-CN" altLang="en-US" sz="4000" b="1" dirty="0">
                  <a:ln w="19050">
                    <a:solidFill>
                      <a:schemeClr val="tx2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探究影响滑动摩擦力大小的因素</a:t>
              </a:r>
            </a:p>
          </p:txBody>
        </p:sp>
      </p:grpSp>
      <p:sp>
        <p:nvSpPr>
          <p:cNvPr id="22536" name="TextBox 3"/>
          <p:cNvSpPr txBox="1">
            <a:spLocks noChangeArrowheads="1"/>
          </p:cNvSpPr>
          <p:nvPr/>
        </p:nvSpPr>
        <p:spPr bwMode="auto">
          <a:xfrm>
            <a:off x="725488" y="2486025"/>
            <a:ext cx="1622425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8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测量工具</a:t>
            </a:r>
          </a:p>
        </p:txBody>
      </p:sp>
      <p:sp>
        <p:nvSpPr>
          <p:cNvPr id="34" name="矩形 4"/>
          <p:cNvSpPr>
            <a:spLocks noChangeArrowheads="1"/>
          </p:cNvSpPr>
          <p:nvPr/>
        </p:nvSpPr>
        <p:spPr bwMode="auto">
          <a:xfrm>
            <a:off x="2497138" y="2459038"/>
            <a:ext cx="19700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8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弹簧测力计</a:t>
            </a:r>
          </a:p>
        </p:txBody>
      </p:sp>
      <p:sp>
        <p:nvSpPr>
          <p:cNvPr id="22538" name="TextBox 5"/>
          <p:cNvSpPr txBox="1">
            <a:spLocks noChangeArrowheads="1"/>
          </p:cNvSpPr>
          <p:nvPr/>
        </p:nvSpPr>
        <p:spPr bwMode="auto">
          <a:xfrm>
            <a:off x="738188" y="3187700"/>
            <a:ext cx="1622425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8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测量原理</a:t>
            </a: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xmlns="" id="{D38436B0-9106-461B-862C-D70FA551B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8383" y="3145506"/>
            <a:ext cx="16271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二力平衡</a:t>
            </a:r>
          </a:p>
        </p:txBody>
      </p:sp>
      <p:sp>
        <p:nvSpPr>
          <p:cNvPr id="22540" name="TextBox 7"/>
          <p:cNvSpPr txBox="1">
            <a:spLocks noChangeArrowheads="1"/>
          </p:cNvSpPr>
          <p:nvPr/>
        </p:nvSpPr>
        <p:spPr bwMode="auto">
          <a:xfrm>
            <a:off x="725488" y="3900488"/>
            <a:ext cx="1622425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8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测量方法</a:t>
            </a:r>
          </a:p>
        </p:txBody>
      </p:sp>
      <p:sp>
        <p:nvSpPr>
          <p:cNvPr id="38" name="TextBox 8">
            <a:extLst>
              <a:ext uri="{FF2B5EF4-FFF2-40B4-BE49-F238E27FC236}">
                <a16:creationId xmlns:a16="http://schemas.microsoft.com/office/drawing/2014/main" xmlns="" id="{2198B188-8FA7-4AF9-BC35-370A68AB1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7908" y="3826543"/>
            <a:ext cx="5705475" cy="98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用弹簧测力计水平拉动木块，使它沿木板做</a:t>
            </a:r>
            <a:r>
              <a:rPr lang="zh-CN" alt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匀速直线运动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pic>
        <p:nvPicPr>
          <p:cNvPr id="22542" name="图片 2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29200" y="2008188"/>
            <a:ext cx="3703638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Scale>
                                      <p:cBhvr>
                                        <p:cTn id="8" dur="46" fill="hold">
                                          <p:stCondLst>
                                            <p:cond delay="28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110000" y="110000"/>
                                    </p:animScale>
                                    <p:animScale>
                                      <p:cBhvr>
                                        <p:cTn id="9" dur="46" fill="hold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10000" y="110000"/>
                                      <p:to x="100000" y="100000"/>
                                    </p:animScale>
                                    <p:animScale>
                                      <p:cBhvr>
                                        <p:cTn id="10" dur="46" fill="hold">
                                          <p:stCondLst>
                                            <p:cond delay="3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105000" y="105000"/>
                                    </p:animScale>
                                    <p:animScale>
                                      <p:cBhvr>
                                        <p:cTn id="11" dur="58" fill="hold">
                                          <p:stCondLst>
                                            <p:cond delay="4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5000" y="105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ED9923CA-B358-4BCC-85E3-8BE413829C0C}"/>
              </a:ext>
            </a:extLst>
          </p:cNvPr>
          <p:cNvGrpSpPr>
            <a:grpSpLocks/>
          </p:cNvGrpSpPr>
          <p:nvPr/>
        </p:nvGrpSpPr>
        <p:grpSpPr bwMode="auto">
          <a:xfrm>
            <a:off x="418907" y="260919"/>
            <a:ext cx="2701365" cy="530849"/>
            <a:chOff x="1752567" y="402830"/>
            <a:chExt cx="4217586" cy="844742"/>
          </a:xfrm>
          <a:solidFill>
            <a:srgbClr val="4B5251"/>
          </a:solidFill>
          <a:effectLst>
            <a:outerShdw blurRad="50800" dist="38100" dir="5400000" sx="105000" sy="105000" algn="t" rotWithShape="0">
              <a:prstClr val="black">
                <a:alpha val="40000"/>
              </a:prstClr>
            </a:outerShdw>
          </a:effectLst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xmlns="" id="{A4D011E3-DFDF-4CD0-884F-5BEA70A52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2567" y="402830"/>
              <a:ext cx="844470" cy="844742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solidFill>
                  <a:prstClr val="white"/>
                </a:solidFill>
                <a:latin typeface="等线" panose="02010600030101010101" pitchFamily="2" charset="-122"/>
                <a:ea typeface="KaiTi"/>
              </a:endParaRPr>
            </a:p>
          </p:txBody>
        </p:sp>
        <p:sp>
          <p:nvSpPr>
            <p:cNvPr id="4" name="任意多边形: 形状 14">
              <a:extLst>
                <a:ext uri="{FF2B5EF4-FFF2-40B4-BE49-F238E27FC236}">
                  <a16:creationId xmlns:a16="http://schemas.microsoft.com/office/drawing/2014/main" xmlns="" id="{19C5FF74-738A-4C9F-9D64-80095F795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055" y="402830"/>
              <a:ext cx="3827098" cy="844742"/>
            </a:xfrm>
            <a:custGeom>
              <a:avLst/>
              <a:gdLst>
                <a:gd name="T0" fmla="*/ 3535441 w 3096868"/>
                <a:gd name="T1" fmla="*/ 665844 h 683523"/>
                <a:gd name="T2" fmla="*/ 3620786 w 3096868"/>
                <a:gd name="T3" fmla="*/ 751190 h 683523"/>
                <a:gd name="T4" fmla="*/ 3535441 w 3096868"/>
                <a:gd name="T5" fmla="*/ 836535 h 683523"/>
                <a:gd name="T6" fmla="*/ 3450096 w 3096868"/>
                <a:gd name="T7" fmla="*/ 751190 h 683523"/>
                <a:gd name="T8" fmla="*/ 3535441 w 3096868"/>
                <a:gd name="T9" fmla="*/ 665844 h 683523"/>
                <a:gd name="T10" fmla="*/ 3575421 w 3096868"/>
                <a:gd name="T11" fmla="*/ 334148 h 683523"/>
                <a:gd name="T12" fmla="*/ 3740494 w 3096868"/>
                <a:gd name="T13" fmla="*/ 334148 h 683523"/>
                <a:gd name="T14" fmla="*/ 3827310 w 3096868"/>
                <a:gd name="T15" fmla="*/ 420964 h 683523"/>
                <a:gd name="T16" fmla="*/ 3740494 w 3096868"/>
                <a:gd name="T17" fmla="*/ 507780 h 683523"/>
                <a:gd name="T18" fmla="*/ 3575421 w 3096868"/>
                <a:gd name="T19" fmla="*/ 507780 h 683523"/>
                <a:gd name="T20" fmla="*/ 3488605 w 3096868"/>
                <a:gd name="T21" fmla="*/ 420964 h 683523"/>
                <a:gd name="T22" fmla="*/ 3575421 w 3096868"/>
                <a:gd name="T23" fmla="*/ 334148 h 683523"/>
                <a:gd name="T24" fmla="*/ 300585 w 3096868"/>
                <a:gd name="T25" fmla="*/ 260256 h 683523"/>
                <a:gd name="T26" fmla="*/ 300585 w 3096868"/>
                <a:gd name="T27" fmla="*/ 260256 h 683523"/>
                <a:gd name="T28" fmla="*/ 300585 w 3096868"/>
                <a:gd name="T29" fmla="*/ 260257 h 683523"/>
                <a:gd name="T30" fmla="*/ 3111437 w 3096868"/>
                <a:gd name="T31" fmla="*/ 8158 h 683523"/>
                <a:gd name="T32" fmla="*/ 3196782 w 3096868"/>
                <a:gd name="T33" fmla="*/ 93503 h 683523"/>
                <a:gd name="T34" fmla="*/ 3111437 w 3096868"/>
                <a:gd name="T35" fmla="*/ 178848 h 683523"/>
                <a:gd name="T36" fmla="*/ 3026091 w 3096868"/>
                <a:gd name="T37" fmla="*/ 93503 h 683523"/>
                <a:gd name="T38" fmla="*/ 3111437 w 3096868"/>
                <a:gd name="T39" fmla="*/ 8158 h 683523"/>
                <a:gd name="T40" fmla="*/ 86816 w 3096868"/>
                <a:gd name="T41" fmla="*/ 0 h 683523"/>
                <a:gd name="T42" fmla="*/ 2864929 w 3096868"/>
                <a:gd name="T43" fmla="*/ 0 h 683523"/>
                <a:gd name="T44" fmla="*/ 2951744 w 3096868"/>
                <a:gd name="T45" fmla="*/ 86816 h 683523"/>
                <a:gd name="T46" fmla="*/ 2864929 w 3096868"/>
                <a:gd name="T47" fmla="*/ 173632 h 683523"/>
                <a:gd name="T48" fmla="*/ 2734090 w 3096868"/>
                <a:gd name="T49" fmla="*/ 173632 h 683523"/>
                <a:gd name="T50" fmla="*/ 2723584 w 3096868"/>
                <a:gd name="T51" fmla="*/ 175729 h 683523"/>
                <a:gd name="T52" fmla="*/ 2670560 w 3096868"/>
                <a:gd name="T53" fmla="*/ 254801 h 683523"/>
                <a:gd name="T54" fmla="*/ 2723584 w 3096868"/>
                <a:gd name="T55" fmla="*/ 333871 h 683523"/>
                <a:gd name="T56" fmla="*/ 2724968 w 3096868"/>
                <a:gd name="T57" fmla="*/ 334148 h 683523"/>
                <a:gd name="T58" fmla="*/ 3156548 w 3096868"/>
                <a:gd name="T59" fmla="*/ 334148 h 683523"/>
                <a:gd name="T60" fmla="*/ 3243364 w 3096868"/>
                <a:gd name="T61" fmla="*/ 420964 h 683523"/>
                <a:gd name="T62" fmla="*/ 3156548 w 3096868"/>
                <a:gd name="T63" fmla="*/ 507780 h 683523"/>
                <a:gd name="T64" fmla="*/ 3030652 w 3096868"/>
                <a:gd name="T65" fmla="*/ 507780 h 683523"/>
                <a:gd name="T66" fmla="*/ 3002180 w 3096868"/>
                <a:gd name="T67" fmla="*/ 513462 h 683523"/>
                <a:gd name="T68" fmla="*/ 2949156 w 3096868"/>
                <a:gd name="T69" fmla="*/ 592534 h 683523"/>
                <a:gd name="T70" fmla="*/ 2974584 w 3096868"/>
                <a:gd name="T71" fmla="*/ 653214 h 683523"/>
                <a:gd name="T72" fmla="*/ 3001437 w 3096868"/>
                <a:gd name="T73" fmla="*/ 671110 h 683523"/>
                <a:gd name="T74" fmla="*/ 3287446 w 3096868"/>
                <a:gd name="T75" fmla="*/ 671110 h 683523"/>
                <a:gd name="T76" fmla="*/ 3374262 w 3096868"/>
                <a:gd name="T77" fmla="*/ 757926 h 683523"/>
                <a:gd name="T78" fmla="*/ 3287446 w 3096868"/>
                <a:gd name="T79" fmla="*/ 844742 h 683523"/>
                <a:gd name="T80" fmla="*/ 86816 w 3096868"/>
                <a:gd name="T81" fmla="*/ 844742 h 683523"/>
                <a:gd name="T82" fmla="*/ 0 w 3096868"/>
                <a:gd name="T83" fmla="*/ 757926 h 683523"/>
                <a:gd name="T84" fmla="*/ 86816 w 3096868"/>
                <a:gd name="T85" fmla="*/ 671110 h 683523"/>
                <a:gd name="T86" fmla="*/ 300585 w 3096868"/>
                <a:gd name="T87" fmla="*/ 671110 h 683523"/>
                <a:gd name="T88" fmla="*/ 300585 w 3096868"/>
                <a:gd name="T89" fmla="*/ 507780 h 683523"/>
                <a:gd name="T90" fmla="*/ 131059 w 3096868"/>
                <a:gd name="T91" fmla="*/ 507780 h 683523"/>
                <a:gd name="T92" fmla="*/ 44243 w 3096868"/>
                <a:gd name="T93" fmla="*/ 420964 h 683523"/>
                <a:gd name="T94" fmla="*/ 131059 w 3096868"/>
                <a:gd name="T95" fmla="*/ 334148 h 683523"/>
                <a:gd name="T96" fmla="*/ 340336 w 3096868"/>
                <a:gd name="T97" fmla="*/ 334148 h 683523"/>
                <a:gd name="T98" fmla="*/ 327649 w 3096868"/>
                <a:gd name="T99" fmla="*/ 325594 h 683523"/>
                <a:gd name="T100" fmla="*/ 307845 w 3096868"/>
                <a:gd name="T101" fmla="*/ 296223 h 683523"/>
                <a:gd name="T102" fmla="*/ 300585 w 3096868"/>
                <a:gd name="T103" fmla="*/ 260256 h 683523"/>
                <a:gd name="T104" fmla="*/ 307845 w 3096868"/>
                <a:gd name="T105" fmla="*/ 224290 h 683523"/>
                <a:gd name="T106" fmla="*/ 341324 w 3096868"/>
                <a:gd name="T107" fmla="*/ 183636 h 683523"/>
                <a:gd name="T108" fmla="*/ 374075 w 3096868"/>
                <a:gd name="T109" fmla="*/ 173632 h 683523"/>
                <a:gd name="T110" fmla="*/ 86816 w 3096868"/>
                <a:gd name="T111" fmla="*/ 173632 h 683523"/>
                <a:gd name="T112" fmla="*/ 0 w 3096868"/>
                <a:gd name="T113" fmla="*/ 86816 h 683523"/>
                <a:gd name="T114" fmla="*/ 86816 w 3096868"/>
                <a:gd name="T115" fmla="*/ 0 h 68352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096868"/>
                <a:gd name="T175" fmla="*/ 0 h 683523"/>
                <a:gd name="T176" fmla="*/ 3096868 w 3096868"/>
                <a:gd name="T177" fmla="*/ 683523 h 68352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096868" h="683523">
                  <a:moveTo>
                    <a:pt x="2860702" y="538768"/>
                  </a:moveTo>
                  <a:cubicBezTo>
                    <a:pt x="2898841" y="538768"/>
                    <a:pt x="2929759" y="569686"/>
                    <a:pt x="2929759" y="607825"/>
                  </a:cubicBezTo>
                  <a:cubicBezTo>
                    <a:pt x="2929759" y="645964"/>
                    <a:pt x="2898841" y="676882"/>
                    <a:pt x="2860702" y="676882"/>
                  </a:cubicBezTo>
                  <a:cubicBezTo>
                    <a:pt x="2822563" y="676882"/>
                    <a:pt x="2791645" y="645964"/>
                    <a:pt x="2791645" y="607825"/>
                  </a:cubicBezTo>
                  <a:cubicBezTo>
                    <a:pt x="2791645" y="569686"/>
                    <a:pt x="2822563" y="538768"/>
                    <a:pt x="2860702" y="538768"/>
                  </a:cubicBezTo>
                  <a:close/>
                  <a:moveTo>
                    <a:pt x="2893052" y="270376"/>
                  </a:moveTo>
                  <a:lnTo>
                    <a:pt x="3026621" y="270376"/>
                  </a:lnTo>
                  <a:cubicBezTo>
                    <a:pt x="3065417" y="270376"/>
                    <a:pt x="3096868" y="301827"/>
                    <a:pt x="3096868" y="340623"/>
                  </a:cubicBezTo>
                  <a:cubicBezTo>
                    <a:pt x="3096868" y="379419"/>
                    <a:pt x="3065417" y="410870"/>
                    <a:pt x="3026621" y="410870"/>
                  </a:cubicBezTo>
                  <a:lnTo>
                    <a:pt x="2893052" y="410870"/>
                  </a:lnTo>
                  <a:cubicBezTo>
                    <a:pt x="2854256" y="410870"/>
                    <a:pt x="2822805" y="379419"/>
                    <a:pt x="2822805" y="340623"/>
                  </a:cubicBezTo>
                  <a:cubicBezTo>
                    <a:pt x="2822805" y="301827"/>
                    <a:pt x="2854256" y="270376"/>
                    <a:pt x="2893052" y="270376"/>
                  </a:cubicBezTo>
                  <a:close/>
                  <a:moveTo>
                    <a:pt x="243218" y="210586"/>
                  </a:moveTo>
                  <a:lnTo>
                    <a:pt x="243218" y="210586"/>
                  </a:lnTo>
                  <a:lnTo>
                    <a:pt x="243218" y="210587"/>
                  </a:lnTo>
                  <a:lnTo>
                    <a:pt x="243218" y="210586"/>
                  </a:lnTo>
                  <a:close/>
                  <a:moveTo>
                    <a:pt x="2517619" y="6601"/>
                  </a:moveTo>
                  <a:cubicBezTo>
                    <a:pt x="2555758" y="6601"/>
                    <a:pt x="2586676" y="37519"/>
                    <a:pt x="2586676" y="75658"/>
                  </a:cubicBezTo>
                  <a:cubicBezTo>
                    <a:pt x="2586676" y="113797"/>
                    <a:pt x="2555758" y="144715"/>
                    <a:pt x="2517619" y="144715"/>
                  </a:cubicBezTo>
                  <a:cubicBezTo>
                    <a:pt x="2479480" y="144715"/>
                    <a:pt x="2448562" y="113797"/>
                    <a:pt x="2448562" y="75658"/>
                  </a:cubicBezTo>
                  <a:cubicBezTo>
                    <a:pt x="2448562" y="37519"/>
                    <a:pt x="2479480" y="6601"/>
                    <a:pt x="2517619" y="6601"/>
                  </a:cubicBezTo>
                  <a:close/>
                  <a:moveTo>
                    <a:pt x="70247" y="0"/>
                  </a:moveTo>
                  <a:lnTo>
                    <a:pt x="2318157" y="0"/>
                  </a:lnTo>
                  <a:cubicBezTo>
                    <a:pt x="2356953" y="0"/>
                    <a:pt x="2388404" y="31451"/>
                    <a:pt x="2388404" y="70247"/>
                  </a:cubicBezTo>
                  <a:cubicBezTo>
                    <a:pt x="2388404" y="109043"/>
                    <a:pt x="2356953" y="140494"/>
                    <a:pt x="2318157" y="140494"/>
                  </a:cubicBezTo>
                  <a:lnTo>
                    <a:pt x="2212289" y="140494"/>
                  </a:lnTo>
                  <a:lnTo>
                    <a:pt x="2203788" y="142191"/>
                  </a:lnTo>
                  <a:cubicBezTo>
                    <a:pt x="2178575" y="152732"/>
                    <a:pt x="2160884" y="177410"/>
                    <a:pt x="2160884" y="206172"/>
                  </a:cubicBezTo>
                  <a:cubicBezTo>
                    <a:pt x="2160884" y="234933"/>
                    <a:pt x="2178575" y="259611"/>
                    <a:pt x="2203788" y="270152"/>
                  </a:cubicBezTo>
                  <a:lnTo>
                    <a:pt x="2204908" y="270376"/>
                  </a:lnTo>
                  <a:lnTo>
                    <a:pt x="2554121" y="270376"/>
                  </a:lnTo>
                  <a:cubicBezTo>
                    <a:pt x="2592917" y="270376"/>
                    <a:pt x="2624368" y="301827"/>
                    <a:pt x="2624368" y="340623"/>
                  </a:cubicBezTo>
                  <a:cubicBezTo>
                    <a:pt x="2624368" y="379419"/>
                    <a:pt x="2592917" y="410870"/>
                    <a:pt x="2554121" y="410870"/>
                  </a:cubicBezTo>
                  <a:lnTo>
                    <a:pt x="2452252" y="410870"/>
                  </a:lnTo>
                  <a:lnTo>
                    <a:pt x="2429214" y="415468"/>
                  </a:lnTo>
                  <a:cubicBezTo>
                    <a:pt x="2404001" y="426009"/>
                    <a:pt x="2386310" y="450687"/>
                    <a:pt x="2386310" y="479449"/>
                  </a:cubicBezTo>
                  <a:cubicBezTo>
                    <a:pt x="2386310" y="498623"/>
                    <a:pt x="2394173" y="515982"/>
                    <a:pt x="2406885" y="528548"/>
                  </a:cubicBezTo>
                  <a:lnTo>
                    <a:pt x="2428613" y="543029"/>
                  </a:lnTo>
                  <a:lnTo>
                    <a:pt x="2660037" y="543029"/>
                  </a:lnTo>
                  <a:cubicBezTo>
                    <a:pt x="2698833" y="543029"/>
                    <a:pt x="2730284" y="574480"/>
                    <a:pt x="2730284" y="613276"/>
                  </a:cubicBezTo>
                  <a:cubicBezTo>
                    <a:pt x="2730284" y="652072"/>
                    <a:pt x="2698833" y="683523"/>
                    <a:pt x="2660037" y="683523"/>
                  </a:cubicBezTo>
                  <a:lnTo>
                    <a:pt x="70247" y="683523"/>
                  </a:lnTo>
                  <a:cubicBezTo>
                    <a:pt x="31451" y="683523"/>
                    <a:pt x="0" y="652072"/>
                    <a:pt x="0" y="613276"/>
                  </a:cubicBezTo>
                  <a:cubicBezTo>
                    <a:pt x="0" y="574480"/>
                    <a:pt x="31451" y="543029"/>
                    <a:pt x="70247" y="543029"/>
                  </a:cubicBezTo>
                  <a:lnTo>
                    <a:pt x="243218" y="543029"/>
                  </a:lnTo>
                  <a:lnTo>
                    <a:pt x="243218" y="410870"/>
                  </a:lnTo>
                  <a:lnTo>
                    <a:pt x="106046" y="410870"/>
                  </a:lnTo>
                  <a:cubicBezTo>
                    <a:pt x="67250" y="410870"/>
                    <a:pt x="35799" y="379419"/>
                    <a:pt x="35799" y="340623"/>
                  </a:cubicBezTo>
                  <a:cubicBezTo>
                    <a:pt x="35799" y="301827"/>
                    <a:pt x="67250" y="270376"/>
                    <a:pt x="106046" y="270376"/>
                  </a:cubicBezTo>
                  <a:lnTo>
                    <a:pt x="275383" y="270376"/>
                  </a:lnTo>
                  <a:lnTo>
                    <a:pt x="265117" y="263454"/>
                  </a:lnTo>
                  <a:cubicBezTo>
                    <a:pt x="258351" y="256689"/>
                    <a:pt x="252877" y="248634"/>
                    <a:pt x="249093" y="239689"/>
                  </a:cubicBezTo>
                  <a:lnTo>
                    <a:pt x="243218" y="210586"/>
                  </a:lnTo>
                  <a:lnTo>
                    <a:pt x="249093" y="181484"/>
                  </a:lnTo>
                  <a:cubicBezTo>
                    <a:pt x="254769" y="168067"/>
                    <a:pt x="264249" y="156651"/>
                    <a:pt x="276182" y="148589"/>
                  </a:cubicBezTo>
                  <a:lnTo>
                    <a:pt x="302683" y="140494"/>
                  </a:lnTo>
                  <a:lnTo>
                    <a:pt x="70247" y="140494"/>
                  </a:lnTo>
                  <a:cubicBezTo>
                    <a:pt x="31451" y="140494"/>
                    <a:pt x="0" y="109043"/>
                    <a:pt x="0" y="70247"/>
                  </a:cubicBezTo>
                  <a:cubicBezTo>
                    <a:pt x="0" y="31451"/>
                    <a:pt x="31451" y="0"/>
                    <a:pt x="7024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zh-CN" altLang="en-US" sz="3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KaiTi"/>
                </a:rPr>
                <a:t>演示实验</a:t>
              </a:r>
              <a:endParaRPr lang="zh-CN" altLang="en-US" sz="3000" dirty="0">
                <a:solidFill>
                  <a:prstClr val="white"/>
                </a:solidFill>
                <a:latin typeface="等线" panose="02010600030101010101" pitchFamily="2" charset="-122"/>
                <a:ea typeface="KaiTi"/>
              </a:endParaRPr>
            </a:p>
          </p:txBody>
        </p:sp>
      </p:grpSp>
      <p:grpSp>
        <p:nvGrpSpPr>
          <p:cNvPr id="5" name="组合 4"/>
          <p:cNvGrpSpPr>
            <a:grpSpLocks/>
          </p:cNvGrpSpPr>
          <p:nvPr/>
        </p:nvGrpSpPr>
        <p:grpSpPr bwMode="auto">
          <a:xfrm rot="586902">
            <a:off x="-284163" y="219075"/>
            <a:ext cx="1406526" cy="614363"/>
            <a:chOff x="8036364" y="3109913"/>
            <a:chExt cx="1163638" cy="508000"/>
          </a:xfrm>
        </p:grpSpPr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xmlns="" id="{3C831583-8B07-4325-88AC-011D1CC64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5043" y="3096308"/>
              <a:ext cx="509584" cy="508000"/>
            </a:xfrm>
            <a:custGeom>
              <a:avLst/>
              <a:gdLst>
                <a:gd name="T0" fmla="*/ 2147483646 w 239"/>
                <a:gd name="T1" fmla="*/ 2147483646 h 239"/>
                <a:gd name="T2" fmla="*/ 2147483646 w 239"/>
                <a:gd name="T3" fmla="*/ 2147483646 h 239"/>
                <a:gd name="T4" fmla="*/ 2147483646 w 239"/>
                <a:gd name="T5" fmla="*/ 2147483646 h 239"/>
                <a:gd name="T6" fmla="*/ 2147483646 w 239"/>
                <a:gd name="T7" fmla="*/ 2147483646 h 239"/>
                <a:gd name="T8" fmla="*/ 2147483646 w 239"/>
                <a:gd name="T9" fmla="*/ 2147483646 h 2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9" h="239">
                  <a:moveTo>
                    <a:pt x="15" y="93"/>
                  </a:moveTo>
                  <a:cubicBezTo>
                    <a:pt x="0" y="150"/>
                    <a:pt x="35" y="209"/>
                    <a:pt x="92" y="224"/>
                  </a:cubicBezTo>
                  <a:cubicBezTo>
                    <a:pt x="150" y="239"/>
                    <a:pt x="209" y="205"/>
                    <a:pt x="224" y="147"/>
                  </a:cubicBezTo>
                  <a:cubicBezTo>
                    <a:pt x="239" y="89"/>
                    <a:pt x="205" y="30"/>
                    <a:pt x="147" y="15"/>
                  </a:cubicBezTo>
                  <a:cubicBezTo>
                    <a:pt x="89" y="0"/>
                    <a:pt x="30" y="35"/>
                    <a:pt x="15" y="93"/>
                  </a:cubicBezTo>
                </a:path>
              </a:pathLst>
            </a:custGeom>
            <a:solidFill>
              <a:srgbClr val="E7EB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xmlns="" id="{0535FBBA-E28F-4397-8BD9-4160D0FC8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5489" y="3192618"/>
              <a:ext cx="395321" cy="129954"/>
            </a:xfrm>
            <a:custGeom>
              <a:avLst/>
              <a:gdLst>
                <a:gd name="T0" fmla="*/ 2147483646 w 186"/>
                <a:gd name="T1" fmla="*/ 0 h 61"/>
                <a:gd name="T2" fmla="*/ 0 w 186"/>
                <a:gd name="T3" fmla="*/ 2147483646 h 61"/>
                <a:gd name="T4" fmla="*/ 0 w 186"/>
                <a:gd name="T5" fmla="*/ 2147483646 h 61"/>
                <a:gd name="T6" fmla="*/ 0 w 186"/>
                <a:gd name="T7" fmla="*/ 2147483646 h 61"/>
                <a:gd name="T8" fmla="*/ 0 w 186"/>
                <a:gd name="T9" fmla="*/ 2147483646 h 61"/>
                <a:gd name="T10" fmla="*/ 2147483646 w 186"/>
                <a:gd name="T11" fmla="*/ 2147483646 h 61"/>
                <a:gd name="T12" fmla="*/ 2147483646 w 186"/>
                <a:gd name="T13" fmla="*/ 2147483646 h 61"/>
                <a:gd name="T14" fmla="*/ 2147483646 w 186"/>
                <a:gd name="T15" fmla="*/ 0 h 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86" h="61">
                  <a:moveTo>
                    <a:pt x="8" y="0"/>
                  </a:moveTo>
                  <a:cubicBezTo>
                    <a:pt x="5" y="3"/>
                    <a:pt x="2" y="5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8" y="37"/>
                    <a:pt x="122" y="56"/>
                    <a:pt x="186" y="61"/>
                  </a:cubicBezTo>
                  <a:cubicBezTo>
                    <a:pt x="186" y="60"/>
                    <a:pt x="186" y="59"/>
                    <a:pt x="185" y="58"/>
                  </a:cubicBezTo>
                  <a:cubicBezTo>
                    <a:pt x="124" y="47"/>
                    <a:pt x="65" y="26"/>
                    <a:pt x="8" y="0"/>
                  </a:cubicBezTo>
                </a:path>
              </a:pathLst>
            </a:custGeom>
            <a:solidFill>
              <a:srgbClr val="BDB1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xmlns="" id="{9D72C5EB-D3E4-4E5E-85BD-0C0B3C4D4B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06966" y="3241538"/>
              <a:ext cx="439976" cy="137830"/>
            </a:xfrm>
            <a:custGeom>
              <a:avLst/>
              <a:gdLst>
                <a:gd name="T0" fmla="*/ 2147483646 w 206"/>
                <a:gd name="T1" fmla="*/ 2147483646 h 65"/>
                <a:gd name="T2" fmla="*/ 2147483646 w 206"/>
                <a:gd name="T3" fmla="*/ 2147483646 h 65"/>
                <a:gd name="T4" fmla="*/ 2147483646 w 206"/>
                <a:gd name="T5" fmla="*/ 2147483646 h 65"/>
                <a:gd name="T6" fmla="*/ 2147483646 w 206"/>
                <a:gd name="T7" fmla="*/ 2147483646 h 65"/>
                <a:gd name="T8" fmla="*/ 2147483646 w 206"/>
                <a:gd name="T9" fmla="*/ 2147483646 h 65"/>
                <a:gd name="T10" fmla="*/ 2147483646 w 206"/>
                <a:gd name="T11" fmla="*/ 0 h 65"/>
                <a:gd name="T12" fmla="*/ 0 w 206"/>
                <a:gd name="T13" fmla="*/ 2147483646 h 65"/>
                <a:gd name="T14" fmla="*/ 0 w 206"/>
                <a:gd name="T15" fmla="*/ 2147483646 h 65"/>
                <a:gd name="T16" fmla="*/ 2147483646 w 206"/>
                <a:gd name="T17" fmla="*/ 0 h 65"/>
                <a:gd name="T18" fmla="*/ 2147483646 w 206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6" h="65">
                  <a:moveTo>
                    <a:pt x="14" y="4"/>
                  </a:moveTo>
                  <a:cubicBezTo>
                    <a:pt x="14" y="9"/>
                    <a:pt x="13" y="13"/>
                    <a:pt x="13" y="17"/>
                  </a:cubicBezTo>
                  <a:cubicBezTo>
                    <a:pt x="73" y="45"/>
                    <a:pt x="140" y="61"/>
                    <a:pt x="206" y="65"/>
                  </a:cubicBezTo>
                  <a:cubicBezTo>
                    <a:pt x="206" y="64"/>
                    <a:pt x="206" y="62"/>
                    <a:pt x="206" y="61"/>
                  </a:cubicBezTo>
                  <a:cubicBezTo>
                    <a:pt x="139" y="51"/>
                    <a:pt x="75" y="32"/>
                    <a:pt x="14" y="4"/>
                  </a:cubicBezTo>
                  <a:moveTo>
                    <a:pt x="4" y="0"/>
                  </a:moveTo>
                  <a:cubicBezTo>
                    <a:pt x="3" y="3"/>
                    <a:pt x="1" y="7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7"/>
                    <a:pt x="3" y="3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BDB1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xmlns="" id="{26166819-330A-4021-88BC-CF002C464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9986" y="3369455"/>
              <a:ext cx="366428" cy="108950"/>
            </a:xfrm>
            <a:custGeom>
              <a:avLst/>
              <a:gdLst>
                <a:gd name="T0" fmla="*/ 0 w 172"/>
                <a:gd name="T1" fmla="*/ 0 h 51"/>
                <a:gd name="T2" fmla="*/ 2147483646 w 172"/>
                <a:gd name="T3" fmla="*/ 2147483646 h 51"/>
                <a:gd name="T4" fmla="*/ 2147483646 w 172"/>
                <a:gd name="T5" fmla="*/ 2147483646 h 51"/>
                <a:gd name="T6" fmla="*/ 2147483646 w 172"/>
                <a:gd name="T7" fmla="*/ 2147483646 h 51"/>
                <a:gd name="T8" fmla="*/ 0 w 172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2" h="51">
                  <a:moveTo>
                    <a:pt x="0" y="0"/>
                  </a:moveTo>
                  <a:cubicBezTo>
                    <a:pt x="1" y="3"/>
                    <a:pt x="2" y="6"/>
                    <a:pt x="3" y="9"/>
                  </a:cubicBezTo>
                  <a:cubicBezTo>
                    <a:pt x="56" y="31"/>
                    <a:pt x="112" y="46"/>
                    <a:pt x="170" y="51"/>
                  </a:cubicBezTo>
                  <a:cubicBezTo>
                    <a:pt x="170" y="50"/>
                    <a:pt x="171" y="49"/>
                    <a:pt x="172" y="48"/>
                  </a:cubicBezTo>
                  <a:cubicBezTo>
                    <a:pt x="113" y="41"/>
                    <a:pt x="55" y="23"/>
                    <a:pt x="0" y="0"/>
                  </a:cubicBezTo>
                </a:path>
              </a:pathLst>
            </a:custGeom>
            <a:solidFill>
              <a:srgbClr val="BDB1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xmlns="" id="{2F3A4A23-803B-41B3-874C-03ABFF5F3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862" y="3501154"/>
              <a:ext cx="206198" cy="63008"/>
            </a:xfrm>
            <a:custGeom>
              <a:avLst/>
              <a:gdLst>
                <a:gd name="T0" fmla="*/ 0 w 97"/>
                <a:gd name="T1" fmla="*/ 0 h 30"/>
                <a:gd name="T2" fmla="*/ 2147483646 w 97"/>
                <a:gd name="T3" fmla="*/ 2147483646 h 30"/>
                <a:gd name="T4" fmla="*/ 2147483646 w 97"/>
                <a:gd name="T5" fmla="*/ 2147483646 h 30"/>
                <a:gd name="T6" fmla="*/ 2147483646 w 97"/>
                <a:gd name="T7" fmla="*/ 2147483646 h 30"/>
                <a:gd name="T8" fmla="*/ 2147483646 w 97"/>
                <a:gd name="T9" fmla="*/ 2147483646 h 30"/>
                <a:gd name="T10" fmla="*/ 0 w 97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" h="30">
                  <a:moveTo>
                    <a:pt x="0" y="0"/>
                  </a:moveTo>
                  <a:cubicBezTo>
                    <a:pt x="10" y="9"/>
                    <a:pt x="21" y="16"/>
                    <a:pt x="33" y="21"/>
                  </a:cubicBezTo>
                  <a:cubicBezTo>
                    <a:pt x="50" y="25"/>
                    <a:pt x="68" y="29"/>
                    <a:pt x="85" y="30"/>
                  </a:cubicBezTo>
                  <a:cubicBezTo>
                    <a:pt x="89" y="28"/>
                    <a:pt x="93" y="26"/>
                    <a:pt x="97" y="24"/>
                  </a:cubicBezTo>
                  <a:cubicBezTo>
                    <a:pt x="65" y="21"/>
                    <a:pt x="34" y="12"/>
                    <a:pt x="5" y="2"/>
                  </a:cubicBezTo>
                  <a:cubicBezTo>
                    <a:pt x="3" y="1"/>
                    <a:pt x="2" y="1"/>
                    <a:pt x="0" y="0"/>
                  </a:cubicBezTo>
                </a:path>
              </a:pathLst>
            </a:custGeom>
            <a:solidFill>
              <a:srgbClr val="BDB1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pic>
          <p:nvPicPr>
            <p:cNvPr id="23563" name="Picture 1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96726" y="3294063"/>
              <a:ext cx="25400" cy="77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xmlns="" id="{3CE6927B-CC02-4798-ACAC-7E78FC02BB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88346" y="3200579"/>
              <a:ext cx="324400" cy="384610"/>
            </a:xfrm>
            <a:custGeom>
              <a:avLst/>
              <a:gdLst>
                <a:gd name="T0" fmla="*/ 2147483646 w 152"/>
                <a:gd name="T1" fmla="*/ 2147483646 h 181"/>
                <a:gd name="T2" fmla="*/ 2147483646 w 152"/>
                <a:gd name="T3" fmla="*/ 2147483646 h 181"/>
                <a:gd name="T4" fmla="*/ 2147483646 w 152"/>
                <a:gd name="T5" fmla="*/ 2147483646 h 181"/>
                <a:gd name="T6" fmla="*/ 2147483646 w 152"/>
                <a:gd name="T7" fmla="*/ 2147483646 h 181"/>
                <a:gd name="T8" fmla="*/ 2147483646 w 152"/>
                <a:gd name="T9" fmla="*/ 2147483646 h 181"/>
                <a:gd name="T10" fmla="*/ 2147483646 w 152"/>
                <a:gd name="T11" fmla="*/ 2147483646 h 181"/>
                <a:gd name="T12" fmla="*/ 2147483646 w 152"/>
                <a:gd name="T13" fmla="*/ 2147483646 h 181"/>
                <a:gd name="T14" fmla="*/ 2147483646 w 152"/>
                <a:gd name="T15" fmla="*/ 2147483646 h 181"/>
                <a:gd name="T16" fmla="*/ 0 w 152"/>
                <a:gd name="T17" fmla="*/ 2147483646 h 181"/>
                <a:gd name="T18" fmla="*/ 2147483646 w 152"/>
                <a:gd name="T19" fmla="*/ 2147483646 h 181"/>
                <a:gd name="T20" fmla="*/ 2147483646 w 152"/>
                <a:gd name="T21" fmla="*/ 2147483646 h 181"/>
                <a:gd name="T22" fmla="*/ 2147483646 w 152"/>
                <a:gd name="T23" fmla="*/ 2147483646 h 181"/>
                <a:gd name="T24" fmla="*/ 0 w 152"/>
                <a:gd name="T25" fmla="*/ 2147483646 h 181"/>
                <a:gd name="T26" fmla="*/ 2147483646 w 152"/>
                <a:gd name="T27" fmla="*/ 2147483646 h 181"/>
                <a:gd name="T28" fmla="*/ 2147483646 w 152"/>
                <a:gd name="T29" fmla="*/ 2147483646 h 181"/>
                <a:gd name="T30" fmla="*/ 2147483646 w 152"/>
                <a:gd name="T31" fmla="*/ 2147483646 h 181"/>
                <a:gd name="T32" fmla="*/ 2147483646 w 152"/>
                <a:gd name="T33" fmla="*/ 2147483646 h 181"/>
                <a:gd name="T34" fmla="*/ 2147483646 w 152"/>
                <a:gd name="T35" fmla="*/ 2147483646 h 181"/>
                <a:gd name="T36" fmla="*/ 0 w 152"/>
                <a:gd name="T37" fmla="*/ 2147483646 h 181"/>
                <a:gd name="T38" fmla="*/ 2147483646 w 152"/>
                <a:gd name="T39" fmla="*/ 2147483646 h 181"/>
                <a:gd name="T40" fmla="*/ 2147483646 w 152"/>
                <a:gd name="T41" fmla="*/ 2147483646 h 181"/>
                <a:gd name="T42" fmla="*/ 2147483646 w 152"/>
                <a:gd name="T43" fmla="*/ 2147483646 h 181"/>
                <a:gd name="T44" fmla="*/ 2147483646 w 152"/>
                <a:gd name="T45" fmla="*/ 0 h 181"/>
                <a:gd name="T46" fmla="*/ 2147483646 w 152"/>
                <a:gd name="T47" fmla="*/ 2147483646 h 181"/>
                <a:gd name="T48" fmla="*/ 2147483646 w 152"/>
                <a:gd name="T49" fmla="*/ 2147483646 h 181"/>
                <a:gd name="T50" fmla="*/ 2147483646 w 152"/>
                <a:gd name="T51" fmla="*/ 2147483646 h 181"/>
                <a:gd name="T52" fmla="*/ 2147483646 w 152"/>
                <a:gd name="T53" fmla="*/ 0 h 181"/>
                <a:gd name="T54" fmla="*/ 2147483646 w 152"/>
                <a:gd name="T55" fmla="*/ 0 h 18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52" h="181">
                  <a:moveTo>
                    <a:pt x="16" y="131"/>
                  </a:moveTo>
                  <a:cubicBezTo>
                    <a:pt x="31" y="153"/>
                    <a:pt x="53" y="170"/>
                    <a:pt x="80" y="177"/>
                  </a:cubicBezTo>
                  <a:cubicBezTo>
                    <a:pt x="90" y="180"/>
                    <a:pt x="99" y="181"/>
                    <a:pt x="108" y="181"/>
                  </a:cubicBezTo>
                  <a:cubicBezTo>
                    <a:pt x="123" y="181"/>
                    <a:pt x="138" y="178"/>
                    <a:pt x="152" y="172"/>
                  </a:cubicBezTo>
                  <a:cubicBezTo>
                    <a:pt x="141" y="171"/>
                    <a:pt x="131" y="170"/>
                    <a:pt x="121" y="167"/>
                  </a:cubicBezTo>
                  <a:cubicBezTo>
                    <a:pt x="114" y="166"/>
                    <a:pt x="108" y="164"/>
                    <a:pt x="102" y="161"/>
                  </a:cubicBezTo>
                  <a:cubicBezTo>
                    <a:pt x="93" y="159"/>
                    <a:pt x="85" y="156"/>
                    <a:pt x="76" y="153"/>
                  </a:cubicBezTo>
                  <a:cubicBezTo>
                    <a:pt x="56" y="147"/>
                    <a:pt x="36" y="139"/>
                    <a:pt x="16" y="131"/>
                  </a:cubicBezTo>
                  <a:moveTo>
                    <a:pt x="0" y="75"/>
                  </a:moveTo>
                  <a:cubicBezTo>
                    <a:pt x="0" y="89"/>
                    <a:pt x="3" y="102"/>
                    <a:pt x="8" y="115"/>
                  </a:cubicBezTo>
                  <a:cubicBezTo>
                    <a:pt x="28" y="124"/>
                    <a:pt x="49" y="133"/>
                    <a:pt x="69" y="140"/>
                  </a:cubicBezTo>
                  <a:cubicBezTo>
                    <a:pt x="53" y="127"/>
                    <a:pt x="40" y="109"/>
                    <a:pt x="32" y="89"/>
                  </a:cubicBezTo>
                  <a:cubicBezTo>
                    <a:pt x="21" y="85"/>
                    <a:pt x="10" y="80"/>
                    <a:pt x="0" y="75"/>
                  </a:cubicBezTo>
                  <a:moveTo>
                    <a:pt x="9" y="30"/>
                  </a:moveTo>
                  <a:cubicBezTo>
                    <a:pt x="6" y="35"/>
                    <a:pt x="5" y="40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3" y="45"/>
                    <a:pt x="3" y="46"/>
                  </a:cubicBezTo>
                  <a:cubicBezTo>
                    <a:pt x="1" y="53"/>
                    <a:pt x="0" y="60"/>
                    <a:pt x="0" y="67"/>
                  </a:cubicBezTo>
                  <a:cubicBezTo>
                    <a:pt x="9" y="72"/>
                    <a:pt x="19" y="76"/>
                    <a:pt x="29" y="80"/>
                  </a:cubicBezTo>
                  <a:cubicBezTo>
                    <a:pt x="24" y="66"/>
                    <a:pt x="22" y="52"/>
                    <a:pt x="22" y="37"/>
                  </a:cubicBezTo>
                  <a:cubicBezTo>
                    <a:pt x="18" y="35"/>
                    <a:pt x="13" y="33"/>
                    <a:pt x="9" y="30"/>
                  </a:cubicBezTo>
                  <a:moveTo>
                    <a:pt x="28" y="0"/>
                  </a:moveTo>
                  <a:cubicBezTo>
                    <a:pt x="22" y="6"/>
                    <a:pt x="18" y="13"/>
                    <a:pt x="13" y="20"/>
                  </a:cubicBezTo>
                  <a:cubicBezTo>
                    <a:pt x="17" y="22"/>
                    <a:pt x="20" y="23"/>
                    <a:pt x="23" y="24"/>
                  </a:cubicBezTo>
                  <a:cubicBezTo>
                    <a:pt x="24" y="18"/>
                    <a:pt x="25" y="12"/>
                    <a:pt x="27" y="6"/>
                  </a:cubicBezTo>
                  <a:cubicBezTo>
                    <a:pt x="27" y="4"/>
                    <a:pt x="28" y="2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solidFill>
              <a:srgbClr val="D2C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xmlns="" id="{AE2C3CCA-8361-407C-BB4A-F4CEF7C08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1512" y="320509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5A6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xmlns="" id="{3AAD5148-8B67-4F79-B354-119F55098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339" y="3238957"/>
              <a:ext cx="31521" cy="35442"/>
            </a:xfrm>
            <a:custGeom>
              <a:avLst/>
              <a:gdLst>
                <a:gd name="T0" fmla="*/ 2147483646 w 14"/>
                <a:gd name="T1" fmla="*/ 0 h 17"/>
                <a:gd name="T2" fmla="*/ 0 w 14"/>
                <a:gd name="T3" fmla="*/ 2147483646 h 17"/>
                <a:gd name="T4" fmla="*/ 2147483646 w 14"/>
                <a:gd name="T5" fmla="*/ 2147483646 h 17"/>
                <a:gd name="T6" fmla="*/ 2147483646 w 14"/>
                <a:gd name="T7" fmla="*/ 2147483646 h 17"/>
                <a:gd name="T8" fmla="*/ 2147483646 w 14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17">
                  <a:moveTo>
                    <a:pt x="4" y="0"/>
                  </a:moveTo>
                  <a:cubicBezTo>
                    <a:pt x="3" y="3"/>
                    <a:pt x="1" y="7"/>
                    <a:pt x="0" y="10"/>
                  </a:cubicBezTo>
                  <a:cubicBezTo>
                    <a:pt x="4" y="13"/>
                    <a:pt x="9" y="15"/>
                    <a:pt x="13" y="17"/>
                  </a:cubicBezTo>
                  <a:cubicBezTo>
                    <a:pt x="13" y="13"/>
                    <a:pt x="14" y="9"/>
                    <a:pt x="14" y="4"/>
                  </a:cubicBezTo>
                  <a:cubicBezTo>
                    <a:pt x="11" y="3"/>
                    <a:pt x="8" y="2"/>
                    <a:pt x="4" y="0"/>
                  </a:cubicBezTo>
                </a:path>
              </a:pathLst>
            </a:custGeom>
            <a:solidFill>
              <a:srgbClr val="B5A6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xmlns="" id="{4A95B215-D3E5-495F-9D17-B582A3990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6906" y="3341608"/>
              <a:ext cx="68295" cy="45943"/>
            </a:xfrm>
            <a:custGeom>
              <a:avLst/>
              <a:gdLst>
                <a:gd name="T0" fmla="*/ 0 w 32"/>
                <a:gd name="T1" fmla="*/ 0 h 22"/>
                <a:gd name="T2" fmla="*/ 0 w 32"/>
                <a:gd name="T3" fmla="*/ 2147483646 h 22"/>
                <a:gd name="T4" fmla="*/ 0 w 32"/>
                <a:gd name="T5" fmla="*/ 2147483646 h 22"/>
                <a:gd name="T6" fmla="*/ 2147483646 w 32"/>
                <a:gd name="T7" fmla="*/ 2147483646 h 22"/>
                <a:gd name="T8" fmla="*/ 2147483646 w 32"/>
                <a:gd name="T9" fmla="*/ 2147483646 h 22"/>
                <a:gd name="T10" fmla="*/ 0 w 32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" h="22">
                  <a:moveTo>
                    <a:pt x="0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0" y="13"/>
                    <a:pt x="21" y="18"/>
                    <a:pt x="32" y="22"/>
                  </a:cubicBezTo>
                  <a:cubicBezTo>
                    <a:pt x="31" y="19"/>
                    <a:pt x="30" y="16"/>
                    <a:pt x="29" y="13"/>
                  </a:cubicBezTo>
                  <a:cubicBezTo>
                    <a:pt x="19" y="9"/>
                    <a:pt x="9" y="5"/>
                    <a:pt x="0" y="0"/>
                  </a:cubicBezTo>
                </a:path>
              </a:pathLst>
            </a:custGeom>
            <a:solidFill>
              <a:srgbClr val="B5A6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xmlns="" id="{C125551E-CE7A-4963-8FD0-9FC8D1A04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2402" y="3453657"/>
              <a:ext cx="200945" cy="98450"/>
            </a:xfrm>
            <a:custGeom>
              <a:avLst/>
              <a:gdLst>
                <a:gd name="T0" fmla="*/ 0 w 94"/>
                <a:gd name="T1" fmla="*/ 0 h 46"/>
                <a:gd name="T2" fmla="*/ 2147483646 w 94"/>
                <a:gd name="T3" fmla="*/ 2147483646 h 46"/>
                <a:gd name="T4" fmla="*/ 2147483646 w 94"/>
                <a:gd name="T5" fmla="*/ 2147483646 h 46"/>
                <a:gd name="T6" fmla="*/ 2147483646 w 94"/>
                <a:gd name="T7" fmla="*/ 2147483646 h 46"/>
                <a:gd name="T8" fmla="*/ 2147483646 w 94"/>
                <a:gd name="T9" fmla="*/ 2147483646 h 46"/>
                <a:gd name="T10" fmla="*/ 0 w 94"/>
                <a:gd name="T11" fmla="*/ 0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4" h="46">
                  <a:moveTo>
                    <a:pt x="0" y="0"/>
                  </a:moveTo>
                  <a:cubicBezTo>
                    <a:pt x="3" y="5"/>
                    <a:pt x="5" y="11"/>
                    <a:pt x="8" y="16"/>
                  </a:cubicBezTo>
                  <a:cubicBezTo>
                    <a:pt x="28" y="24"/>
                    <a:pt x="48" y="32"/>
                    <a:pt x="68" y="38"/>
                  </a:cubicBezTo>
                  <a:cubicBezTo>
                    <a:pt x="77" y="41"/>
                    <a:pt x="85" y="44"/>
                    <a:pt x="94" y="46"/>
                  </a:cubicBezTo>
                  <a:cubicBezTo>
                    <a:pt x="82" y="41"/>
                    <a:pt x="71" y="34"/>
                    <a:pt x="61" y="25"/>
                  </a:cubicBezTo>
                  <a:cubicBezTo>
                    <a:pt x="41" y="18"/>
                    <a:pt x="20" y="9"/>
                    <a:pt x="0" y="0"/>
                  </a:cubicBezTo>
                </a:path>
              </a:pathLst>
            </a:custGeom>
            <a:solidFill>
              <a:srgbClr val="B5A6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xmlns="" id="{B372CC2F-0EED-4718-9D78-D772B1148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9895" y="3185315"/>
              <a:ext cx="1163638" cy="413488"/>
            </a:xfrm>
            <a:custGeom>
              <a:avLst/>
              <a:gdLst>
                <a:gd name="T0" fmla="*/ 2147483646 w 546"/>
                <a:gd name="T1" fmla="*/ 2147483646 h 194"/>
                <a:gd name="T2" fmla="*/ 2147483646 w 546"/>
                <a:gd name="T3" fmla="*/ 2147483646 h 194"/>
                <a:gd name="T4" fmla="*/ 2147483646 w 546"/>
                <a:gd name="T5" fmla="*/ 2147483646 h 194"/>
                <a:gd name="T6" fmla="*/ 2147483646 w 546"/>
                <a:gd name="T7" fmla="*/ 2147483646 h 194"/>
                <a:gd name="T8" fmla="*/ 2147483646 w 546"/>
                <a:gd name="T9" fmla="*/ 2147483646 h 194"/>
                <a:gd name="T10" fmla="*/ 2147483646 w 546"/>
                <a:gd name="T11" fmla="*/ 2147483646 h 194"/>
                <a:gd name="T12" fmla="*/ 2147483646 w 546"/>
                <a:gd name="T13" fmla="*/ 2147483646 h 194"/>
                <a:gd name="T14" fmla="*/ 2147483646 w 546"/>
                <a:gd name="T15" fmla="*/ 2147483646 h 194"/>
                <a:gd name="T16" fmla="*/ 2147483646 w 546"/>
                <a:gd name="T17" fmla="*/ 2147483646 h 194"/>
                <a:gd name="T18" fmla="*/ 2147483646 w 546"/>
                <a:gd name="T19" fmla="*/ 2147483646 h 194"/>
                <a:gd name="T20" fmla="*/ 2147483646 w 546"/>
                <a:gd name="T21" fmla="*/ 2147483646 h 1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6" h="194">
                  <a:moveTo>
                    <a:pt x="184" y="32"/>
                  </a:moveTo>
                  <a:cubicBezTo>
                    <a:pt x="183" y="36"/>
                    <a:pt x="179" y="46"/>
                    <a:pt x="178" y="47"/>
                  </a:cubicBezTo>
                  <a:cubicBezTo>
                    <a:pt x="124" y="34"/>
                    <a:pt x="85" y="26"/>
                    <a:pt x="84" y="31"/>
                  </a:cubicBezTo>
                  <a:cubicBezTo>
                    <a:pt x="82" y="39"/>
                    <a:pt x="165" y="71"/>
                    <a:pt x="271" y="102"/>
                  </a:cubicBezTo>
                  <a:cubicBezTo>
                    <a:pt x="377" y="133"/>
                    <a:pt x="465" y="152"/>
                    <a:pt x="467" y="144"/>
                  </a:cubicBezTo>
                  <a:cubicBezTo>
                    <a:pt x="469" y="139"/>
                    <a:pt x="437" y="126"/>
                    <a:pt x="386" y="108"/>
                  </a:cubicBezTo>
                  <a:cubicBezTo>
                    <a:pt x="386" y="108"/>
                    <a:pt x="389" y="94"/>
                    <a:pt x="389" y="93"/>
                  </a:cubicBezTo>
                  <a:cubicBezTo>
                    <a:pt x="483" y="127"/>
                    <a:pt x="546" y="159"/>
                    <a:pt x="541" y="174"/>
                  </a:cubicBezTo>
                  <a:cubicBezTo>
                    <a:pt x="536" y="194"/>
                    <a:pt x="411" y="174"/>
                    <a:pt x="263" y="130"/>
                  </a:cubicBezTo>
                  <a:cubicBezTo>
                    <a:pt x="115" y="87"/>
                    <a:pt x="0" y="35"/>
                    <a:pt x="6" y="15"/>
                  </a:cubicBezTo>
                  <a:cubicBezTo>
                    <a:pt x="10" y="0"/>
                    <a:pt x="84" y="8"/>
                    <a:pt x="184" y="32"/>
                  </a:cubicBezTo>
                  <a:close/>
                </a:path>
              </a:pathLst>
            </a:custGeom>
            <a:solidFill>
              <a:srgbClr val="A18B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1" name="PA-组合 4">
            <a:extLst>
              <a:ext uri="{FF2B5EF4-FFF2-40B4-BE49-F238E27FC236}">
                <a16:creationId xmlns:a16="http://schemas.microsoft.com/office/drawing/2014/main" xmlns="" id="{F529CEE6-DC4C-4F56-B23F-91C73953F9D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738958" y="1049092"/>
            <a:ext cx="7666084" cy="669853"/>
            <a:chOff x="372001" y="1149542"/>
            <a:chExt cx="3866098" cy="3157898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9" name="PA-同心圆 695">
              <a:extLst>
                <a:ext uri="{FF2B5EF4-FFF2-40B4-BE49-F238E27FC236}">
                  <a16:creationId xmlns:a16="http://schemas.microsoft.com/office/drawing/2014/main" xmlns="" id="{F953EEF0-AE29-4962-AC60-4F40F09EACE8}"/>
                </a:ext>
              </a:extLst>
            </p:cNvPr>
            <p:cNvSpPr/>
            <p:nvPr/>
          </p:nvSpPr>
          <p:spPr>
            <a:xfrm>
              <a:off x="372001" y="1149542"/>
              <a:ext cx="3866098" cy="3157898"/>
            </a:xfrm>
            <a:prstGeom prst="roundRect">
              <a:avLst>
                <a:gd name="adj" fmla="val 34726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prstClr val="black"/>
                </a:solidFill>
                <a:latin typeface="Calibri"/>
                <a:ea typeface="微软雅黑"/>
              </a:endParaRPr>
            </a:p>
          </p:txBody>
        </p:sp>
        <p:sp>
          <p:nvSpPr>
            <p:cNvPr id="20" name="PA-椭圆 30">
              <a:extLst>
                <a:ext uri="{FF2B5EF4-FFF2-40B4-BE49-F238E27FC236}">
                  <a16:creationId xmlns:a16="http://schemas.microsoft.com/office/drawing/2014/main" xmlns="" id="{9E5EA4DD-C5CD-4460-B060-850AA04BD01A}"/>
                </a:ext>
              </a:extLst>
            </p:cNvPr>
            <p:cNvSpPr/>
            <p:nvPr/>
          </p:nvSpPr>
          <p:spPr>
            <a:xfrm>
              <a:off x="401653" y="1310560"/>
              <a:ext cx="3806792" cy="2882266"/>
            </a:xfrm>
            <a:prstGeom prst="roundRect">
              <a:avLst>
                <a:gd name="adj" fmla="val 35827"/>
              </a:avLst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zh-CN" altLang="en-US" sz="4000" b="1" dirty="0">
                  <a:ln w="19050">
                    <a:solidFill>
                      <a:schemeClr val="tx2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探究影响滑动摩擦力大小的因素</a:t>
              </a:r>
            </a:p>
          </p:txBody>
        </p:sp>
      </p:grpSp>
      <p:pic>
        <p:nvPicPr>
          <p:cNvPr id="23557" name="图片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1976438"/>
            <a:ext cx="7058025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Scale>
                                      <p:cBhvr>
                                        <p:cTn id="8" dur="46" fill="hold">
                                          <p:stCondLst>
                                            <p:cond delay="28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110000" y="110000"/>
                                    </p:animScale>
                                    <p:animScale>
                                      <p:cBhvr>
                                        <p:cTn id="9" dur="46" fill="hold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10000" y="110000"/>
                                      <p:to x="100000" y="100000"/>
                                    </p:animScale>
                                    <p:animScale>
                                      <p:cBhvr>
                                        <p:cTn id="10" dur="46" fill="hold">
                                          <p:stCondLst>
                                            <p:cond delay="3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105000" y="105000"/>
                                    </p:animScale>
                                    <p:animScale>
                                      <p:cBhvr>
                                        <p:cTn id="11" dur="58" fill="hold">
                                          <p:stCondLst>
                                            <p:cond delay="4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5000" y="105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ED9923CA-B358-4BCC-85E3-8BE413829C0C}"/>
              </a:ext>
            </a:extLst>
          </p:cNvPr>
          <p:cNvGrpSpPr>
            <a:grpSpLocks/>
          </p:cNvGrpSpPr>
          <p:nvPr/>
        </p:nvGrpSpPr>
        <p:grpSpPr bwMode="auto">
          <a:xfrm>
            <a:off x="418907" y="260919"/>
            <a:ext cx="2701365" cy="530849"/>
            <a:chOff x="1752567" y="402830"/>
            <a:chExt cx="4217586" cy="844742"/>
          </a:xfrm>
          <a:solidFill>
            <a:srgbClr val="4B5251"/>
          </a:solidFill>
          <a:effectLst>
            <a:outerShdw blurRad="50800" dist="38100" dir="5400000" sx="105000" sy="105000" algn="t" rotWithShape="0">
              <a:prstClr val="black">
                <a:alpha val="40000"/>
              </a:prstClr>
            </a:outerShdw>
          </a:effectLst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xmlns="" id="{A4D011E3-DFDF-4CD0-884F-5BEA70A52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2567" y="402830"/>
              <a:ext cx="844470" cy="844742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solidFill>
                  <a:prstClr val="white"/>
                </a:solidFill>
                <a:latin typeface="等线" panose="02010600030101010101" pitchFamily="2" charset="-122"/>
                <a:ea typeface="KaiTi"/>
              </a:endParaRPr>
            </a:p>
          </p:txBody>
        </p:sp>
        <p:sp>
          <p:nvSpPr>
            <p:cNvPr id="4" name="任意多边形: 形状 14">
              <a:extLst>
                <a:ext uri="{FF2B5EF4-FFF2-40B4-BE49-F238E27FC236}">
                  <a16:creationId xmlns:a16="http://schemas.microsoft.com/office/drawing/2014/main" xmlns="" id="{19C5FF74-738A-4C9F-9D64-80095F795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055" y="402830"/>
              <a:ext cx="3827098" cy="844742"/>
            </a:xfrm>
            <a:custGeom>
              <a:avLst/>
              <a:gdLst>
                <a:gd name="T0" fmla="*/ 3535441 w 3096868"/>
                <a:gd name="T1" fmla="*/ 665844 h 683523"/>
                <a:gd name="T2" fmla="*/ 3620786 w 3096868"/>
                <a:gd name="T3" fmla="*/ 751190 h 683523"/>
                <a:gd name="T4" fmla="*/ 3535441 w 3096868"/>
                <a:gd name="T5" fmla="*/ 836535 h 683523"/>
                <a:gd name="T6" fmla="*/ 3450096 w 3096868"/>
                <a:gd name="T7" fmla="*/ 751190 h 683523"/>
                <a:gd name="T8" fmla="*/ 3535441 w 3096868"/>
                <a:gd name="T9" fmla="*/ 665844 h 683523"/>
                <a:gd name="T10" fmla="*/ 3575421 w 3096868"/>
                <a:gd name="T11" fmla="*/ 334148 h 683523"/>
                <a:gd name="T12" fmla="*/ 3740494 w 3096868"/>
                <a:gd name="T13" fmla="*/ 334148 h 683523"/>
                <a:gd name="T14" fmla="*/ 3827310 w 3096868"/>
                <a:gd name="T15" fmla="*/ 420964 h 683523"/>
                <a:gd name="T16" fmla="*/ 3740494 w 3096868"/>
                <a:gd name="T17" fmla="*/ 507780 h 683523"/>
                <a:gd name="T18" fmla="*/ 3575421 w 3096868"/>
                <a:gd name="T19" fmla="*/ 507780 h 683523"/>
                <a:gd name="T20" fmla="*/ 3488605 w 3096868"/>
                <a:gd name="T21" fmla="*/ 420964 h 683523"/>
                <a:gd name="T22" fmla="*/ 3575421 w 3096868"/>
                <a:gd name="T23" fmla="*/ 334148 h 683523"/>
                <a:gd name="T24" fmla="*/ 300585 w 3096868"/>
                <a:gd name="T25" fmla="*/ 260256 h 683523"/>
                <a:gd name="T26" fmla="*/ 300585 w 3096868"/>
                <a:gd name="T27" fmla="*/ 260256 h 683523"/>
                <a:gd name="T28" fmla="*/ 300585 w 3096868"/>
                <a:gd name="T29" fmla="*/ 260257 h 683523"/>
                <a:gd name="T30" fmla="*/ 3111437 w 3096868"/>
                <a:gd name="T31" fmla="*/ 8158 h 683523"/>
                <a:gd name="T32" fmla="*/ 3196782 w 3096868"/>
                <a:gd name="T33" fmla="*/ 93503 h 683523"/>
                <a:gd name="T34" fmla="*/ 3111437 w 3096868"/>
                <a:gd name="T35" fmla="*/ 178848 h 683523"/>
                <a:gd name="T36" fmla="*/ 3026091 w 3096868"/>
                <a:gd name="T37" fmla="*/ 93503 h 683523"/>
                <a:gd name="T38" fmla="*/ 3111437 w 3096868"/>
                <a:gd name="T39" fmla="*/ 8158 h 683523"/>
                <a:gd name="T40" fmla="*/ 86816 w 3096868"/>
                <a:gd name="T41" fmla="*/ 0 h 683523"/>
                <a:gd name="T42" fmla="*/ 2864929 w 3096868"/>
                <a:gd name="T43" fmla="*/ 0 h 683523"/>
                <a:gd name="T44" fmla="*/ 2951744 w 3096868"/>
                <a:gd name="T45" fmla="*/ 86816 h 683523"/>
                <a:gd name="T46" fmla="*/ 2864929 w 3096868"/>
                <a:gd name="T47" fmla="*/ 173632 h 683523"/>
                <a:gd name="T48" fmla="*/ 2734090 w 3096868"/>
                <a:gd name="T49" fmla="*/ 173632 h 683523"/>
                <a:gd name="T50" fmla="*/ 2723584 w 3096868"/>
                <a:gd name="T51" fmla="*/ 175729 h 683523"/>
                <a:gd name="T52" fmla="*/ 2670560 w 3096868"/>
                <a:gd name="T53" fmla="*/ 254801 h 683523"/>
                <a:gd name="T54" fmla="*/ 2723584 w 3096868"/>
                <a:gd name="T55" fmla="*/ 333871 h 683523"/>
                <a:gd name="T56" fmla="*/ 2724968 w 3096868"/>
                <a:gd name="T57" fmla="*/ 334148 h 683523"/>
                <a:gd name="T58" fmla="*/ 3156548 w 3096868"/>
                <a:gd name="T59" fmla="*/ 334148 h 683523"/>
                <a:gd name="T60" fmla="*/ 3243364 w 3096868"/>
                <a:gd name="T61" fmla="*/ 420964 h 683523"/>
                <a:gd name="T62" fmla="*/ 3156548 w 3096868"/>
                <a:gd name="T63" fmla="*/ 507780 h 683523"/>
                <a:gd name="T64" fmla="*/ 3030652 w 3096868"/>
                <a:gd name="T65" fmla="*/ 507780 h 683523"/>
                <a:gd name="T66" fmla="*/ 3002180 w 3096868"/>
                <a:gd name="T67" fmla="*/ 513462 h 683523"/>
                <a:gd name="T68" fmla="*/ 2949156 w 3096868"/>
                <a:gd name="T69" fmla="*/ 592534 h 683523"/>
                <a:gd name="T70" fmla="*/ 2974584 w 3096868"/>
                <a:gd name="T71" fmla="*/ 653214 h 683523"/>
                <a:gd name="T72" fmla="*/ 3001437 w 3096868"/>
                <a:gd name="T73" fmla="*/ 671110 h 683523"/>
                <a:gd name="T74" fmla="*/ 3287446 w 3096868"/>
                <a:gd name="T75" fmla="*/ 671110 h 683523"/>
                <a:gd name="T76" fmla="*/ 3374262 w 3096868"/>
                <a:gd name="T77" fmla="*/ 757926 h 683523"/>
                <a:gd name="T78" fmla="*/ 3287446 w 3096868"/>
                <a:gd name="T79" fmla="*/ 844742 h 683523"/>
                <a:gd name="T80" fmla="*/ 86816 w 3096868"/>
                <a:gd name="T81" fmla="*/ 844742 h 683523"/>
                <a:gd name="T82" fmla="*/ 0 w 3096868"/>
                <a:gd name="T83" fmla="*/ 757926 h 683523"/>
                <a:gd name="T84" fmla="*/ 86816 w 3096868"/>
                <a:gd name="T85" fmla="*/ 671110 h 683523"/>
                <a:gd name="T86" fmla="*/ 300585 w 3096868"/>
                <a:gd name="T87" fmla="*/ 671110 h 683523"/>
                <a:gd name="T88" fmla="*/ 300585 w 3096868"/>
                <a:gd name="T89" fmla="*/ 507780 h 683523"/>
                <a:gd name="T90" fmla="*/ 131059 w 3096868"/>
                <a:gd name="T91" fmla="*/ 507780 h 683523"/>
                <a:gd name="T92" fmla="*/ 44243 w 3096868"/>
                <a:gd name="T93" fmla="*/ 420964 h 683523"/>
                <a:gd name="T94" fmla="*/ 131059 w 3096868"/>
                <a:gd name="T95" fmla="*/ 334148 h 683523"/>
                <a:gd name="T96" fmla="*/ 340336 w 3096868"/>
                <a:gd name="T97" fmla="*/ 334148 h 683523"/>
                <a:gd name="T98" fmla="*/ 327649 w 3096868"/>
                <a:gd name="T99" fmla="*/ 325594 h 683523"/>
                <a:gd name="T100" fmla="*/ 307845 w 3096868"/>
                <a:gd name="T101" fmla="*/ 296223 h 683523"/>
                <a:gd name="T102" fmla="*/ 300585 w 3096868"/>
                <a:gd name="T103" fmla="*/ 260256 h 683523"/>
                <a:gd name="T104" fmla="*/ 307845 w 3096868"/>
                <a:gd name="T105" fmla="*/ 224290 h 683523"/>
                <a:gd name="T106" fmla="*/ 341324 w 3096868"/>
                <a:gd name="T107" fmla="*/ 183636 h 683523"/>
                <a:gd name="T108" fmla="*/ 374075 w 3096868"/>
                <a:gd name="T109" fmla="*/ 173632 h 683523"/>
                <a:gd name="T110" fmla="*/ 86816 w 3096868"/>
                <a:gd name="T111" fmla="*/ 173632 h 683523"/>
                <a:gd name="T112" fmla="*/ 0 w 3096868"/>
                <a:gd name="T113" fmla="*/ 86816 h 683523"/>
                <a:gd name="T114" fmla="*/ 86816 w 3096868"/>
                <a:gd name="T115" fmla="*/ 0 h 68352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096868"/>
                <a:gd name="T175" fmla="*/ 0 h 683523"/>
                <a:gd name="T176" fmla="*/ 3096868 w 3096868"/>
                <a:gd name="T177" fmla="*/ 683523 h 68352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096868" h="683523">
                  <a:moveTo>
                    <a:pt x="2860702" y="538768"/>
                  </a:moveTo>
                  <a:cubicBezTo>
                    <a:pt x="2898841" y="538768"/>
                    <a:pt x="2929759" y="569686"/>
                    <a:pt x="2929759" y="607825"/>
                  </a:cubicBezTo>
                  <a:cubicBezTo>
                    <a:pt x="2929759" y="645964"/>
                    <a:pt x="2898841" y="676882"/>
                    <a:pt x="2860702" y="676882"/>
                  </a:cubicBezTo>
                  <a:cubicBezTo>
                    <a:pt x="2822563" y="676882"/>
                    <a:pt x="2791645" y="645964"/>
                    <a:pt x="2791645" y="607825"/>
                  </a:cubicBezTo>
                  <a:cubicBezTo>
                    <a:pt x="2791645" y="569686"/>
                    <a:pt x="2822563" y="538768"/>
                    <a:pt x="2860702" y="538768"/>
                  </a:cubicBezTo>
                  <a:close/>
                  <a:moveTo>
                    <a:pt x="2893052" y="270376"/>
                  </a:moveTo>
                  <a:lnTo>
                    <a:pt x="3026621" y="270376"/>
                  </a:lnTo>
                  <a:cubicBezTo>
                    <a:pt x="3065417" y="270376"/>
                    <a:pt x="3096868" y="301827"/>
                    <a:pt x="3096868" y="340623"/>
                  </a:cubicBezTo>
                  <a:cubicBezTo>
                    <a:pt x="3096868" y="379419"/>
                    <a:pt x="3065417" y="410870"/>
                    <a:pt x="3026621" y="410870"/>
                  </a:cubicBezTo>
                  <a:lnTo>
                    <a:pt x="2893052" y="410870"/>
                  </a:lnTo>
                  <a:cubicBezTo>
                    <a:pt x="2854256" y="410870"/>
                    <a:pt x="2822805" y="379419"/>
                    <a:pt x="2822805" y="340623"/>
                  </a:cubicBezTo>
                  <a:cubicBezTo>
                    <a:pt x="2822805" y="301827"/>
                    <a:pt x="2854256" y="270376"/>
                    <a:pt x="2893052" y="270376"/>
                  </a:cubicBezTo>
                  <a:close/>
                  <a:moveTo>
                    <a:pt x="243218" y="210586"/>
                  </a:moveTo>
                  <a:lnTo>
                    <a:pt x="243218" y="210586"/>
                  </a:lnTo>
                  <a:lnTo>
                    <a:pt x="243218" y="210587"/>
                  </a:lnTo>
                  <a:lnTo>
                    <a:pt x="243218" y="210586"/>
                  </a:lnTo>
                  <a:close/>
                  <a:moveTo>
                    <a:pt x="2517619" y="6601"/>
                  </a:moveTo>
                  <a:cubicBezTo>
                    <a:pt x="2555758" y="6601"/>
                    <a:pt x="2586676" y="37519"/>
                    <a:pt x="2586676" y="75658"/>
                  </a:cubicBezTo>
                  <a:cubicBezTo>
                    <a:pt x="2586676" y="113797"/>
                    <a:pt x="2555758" y="144715"/>
                    <a:pt x="2517619" y="144715"/>
                  </a:cubicBezTo>
                  <a:cubicBezTo>
                    <a:pt x="2479480" y="144715"/>
                    <a:pt x="2448562" y="113797"/>
                    <a:pt x="2448562" y="75658"/>
                  </a:cubicBezTo>
                  <a:cubicBezTo>
                    <a:pt x="2448562" y="37519"/>
                    <a:pt x="2479480" y="6601"/>
                    <a:pt x="2517619" y="6601"/>
                  </a:cubicBezTo>
                  <a:close/>
                  <a:moveTo>
                    <a:pt x="70247" y="0"/>
                  </a:moveTo>
                  <a:lnTo>
                    <a:pt x="2318157" y="0"/>
                  </a:lnTo>
                  <a:cubicBezTo>
                    <a:pt x="2356953" y="0"/>
                    <a:pt x="2388404" y="31451"/>
                    <a:pt x="2388404" y="70247"/>
                  </a:cubicBezTo>
                  <a:cubicBezTo>
                    <a:pt x="2388404" y="109043"/>
                    <a:pt x="2356953" y="140494"/>
                    <a:pt x="2318157" y="140494"/>
                  </a:cubicBezTo>
                  <a:lnTo>
                    <a:pt x="2212289" y="140494"/>
                  </a:lnTo>
                  <a:lnTo>
                    <a:pt x="2203788" y="142191"/>
                  </a:lnTo>
                  <a:cubicBezTo>
                    <a:pt x="2178575" y="152732"/>
                    <a:pt x="2160884" y="177410"/>
                    <a:pt x="2160884" y="206172"/>
                  </a:cubicBezTo>
                  <a:cubicBezTo>
                    <a:pt x="2160884" y="234933"/>
                    <a:pt x="2178575" y="259611"/>
                    <a:pt x="2203788" y="270152"/>
                  </a:cubicBezTo>
                  <a:lnTo>
                    <a:pt x="2204908" y="270376"/>
                  </a:lnTo>
                  <a:lnTo>
                    <a:pt x="2554121" y="270376"/>
                  </a:lnTo>
                  <a:cubicBezTo>
                    <a:pt x="2592917" y="270376"/>
                    <a:pt x="2624368" y="301827"/>
                    <a:pt x="2624368" y="340623"/>
                  </a:cubicBezTo>
                  <a:cubicBezTo>
                    <a:pt x="2624368" y="379419"/>
                    <a:pt x="2592917" y="410870"/>
                    <a:pt x="2554121" y="410870"/>
                  </a:cubicBezTo>
                  <a:lnTo>
                    <a:pt x="2452252" y="410870"/>
                  </a:lnTo>
                  <a:lnTo>
                    <a:pt x="2429214" y="415468"/>
                  </a:lnTo>
                  <a:cubicBezTo>
                    <a:pt x="2404001" y="426009"/>
                    <a:pt x="2386310" y="450687"/>
                    <a:pt x="2386310" y="479449"/>
                  </a:cubicBezTo>
                  <a:cubicBezTo>
                    <a:pt x="2386310" y="498623"/>
                    <a:pt x="2394173" y="515982"/>
                    <a:pt x="2406885" y="528548"/>
                  </a:cubicBezTo>
                  <a:lnTo>
                    <a:pt x="2428613" y="543029"/>
                  </a:lnTo>
                  <a:lnTo>
                    <a:pt x="2660037" y="543029"/>
                  </a:lnTo>
                  <a:cubicBezTo>
                    <a:pt x="2698833" y="543029"/>
                    <a:pt x="2730284" y="574480"/>
                    <a:pt x="2730284" y="613276"/>
                  </a:cubicBezTo>
                  <a:cubicBezTo>
                    <a:pt x="2730284" y="652072"/>
                    <a:pt x="2698833" y="683523"/>
                    <a:pt x="2660037" y="683523"/>
                  </a:cubicBezTo>
                  <a:lnTo>
                    <a:pt x="70247" y="683523"/>
                  </a:lnTo>
                  <a:cubicBezTo>
                    <a:pt x="31451" y="683523"/>
                    <a:pt x="0" y="652072"/>
                    <a:pt x="0" y="613276"/>
                  </a:cubicBezTo>
                  <a:cubicBezTo>
                    <a:pt x="0" y="574480"/>
                    <a:pt x="31451" y="543029"/>
                    <a:pt x="70247" y="543029"/>
                  </a:cubicBezTo>
                  <a:lnTo>
                    <a:pt x="243218" y="543029"/>
                  </a:lnTo>
                  <a:lnTo>
                    <a:pt x="243218" y="410870"/>
                  </a:lnTo>
                  <a:lnTo>
                    <a:pt x="106046" y="410870"/>
                  </a:lnTo>
                  <a:cubicBezTo>
                    <a:pt x="67250" y="410870"/>
                    <a:pt x="35799" y="379419"/>
                    <a:pt x="35799" y="340623"/>
                  </a:cubicBezTo>
                  <a:cubicBezTo>
                    <a:pt x="35799" y="301827"/>
                    <a:pt x="67250" y="270376"/>
                    <a:pt x="106046" y="270376"/>
                  </a:cubicBezTo>
                  <a:lnTo>
                    <a:pt x="275383" y="270376"/>
                  </a:lnTo>
                  <a:lnTo>
                    <a:pt x="265117" y="263454"/>
                  </a:lnTo>
                  <a:cubicBezTo>
                    <a:pt x="258351" y="256689"/>
                    <a:pt x="252877" y="248634"/>
                    <a:pt x="249093" y="239689"/>
                  </a:cubicBezTo>
                  <a:lnTo>
                    <a:pt x="243218" y="210586"/>
                  </a:lnTo>
                  <a:lnTo>
                    <a:pt x="249093" y="181484"/>
                  </a:lnTo>
                  <a:cubicBezTo>
                    <a:pt x="254769" y="168067"/>
                    <a:pt x="264249" y="156651"/>
                    <a:pt x="276182" y="148589"/>
                  </a:cubicBezTo>
                  <a:lnTo>
                    <a:pt x="302683" y="140494"/>
                  </a:lnTo>
                  <a:lnTo>
                    <a:pt x="70247" y="140494"/>
                  </a:lnTo>
                  <a:cubicBezTo>
                    <a:pt x="31451" y="140494"/>
                    <a:pt x="0" y="109043"/>
                    <a:pt x="0" y="70247"/>
                  </a:cubicBezTo>
                  <a:cubicBezTo>
                    <a:pt x="0" y="31451"/>
                    <a:pt x="31451" y="0"/>
                    <a:pt x="7024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zh-CN" altLang="en-US" sz="3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KaiTi"/>
                </a:rPr>
                <a:t>演示实验</a:t>
              </a:r>
              <a:endParaRPr lang="zh-CN" altLang="en-US" sz="3000" dirty="0">
                <a:solidFill>
                  <a:prstClr val="white"/>
                </a:solidFill>
                <a:latin typeface="等线" panose="02010600030101010101" pitchFamily="2" charset="-122"/>
                <a:ea typeface="KaiTi"/>
              </a:endParaRPr>
            </a:p>
          </p:txBody>
        </p:sp>
      </p:grpSp>
      <p:grpSp>
        <p:nvGrpSpPr>
          <p:cNvPr id="5" name="组合 4"/>
          <p:cNvGrpSpPr>
            <a:grpSpLocks/>
          </p:cNvGrpSpPr>
          <p:nvPr/>
        </p:nvGrpSpPr>
        <p:grpSpPr bwMode="auto">
          <a:xfrm rot="586902">
            <a:off x="-284163" y="219075"/>
            <a:ext cx="1406526" cy="614363"/>
            <a:chOff x="8036364" y="3109913"/>
            <a:chExt cx="1163638" cy="508000"/>
          </a:xfrm>
        </p:grpSpPr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xmlns="" id="{3C831583-8B07-4325-88AC-011D1CC64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5043" y="3096308"/>
              <a:ext cx="509584" cy="508000"/>
            </a:xfrm>
            <a:custGeom>
              <a:avLst/>
              <a:gdLst>
                <a:gd name="T0" fmla="*/ 2147483646 w 239"/>
                <a:gd name="T1" fmla="*/ 2147483646 h 239"/>
                <a:gd name="T2" fmla="*/ 2147483646 w 239"/>
                <a:gd name="T3" fmla="*/ 2147483646 h 239"/>
                <a:gd name="T4" fmla="*/ 2147483646 w 239"/>
                <a:gd name="T5" fmla="*/ 2147483646 h 239"/>
                <a:gd name="T6" fmla="*/ 2147483646 w 239"/>
                <a:gd name="T7" fmla="*/ 2147483646 h 239"/>
                <a:gd name="T8" fmla="*/ 2147483646 w 239"/>
                <a:gd name="T9" fmla="*/ 2147483646 h 2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9" h="239">
                  <a:moveTo>
                    <a:pt x="15" y="93"/>
                  </a:moveTo>
                  <a:cubicBezTo>
                    <a:pt x="0" y="150"/>
                    <a:pt x="35" y="209"/>
                    <a:pt x="92" y="224"/>
                  </a:cubicBezTo>
                  <a:cubicBezTo>
                    <a:pt x="150" y="239"/>
                    <a:pt x="209" y="205"/>
                    <a:pt x="224" y="147"/>
                  </a:cubicBezTo>
                  <a:cubicBezTo>
                    <a:pt x="239" y="89"/>
                    <a:pt x="205" y="30"/>
                    <a:pt x="147" y="15"/>
                  </a:cubicBezTo>
                  <a:cubicBezTo>
                    <a:pt x="89" y="0"/>
                    <a:pt x="30" y="35"/>
                    <a:pt x="15" y="93"/>
                  </a:cubicBezTo>
                </a:path>
              </a:pathLst>
            </a:custGeom>
            <a:solidFill>
              <a:srgbClr val="E7EB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xmlns="" id="{0535FBBA-E28F-4397-8BD9-4160D0FC8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5489" y="3192618"/>
              <a:ext cx="395321" cy="129954"/>
            </a:xfrm>
            <a:custGeom>
              <a:avLst/>
              <a:gdLst>
                <a:gd name="T0" fmla="*/ 2147483646 w 186"/>
                <a:gd name="T1" fmla="*/ 0 h 61"/>
                <a:gd name="T2" fmla="*/ 0 w 186"/>
                <a:gd name="T3" fmla="*/ 2147483646 h 61"/>
                <a:gd name="T4" fmla="*/ 0 w 186"/>
                <a:gd name="T5" fmla="*/ 2147483646 h 61"/>
                <a:gd name="T6" fmla="*/ 0 w 186"/>
                <a:gd name="T7" fmla="*/ 2147483646 h 61"/>
                <a:gd name="T8" fmla="*/ 0 w 186"/>
                <a:gd name="T9" fmla="*/ 2147483646 h 61"/>
                <a:gd name="T10" fmla="*/ 2147483646 w 186"/>
                <a:gd name="T11" fmla="*/ 2147483646 h 61"/>
                <a:gd name="T12" fmla="*/ 2147483646 w 186"/>
                <a:gd name="T13" fmla="*/ 2147483646 h 61"/>
                <a:gd name="T14" fmla="*/ 2147483646 w 186"/>
                <a:gd name="T15" fmla="*/ 0 h 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86" h="61">
                  <a:moveTo>
                    <a:pt x="8" y="0"/>
                  </a:moveTo>
                  <a:cubicBezTo>
                    <a:pt x="5" y="3"/>
                    <a:pt x="2" y="5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8" y="37"/>
                    <a:pt x="122" y="56"/>
                    <a:pt x="186" y="61"/>
                  </a:cubicBezTo>
                  <a:cubicBezTo>
                    <a:pt x="186" y="60"/>
                    <a:pt x="186" y="59"/>
                    <a:pt x="185" y="58"/>
                  </a:cubicBezTo>
                  <a:cubicBezTo>
                    <a:pt x="124" y="47"/>
                    <a:pt x="65" y="26"/>
                    <a:pt x="8" y="0"/>
                  </a:cubicBezTo>
                </a:path>
              </a:pathLst>
            </a:custGeom>
            <a:solidFill>
              <a:srgbClr val="BDB1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xmlns="" id="{9D72C5EB-D3E4-4E5E-85BD-0C0B3C4D4B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06966" y="3241538"/>
              <a:ext cx="439976" cy="137830"/>
            </a:xfrm>
            <a:custGeom>
              <a:avLst/>
              <a:gdLst>
                <a:gd name="T0" fmla="*/ 2147483646 w 206"/>
                <a:gd name="T1" fmla="*/ 2147483646 h 65"/>
                <a:gd name="T2" fmla="*/ 2147483646 w 206"/>
                <a:gd name="T3" fmla="*/ 2147483646 h 65"/>
                <a:gd name="T4" fmla="*/ 2147483646 w 206"/>
                <a:gd name="T5" fmla="*/ 2147483646 h 65"/>
                <a:gd name="T6" fmla="*/ 2147483646 w 206"/>
                <a:gd name="T7" fmla="*/ 2147483646 h 65"/>
                <a:gd name="T8" fmla="*/ 2147483646 w 206"/>
                <a:gd name="T9" fmla="*/ 2147483646 h 65"/>
                <a:gd name="T10" fmla="*/ 2147483646 w 206"/>
                <a:gd name="T11" fmla="*/ 0 h 65"/>
                <a:gd name="T12" fmla="*/ 0 w 206"/>
                <a:gd name="T13" fmla="*/ 2147483646 h 65"/>
                <a:gd name="T14" fmla="*/ 0 w 206"/>
                <a:gd name="T15" fmla="*/ 2147483646 h 65"/>
                <a:gd name="T16" fmla="*/ 2147483646 w 206"/>
                <a:gd name="T17" fmla="*/ 0 h 65"/>
                <a:gd name="T18" fmla="*/ 2147483646 w 206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6" h="65">
                  <a:moveTo>
                    <a:pt x="14" y="4"/>
                  </a:moveTo>
                  <a:cubicBezTo>
                    <a:pt x="14" y="9"/>
                    <a:pt x="13" y="13"/>
                    <a:pt x="13" y="17"/>
                  </a:cubicBezTo>
                  <a:cubicBezTo>
                    <a:pt x="73" y="45"/>
                    <a:pt x="140" y="61"/>
                    <a:pt x="206" y="65"/>
                  </a:cubicBezTo>
                  <a:cubicBezTo>
                    <a:pt x="206" y="64"/>
                    <a:pt x="206" y="62"/>
                    <a:pt x="206" y="61"/>
                  </a:cubicBezTo>
                  <a:cubicBezTo>
                    <a:pt x="139" y="51"/>
                    <a:pt x="75" y="32"/>
                    <a:pt x="14" y="4"/>
                  </a:cubicBezTo>
                  <a:moveTo>
                    <a:pt x="4" y="0"/>
                  </a:moveTo>
                  <a:cubicBezTo>
                    <a:pt x="3" y="3"/>
                    <a:pt x="1" y="7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7"/>
                    <a:pt x="3" y="3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BDB1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xmlns="" id="{26166819-330A-4021-88BC-CF002C464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9986" y="3369455"/>
              <a:ext cx="366428" cy="108950"/>
            </a:xfrm>
            <a:custGeom>
              <a:avLst/>
              <a:gdLst>
                <a:gd name="T0" fmla="*/ 0 w 172"/>
                <a:gd name="T1" fmla="*/ 0 h 51"/>
                <a:gd name="T2" fmla="*/ 2147483646 w 172"/>
                <a:gd name="T3" fmla="*/ 2147483646 h 51"/>
                <a:gd name="T4" fmla="*/ 2147483646 w 172"/>
                <a:gd name="T5" fmla="*/ 2147483646 h 51"/>
                <a:gd name="T6" fmla="*/ 2147483646 w 172"/>
                <a:gd name="T7" fmla="*/ 2147483646 h 51"/>
                <a:gd name="T8" fmla="*/ 0 w 172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2" h="51">
                  <a:moveTo>
                    <a:pt x="0" y="0"/>
                  </a:moveTo>
                  <a:cubicBezTo>
                    <a:pt x="1" y="3"/>
                    <a:pt x="2" y="6"/>
                    <a:pt x="3" y="9"/>
                  </a:cubicBezTo>
                  <a:cubicBezTo>
                    <a:pt x="56" y="31"/>
                    <a:pt x="112" y="46"/>
                    <a:pt x="170" y="51"/>
                  </a:cubicBezTo>
                  <a:cubicBezTo>
                    <a:pt x="170" y="50"/>
                    <a:pt x="171" y="49"/>
                    <a:pt x="172" y="48"/>
                  </a:cubicBezTo>
                  <a:cubicBezTo>
                    <a:pt x="113" y="41"/>
                    <a:pt x="55" y="23"/>
                    <a:pt x="0" y="0"/>
                  </a:cubicBezTo>
                </a:path>
              </a:pathLst>
            </a:custGeom>
            <a:solidFill>
              <a:srgbClr val="BDB1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xmlns="" id="{2F3A4A23-803B-41B3-874C-03ABFF5F3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862" y="3501154"/>
              <a:ext cx="206198" cy="63008"/>
            </a:xfrm>
            <a:custGeom>
              <a:avLst/>
              <a:gdLst>
                <a:gd name="T0" fmla="*/ 0 w 97"/>
                <a:gd name="T1" fmla="*/ 0 h 30"/>
                <a:gd name="T2" fmla="*/ 2147483646 w 97"/>
                <a:gd name="T3" fmla="*/ 2147483646 h 30"/>
                <a:gd name="T4" fmla="*/ 2147483646 w 97"/>
                <a:gd name="T5" fmla="*/ 2147483646 h 30"/>
                <a:gd name="T6" fmla="*/ 2147483646 w 97"/>
                <a:gd name="T7" fmla="*/ 2147483646 h 30"/>
                <a:gd name="T8" fmla="*/ 2147483646 w 97"/>
                <a:gd name="T9" fmla="*/ 2147483646 h 30"/>
                <a:gd name="T10" fmla="*/ 0 w 97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" h="30">
                  <a:moveTo>
                    <a:pt x="0" y="0"/>
                  </a:moveTo>
                  <a:cubicBezTo>
                    <a:pt x="10" y="9"/>
                    <a:pt x="21" y="16"/>
                    <a:pt x="33" y="21"/>
                  </a:cubicBezTo>
                  <a:cubicBezTo>
                    <a:pt x="50" y="25"/>
                    <a:pt x="68" y="29"/>
                    <a:pt x="85" y="30"/>
                  </a:cubicBezTo>
                  <a:cubicBezTo>
                    <a:pt x="89" y="28"/>
                    <a:pt x="93" y="26"/>
                    <a:pt x="97" y="24"/>
                  </a:cubicBezTo>
                  <a:cubicBezTo>
                    <a:pt x="65" y="21"/>
                    <a:pt x="34" y="12"/>
                    <a:pt x="5" y="2"/>
                  </a:cubicBezTo>
                  <a:cubicBezTo>
                    <a:pt x="3" y="1"/>
                    <a:pt x="2" y="1"/>
                    <a:pt x="0" y="0"/>
                  </a:cubicBezTo>
                </a:path>
              </a:pathLst>
            </a:custGeom>
            <a:solidFill>
              <a:srgbClr val="BDB1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pic>
          <p:nvPicPr>
            <p:cNvPr id="24587" name="Picture 1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96726" y="3294063"/>
              <a:ext cx="25400" cy="77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xmlns="" id="{3CE6927B-CC02-4798-ACAC-7E78FC02BB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88346" y="3200579"/>
              <a:ext cx="324400" cy="384610"/>
            </a:xfrm>
            <a:custGeom>
              <a:avLst/>
              <a:gdLst>
                <a:gd name="T0" fmla="*/ 2147483646 w 152"/>
                <a:gd name="T1" fmla="*/ 2147483646 h 181"/>
                <a:gd name="T2" fmla="*/ 2147483646 w 152"/>
                <a:gd name="T3" fmla="*/ 2147483646 h 181"/>
                <a:gd name="T4" fmla="*/ 2147483646 w 152"/>
                <a:gd name="T5" fmla="*/ 2147483646 h 181"/>
                <a:gd name="T6" fmla="*/ 2147483646 w 152"/>
                <a:gd name="T7" fmla="*/ 2147483646 h 181"/>
                <a:gd name="T8" fmla="*/ 2147483646 w 152"/>
                <a:gd name="T9" fmla="*/ 2147483646 h 181"/>
                <a:gd name="T10" fmla="*/ 2147483646 w 152"/>
                <a:gd name="T11" fmla="*/ 2147483646 h 181"/>
                <a:gd name="T12" fmla="*/ 2147483646 w 152"/>
                <a:gd name="T13" fmla="*/ 2147483646 h 181"/>
                <a:gd name="T14" fmla="*/ 2147483646 w 152"/>
                <a:gd name="T15" fmla="*/ 2147483646 h 181"/>
                <a:gd name="T16" fmla="*/ 0 w 152"/>
                <a:gd name="T17" fmla="*/ 2147483646 h 181"/>
                <a:gd name="T18" fmla="*/ 2147483646 w 152"/>
                <a:gd name="T19" fmla="*/ 2147483646 h 181"/>
                <a:gd name="T20" fmla="*/ 2147483646 w 152"/>
                <a:gd name="T21" fmla="*/ 2147483646 h 181"/>
                <a:gd name="T22" fmla="*/ 2147483646 w 152"/>
                <a:gd name="T23" fmla="*/ 2147483646 h 181"/>
                <a:gd name="T24" fmla="*/ 0 w 152"/>
                <a:gd name="T25" fmla="*/ 2147483646 h 181"/>
                <a:gd name="T26" fmla="*/ 2147483646 w 152"/>
                <a:gd name="T27" fmla="*/ 2147483646 h 181"/>
                <a:gd name="T28" fmla="*/ 2147483646 w 152"/>
                <a:gd name="T29" fmla="*/ 2147483646 h 181"/>
                <a:gd name="T30" fmla="*/ 2147483646 w 152"/>
                <a:gd name="T31" fmla="*/ 2147483646 h 181"/>
                <a:gd name="T32" fmla="*/ 2147483646 w 152"/>
                <a:gd name="T33" fmla="*/ 2147483646 h 181"/>
                <a:gd name="T34" fmla="*/ 2147483646 w 152"/>
                <a:gd name="T35" fmla="*/ 2147483646 h 181"/>
                <a:gd name="T36" fmla="*/ 0 w 152"/>
                <a:gd name="T37" fmla="*/ 2147483646 h 181"/>
                <a:gd name="T38" fmla="*/ 2147483646 w 152"/>
                <a:gd name="T39" fmla="*/ 2147483646 h 181"/>
                <a:gd name="T40" fmla="*/ 2147483646 w 152"/>
                <a:gd name="T41" fmla="*/ 2147483646 h 181"/>
                <a:gd name="T42" fmla="*/ 2147483646 w 152"/>
                <a:gd name="T43" fmla="*/ 2147483646 h 181"/>
                <a:gd name="T44" fmla="*/ 2147483646 w 152"/>
                <a:gd name="T45" fmla="*/ 0 h 181"/>
                <a:gd name="T46" fmla="*/ 2147483646 w 152"/>
                <a:gd name="T47" fmla="*/ 2147483646 h 181"/>
                <a:gd name="T48" fmla="*/ 2147483646 w 152"/>
                <a:gd name="T49" fmla="*/ 2147483646 h 181"/>
                <a:gd name="T50" fmla="*/ 2147483646 w 152"/>
                <a:gd name="T51" fmla="*/ 2147483646 h 181"/>
                <a:gd name="T52" fmla="*/ 2147483646 w 152"/>
                <a:gd name="T53" fmla="*/ 0 h 181"/>
                <a:gd name="T54" fmla="*/ 2147483646 w 152"/>
                <a:gd name="T55" fmla="*/ 0 h 18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52" h="181">
                  <a:moveTo>
                    <a:pt x="16" y="131"/>
                  </a:moveTo>
                  <a:cubicBezTo>
                    <a:pt x="31" y="153"/>
                    <a:pt x="53" y="170"/>
                    <a:pt x="80" y="177"/>
                  </a:cubicBezTo>
                  <a:cubicBezTo>
                    <a:pt x="90" y="180"/>
                    <a:pt x="99" y="181"/>
                    <a:pt x="108" y="181"/>
                  </a:cubicBezTo>
                  <a:cubicBezTo>
                    <a:pt x="123" y="181"/>
                    <a:pt x="138" y="178"/>
                    <a:pt x="152" y="172"/>
                  </a:cubicBezTo>
                  <a:cubicBezTo>
                    <a:pt x="141" y="171"/>
                    <a:pt x="131" y="170"/>
                    <a:pt x="121" y="167"/>
                  </a:cubicBezTo>
                  <a:cubicBezTo>
                    <a:pt x="114" y="166"/>
                    <a:pt x="108" y="164"/>
                    <a:pt x="102" y="161"/>
                  </a:cubicBezTo>
                  <a:cubicBezTo>
                    <a:pt x="93" y="159"/>
                    <a:pt x="85" y="156"/>
                    <a:pt x="76" y="153"/>
                  </a:cubicBezTo>
                  <a:cubicBezTo>
                    <a:pt x="56" y="147"/>
                    <a:pt x="36" y="139"/>
                    <a:pt x="16" y="131"/>
                  </a:cubicBezTo>
                  <a:moveTo>
                    <a:pt x="0" y="75"/>
                  </a:moveTo>
                  <a:cubicBezTo>
                    <a:pt x="0" y="89"/>
                    <a:pt x="3" y="102"/>
                    <a:pt x="8" y="115"/>
                  </a:cubicBezTo>
                  <a:cubicBezTo>
                    <a:pt x="28" y="124"/>
                    <a:pt x="49" y="133"/>
                    <a:pt x="69" y="140"/>
                  </a:cubicBezTo>
                  <a:cubicBezTo>
                    <a:pt x="53" y="127"/>
                    <a:pt x="40" y="109"/>
                    <a:pt x="32" y="89"/>
                  </a:cubicBezTo>
                  <a:cubicBezTo>
                    <a:pt x="21" y="85"/>
                    <a:pt x="10" y="80"/>
                    <a:pt x="0" y="75"/>
                  </a:cubicBezTo>
                  <a:moveTo>
                    <a:pt x="9" y="30"/>
                  </a:moveTo>
                  <a:cubicBezTo>
                    <a:pt x="6" y="35"/>
                    <a:pt x="5" y="40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3" y="45"/>
                    <a:pt x="3" y="46"/>
                  </a:cubicBezTo>
                  <a:cubicBezTo>
                    <a:pt x="1" y="53"/>
                    <a:pt x="0" y="60"/>
                    <a:pt x="0" y="67"/>
                  </a:cubicBezTo>
                  <a:cubicBezTo>
                    <a:pt x="9" y="72"/>
                    <a:pt x="19" y="76"/>
                    <a:pt x="29" y="80"/>
                  </a:cubicBezTo>
                  <a:cubicBezTo>
                    <a:pt x="24" y="66"/>
                    <a:pt x="22" y="52"/>
                    <a:pt x="22" y="37"/>
                  </a:cubicBezTo>
                  <a:cubicBezTo>
                    <a:pt x="18" y="35"/>
                    <a:pt x="13" y="33"/>
                    <a:pt x="9" y="30"/>
                  </a:cubicBezTo>
                  <a:moveTo>
                    <a:pt x="28" y="0"/>
                  </a:moveTo>
                  <a:cubicBezTo>
                    <a:pt x="22" y="6"/>
                    <a:pt x="18" y="13"/>
                    <a:pt x="13" y="20"/>
                  </a:cubicBezTo>
                  <a:cubicBezTo>
                    <a:pt x="17" y="22"/>
                    <a:pt x="20" y="23"/>
                    <a:pt x="23" y="24"/>
                  </a:cubicBezTo>
                  <a:cubicBezTo>
                    <a:pt x="24" y="18"/>
                    <a:pt x="25" y="12"/>
                    <a:pt x="27" y="6"/>
                  </a:cubicBezTo>
                  <a:cubicBezTo>
                    <a:pt x="27" y="4"/>
                    <a:pt x="28" y="2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solidFill>
              <a:srgbClr val="D2C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xmlns="" id="{AE2C3CCA-8361-407C-BB4A-F4CEF7C08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1512" y="320509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5A6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xmlns="" id="{3AAD5148-8B67-4F79-B354-119F55098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339" y="3238957"/>
              <a:ext cx="31521" cy="35442"/>
            </a:xfrm>
            <a:custGeom>
              <a:avLst/>
              <a:gdLst>
                <a:gd name="T0" fmla="*/ 2147483646 w 14"/>
                <a:gd name="T1" fmla="*/ 0 h 17"/>
                <a:gd name="T2" fmla="*/ 0 w 14"/>
                <a:gd name="T3" fmla="*/ 2147483646 h 17"/>
                <a:gd name="T4" fmla="*/ 2147483646 w 14"/>
                <a:gd name="T5" fmla="*/ 2147483646 h 17"/>
                <a:gd name="T6" fmla="*/ 2147483646 w 14"/>
                <a:gd name="T7" fmla="*/ 2147483646 h 17"/>
                <a:gd name="T8" fmla="*/ 2147483646 w 14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17">
                  <a:moveTo>
                    <a:pt x="4" y="0"/>
                  </a:moveTo>
                  <a:cubicBezTo>
                    <a:pt x="3" y="3"/>
                    <a:pt x="1" y="7"/>
                    <a:pt x="0" y="10"/>
                  </a:cubicBezTo>
                  <a:cubicBezTo>
                    <a:pt x="4" y="13"/>
                    <a:pt x="9" y="15"/>
                    <a:pt x="13" y="17"/>
                  </a:cubicBezTo>
                  <a:cubicBezTo>
                    <a:pt x="13" y="13"/>
                    <a:pt x="14" y="9"/>
                    <a:pt x="14" y="4"/>
                  </a:cubicBezTo>
                  <a:cubicBezTo>
                    <a:pt x="11" y="3"/>
                    <a:pt x="8" y="2"/>
                    <a:pt x="4" y="0"/>
                  </a:cubicBezTo>
                </a:path>
              </a:pathLst>
            </a:custGeom>
            <a:solidFill>
              <a:srgbClr val="B5A6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xmlns="" id="{4A95B215-D3E5-495F-9D17-B582A3990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6906" y="3341608"/>
              <a:ext cx="68295" cy="45943"/>
            </a:xfrm>
            <a:custGeom>
              <a:avLst/>
              <a:gdLst>
                <a:gd name="T0" fmla="*/ 0 w 32"/>
                <a:gd name="T1" fmla="*/ 0 h 22"/>
                <a:gd name="T2" fmla="*/ 0 w 32"/>
                <a:gd name="T3" fmla="*/ 2147483646 h 22"/>
                <a:gd name="T4" fmla="*/ 0 w 32"/>
                <a:gd name="T5" fmla="*/ 2147483646 h 22"/>
                <a:gd name="T6" fmla="*/ 2147483646 w 32"/>
                <a:gd name="T7" fmla="*/ 2147483646 h 22"/>
                <a:gd name="T8" fmla="*/ 2147483646 w 32"/>
                <a:gd name="T9" fmla="*/ 2147483646 h 22"/>
                <a:gd name="T10" fmla="*/ 0 w 32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" h="22">
                  <a:moveTo>
                    <a:pt x="0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0" y="13"/>
                    <a:pt x="21" y="18"/>
                    <a:pt x="32" y="22"/>
                  </a:cubicBezTo>
                  <a:cubicBezTo>
                    <a:pt x="31" y="19"/>
                    <a:pt x="30" y="16"/>
                    <a:pt x="29" y="13"/>
                  </a:cubicBezTo>
                  <a:cubicBezTo>
                    <a:pt x="19" y="9"/>
                    <a:pt x="9" y="5"/>
                    <a:pt x="0" y="0"/>
                  </a:cubicBezTo>
                </a:path>
              </a:pathLst>
            </a:custGeom>
            <a:solidFill>
              <a:srgbClr val="B5A6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xmlns="" id="{C125551E-CE7A-4963-8FD0-9FC8D1A04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2402" y="3453657"/>
              <a:ext cx="200945" cy="98450"/>
            </a:xfrm>
            <a:custGeom>
              <a:avLst/>
              <a:gdLst>
                <a:gd name="T0" fmla="*/ 0 w 94"/>
                <a:gd name="T1" fmla="*/ 0 h 46"/>
                <a:gd name="T2" fmla="*/ 2147483646 w 94"/>
                <a:gd name="T3" fmla="*/ 2147483646 h 46"/>
                <a:gd name="T4" fmla="*/ 2147483646 w 94"/>
                <a:gd name="T5" fmla="*/ 2147483646 h 46"/>
                <a:gd name="T6" fmla="*/ 2147483646 w 94"/>
                <a:gd name="T7" fmla="*/ 2147483646 h 46"/>
                <a:gd name="T8" fmla="*/ 2147483646 w 94"/>
                <a:gd name="T9" fmla="*/ 2147483646 h 46"/>
                <a:gd name="T10" fmla="*/ 0 w 94"/>
                <a:gd name="T11" fmla="*/ 0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4" h="46">
                  <a:moveTo>
                    <a:pt x="0" y="0"/>
                  </a:moveTo>
                  <a:cubicBezTo>
                    <a:pt x="3" y="5"/>
                    <a:pt x="5" y="11"/>
                    <a:pt x="8" y="16"/>
                  </a:cubicBezTo>
                  <a:cubicBezTo>
                    <a:pt x="28" y="24"/>
                    <a:pt x="48" y="32"/>
                    <a:pt x="68" y="38"/>
                  </a:cubicBezTo>
                  <a:cubicBezTo>
                    <a:pt x="77" y="41"/>
                    <a:pt x="85" y="44"/>
                    <a:pt x="94" y="46"/>
                  </a:cubicBezTo>
                  <a:cubicBezTo>
                    <a:pt x="82" y="41"/>
                    <a:pt x="71" y="34"/>
                    <a:pt x="61" y="25"/>
                  </a:cubicBezTo>
                  <a:cubicBezTo>
                    <a:pt x="41" y="18"/>
                    <a:pt x="20" y="9"/>
                    <a:pt x="0" y="0"/>
                  </a:cubicBezTo>
                </a:path>
              </a:pathLst>
            </a:custGeom>
            <a:solidFill>
              <a:srgbClr val="B5A6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xmlns="" id="{B372CC2F-0EED-4718-9D78-D772B1148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9895" y="3185315"/>
              <a:ext cx="1163638" cy="413488"/>
            </a:xfrm>
            <a:custGeom>
              <a:avLst/>
              <a:gdLst>
                <a:gd name="T0" fmla="*/ 2147483646 w 546"/>
                <a:gd name="T1" fmla="*/ 2147483646 h 194"/>
                <a:gd name="T2" fmla="*/ 2147483646 w 546"/>
                <a:gd name="T3" fmla="*/ 2147483646 h 194"/>
                <a:gd name="T4" fmla="*/ 2147483646 w 546"/>
                <a:gd name="T5" fmla="*/ 2147483646 h 194"/>
                <a:gd name="T6" fmla="*/ 2147483646 w 546"/>
                <a:gd name="T7" fmla="*/ 2147483646 h 194"/>
                <a:gd name="T8" fmla="*/ 2147483646 w 546"/>
                <a:gd name="T9" fmla="*/ 2147483646 h 194"/>
                <a:gd name="T10" fmla="*/ 2147483646 w 546"/>
                <a:gd name="T11" fmla="*/ 2147483646 h 194"/>
                <a:gd name="T12" fmla="*/ 2147483646 w 546"/>
                <a:gd name="T13" fmla="*/ 2147483646 h 194"/>
                <a:gd name="T14" fmla="*/ 2147483646 w 546"/>
                <a:gd name="T15" fmla="*/ 2147483646 h 194"/>
                <a:gd name="T16" fmla="*/ 2147483646 w 546"/>
                <a:gd name="T17" fmla="*/ 2147483646 h 194"/>
                <a:gd name="T18" fmla="*/ 2147483646 w 546"/>
                <a:gd name="T19" fmla="*/ 2147483646 h 194"/>
                <a:gd name="T20" fmla="*/ 2147483646 w 546"/>
                <a:gd name="T21" fmla="*/ 2147483646 h 1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6" h="194">
                  <a:moveTo>
                    <a:pt x="184" y="32"/>
                  </a:moveTo>
                  <a:cubicBezTo>
                    <a:pt x="183" y="36"/>
                    <a:pt x="179" y="46"/>
                    <a:pt x="178" y="47"/>
                  </a:cubicBezTo>
                  <a:cubicBezTo>
                    <a:pt x="124" y="34"/>
                    <a:pt x="85" y="26"/>
                    <a:pt x="84" y="31"/>
                  </a:cubicBezTo>
                  <a:cubicBezTo>
                    <a:pt x="82" y="39"/>
                    <a:pt x="165" y="71"/>
                    <a:pt x="271" y="102"/>
                  </a:cubicBezTo>
                  <a:cubicBezTo>
                    <a:pt x="377" y="133"/>
                    <a:pt x="465" y="152"/>
                    <a:pt x="467" y="144"/>
                  </a:cubicBezTo>
                  <a:cubicBezTo>
                    <a:pt x="469" y="139"/>
                    <a:pt x="437" y="126"/>
                    <a:pt x="386" y="108"/>
                  </a:cubicBezTo>
                  <a:cubicBezTo>
                    <a:pt x="386" y="108"/>
                    <a:pt x="389" y="94"/>
                    <a:pt x="389" y="93"/>
                  </a:cubicBezTo>
                  <a:cubicBezTo>
                    <a:pt x="483" y="127"/>
                    <a:pt x="546" y="159"/>
                    <a:pt x="541" y="174"/>
                  </a:cubicBezTo>
                  <a:cubicBezTo>
                    <a:pt x="536" y="194"/>
                    <a:pt x="411" y="174"/>
                    <a:pt x="263" y="130"/>
                  </a:cubicBezTo>
                  <a:cubicBezTo>
                    <a:pt x="115" y="87"/>
                    <a:pt x="0" y="35"/>
                    <a:pt x="6" y="15"/>
                  </a:cubicBezTo>
                  <a:cubicBezTo>
                    <a:pt x="10" y="0"/>
                    <a:pt x="84" y="8"/>
                    <a:pt x="184" y="32"/>
                  </a:cubicBezTo>
                  <a:close/>
                </a:path>
              </a:pathLst>
            </a:custGeom>
            <a:solidFill>
              <a:srgbClr val="A18B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1" name="PA-组合 4">
            <a:extLst>
              <a:ext uri="{FF2B5EF4-FFF2-40B4-BE49-F238E27FC236}">
                <a16:creationId xmlns:a16="http://schemas.microsoft.com/office/drawing/2014/main" xmlns="" id="{F529CEE6-DC4C-4F56-B23F-91C73953F9D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738958" y="1049092"/>
            <a:ext cx="7666084" cy="669853"/>
            <a:chOff x="372001" y="1149542"/>
            <a:chExt cx="3866098" cy="3157898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9" name="PA-同心圆 695">
              <a:extLst>
                <a:ext uri="{FF2B5EF4-FFF2-40B4-BE49-F238E27FC236}">
                  <a16:creationId xmlns:a16="http://schemas.microsoft.com/office/drawing/2014/main" xmlns="" id="{F953EEF0-AE29-4962-AC60-4F40F09EACE8}"/>
                </a:ext>
              </a:extLst>
            </p:cNvPr>
            <p:cNvSpPr/>
            <p:nvPr/>
          </p:nvSpPr>
          <p:spPr>
            <a:xfrm>
              <a:off x="372001" y="1149542"/>
              <a:ext cx="3866098" cy="3157898"/>
            </a:xfrm>
            <a:prstGeom prst="roundRect">
              <a:avLst>
                <a:gd name="adj" fmla="val 34726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prstClr val="black"/>
                </a:solidFill>
                <a:latin typeface="Calibri"/>
                <a:ea typeface="微软雅黑"/>
              </a:endParaRPr>
            </a:p>
          </p:txBody>
        </p:sp>
        <p:sp>
          <p:nvSpPr>
            <p:cNvPr id="20" name="PA-椭圆 30">
              <a:extLst>
                <a:ext uri="{FF2B5EF4-FFF2-40B4-BE49-F238E27FC236}">
                  <a16:creationId xmlns:a16="http://schemas.microsoft.com/office/drawing/2014/main" xmlns="" id="{9E5EA4DD-C5CD-4460-B060-850AA04BD01A}"/>
                </a:ext>
              </a:extLst>
            </p:cNvPr>
            <p:cNvSpPr/>
            <p:nvPr/>
          </p:nvSpPr>
          <p:spPr>
            <a:xfrm>
              <a:off x="401653" y="1310560"/>
              <a:ext cx="3806792" cy="2882266"/>
            </a:xfrm>
            <a:prstGeom prst="roundRect">
              <a:avLst>
                <a:gd name="adj" fmla="val 35827"/>
              </a:avLst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zh-CN" altLang="en-US" sz="4000" b="1" dirty="0">
                  <a:ln w="19050">
                    <a:solidFill>
                      <a:schemeClr val="tx2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探究影响滑动摩擦力大小的因素</a:t>
              </a:r>
            </a:p>
          </p:txBody>
        </p:sp>
      </p:grpSp>
      <p:pic>
        <p:nvPicPr>
          <p:cNvPr id="24581" name="图片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100" y="1728788"/>
            <a:ext cx="7991475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Scale>
                                      <p:cBhvr>
                                        <p:cTn id="8" dur="46" fill="hold">
                                          <p:stCondLst>
                                            <p:cond delay="28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110000" y="110000"/>
                                    </p:animScale>
                                    <p:animScale>
                                      <p:cBhvr>
                                        <p:cTn id="9" dur="46" fill="hold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10000" y="110000"/>
                                      <p:to x="100000" y="100000"/>
                                    </p:animScale>
                                    <p:animScale>
                                      <p:cBhvr>
                                        <p:cTn id="10" dur="46" fill="hold">
                                          <p:stCondLst>
                                            <p:cond delay="3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105000" y="105000"/>
                                    </p:animScale>
                                    <p:animScale>
                                      <p:cBhvr>
                                        <p:cTn id="11" dur="58" fill="hold">
                                          <p:stCondLst>
                                            <p:cond delay="4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5000" y="105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ED9923CA-B358-4BCC-85E3-8BE413829C0C}"/>
              </a:ext>
            </a:extLst>
          </p:cNvPr>
          <p:cNvGrpSpPr>
            <a:grpSpLocks/>
          </p:cNvGrpSpPr>
          <p:nvPr/>
        </p:nvGrpSpPr>
        <p:grpSpPr bwMode="auto">
          <a:xfrm>
            <a:off x="418907" y="260919"/>
            <a:ext cx="2701365" cy="530849"/>
            <a:chOff x="1752567" y="402830"/>
            <a:chExt cx="4217586" cy="844742"/>
          </a:xfrm>
          <a:solidFill>
            <a:srgbClr val="4B5251"/>
          </a:solidFill>
          <a:effectLst>
            <a:outerShdw blurRad="50800" dist="38100" dir="5400000" sx="105000" sy="105000" algn="t" rotWithShape="0">
              <a:prstClr val="black">
                <a:alpha val="40000"/>
              </a:prstClr>
            </a:outerShdw>
          </a:effectLst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xmlns="" id="{A4D011E3-DFDF-4CD0-884F-5BEA70A52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2567" y="402830"/>
              <a:ext cx="844470" cy="844742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solidFill>
                  <a:prstClr val="white"/>
                </a:solidFill>
                <a:latin typeface="等线" panose="02010600030101010101" pitchFamily="2" charset="-122"/>
                <a:ea typeface="KaiTi"/>
              </a:endParaRPr>
            </a:p>
          </p:txBody>
        </p:sp>
        <p:sp>
          <p:nvSpPr>
            <p:cNvPr id="4" name="任意多边形: 形状 14">
              <a:extLst>
                <a:ext uri="{FF2B5EF4-FFF2-40B4-BE49-F238E27FC236}">
                  <a16:creationId xmlns:a16="http://schemas.microsoft.com/office/drawing/2014/main" xmlns="" id="{19C5FF74-738A-4C9F-9D64-80095F795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055" y="402830"/>
              <a:ext cx="3827098" cy="844742"/>
            </a:xfrm>
            <a:custGeom>
              <a:avLst/>
              <a:gdLst>
                <a:gd name="T0" fmla="*/ 3535441 w 3096868"/>
                <a:gd name="T1" fmla="*/ 665844 h 683523"/>
                <a:gd name="T2" fmla="*/ 3620786 w 3096868"/>
                <a:gd name="T3" fmla="*/ 751190 h 683523"/>
                <a:gd name="T4" fmla="*/ 3535441 w 3096868"/>
                <a:gd name="T5" fmla="*/ 836535 h 683523"/>
                <a:gd name="T6" fmla="*/ 3450096 w 3096868"/>
                <a:gd name="T7" fmla="*/ 751190 h 683523"/>
                <a:gd name="T8" fmla="*/ 3535441 w 3096868"/>
                <a:gd name="T9" fmla="*/ 665844 h 683523"/>
                <a:gd name="T10" fmla="*/ 3575421 w 3096868"/>
                <a:gd name="T11" fmla="*/ 334148 h 683523"/>
                <a:gd name="T12" fmla="*/ 3740494 w 3096868"/>
                <a:gd name="T13" fmla="*/ 334148 h 683523"/>
                <a:gd name="T14" fmla="*/ 3827310 w 3096868"/>
                <a:gd name="T15" fmla="*/ 420964 h 683523"/>
                <a:gd name="T16" fmla="*/ 3740494 w 3096868"/>
                <a:gd name="T17" fmla="*/ 507780 h 683523"/>
                <a:gd name="T18" fmla="*/ 3575421 w 3096868"/>
                <a:gd name="T19" fmla="*/ 507780 h 683523"/>
                <a:gd name="T20" fmla="*/ 3488605 w 3096868"/>
                <a:gd name="T21" fmla="*/ 420964 h 683523"/>
                <a:gd name="T22" fmla="*/ 3575421 w 3096868"/>
                <a:gd name="T23" fmla="*/ 334148 h 683523"/>
                <a:gd name="T24" fmla="*/ 300585 w 3096868"/>
                <a:gd name="T25" fmla="*/ 260256 h 683523"/>
                <a:gd name="T26" fmla="*/ 300585 w 3096868"/>
                <a:gd name="T27" fmla="*/ 260256 h 683523"/>
                <a:gd name="T28" fmla="*/ 300585 w 3096868"/>
                <a:gd name="T29" fmla="*/ 260257 h 683523"/>
                <a:gd name="T30" fmla="*/ 3111437 w 3096868"/>
                <a:gd name="T31" fmla="*/ 8158 h 683523"/>
                <a:gd name="T32" fmla="*/ 3196782 w 3096868"/>
                <a:gd name="T33" fmla="*/ 93503 h 683523"/>
                <a:gd name="T34" fmla="*/ 3111437 w 3096868"/>
                <a:gd name="T35" fmla="*/ 178848 h 683523"/>
                <a:gd name="T36" fmla="*/ 3026091 w 3096868"/>
                <a:gd name="T37" fmla="*/ 93503 h 683523"/>
                <a:gd name="T38" fmla="*/ 3111437 w 3096868"/>
                <a:gd name="T39" fmla="*/ 8158 h 683523"/>
                <a:gd name="T40" fmla="*/ 86816 w 3096868"/>
                <a:gd name="T41" fmla="*/ 0 h 683523"/>
                <a:gd name="T42" fmla="*/ 2864929 w 3096868"/>
                <a:gd name="T43" fmla="*/ 0 h 683523"/>
                <a:gd name="T44" fmla="*/ 2951744 w 3096868"/>
                <a:gd name="T45" fmla="*/ 86816 h 683523"/>
                <a:gd name="T46" fmla="*/ 2864929 w 3096868"/>
                <a:gd name="T47" fmla="*/ 173632 h 683523"/>
                <a:gd name="T48" fmla="*/ 2734090 w 3096868"/>
                <a:gd name="T49" fmla="*/ 173632 h 683523"/>
                <a:gd name="T50" fmla="*/ 2723584 w 3096868"/>
                <a:gd name="T51" fmla="*/ 175729 h 683523"/>
                <a:gd name="T52" fmla="*/ 2670560 w 3096868"/>
                <a:gd name="T53" fmla="*/ 254801 h 683523"/>
                <a:gd name="T54" fmla="*/ 2723584 w 3096868"/>
                <a:gd name="T55" fmla="*/ 333871 h 683523"/>
                <a:gd name="T56" fmla="*/ 2724968 w 3096868"/>
                <a:gd name="T57" fmla="*/ 334148 h 683523"/>
                <a:gd name="T58" fmla="*/ 3156548 w 3096868"/>
                <a:gd name="T59" fmla="*/ 334148 h 683523"/>
                <a:gd name="T60" fmla="*/ 3243364 w 3096868"/>
                <a:gd name="T61" fmla="*/ 420964 h 683523"/>
                <a:gd name="T62" fmla="*/ 3156548 w 3096868"/>
                <a:gd name="T63" fmla="*/ 507780 h 683523"/>
                <a:gd name="T64" fmla="*/ 3030652 w 3096868"/>
                <a:gd name="T65" fmla="*/ 507780 h 683523"/>
                <a:gd name="T66" fmla="*/ 3002180 w 3096868"/>
                <a:gd name="T67" fmla="*/ 513462 h 683523"/>
                <a:gd name="T68" fmla="*/ 2949156 w 3096868"/>
                <a:gd name="T69" fmla="*/ 592534 h 683523"/>
                <a:gd name="T70" fmla="*/ 2974584 w 3096868"/>
                <a:gd name="T71" fmla="*/ 653214 h 683523"/>
                <a:gd name="T72" fmla="*/ 3001437 w 3096868"/>
                <a:gd name="T73" fmla="*/ 671110 h 683523"/>
                <a:gd name="T74" fmla="*/ 3287446 w 3096868"/>
                <a:gd name="T75" fmla="*/ 671110 h 683523"/>
                <a:gd name="T76" fmla="*/ 3374262 w 3096868"/>
                <a:gd name="T77" fmla="*/ 757926 h 683523"/>
                <a:gd name="T78" fmla="*/ 3287446 w 3096868"/>
                <a:gd name="T79" fmla="*/ 844742 h 683523"/>
                <a:gd name="T80" fmla="*/ 86816 w 3096868"/>
                <a:gd name="T81" fmla="*/ 844742 h 683523"/>
                <a:gd name="T82" fmla="*/ 0 w 3096868"/>
                <a:gd name="T83" fmla="*/ 757926 h 683523"/>
                <a:gd name="T84" fmla="*/ 86816 w 3096868"/>
                <a:gd name="T85" fmla="*/ 671110 h 683523"/>
                <a:gd name="T86" fmla="*/ 300585 w 3096868"/>
                <a:gd name="T87" fmla="*/ 671110 h 683523"/>
                <a:gd name="T88" fmla="*/ 300585 w 3096868"/>
                <a:gd name="T89" fmla="*/ 507780 h 683523"/>
                <a:gd name="T90" fmla="*/ 131059 w 3096868"/>
                <a:gd name="T91" fmla="*/ 507780 h 683523"/>
                <a:gd name="T92" fmla="*/ 44243 w 3096868"/>
                <a:gd name="T93" fmla="*/ 420964 h 683523"/>
                <a:gd name="T94" fmla="*/ 131059 w 3096868"/>
                <a:gd name="T95" fmla="*/ 334148 h 683523"/>
                <a:gd name="T96" fmla="*/ 340336 w 3096868"/>
                <a:gd name="T97" fmla="*/ 334148 h 683523"/>
                <a:gd name="T98" fmla="*/ 327649 w 3096868"/>
                <a:gd name="T99" fmla="*/ 325594 h 683523"/>
                <a:gd name="T100" fmla="*/ 307845 w 3096868"/>
                <a:gd name="T101" fmla="*/ 296223 h 683523"/>
                <a:gd name="T102" fmla="*/ 300585 w 3096868"/>
                <a:gd name="T103" fmla="*/ 260256 h 683523"/>
                <a:gd name="T104" fmla="*/ 307845 w 3096868"/>
                <a:gd name="T105" fmla="*/ 224290 h 683523"/>
                <a:gd name="T106" fmla="*/ 341324 w 3096868"/>
                <a:gd name="T107" fmla="*/ 183636 h 683523"/>
                <a:gd name="T108" fmla="*/ 374075 w 3096868"/>
                <a:gd name="T109" fmla="*/ 173632 h 683523"/>
                <a:gd name="T110" fmla="*/ 86816 w 3096868"/>
                <a:gd name="T111" fmla="*/ 173632 h 683523"/>
                <a:gd name="T112" fmla="*/ 0 w 3096868"/>
                <a:gd name="T113" fmla="*/ 86816 h 683523"/>
                <a:gd name="T114" fmla="*/ 86816 w 3096868"/>
                <a:gd name="T115" fmla="*/ 0 h 68352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096868"/>
                <a:gd name="T175" fmla="*/ 0 h 683523"/>
                <a:gd name="T176" fmla="*/ 3096868 w 3096868"/>
                <a:gd name="T177" fmla="*/ 683523 h 68352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096868" h="683523">
                  <a:moveTo>
                    <a:pt x="2860702" y="538768"/>
                  </a:moveTo>
                  <a:cubicBezTo>
                    <a:pt x="2898841" y="538768"/>
                    <a:pt x="2929759" y="569686"/>
                    <a:pt x="2929759" y="607825"/>
                  </a:cubicBezTo>
                  <a:cubicBezTo>
                    <a:pt x="2929759" y="645964"/>
                    <a:pt x="2898841" y="676882"/>
                    <a:pt x="2860702" y="676882"/>
                  </a:cubicBezTo>
                  <a:cubicBezTo>
                    <a:pt x="2822563" y="676882"/>
                    <a:pt x="2791645" y="645964"/>
                    <a:pt x="2791645" y="607825"/>
                  </a:cubicBezTo>
                  <a:cubicBezTo>
                    <a:pt x="2791645" y="569686"/>
                    <a:pt x="2822563" y="538768"/>
                    <a:pt x="2860702" y="538768"/>
                  </a:cubicBezTo>
                  <a:close/>
                  <a:moveTo>
                    <a:pt x="2893052" y="270376"/>
                  </a:moveTo>
                  <a:lnTo>
                    <a:pt x="3026621" y="270376"/>
                  </a:lnTo>
                  <a:cubicBezTo>
                    <a:pt x="3065417" y="270376"/>
                    <a:pt x="3096868" y="301827"/>
                    <a:pt x="3096868" y="340623"/>
                  </a:cubicBezTo>
                  <a:cubicBezTo>
                    <a:pt x="3096868" y="379419"/>
                    <a:pt x="3065417" y="410870"/>
                    <a:pt x="3026621" y="410870"/>
                  </a:cubicBezTo>
                  <a:lnTo>
                    <a:pt x="2893052" y="410870"/>
                  </a:lnTo>
                  <a:cubicBezTo>
                    <a:pt x="2854256" y="410870"/>
                    <a:pt x="2822805" y="379419"/>
                    <a:pt x="2822805" y="340623"/>
                  </a:cubicBezTo>
                  <a:cubicBezTo>
                    <a:pt x="2822805" y="301827"/>
                    <a:pt x="2854256" y="270376"/>
                    <a:pt x="2893052" y="270376"/>
                  </a:cubicBezTo>
                  <a:close/>
                  <a:moveTo>
                    <a:pt x="243218" y="210586"/>
                  </a:moveTo>
                  <a:lnTo>
                    <a:pt x="243218" y="210586"/>
                  </a:lnTo>
                  <a:lnTo>
                    <a:pt x="243218" y="210587"/>
                  </a:lnTo>
                  <a:lnTo>
                    <a:pt x="243218" y="210586"/>
                  </a:lnTo>
                  <a:close/>
                  <a:moveTo>
                    <a:pt x="2517619" y="6601"/>
                  </a:moveTo>
                  <a:cubicBezTo>
                    <a:pt x="2555758" y="6601"/>
                    <a:pt x="2586676" y="37519"/>
                    <a:pt x="2586676" y="75658"/>
                  </a:cubicBezTo>
                  <a:cubicBezTo>
                    <a:pt x="2586676" y="113797"/>
                    <a:pt x="2555758" y="144715"/>
                    <a:pt x="2517619" y="144715"/>
                  </a:cubicBezTo>
                  <a:cubicBezTo>
                    <a:pt x="2479480" y="144715"/>
                    <a:pt x="2448562" y="113797"/>
                    <a:pt x="2448562" y="75658"/>
                  </a:cubicBezTo>
                  <a:cubicBezTo>
                    <a:pt x="2448562" y="37519"/>
                    <a:pt x="2479480" y="6601"/>
                    <a:pt x="2517619" y="6601"/>
                  </a:cubicBezTo>
                  <a:close/>
                  <a:moveTo>
                    <a:pt x="70247" y="0"/>
                  </a:moveTo>
                  <a:lnTo>
                    <a:pt x="2318157" y="0"/>
                  </a:lnTo>
                  <a:cubicBezTo>
                    <a:pt x="2356953" y="0"/>
                    <a:pt x="2388404" y="31451"/>
                    <a:pt x="2388404" y="70247"/>
                  </a:cubicBezTo>
                  <a:cubicBezTo>
                    <a:pt x="2388404" y="109043"/>
                    <a:pt x="2356953" y="140494"/>
                    <a:pt x="2318157" y="140494"/>
                  </a:cubicBezTo>
                  <a:lnTo>
                    <a:pt x="2212289" y="140494"/>
                  </a:lnTo>
                  <a:lnTo>
                    <a:pt x="2203788" y="142191"/>
                  </a:lnTo>
                  <a:cubicBezTo>
                    <a:pt x="2178575" y="152732"/>
                    <a:pt x="2160884" y="177410"/>
                    <a:pt x="2160884" y="206172"/>
                  </a:cubicBezTo>
                  <a:cubicBezTo>
                    <a:pt x="2160884" y="234933"/>
                    <a:pt x="2178575" y="259611"/>
                    <a:pt x="2203788" y="270152"/>
                  </a:cubicBezTo>
                  <a:lnTo>
                    <a:pt x="2204908" y="270376"/>
                  </a:lnTo>
                  <a:lnTo>
                    <a:pt x="2554121" y="270376"/>
                  </a:lnTo>
                  <a:cubicBezTo>
                    <a:pt x="2592917" y="270376"/>
                    <a:pt x="2624368" y="301827"/>
                    <a:pt x="2624368" y="340623"/>
                  </a:cubicBezTo>
                  <a:cubicBezTo>
                    <a:pt x="2624368" y="379419"/>
                    <a:pt x="2592917" y="410870"/>
                    <a:pt x="2554121" y="410870"/>
                  </a:cubicBezTo>
                  <a:lnTo>
                    <a:pt x="2452252" y="410870"/>
                  </a:lnTo>
                  <a:lnTo>
                    <a:pt x="2429214" y="415468"/>
                  </a:lnTo>
                  <a:cubicBezTo>
                    <a:pt x="2404001" y="426009"/>
                    <a:pt x="2386310" y="450687"/>
                    <a:pt x="2386310" y="479449"/>
                  </a:cubicBezTo>
                  <a:cubicBezTo>
                    <a:pt x="2386310" y="498623"/>
                    <a:pt x="2394173" y="515982"/>
                    <a:pt x="2406885" y="528548"/>
                  </a:cubicBezTo>
                  <a:lnTo>
                    <a:pt x="2428613" y="543029"/>
                  </a:lnTo>
                  <a:lnTo>
                    <a:pt x="2660037" y="543029"/>
                  </a:lnTo>
                  <a:cubicBezTo>
                    <a:pt x="2698833" y="543029"/>
                    <a:pt x="2730284" y="574480"/>
                    <a:pt x="2730284" y="613276"/>
                  </a:cubicBezTo>
                  <a:cubicBezTo>
                    <a:pt x="2730284" y="652072"/>
                    <a:pt x="2698833" y="683523"/>
                    <a:pt x="2660037" y="683523"/>
                  </a:cubicBezTo>
                  <a:lnTo>
                    <a:pt x="70247" y="683523"/>
                  </a:lnTo>
                  <a:cubicBezTo>
                    <a:pt x="31451" y="683523"/>
                    <a:pt x="0" y="652072"/>
                    <a:pt x="0" y="613276"/>
                  </a:cubicBezTo>
                  <a:cubicBezTo>
                    <a:pt x="0" y="574480"/>
                    <a:pt x="31451" y="543029"/>
                    <a:pt x="70247" y="543029"/>
                  </a:cubicBezTo>
                  <a:lnTo>
                    <a:pt x="243218" y="543029"/>
                  </a:lnTo>
                  <a:lnTo>
                    <a:pt x="243218" y="410870"/>
                  </a:lnTo>
                  <a:lnTo>
                    <a:pt x="106046" y="410870"/>
                  </a:lnTo>
                  <a:cubicBezTo>
                    <a:pt x="67250" y="410870"/>
                    <a:pt x="35799" y="379419"/>
                    <a:pt x="35799" y="340623"/>
                  </a:cubicBezTo>
                  <a:cubicBezTo>
                    <a:pt x="35799" y="301827"/>
                    <a:pt x="67250" y="270376"/>
                    <a:pt x="106046" y="270376"/>
                  </a:cubicBezTo>
                  <a:lnTo>
                    <a:pt x="275383" y="270376"/>
                  </a:lnTo>
                  <a:lnTo>
                    <a:pt x="265117" y="263454"/>
                  </a:lnTo>
                  <a:cubicBezTo>
                    <a:pt x="258351" y="256689"/>
                    <a:pt x="252877" y="248634"/>
                    <a:pt x="249093" y="239689"/>
                  </a:cubicBezTo>
                  <a:lnTo>
                    <a:pt x="243218" y="210586"/>
                  </a:lnTo>
                  <a:lnTo>
                    <a:pt x="249093" y="181484"/>
                  </a:lnTo>
                  <a:cubicBezTo>
                    <a:pt x="254769" y="168067"/>
                    <a:pt x="264249" y="156651"/>
                    <a:pt x="276182" y="148589"/>
                  </a:cubicBezTo>
                  <a:lnTo>
                    <a:pt x="302683" y="140494"/>
                  </a:lnTo>
                  <a:lnTo>
                    <a:pt x="70247" y="140494"/>
                  </a:lnTo>
                  <a:cubicBezTo>
                    <a:pt x="31451" y="140494"/>
                    <a:pt x="0" y="109043"/>
                    <a:pt x="0" y="70247"/>
                  </a:cubicBezTo>
                  <a:cubicBezTo>
                    <a:pt x="0" y="31451"/>
                    <a:pt x="31451" y="0"/>
                    <a:pt x="7024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zh-CN" altLang="en-US" sz="3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KaiTi"/>
                </a:rPr>
                <a:t>演示实验</a:t>
              </a:r>
              <a:endParaRPr lang="zh-CN" altLang="en-US" sz="3000" dirty="0">
                <a:solidFill>
                  <a:prstClr val="white"/>
                </a:solidFill>
                <a:latin typeface="等线" panose="02010600030101010101" pitchFamily="2" charset="-122"/>
                <a:ea typeface="KaiTi"/>
              </a:endParaRPr>
            </a:p>
          </p:txBody>
        </p:sp>
      </p:grpSp>
      <p:grpSp>
        <p:nvGrpSpPr>
          <p:cNvPr id="5" name="组合 4"/>
          <p:cNvGrpSpPr>
            <a:grpSpLocks/>
          </p:cNvGrpSpPr>
          <p:nvPr/>
        </p:nvGrpSpPr>
        <p:grpSpPr bwMode="auto">
          <a:xfrm rot="586902">
            <a:off x="-284163" y="219075"/>
            <a:ext cx="1406526" cy="614363"/>
            <a:chOff x="8036364" y="3109913"/>
            <a:chExt cx="1163638" cy="508000"/>
          </a:xfrm>
        </p:grpSpPr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xmlns="" id="{3C831583-8B07-4325-88AC-011D1CC64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5043" y="3096308"/>
              <a:ext cx="509584" cy="508000"/>
            </a:xfrm>
            <a:custGeom>
              <a:avLst/>
              <a:gdLst>
                <a:gd name="T0" fmla="*/ 2147483646 w 239"/>
                <a:gd name="T1" fmla="*/ 2147483646 h 239"/>
                <a:gd name="T2" fmla="*/ 2147483646 w 239"/>
                <a:gd name="T3" fmla="*/ 2147483646 h 239"/>
                <a:gd name="T4" fmla="*/ 2147483646 w 239"/>
                <a:gd name="T5" fmla="*/ 2147483646 h 239"/>
                <a:gd name="T6" fmla="*/ 2147483646 w 239"/>
                <a:gd name="T7" fmla="*/ 2147483646 h 239"/>
                <a:gd name="T8" fmla="*/ 2147483646 w 239"/>
                <a:gd name="T9" fmla="*/ 2147483646 h 2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9" h="239">
                  <a:moveTo>
                    <a:pt x="15" y="93"/>
                  </a:moveTo>
                  <a:cubicBezTo>
                    <a:pt x="0" y="150"/>
                    <a:pt x="35" y="209"/>
                    <a:pt x="92" y="224"/>
                  </a:cubicBezTo>
                  <a:cubicBezTo>
                    <a:pt x="150" y="239"/>
                    <a:pt x="209" y="205"/>
                    <a:pt x="224" y="147"/>
                  </a:cubicBezTo>
                  <a:cubicBezTo>
                    <a:pt x="239" y="89"/>
                    <a:pt x="205" y="30"/>
                    <a:pt x="147" y="15"/>
                  </a:cubicBezTo>
                  <a:cubicBezTo>
                    <a:pt x="89" y="0"/>
                    <a:pt x="30" y="35"/>
                    <a:pt x="15" y="93"/>
                  </a:cubicBezTo>
                </a:path>
              </a:pathLst>
            </a:custGeom>
            <a:solidFill>
              <a:srgbClr val="E7EB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xmlns="" id="{0535FBBA-E28F-4397-8BD9-4160D0FC8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5489" y="3192618"/>
              <a:ext cx="395321" cy="129954"/>
            </a:xfrm>
            <a:custGeom>
              <a:avLst/>
              <a:gdLst>
                <a:gd name="T0" fmla="*/ 2147483646 w 186"/>
                <a:gd name="T1" fmla="*/ 0 h 61"/>
                <a:gd name="T2" fmla="*/ 0 w 186"/>
                <a:gd name="T3" fmla="*/ 2147483646 h 61"/>
                <a:gd name="T4" fmla="*/ 0 w 186"/>
                <a:gd name="T5" fmla="*/ 2147483646 h 61"/>
                <a:gd name="T6" fmla="*/ 0 w 186"/>
                <a:gd name="T7" fmla="*/ 2147483646 h 61"/>
                <a:gd name="T8" fmla="*/ 0 w 186"/>
                <a:gd name="T9" fmla="*/ 2147483646 h 61"/>
                <a:gd name="T10" fmla="*/ 2147483646 w 186"/>
                <a:gd name="T11" fmla="*/ 2147483646 h 61"/>
                <a:gd name="T12" fmla="*/ 2147483646 w 186"/>
                <a:gd name="T13" fmla="*/ 2147483646 h 61"/>
                <a:gd name="T14" fmla="*/ 2147483646 w 186"/>
                <a:gd name="T15" fmla="*/ 0 h 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86" h="61">
                  <a:moveTo>
                    <a:pt x="8" y="0"/>
                  </a:moveTo>
                  <a:cubicBezTo>
                    <a:pt x="5" y="3"/>
                    <a:pt x="2" y="5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8" y="37"/>
                    <a:pt x="122" y="56"/>
                    <a:pt x="186" y="61"/>
                  </a:cubicBezTo>
                  <a:cubicBezTo>
                    <a:pt x="186" y="60"/>
                    <a:pt x="186" y="59"/>
                    <a:pt x="185" y="58"/>
                  </a:cubicBezTo>
                  <a:cubicBezTo>
                    <a:pt x="124" y="47"/>
                    <a:pt x="65" y="26"/>
                    <a:pt x="8" y="0"/>
                  </a:cubicBezTo>
                </a:path>
              </a:pathLst>
            </a:custGeom>
            <a:solidFill>
              <a:srgbClr val="BDB1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xmlns="" id="{9D72C5EB-D3E4-4E5E-85BD-0C0B3C4D4B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06966" y="3241538"/>
              <a:ext cx="439976" cy="137830"/>
            </a:xfrm>
            <a:custGeom>
              <a:avLst/>
              <a:gdLst>
                <a:gd name="T0" fmla="*/ 2147483646 w 206"/>
                <a:gd name="T1" fmla="*/ 2147483646 h 65"/>
                <a:gd name="T2" fmla="*/ 2147483646 w 206"/>
                <a:gd name="T3" fmla="*/ 2147483646 h 65"/>
                <a:gd name="T4" fmla="*/ 2147483646 w 206"/>
                <a:gd name="T5" fmla="*/ 2147483646 h 65"/>
                <a:gd name="T6" fmla="*/ 2147483646 w 206"/>
                <a:gd name="T7" fmla="*/ 2147483646 h 65"/>
                <a:gd name="T8" fmla="*/ 2147483646 w 206"/>
                <a:gd name="T9" fmla="*/ 2147483646 h 65"/>
                <a:gd name="T10" fmla="*/ 2147483646 w 206"/>
                <a:gd name="T11" fmla="*/ 0 h 65"/>
                <a:gd name="T12" fmla="*/ 0 w 206"/>
                <a:gd name="T13" fmla="*/ 2147483646 h 65"/>
                <a:gd name="T14" fmla="*/ 0 w 206"/>
                <a:gd name="T15" fmla="*/ 2147483646 h 65"/>
                <a:gd name="T16" fmla="*/ 2147483646 w 206"/>
                <a:gd name="T17" fmla="*/ 0 h 65"/>
                <a:gd name="T18" fmla="*/ 2147483646 w 206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6" h="65">
                  <a:moveTo>
                    <a:pt x="14" y="4"/>
                  </a:moveTo>
                  <a:cubicBezTo>
                    <a:pt x="14" y="9"/>
                    <a:pt x="13" y="13"/>
                    <a:pt x="13" y="17"/>
                  </a:cubicBezTo>
                  <a:cubicBezTo>
                    <a:pt x="73" y="45"/>
                    <a:pt x="140" y="61"/>
                    <a:pt x="206" y="65"/>
                  </a:cubicBezTo>
                  <a:cubicBezTo>
                    <a:pt x="206" y="64"/>
                    <a:pt x="206" y="62"/>
                    <a:pt x="206" y="61"/>
                  </a:cubicBezTo>
                  <a:cubicBezTo>
                    <a:pt x="139" y="51"/>
                    <a:pt x="75" y="32"/>
                    <a:pt x="14" y="4"/>
                  </a:cubicBezTo>
                  <a:moveTo>
                    <a:pt x="4" y="0"/>
                  </a:moveTo>
                  <a:cubicBezTo>
                    <a:pt x="3" y="3"/>
                    <a:pt x="1" y="7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7"/>
                    <a:pt x="3" y="3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BDB1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xmlns="" id="{26166819-330A-4021-88BC-CF002C464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9986" y="3369455"/>
              <a:ext cx="366428" cy="108950"/>
            </a:xfrm>
            <a:custGeom>
              <a:avLst/>
              <a:gdLst>
                <a:gd name="T0" fmla="*/ 0 w 172"/>
                <a:gd name="T1" fmla="*/ 0 h 51"/>
                <a:gd name="T2" fmla="*/ 2147483646 w 172"/>
                <a:gd name="T3" fmla="*/ 2147483646 h 51"/>
                <a:gd name="T4" fmla="*/ 2147483646 w 172"/>
                <a:gd name="T5" fmla="*/ 2147483646 h 51"/>
                <a:gd name="T6" fmla="*/ 2147483646 w 172"/>
                <a:gd name="T7" fmla="*/ 2147483646 h 51"/>
                <a:gd name="T8" fmla="*/ 0 w 172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2" h="51">
                  <a:moveTo>
                    <a:pt x="0" y="0"/>
                  </a:moveTo>
                  <a:cubicBezTo>
                    <a:pt x="1" y="3"/>
                    <a:pt x="2" y="6"/>
                    <a:pt x="3" y="9"/>
                  </a:cubicBezTo>
                  <a:cubicBezTo>
                    <a:pt x="56" y="31"/>
                    <a:pt x="112" y="46"/>
                    <a:pt x="170" y="51"/>
                  </a:cubicBezTo>
                  <a:cubicBezTo>
                    <a:pt x="170" y="50"/>
                    <a:pt x="171" y="49"/>
                    <a:pt x="172" y="48"/>
                  </a:cubicBezTo>
                  <a:cubicBezTo>
                    <a:pt x="113" y="41"/>
                    <a:pt x="55" y="23"/>
                    <a:pt x="0" y="0"/>
                  </a:cubicBezTo>
                </a:path>
              </a:pathLst>
            </a:custGeom>
            <a:solidFill>
              <a:srgbClr val="BDB1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xmlns="" id="{2F3A4A23-803B-41B3-874C-03ABFF5F3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862" y="3501154"/>
              <a:ext cx="206198" cy="63008"/>
            </a:xfrm>
            <a:custGeom>
              <a:avLst/>
              <a:gdLst>
                <a:gd name="T0" fmla="*/ 0 w 97"/>
                <a:gd name="T1" fmla="*/ 0 h 30"/>
                <a:gd name="T2" fmla="*/ 2147483646 w 97"/>
                <a:gd name="T3" fmla="*/ 2147483646 h 30"/>
                <a:gd name="T4" fmla="*/ 2147483646 w 97"/>
                <a:gd name="T5" fmla="*/ 2147483646 h 30"/>
                <a:gd name="T6" fmla="*/ 2147483646 w 97"/>
                <a:gd name="T7" fmla="*/ 2147483646 h 30"/>
                <a:gd name="T8" fmla="*/ 2147483646 w 97"/>
                <a:gd name="T9" fmla="*/ 2147483646 h 30"/>
                <a:gd name="T10" fmla="*/ 0 w 97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" h="30">
                  <a:moveTo>
                    <a:pt x="0" y="0"/>
                  </a:moveTo>
                  <a:cubicBezTo>
                    <a:pt x="10" y="9"/>
                    <a:pt x="21" y="16"/>
                    <a:pt x="33" y="21"/>
                  </a:cubicBezTo>
                  <a:cubicBezTo>
                    <a:pt x="50" y="25"/>
                    <a:pt x="68" y="29"/>
                    <a:pt x="85" y="30"/>
                  </a:cubicBezTo>
                  <a:cubicBezTo>
                    <a:pt x="89" y="28"/>
                    <a:pt x="93" y="26"/>
                    <a:pt x="97" y="24"/>
                  </a:cubicBezTo>
                  <a:cubicBezTo>
                    <a:pt x="65" y="21"/>
                    <a:pt x="34" y="12"/>
                    <a:pt x="5" y="2"/>
                  </a:cubicBezTo>
                  <a:cubicBezTo>
                    <a:pt x="3" y="1"/>
                    <a:pt x="2" y="1"/>
                    <a:pt x="0" y="0"/>
                  </a:cubicBezTo>
                </a:path>
              </a:pathLst>
            </a:custGeom>
            <a:solidFill>
              <a:srgbClr val="BDB1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pic>
          <p:nvPicPr>
            <p:cNvPr id="25611" name="Picture 1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96726" y="3294063"/>
              <a:ext cx="25400" cy="77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xmlns="" id="{3CE6927B-CC02-4798-ACAC-7E78FC02BB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88346" y="3200579"/>
              <a:ext cx="324400" cy="384610"/>
            </a:xfrm>
            <a:custGeom>
              <a:avLst/>
              <a:gdLst>
                <a:gd name="T0" fmla="*/ 2147483646 w 152"/>
                <a:gd name="T1" fmla="*/ 2147483646 h 181"/>
                <a:gd name="T2" fmla="*/ 2147483646 w 152"/>
                <a:gd name="T3" fmla="*/ 2147483646 h 181"/>
                <a:gd name="T4" fmla="*/ 2147483646 w 152"/>
                <a:gd name="T5" fmla="*/ 2147483646 h 181"/>
                <a:gd name="T6" fmla="*/ 2147483646 w 152"/>
                <a:gd name="T7" fmla="*/ 2147483646 h 181"/>
                <a:gd name="T8" fmla="*/ 2147483646 w 152"/>
                <a:gd name="T9" fmla="*/ 2147483646 h 181"/>
                <a:gd name="T10" fmla="*/ 2147483646 w 152"/>
                <a:gd name="T11" fmla="*/ 2147483646 h 181"/>
                <a:gd name="T12" fmla="*/ 2147483646 w 152"/>
                <a:gd name="T13" fmla="*/ 2147483646 h 181"/>
                <a:gd name="T14" fmla="*/ 2147483646 w 152"/>
                <a:gd name="T15" fmla="*/ 2147483646 h 181"/>
                <a:gd name="T16" fmla="*/ 0 w 152"/>
                <a:gd name="T17" fmla="*/ 2147483646 h 181"/>
                <a:gd name="T18" fmla="*/ 2147483646 w 152"/>
                <a:gd name="T19" fmla="*/ 2147483646 h 181"/>
                <a:gd name="T20" fmla="*/ 2147483646 w 152"/>
                <a:gd name="T21" fmla="*/ 2147483646 h 181"/>
                <a:gd name="T22" fmla="*/ 2147483646 w 152"/>
                <a:gd name="T23" fmla="*/ 2147483646 h 181"/>
                <a:gd name="T24" fmla="*/ 0 w 152"/>
                <a:gd name="T25" fmla="*/ 2147483646 h 181"/>
                <a:gd name="T26" fmla="*/ 2147483646 w 152"/>
                <a:gd name="T27" fmla="*/ 2147483646 h 181"/>
                <a:gd name="T28" fmla="*/ 2147483646 w 152"/>
                <a:gd name="T29" fmla="*/ 2147483646 h 181"/>
                <a:gd name="T30" fmla="*/ 2147483646 w 152"/>
                <a:gd name="T31" fmla="*/ 2147483646 h 181"/>
                <a:gd name="T32" fmla="*/ 2147483646 w 152"/>
                <a:gd name="T33" fmla="*/ 2147483646 h 181"/>
                <a:gd name="T34" fmla="*/ 2147483646 w 152"/>
                <a:gd name="T35" fmla="*/ 2147483646 h 181"/>
                <a:gd name="T36" fmla="*/ 0 w 152"/>
                <a:gd name="T37" fmla="*/ 2147483646 h 181"/>
                <a:gd name="T38" fmla="*/ 2147483646 w 152"/>
                <a:gd name="T39" fmla="*/ 2147483646 h 181"/>
                <a:gd name="T40" fmla="*/ 2147483646 w 152"/>
                <a:gd name="T41" fmla="*/ 2147483646 h 181"/>
                <a:gd name="T42" fmla="*/ 2147483646 w 152"/>
                <a:gd name="T43" fmla="*/ 2147483646 h 181"/>
                <a:gd name="T44" fmla="*/ 2147483646 w 152"/>
                <a:gd name="T45" fmla="*/ 0 h 181"/>
                <a:gd name="T46" fmla="*/ 2147483646 w 152"/>
                <a:gd name="T47" fmla="*/ 2147483646 h 181"/>
                <a:gd name="T48" fmla="*/ 2147483646 w 152"/>
                <a:gd name="T49" fmla="*/ 2147483646 h 181"/>
                <a:gd name="T50" fmla="*/ 2147483646 w 152"/>
                <a:gd name="T51" fmla="*/ 2147483646 h 181"/>
                <a:gd name="T52" fmla="*/ 2147483646 w 152"/>
                <a:gd name="T53" fmla="*/ 0 h 181"/>
                <a:gd name="T54" fmla="*/ 2147483646 w 152"/>
                <a:gd name="T55" fmla="*/ 0 h 18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52" h="181">
                  <a:moveTo>
                    <a:pt x="16" y="131"/>
                  </a:moveTo>
                  <a:cubicBezTo>
                    <a:pt x="31" y="153"/>
                    <a:pt x="53" y="170"/>
                    <a:pt x="80" y="177"/>
                  </a:cubicBezTo>
                  <a:cubicBezTo>
                    <a:pt x="90" y="180"/>
                    <a:pt x="99" y="181"/>
                    <a:pt x="108" y="181"/>
                  </a:cubicBezTo>
                  <a:cubicBezTo>
                    <a:pt x="123" y="181"/>
                    <a:pt x="138" y="178"/>
                    <a:pt x="152" y="172"/>
                  </a:cubicBezTo>
                  <a:cubicBezTo>
                    <a:pt x="141" y="171"/>
                    <a:pt x="131" y="170"/>
                    <a:pt x="121" y="167"/>
                  </a:cubicBezTo>
                  <a:cubicBezTo>
                    <a:pt x="114" y="166"/>
                    <a:pt x="108" y="164"/>
                    <a:pt x="102" y="161"/>
                  </a:cubicBezTo>
                  <a:cubicBezTo>
                    <a:pt x="93" y="159"/>
                    <a:pt x="85" y="156"/>
                    <a:pt x="76" y="153"/>
                  </a:cubicBezTo>
                  <a:cubicBezTo>
                    <a:pt x="56" y="147"/>
                    <a:pt x="36" y="139"/>
                    <a:pt x="16" y="131"/>
                  </a:cubicBezTo>
                  <a:moveTo>
                    <a:pt x="0" y="75"/>
                  </a:moveTo>
                  <a:cubicBezTo>
                    <a:pt x="0" y="89"/>
                    <a:pt x="3" y="102"/>
                    <a:pt x="8" y="115"/>
                  </a:cubicBezTo>
                  <a:cubicBezTo>
                    <a:pt x="28" y="124"/>
                    <a:pt x="49" y="133"/>
                    <a:pt x="69" y="140"/>
                  </a:cubicBezTo>
                  <a:cubicBezTo>
                    <a:pt x="53" y="127"/>
                    <a:pt x="40" y="109"/>
                    <a:pt x="32" y="89"/>
                  </a:cubicBezTo>
                  <a:cubicBezTo>
                    <a:pt x="21" y="85"/>
                    <a:pt x="10" y="80"/>
                    <a:pt x="0" y="75"/>
                  </a:cubicBezTo>
                  <a:moveTo>
                    <a:pt x="9" y="30"/>
                  </a:moveTo>
                  <a:cubicBezTo>
                    <a:pt x="6" y="35"/>
                    <a:pt x="5" y="40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3" y="45"/>
                    <a:pt x="3" y="46"/>
                  </a:cubicBezTo>
                  <a:cubicBezTo>
                    <a:pt x="1" y="53"/>
                    <a:pt x="0" y="60"/>
                    <a:pt x="0" y="67"/>
                  </a:cubicBezTo>
                  <a:cubicBezTo>
                    <a:pt x="9" y="72"/>
                    <a:pt x="19" y="76"/>
                    <a:pt x="29" y="80"/>
                  </a:cubicBezTo>
                  <a:cubicBezTo>
                    <a:pt x="24" y="66"/>
                    <a:pt x="22" y="52"/>
                    <a:pt x="22" y="37"/>
                  </a:cubicBezTo>
                  <a:cubicBezTo>
                    <a:pt x="18" y="35"/>
                    <a:pt x="13" y="33"/>
                    <a:pt x="9" y="30"/>
                  </a:cubicBezTo>
                  <a:moveTo>
                    <a:pt x="28" y="0"/>
                  </a:moveTo>
                  <a:cubicBezTo>
                    <a:pt x="22" y="6"/>
                    <a:pt x="18" y="13"/>
                    <a:pt x="13" y="20"/>
                  </a:cubicBezTo>
                  <a:cubicBezTo>
                    <a:pt x="17" y="22"/>
                    <a:pt x="20" y="23"/>
                    <a:pt x="23" y="24"/>
                  </a:cubicBezTo>
                  <a:cubicBezTo>
                    <a:pt x="24" y="18"/>
                    <a:pt x="25" y="12"/>
                    <a:pt x="27" y="6"/>
                  </a:cubicBezTo>
                  <a:cubicBezTo>
                    <a:pt x="27" y="4"/>
                    <a:pt x="28" y="2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solidFill>
              <a:srgbClr val="D2C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xmlns="" id="{AE2C3CCA-8361-407C-BB4A-F4CEF7C08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1512" y="320509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5A6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xmlns="" id="{3AAD5148-8B67-4F79-B354-119F55098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339" y="3238957"/>
              <a:ext cx="31521" cy="35442"/>
            </a:xfrm>
            <a:custGeom>
              <a:avLst/>
              <a:gdLst>
                <a:gd name="T0" fmla="*/ 2147483646 w 14"/>
                <a:gd name="T1" fmla="*/ 0 h 17"/>
                <a:gd name="T2" fmla="*/ 0 w 14"/>
                <a:gd name="T3" fmla="*/ 2147483646 h 17"/>
                <a:gd name="T4" fmla="*/ 2147483646 w 14"/>
                <a:gd name="T5" fmla="*/ 2147483646 h 17"/>
                <a:gd name="T6" fmla="*/ 2147483646 w 14"/>
                <a:gd name="T7" fmla="*/ 2147483646 h 17"/>
                <a:gd name="T8" fmla="*/ 2147483646 w 14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17">
                  <a:moveTo>
                    <a:pt x="4" y="0"/>
                  </a:moveTo>
                  <a:cubicBezTo>
                    <a:pt x="3" y="3"/>
                    <a:pt x="1" y="7"/>
                    <a:pt x="0" y="10"/>
                  </a:cubicBezTo>
                  <a:cubicBezTo>
                    <a:pt x="4" y="13"/>
                    <a:pt x="9" y="15"/>
                    <a:pt x="13" y="17"/>
                  </a:cubicBezTo>
                  <a:cubicBezTo>
                    <a:pt x="13" y="13"/>
                    <a:pt x="14" y="9"/>
                    <a:pt x="14" y="4"/>
                  </a:cubicBezTo>
                  <a:cubicBezTo>
                    <a:pt x="11" y="3"/>
                    <a:pt x="8" y="2"/>
                    <a:pt x="4" y="0"/>
                  </a:cubicBezTo>
                </a:path>
              </a:pathLst>
            </a:custGeom>
            <a:solidFill>
              <a:srgbClr val="B5A6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xmlns="" id="{4A95B215-D3E5-495F-9D17-B582A3990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6906" y="3341608"/>
              <a:ext cx="68295" cy="45943"/>
            </a:xfrm>
            <a:custGeom>
              <a:avLst/>
              <a:gdLst>
                <a:gd name="T0" fmla="*/ 0 w 32"/>
                <a:gd name="T1" fmla="*/ 0 h 22"/>
                <a:gd name="T2" fmla="*/ 0 w 32"/>
                <a:gd name="T3" fmla="*/ 2147483646 h 22"/>
                <a:gd name="T4" fmla="*/ 0 w 32"/>
                <a:gd name="T5" fmla="*/ 2147483646 h 22"/>
                <a:gd name="T6" fmla="*/ 2147483646 w 32"/>
                <a:gd name="T7" fmla="*/ 2147483646 h 22"/>
                <a:gd name="T8" fmla="*/ 2147483646 w 32"/>
                <a:gd name="T9" fmla="*/ 2147483646 h 22"/>
                <a:gd name="T10" fmla="*/ 0 w 32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" h="22">
                  <a:moveTo>
                    <a:pt x="0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0" y="13"/>
                    <a:pt x="21" y="18"/>
                    <a:pt x="32" y="22"/>
                  </a:cubicBezTo>
                  <a:cubicBezTo>
                    <a:pt x="31" y="19"/>
                    <a:pt x="30" y="16"/>
                    <a:pt x="29" y="13"/>
                  </a:cubicBezTo>
                  <a:cubicBezTo>
                    <a:pt x="19" y="9"/>
                    <a:pt x="9" y="5"/>
                    <a:pt x="0" y="0"/>
                  </a:cubicBezTo>
                </a:path>
              </a:pathLst>
            </a:custGeom>
            <a:solidFill>
              <a:srgbClr val="B5A6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xmlns="" id="{C125551E-CE7A-4963-8FD0-9FC8D1A04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2402" y="3453657"/>
              <a:ext cx="200945" cy="98450"/>
            </a:xfrm>
            <a:custGeom>
              <a:avLst/>
              <a:gdLst>
                <a:gd name="T0" fmla="*/ 0 w 94"/>
                <a:gd name="T1" fmla="*/ 0 h 46"/>
                <a:gd name="T2" fmla="*/ 2147483646 w 94"/>
                <a:gd name="T3" fmla="*/ 2147483646 h 46"/>
                <a:gd name="T4" fmla="*/ 2147483646 w 94"/>
                <a:gd name="T5" fmla="*/ 2147483646 h 46"/>
                <a:gd name="T6" fmla="*/ 2147483646 w 94"/>
                <a:gd name="T7" fmla="*/ 2147483646 h 46"/>
                <a:gd name="T8" fmla="*/ 2147483646 w 94"/>
                <a:gd name="T9" fmla="*/ 2147483646 h 46"/>
                <a:gd name="T10" fmla="*/ 0 w 94"/>
                <a:gd name="T11" fmla="*/ 0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4" h="46">
                  <a:moveTo>
                    <a:pt x="0" y="0"/>
                  </a:moveTo>
                  <a:cubicBezTo>
                    <a:pt x="3" y="5"/>
                    <a:pt x="5" y="11"/>
                    <a:pt x="8" y="16"/>
                  </a:cubicBezTo>
                  <a:cubicBezTo>
                    <a:pt x="28" y="24"/>
                    <a:pt x="48" y="32"/>
                    <a:pt x="68" y="38"/>
                  </a:cubicBezTo>
                  <a:cubicBezTo>
                    <a:pt x="77" y="41"/>
                    <a:pt x="85" y="44"/>
                    <a:pt x="94" y="46"/>
                  </a:cubicBezTo>
                  <a:cubicBezTo>
                    <a:pt x="82" y="41"/>
                    <a:pt x="71" y="34"/>
                    <a:pt x="61" y="25"/>
                  </a:cubicBezTo>
                  <a:cubicBezTo>
                    <a:pt x="41" y="18"/>
                    <a:pt x="20" y="9"/>
                    <a:pt x="0" y="0"/>
                  </a:cubicBezTo>
                </a:path>
              </a:pathLst>
            </a:custGeom>
            <a:solidFill>
              <a:srgbClr val="B5A6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xmlns="" id="{B372CC2F-0EED-4718-9D78-D772B1148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9895" y="3185315"/>
              <a:ext cx="1163638" cy="413488"/>
            </a:xfrm>
            <a:custGeom>
              <a:avLst/>
              <a:gdLst>
                <a:gd name="T0" fmla="*/ 2147483646 w 546"/>
                <a:gd name="T1" fmla="*/ 2147483646 h 194"/>
                <a:gd name="T2" fmla="*/ 2147483646 w 546"/>
                <a:gd name="T3" fmla="*/ 2147483646 h 194"/>
                <a:gd name="T4" fmla="*/ 2147483646 w 546"/>
                <a:gd name="T5" fmla="*/ 2147483646 h 194"/>
                <a:gd name="T6" fmla="*/ 2147483646 w 546"/>
                <a:gd name="T7" fmla="*/ 2147483646 h 194"/>
                <a:gd name="T8" fmla="*/ 2147483646 w 546"/>
                <a:gd name="T9" fmla="*/ 2147483646 h 194"/>
                <a:gd name="T10" fmla="*/ 2147483646 w 546"/>
                <a:gd name="T11" fmla="*/ 2147483646 h 194"/>
                <a:gd name="T12" fmla="*/ 2147483646 w 546"/>
                <a:gd name="T13" fmla="*/ 2147483646 h 194"/>
                <a:gd name="T14" fmla="*/ 2147483646 w 546"/>
                <a:gd name="T15" fmla="*/ 2147483646 h 194"/>
                <a:gd name="T16" fmla="*/ 2147483646 w 546"/>
                <a:gd name="T17" fmla="*/ 2147483646 h 194"/>
                <a:gd name="T18" fmla="*/ 2147483646 w 546"/>
                <a:gd name="T19" fmla="*/ 2147483646 h 194"/>
                <a:gd name="T20" fmla="*/ 2147483646 w 546"/>
                <a:gd name="T21" fmla="*/ 2147483646 h 1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6" h="194">
                  <a:moveTo>
                    <a:pt x="184" y="32"/>
                  </a:moveTo>
                  <a:cubicBezTo>
                    <a:pt x="183" y="36"/>
                    <a:pt x="179" y="46"/>
                    <a:pt x="178" y="47"/>
                  </a:cubicBezTo>
                  <a:cubicBezTo>
                    <a:pt x="124" y="34"/>
                    <a:pt x="85" y="26"/>
                    <a:pt x="84" y="31"/>
                  </a:cubicBezTo>
                  <a:cubicBezTo>
                    <a:pt x="82" y="39"/>
                    <a:pt x="165" y="71"/>
                    <a:pt x="271" y="102"/>
                  </a:cubicBezTo>
                  <a:cubicBezTo>
                    <a:pt x="377" y="133"/>
                    <a:pt x="465" y="152"/>
                    <a:pt x="467" y="144"/>
                  </a:cubicBezTo>
                  <a:cubicBezTo>
                    <a:pt x="469" y="139"/>
                    <a:pt x="437" y="126"/>
                    <a:pt x="386" y="108"/>
                  </a:cubicBezTo>
                  <a:cubicBezTo>
                    <a:pt x="386" y="108"/>
                    <a:pt x="389" y="94"/>
                    <a:pt x="389" y="93"/>
                  </a:cubicBezTo>
                  <a:cubicBezTo>
                    <a:pt x="483" y="127"/>
                    <a:pt x="546" y="159"/>
                    <a:pt x="541" y="174"/>
                  </a:cubicBezTo>
                  <a:cubicBezTo>
                    <a:pt x="536" y="194"/>
                    <a:pt x="411" y="174"/>
                    <a:pt x="263" y="130"/>
                  </a:cubicBezTo>
                  <a:cubicBezTo>
                    <a:pt x="115" y="87"/>
                    <a:pt x="0" y="35"/>
                    <a:pt x="6" y="15"/>
                  </a:cubicBezTo>
                  <a:cubicBezTo>
                    <a:pt x="10" y="0"/>
                    <a:pt x="84" y="8"/>
                    <a:pt x="184" y="32"/>
                  </a:cubicBezTo>
                  <a:close/>
                </a:path>
              </a:pathLst>
            </a:custGeom>
            <a:solidFill>
              <a:srgbClr val="A18B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1" name="PA-组合 4">
            <a:extLst>
              <a:ext uri="{FF2B5EF4-FFF2-40B4-BE49-F238E27FC236}">
                <a16:creationId xmlns:a16="http://schemas.microsoft.com/office/drawing/2014/main" xmlns="" id="{F529CEE6-DC4C-4F56-B23F-91C73953F9D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738958" y="1049092"/>
            <a:ext cx="7666084" cy="669853"/>
            <a:chOff x="372001" y="1149542"/>
            <a:chExt cx="3866098" cy="3157898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9" name="PA-同心圆 695">
              <a:extLst>
                <a:ext uri="{FF2B5EF4-FFF2-40B4-BE49-F238E27FC236}">
                  <a16:creationId xmlns:a16="http://schemas.microsoft.com/office/drawing/2014/main" xmlns="" id="{F953EEF0-AE29-4962-AC60-4F40F09EACE8}"/>
                </a:ext>
              </a:extLst>
            </p:cNvPr>
            <p:cNvSpPr/>
            <p:nvPr/>
          </p:nvSpPr>
          <p:spPr>
            <a:xfrm>
              <a:off x="372001" y="1149542"/>
              <a:ext cx="3866098" cy="3157898"/>
            </a:xfrm>
            <a:prstGeom prst="roundRect">
              <a:avLst>
                <a:gd name="adj" fmla="val 34726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prstClr val="black"/>
                </a:solidFill>
                <a:latin typeface="Calibri"/>
                <a:ea typeface="微软雅黑"/>
              </a:endParaRPr>
            </a:p>
          </p:txBody>
        </p:sp>
        <p:sp>
          <p:nvSpPr>
            <p:cNvPr id="20" name="PA-椭圆 30">
              <a:extLst>
                <a:ext uri="{FF2B5EF4-FFF2-40B4-BE49-F238E27FC236}">
                  <a16:creationId xmlns:a16="http://schemas.microsoft.com/office/drawing/2014/main" xmlns="" id="{9E5EA4DD-C5CD-4460-B060-850AA04BD01A}"/>
                </a:ext>
              </a:extLst>
            </p:cNvPr>
            <p:cNvSpPr/>
            <p:nvPr/>
          </p:nvSpPr>
          <p:spPr>
            <a:xfrm>
              <a:off x="401653" y="1310560"/>
              <a:ext cx="3806792" cy="2882266"/>
            </a:xfrm>
            <a:prstGeom prst="roundRect">
              <a:avLst>
                <a:gd name="adj" fmla="val 35827"/>
              </a:avLst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zh-CN" altLang="en-US" sz="4000" b="1" dirty="0">
                  <a:ln w="19050">
                    <a:solidFill>
                      <a:schemeClr val="tx2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探究影响滑动摩擦力大小的因素</a:t>
              </a:r>
            </a:p>
          </p:txBody>
        </p:sp>
      </p:grpSp>
      <p:pic>
        <p:nvPicPr>
          <p:cNvPr id="25605" name="图片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9400" y="1809750"/>
            <a:ext cx="6124575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Scale>
                                      <p:cBhvr>
                                        <p:cTn id="8" dur="46" fill="hold">
                                          <p:stCondLst>
                                            <p:cond delay="28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110000" y="110000"/>
                                    </p:animScale>
                                    <p:animScale>
                                      <p:cBhvr>
                                        <p:cTn id="9" dur="46" fill="hold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10000" y="110000"/>
                                      <p:to x="100000" y="100000"/>
                                    </p:animScale>
                                    <p:animScale>
                                      <p:cBhvr>
                                        <p:cTn id="10" dur="46" fill="hold">
                                          <p:stCondLst>
                                            <p:cond delay="3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105000" y="105000"/>
                                    </p:animScale>
                                    <p:animScale>
                                      <p:cBhvr>
                                        <p:cTn id="11" dur="58" fill="hold">
                                          <p:stCondLst>
                                            <p:cond delay="4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5000" y="105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ED9923CA-B358-4BCC-85E3-8BE413829C0C}"/>
              </a:ext>
            </a:extLst>
          </p:cNvPr>
          <p:cNvGrpSpPr>
            <a:grpSpLocks/>
          </p:cNvGrpSpPr>
          <p:nvPr/>
        </p:nvGrpSpPr>
        <p:grpSpPr bwMode="auto">
          <a:xfrm>
            <a:off x="418907" y="260919"/>
            <a:ext cx="2701365" cy="530849"/>
            <a:chOff x="1752567" y="402830"/>
            <a:chExt cx="4217586" cy="844742"/>
          </a:xfrm>
          <a:solidFill>
            <a:srgbClr val="4B5251"/>
          </a:solidFill>
          <a:effectLst>
            <a:outerShdw blurRad="50800" dist="38100" dir="5400000" sx="105000" sy="105000" algn="t" rotWithShape="0">
              <a:prstClr val="black">
                <a:alpha val="40000"/>
              </a:prstClr>
            </a:outerShdw>
          </a:effectLst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xmlns="" id="{A4D011E3-DFDF-4CD0-884F-5BEA70A52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2567" y="402830"/>
              <a:ext cx="844470" cy="844742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solidFill>
                  <a:prstClr val="white"/>
                </a:solidFill>
                <a:latin typeface="等线" panose="02010600030101010101" pitchFamily="2" charset="-122"/>
                <a:ea typeface="KaiTi"/>
              </a:endParaRPr>
            </a:p>
          </p:txBody>
        </p:sp>
        <p:sp>
          <p:nvSpPr>
            <p:cNvPr id="4" name="任意多边形: 形状 14">
              <a:extLst>
                <a:ext uri="{FF2B5EF4-FFF2-40B4-BE49-F238E27FC236}">
                  <a16:creationId xmlns:a16="http://schemas.microsoft.com/office/drawing/2014/main" xmlns="" id="{19C5FF74-738A-4C9F-9D64-80095F795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055" y="402830"/>
              <a:ext cx="3827098" cy="844742"/>
            </a:xfrm>
            <a:custGeom>
              <a:avLst/>
              <a:gdLst>
                <a:gd name="T0" fmla="*/ 3535441 w 3096868"/>
                <a:gd name="T1" fmla="*/ 665844 h 683523"/>
                <a:gd name="T2" fmla="*/ 3620786 w 3096868"/>
                <a:gd name="T3" fmla="*/ 751190 h 683523"/>
                <a:gd name="T4" fmla="*/ 3535441 w 3096868"/>
                <a:gd name="T5" fmla="*/ 836535 h 683523"/>
                <a:gd name="T6" fmla="*/ 3450096 w 3096868"/>
                <a:gd name="T7" fmla="*/ 751190 h 683523"/>
                <a:gd name="T8" fmla="*/ 3535441 w 3096868"/>
                <a:gd name="T9" fmla="*/ 665844 h 683523"/>
                <a:gd name="T10" fmla="*/ 3575421 w 3096868"/>
                <a:gd name="T11" fmla="*/ 334148 h 683523"/>
                <a:gd name="T12" fmla="*/ 3740494 w 3096868"/>
                <a:gd name="T13" fmla="*/ 334148 h 683523"/>
                <a:gd name="T14" fmla="*/ 3827310 w 3096868"/>
                <a:gd name="T15" fmla="*/ 420964 h 683523"/>
                <a:gd name="T16" fmla="*/ 3740494 w 3096868"/>
                <a:gd name="T17" fmla="*/ 507780 h 683523"/>
                <a:gd name="T18" fmla="*/ 3575421 w 3096868"/>
                <a:gd name="T19" fmla="*/ 507780 h 683523"/>
                <a:gd name="T20" fmla="*/ 3488605 w 3096868"/>
                <a:gd name="T21" fmla="*/ 420964 h 683523"/>
                <a:gd name="T22" fmla="*/ 3575421 w 3096868"/>
                <a:gd name="T23" fmla="*/ 334148 h 683523"/>
                <a:gd name="T24" fmla="*/ 300585 w 3096868"/>
                <a:gd name="T25" fmla="*/ 260256 h 683523"/>
                <a:gd name="T26" fmla="*/ 300585 w 3096868"/>
                <a:gd name="T27" fmla="*/ 260256 h 683523"/>
                <a:gd name="T28" fmla="*/ 300585 w 3096868"/>
                <a:gd name="T29" fmla="*/ 260257 h 683523"/>
                <a:gd name="T30" fmla="*/ 3111437 w 3096868"/>
                <a:gd name="T31" fmla="*/ 8158 h 683523"/>
                <a:gd name="T32" fmla="*/ 3196782 w 3096868"/>
                <a:gd name="T33" fmla="*/ 93503 h 683523"/>
                <a:gd name="T34" fmla="*/ 3111437 w 3096868"/>
                <a:gd name="T35" fmla="*/ 178848 h 683523"/>
                <a:gd name="T36" fmla="*/ 3026091 w 3096868"/>
                <a:gd name="T37" fmla="*/ 93503 h 683523"/>
                <a:gd name="T38" fmla="*/ 3111437 w 3096868"/>
                <a:gd name="T39" fmla="*/ 8158 h 683523"/>
                <a:gd name="T40" fmla="*/ 86816 w 3096868"/>
                <a:gd name="T41" fmla="*/ 0 h 683523"/>
                <a:gd name="T42" fmla="*/ 2864929 w 3096868"/>
                <a:gd name="T43" fmla="*/ 0 h 683523"/>
                <a:gd name="T44" fmla="*/ 2951744 w 3096868"/>
                <a:gd name="T45" fmla="*/ 86816 h 683523"/>
                <a:gd name="T46" fmla="*/ 2864929 w 3096868"/>
                <a:gd name="T47" fmla="*/ 173632 h 683523"/>
                <a:gd name="T48" fmla="*/ 2734090 w 3096868"/>
                <a:gd name="T49" fmla="*/ 173632 h 683523"/>
                <a:gd name="T50" fmla="*/ 2723584 w 3096868"/>
                <a:gd name="T51" fmla="*/ 175729 h 683523"/>
                <a:gd name="T52" fmla="*/ 2670560 w 3096868"/>
                <a:gd name="T53" fmla="*/ 254801 h 683523"/>
                <a:gd name="T54" fmla="*/ 2723584 w 3096868"/>
                <a:gd name="T55" fmla="*/ 333871 h 683523"/>
                <a:gd name="T56" fmla="*/ 2724968 w 3096868"/>
                <a:gd name="T57" fmla="*/ 334148 h 683523"/>
                <a:gd name="T58" fmla="*/ 3156548 w 3096868"/>
                <a:gd name="T59" fmla="*/ 334148 h 683523"/>
                <a:gd name="T60" fmla="*/ 3243364 w 3096868"/>
                <a:gd name="T61" fmla="*/ 420964 h 683523"/>
                <a:gd name="T62" fmla="*/ 3156548 w 3096868"/>
                <a:gd name="T63" fmla="*/ 507780 h 683523"/>
                <a:gd name="T64" fmla="*/ 3030652 w 3096868"/>
                <a:gd name="T65" fmla="*/ 507780 h 683523"/>
                <a:gd name="T66" fmla="*/ 3002180 w 3096868"/>
                <a:gd name="T67" fmla="*/ 513462 h 683523"/>
                <a:gd name="T68" fmla="*/ 2949156 w 3096868"/>
                <a:gd name="T69" fmla="*/ 592534 h 683523"/>
                <a:gd name="T70" fmla="*/ 2974584 w 3096868"/>
                <a:gd name="T71" fmla="*/ 653214 h 683523"/>
                <a:gd name="T72" fmla="*/ 3001437 w 3096868"/>
                <a:gd name="T73" fmla="*/ 671110 h 683523"/>
                <a:gd name="T74" fmla="*/ 3287446 w 3096868"/>
                <a:gd name="T75" fmla="*/ 671110 h 683523"/>
                <a:gd name="T76" fmla="*/ 3374262 w 3096868"/>
                <a:gd name="T77" fmla="*/ 757926 h 683523"/>
                <a:gd name="T78" fmla="*/ 3287446 w 3096868"/>
                <a:gd name="T79" fmla="*/ 844742 h 683523"/>
                <a:gd name="T80" fmla="*/ 86816 w 3096868"/>
                <a:gd name="T81" fmla="*/ 844742 h 683523"/>
                <a:gd name="T82" fmla="*/ 0 w 3096868"/>
                <a:gd name="T83" fmla="*/ 757926 h 683523"/>
                <a:gd name="T84" fmla="*/ 86816 w 3096868"/>
                <a:gd name="T85" fmla="*/ 671110 h 683523"/>
                <a:gd name="T86" fmla="*/ 300585 w 3096868"/>
                <a:gd name="T87" fmla="*/ 671110 h 683523"/>
                <a:gd name="T88" fmla="*/ 300585 w 3096868"/>
                <a:gd name="T89" fmla="*/ 507780 h 683523"/>
                <a:gd name="T90" fmla="*/ 131059 w 3096868"/>
                <a:gd name="T91" fmla="*/ 507780 h 683523"/>
                <a:gd name="T92" fmla="*/ 44243 w 3096868"/>
                <a:gd name="T93" fmla="*/ 420964 h 683523"/>
                <a:gd name="T94" fmla="*/ 131059 w 3096868"/>
                <a:gd name="T95" fmla="*/ 334148 h 683523"/>
                <a:gd name="T96" fmla="*/ 340336 w 3096868"/>
                <a:gd name="T97" fmla="*/ 334148 h 683523"/>
                <a:gd name="T98" fmla="*/ 327649 w 3096868"/>
                <a:gd name="T99" fmla="*/ 325594 h 683523"/>
                <a:gd name="T100" fmla="*/ 307845 w 3096868"/>
                <a:gd name="T101" fmla="*/ 296223 h 683523"/>
                <a:gd name="T102" fmla="*/ 300585 w 3096868"/>
                <a:gd name="T103" fmla="*/ 260256 h 683523"/>
                <a:gd name="T104" fmla="*/ 307845 w 3096868"/>
                <a:gd name="T105" fmla="*/ 224290 h 683523"/>
                <a:gd name="T106" fmla="*/ 341324 w 3096868"/>
                <a:gd name="T107" fmla="*/ 183636 h 683523"/>
                <a:gd name="T108" fmla="*/ 374075 w 3096868"/>
                <a:gd name="T109" fmla="*/ 173632 h 683523"/>
                <a:gd name="T110" fmla="*/ 86816 w 3096868"/>
                <a:gd name="T111" fmla="*/ 173632 h 683523"/>
                <a:gd name="T112" fmla="*/ 0 w 3096868"/>
                <a:gd name="T113" fmla="*/ 86816 h 683523"/>
                <a:gd name="T114" fmla="*/ 86816 w 3096868"/>
                <a:gd name="T115" fmla="*/ 0 h 68352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096868"/>
                <a:gd name="T175" fmla="*/ 0 h 683523"/>
                <a:gd name="T176" fmla="*/ 3096868 w 3096868"/>
                <a:gd name="T177" fmla="*/ 683523 h 68352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096868" h="683523">
                  <a:moveTo>
                    <a:pt x="2860702" y="538768"/>
                  </a:moveTo>
                  <a:cubicBezTo>
                    <a:pt x="2898841" y="538768"/>
                    <a:pt x="2929759" y="569686"/>
                    <a:pt x="2929759" y="607825"/>
                  </a:cubicBezTo>
                  <a:cubicBezTo>
                    <a:pt x="2929759" y="645964"/>
                    <a:pt x="2898841" y="676882"/>
                    <a:pt x="2860702" y="676882"/>
                  </a:cubicBezTo>
                  <a:cubicBezTo>
                    <a:pt x="2822563" y="676882"/>
                    <a:pt x="2791645" y="645964"/>
                    <a:pt x="2791645" y="607825"/>
                  </a:cubicBezTo>
                  <a:cubicBezTo>
                    <a:pt x="2791645" y="569686"/>
                    <a:pt x="2822563" y="538768"/>
                    <a:pt x="2860702" y="538768"/>
                  </a:cubicBezTo>
                  <a:close/>
                  <a:moveTo>
                    <a:pt x="2893052" y="270376"/>
                  </a:moveTo>
                  <a:lnTo>
                    <a:pt x="3026621" y="270376"/>
                  </a:lnTo>
                  <a:cubicBezTo>
                    <a:pt x="3065417" y="270376"/>
                    <a:pt x="3096868" y="301827"/>
                    <a:pt x="3096868" y="340623"/>
                  </a:cubicBezTo>
                  <a:cubicBezTo>
                    <a:pt x="3096868" y="379419"/>
                    <a:pt x="3065417" y="410870"/>
                    <a:pt x="3026621" y="410870"/>
                  </a:cubicBezTo>
                  <a:lnTo>
                    <a:pt x="2893052" y="410870"/>
                  </a:lnTo>
                  <a:cubicBezTo>
                    <a:pt x="2854256" y="410870"/>
                    <a:pt x="2822805" y="379419"/>
                    <a:pt x="2822805" y="340623"/>
                  </a:cubicBezTo>
                  <a:cubicBezTo>
                    <a:pt x="2822805" y="301827"/>
                    <a:pt x="2854256" y="270376"/>
                    <a:pt x="2893052" y="270376"/>
                  </a:cubicBezTo>
                  <a:close/>
                  <a:moveTo>
                    <a:pt x="243218" y="210586"/>
                  </a:moveTo>
                  <a:lnTo>
                    <a:pt x="243218" y="210586"/>
                  </a:lnTo>
                  <a:lnTo>
                    <a:pt x="243218" y="210587"/>
                  </a:lnTo>
                  <a:lnTo>
                    <a:pt x="243218" y="210586"/>
                  </a:lnTo>
                  <a:close/>
                  <a:moveTo>
                    <a:pt x="2517619" y="6601"/>
                  </a:moveTo>
                  <a:cubicBezTo>
                    <a:pt x="2555758" y="6601"/>
                    <a:pt x="2586676" y="37519"/>
                    <a:pt x="2586676" y="75658"/>
                  </a:cubicBezTo>
                  <a:cubicBezTo>
                    <a:pt x="2586676" y="113797"/>
                    <a:pt x="2555758" y="144715"/>
                    <a:pt x="2517619" y="144715"/>
                  </a:cubicBezTo>
                  <a:cubicBezTo>
                    <a:pt x="2479480" y="144715"/>
                    <a:pt x="2448562" y="113797"/>
                    <a:pt x="2448562" y="75658"/>
                  </a:cubicBezTo>
                  <a:cubicBezTo>
                    <a:pt x="2448562" y="37519"/>
                    <a:pt x="2479480" y="6601"/>
                    <a:pt x="2517619" y="6601"/>
                  </a:cubicBezTo>
                  <a:close/>
                  <a:moveTo>
                    <a:pt x="70247" y="0"/>
                  </a:moveTo>
                  <a:lnTo>
                    <a:pt x="2318157" y="0"/>
                  </a:lnTo>
                  <a:cubicBezTo>
                    <a:pt x="2356953" y="0"/>
                    <a:pt x="2388404" y="31451"/>
                    <a:pt x="2388404" y="70247"/>
                  </a:cubicBezTo>
                  <a:cubicBezTo>
                    <a:pt x="2388404" y="109043"/>
                    <a:pt x="2356953" y="140494"/>
                    <a:pt x="2318157" y="140494"/>
                  </a:cubicBezTo>
                  <a:lnTo>
                    <a:pt x="2212289" y="140494"/>
                  </a:lnTo>
                  <a:lnTo>
                    <a:pt x="2203788" y="142191"/>
                  </a:lnTo>
                  <a:cubicBezTo>
                    <a:pt x="2178575" y="152732"/>
                    <a:pt x="2160884" y="177410"/>
                    <a:pt x="2160884" y="206172"/>
                  </a:cubicBezTo>
                  <a:cubicBezTo>
                    <a:pt x="2160884" y="234933"/>
                    <a:pt x="2178575" y="259611"/>
                    <a:pt x="2203788" y="270152"/>
                  </a:cubicBezTo>
                  <a:lnTo>
                    <a:pt x="2204908" y="270376"/>
                  </a:lnTo>
                  <a:lnTo>
                    <a:pt x="2554121" y="270376"/>
                  </a:lnTo>
                  <a:cubicBezTo>
                    <a:pt x="2592917" y="270376"/>
                    <a:pt x="2624368" y="301827"/>
                    <a:pt x="2624368" y="340623"/>
                  </a:cubicBezTo>
                  <a:cubicBezTo>
                    <a:pt x="2624368" y="379419"/>
                    <a:pt x="2592917" y="410870"/>
                    <a:pt x="2554121" y="410870"/>
                  </a:cubicBezTo>
                  <a:lnTo>
                    <a:pt x="2452252" y="410870"/>
                  </a:lnTo>
                  <a:lnTo>
                    <a:pt x="2429214" y="415468"/>
                  </a:lnTo>
                  <a:cubicBezTo>
                    <a:pt x="2404001" y="426009"/>
                    <a:pt x="2386310" y="450687"/>
                    <a:pt x="2386310" y="479449"/>
                  </a:cubicBezTo>
                  <a:cubicBezTo>
                    <a:pt x="2386310" y="498623"/>
                    <a:pt x="2394173" y="515982"/>
                    <a:pt x="2406885" y="528548"/>
                  </a:cubicBezTo>
                  <a:lnTo>
                    <a:pt x="2428613" y="543029"/>
                  </a:lnTo>
                  <a:lnTo>
                    <a:pt x="2660037" y="543029"/>
                  </a:lnTo>
                  <a:cubicBezTo>
                    <a:pt x="2698833" y="543029"/>
                    <a:pt x="2730284" y="574480"/>
                    <a:pt x="2730284" y="613276"/>
                  </a:cubicBezTo>
                  <a:cubicBezTo>
                    <a:pt x="2730284" y="652072"/>
                    <a:pt x="2698833" y="683523"/>
                    <a:pt x="2660037" y="683523"/>
                  </a:cubicBezTo>
                  <a:lnTo>
                    <a:pt x="70247" y="683523"/>
                  </a:lnTo>
                  <a:cubicBezTo>
                    <a:pt x="31451" y="683523"/>
                    <a:pt x="0" y="652072"/>
                    <a:pt x="0" y="613276"/>
                  </a:cubicBezTo>
                  <a:cubicBezTo>
                    <a:pt x="0" y="574480"/>
                    <a:pt x="31451" y="543029"/>
                    <a:pt x="70247" y="543029"/>
                  </a:cubicBezTo>
                  <a:lnTo>
                    <a:pt x="243218" y="543029"/>
                  </a:lnTo>
                  <a:lnTo>
                    <a:pt x="243218" y="410870"/>
                  </a:lnTo>
                  <a:lnTo>
                    <a:pt x="106046" y="410870"/>
                  </a:lnTo>
                  <a:cubicBezTo>
                    <a:pt x="67250" y="410870"/>
                    <a:pt x="35799" y="379419"/>
                    <a:pt x="35799" y="340623"/>
                  </a:cubicBezTo>
                  <a:cubicBezTo>
                    <a:pt x="35799" y="301827"/>
                    <a:pt x="67250" y="270376"/>
                    <a:pt x="106046" y="270376"/>
                  </a:cubicBezTo>
                  <a:lnTo>
                    <a:pt x="275383" y="270376"/>
                  </a:lnTo>
                  <a:lnTo>
                    <a:pt x="265117" y="263454"/>
                  </a:lnTo>
                  <a:cubicBezTo>
                    <a:pt x="258351" y="256689"/>
                    <a:pt x="252877" y="248634"/>
                    <a:pt x="249093" y="239689"/>
                  </a:cubicBezTo>
                  <a:lnTo>
                    <a:pt x="243218" y="210586"/>
                  </a:lnTo>
                  <a:lnTo>
                    <a:pt x="249093" y="181484"/>
                  </a:lnTo>
                  <a:cubicBezTo>
                    <a:pt x="254769" y="168067"/>
                    <a:pt x="264249" y="156651"/>
                    <a:pt x="276182" y="148589"/>
                  </a:cubicBezTo>
                  <a:lnTo>
                    <a:pt x="302683" y="140494"/>
                  </a:lnTo>
                  <a:lnTo>
                    <a:pt x="70247" y="140494"/>
                  </a:lnTo>
                  <a:cubicBezTo>
                    <a:pt x="31451" y="140494"/>
                    <a:pt x="0" y="109043"/>
                    <a:pt x="0" y="70247"/>
                  </a:cubicBezTo>
                  <a:cubicBezTo>
                    <a:pt x="0" y="31451"/>
                    <a:pt x="31451" y="0"/>
                    <a:pt x="7024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zh-CN" altLang="en-US" sz="3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KaiTi"/>
                </a:rPr>
                <a:t>演示实验</a:t>
              </a:r>
              <a:endParaRPr lang="zh-CN" altLang="en-US" sz="3000" dirty="0">
                <a:solidFill>
                  <a:prstClr val="white"/>
                </a:solidFill>
                <a:latin typeface="等线" panose="02010600030101010101" pitchFamily="2" charset="-122"/>
                <a:ea typeface="KaiTi"/>
              </a:endParaRPr>
            </a:p>
          </p:txBody>
        </p:sp>
      </p:grpSp>
      <p:grpSp>
        <p:nvGrpSpPr>
          <p:cNvPr id="5" name="组合 4"/>
          <p:cNvGrpSpPr>
            <a:grpSpLocks/>
          </p:cNvGrpSpPr>
          <p:nvPr/>
        </p:nvGrpSpPr>
        <p:grpSpPr bwMode="auto">
          <a:xfrm rot="586902">
            <a:off x="-284163" y="219075"/>
            <a:ext cx="1406526" cy="614363"/>
            <a:chOff x="8036364" y="3109913"/>
            <a:chExt cx="1163638" cy="508000"/>
          </a:xfrm>
        </p:grpSpPr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xmlns="" id="{3C831583-8B07-4325-88AC-011D1CC64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5043" y="3096308"/>
              <a:ext cx="509584" cy="508000"/>
            </a:xfrm>
            <a:custGeom>
              <a:avLst/>
              <a:gdLst>
                <a:gd name="T0" fmla="*/ 2147483646 w 239"/>
                <a:gd name="T1" fmla="*/ 2147483646 h 239"/>
                <a:gd name="T2" fmla="*/ 2147483646 w 239"/>
                <a:gd name="T3" fmla="*/ 2147483646 h 239"/>
                <a:gd name="T4" fmla="*/ 2147483646 w 239"/>
                <a:gd name="T5" fmla="*/ 2147483646 h 239"/>
                <a:gd name="T6" fmla="*/ 2147483646 w 239"/>
                <a:gd name="T7" fmla="*/ 2147483646 h 239"/>
                <a:gd name="T8" fmla="*/ 2147483646 w 239"/>
                <a:gd name="T9" fmla="*/ 2147483646 h 2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9" h="239">
                  <a:moveTo>
                    <a:pt x="15" y="93"/>
                  </a:moveTo>
                  <a:cubicBezTo>
                    <a:pt x="0" y="150"/>
                    <a:pt x="35" y="209"/>
                    <a:pt x="92" y="224"/>
                  </a:cubicBezTo>
                  <a:cubicBezTo>
                    <a:pt x="150" y="239"/>
                    <a:pt x="209" y="205"/>
                    <a:pt x="224" y="147"/>
                  </a:cubicBezTo>
                  <a:cubicBezTo>
                    <a:pt x="239" y="89"/>
                    <a:pt x="205" y="30"/>
                    <a:pt x="147" y="15"/>
                  </a:cubicBezTo>
                  <a:cubicBezTo>
                    <a:pt x="89" y="0"/>
                    <a:pt x="30" y="35"/>
                    <a:pt x="15" y="93"/>
                  </a:cubicBezTo>
                </a:path>
              </a:pathLst>
            </a:custGeom>
            <a:solidFill>
              <a:srgbClr val="E7EB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xmlns="" id="{0535FBBA-E28F-4397-8BD9-4160D0FC8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5489" y="3192618"/>
              <a:ext cx="395321" cy="129954"/>
            </a:xfrm>
            <a:custGeom>
              <a:avLst/>
              <a:gdLst>
                <a:gd name="T0" fmla="*/ 2147483646 w 186"/>
                <a:gd name="T1" fmla="*/ 0 h 61"/>
                <a:gd name="T2" fmla="*/ 0 w 186"/>
                <a:gd name="T3" fmla="*/ 2147483646 h 61"/>
                <a:gd name="T4" fmla="*/ 0 w 186"/>
                <a:gd name="T5" fmla="*/ 2147483646 h 61"/>
                <a:gd name="T6" fmla="*/ 0 w 186"/>
                <a:gd name="T7" fmla="*/ 2147483646 h 61"/>
                <a:gd name="T8" fmla="*/ 0 w 186"/>
                <a:gd name="T9" fmla="*/ 2147483646 h 61"/>
                <a:gd name="T10" fmla="*/ 2147483646 w 186"/>
                <a:gd name="T11" fmla="*/ 2147483646 h 61"/>
                <a:gd name="T12" fmla="*/ 2147483646 w 186"/>
                <a:gd name="T13" fmla="*/ 2147483646 h 61"/>
                <a:gd name="T14" fmla="*/ 2147483646 w 186"/>
                <a:gd name="T15" fmla="*/ 0 h 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86" h="61">
                  <a:moveTo>
                    <a:pt x="8" y="0"/>
                  </a:moveTo>
                  <a:cubicBezTo>
                    <a:pt x="5" y="3"/>
                    <a:pt x="2" y="5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8" y="37"/>
                    <a:pt x="122" y="56"/>
                    <a:pt x="186" y="61"/>
                  </a:cubicBezTo>
                  <a:cubicBezTo>
                    <a:pt x="186" y="60"/>
                    <a:pt x="186" y="59"/>
                    <a:pt x="185" y="58"/>
                  </a:cubicBezTo>
                  <a:cubicBezTo>
                    <a:pt x="124" y="47"/>
                    <a:pt x="65" y="26"/>
                    <a:pt x="8" y="0"/>
                  </a:cubicBezTo>
                </a:path>
              </a:pathLst>
            </a:custGeom>
            <a:solidFill>
              <a:srgbClr val="BDB1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xmlns="" id="{9D72C5EB-D3E4-4E5E-85BD-0C0B3C4D4B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06966" y="3241538"/>
              <a:ext cx="439976" cy="137830"/>
            </a:xfrm>
            <a:custGeom>
              <a:avLst/>
              <a:gdLst>
                <a:gd name="T0" fmla="*/ 2147483646 w 206"/>
                <a:gd name="T1" fmla="*/ 2147483646 h 65"/>
                <a:gd name="T2" fmla="*/ 2147483646 w 206"/>
                <a:gd name="T3" fmla="*/ 2147483646 h 65"/>
                <a:gd name="T4" fmla="*/ 2147483646 w 206"/>
                <a:gd name="T5" fmla="*/ 2147483646 h 65"/>
                <a:gd name="T6" fmla="*/ 2147483646 w 206"/>
                <a:gd name="T7" fmla="*/ 2147483646 h 65"/>
                <a:gd name="T8" fmla="*/ 2147483646 w 206"/>
                <a:gd name="T9" fmla="*/ 2147483646 h 65"/>
                <a:gd name="T10" fmla="*/ 2147483646 w 206"/>
                <a:gd name="T11" fmla="*/ 0 h 65"/>
                <a:gd name="T12" fmla="*/ 0 w 206"/>
                <a:gd name="T13" fmla="*/ 2147483646 h 65"/>
                <a:gd name="T14" fmla="*/ 0 w 206"/>
                <a:gd name="T15" fmla="*/ 2147483646 h 65"/>
                <a:gd name="T16" fmla="*/ 2147483646 w 206"/>
                <a:gd name="T17" fmla="*/ 0 h 65"/>
                <a:gd name="T18" fmla="*/ 2147483646 w 206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6" h="65">
                  <a:moveTo>
                    <a:pt x="14" y="4"/>
                  </a:moveTo>
                  <a:cubicBezTo>
                    <a:pt x="14" y="9"/>
                    <a:pt x="13" y="13"/>
                    <a:pt x="13" y="17"/>
                  </a:cubicBezTo>
                  <a:cubicBezTo>
                    <a:pt x="73" y="45"/>
                    <a:pt x="140" y="61"/>
                    <a:pt x="206" y="65"/>
                  </a:cubicBezTo>
                  <a:cubicBezTo>
                    <a:pt x="206" y="64"/>
                    <a:pt x="206" y="62"/>
                    <a:pt x="206" y="61"/>
                  </a:cubicBezTo>
                  <a:cubicBezTo>
                    <a:pt x="139" y="51"/>
                    <a:pt x="75" y="32"/>
                    <a:pt x="14" y="4"/>
                  </a:cubicBezTo>
                  <a:moveTo>
                    <a:pt x="4" y="0"/>
                  </a:moveTo>
                  <a:cubicBezTo>
                    <a:pt x="3" y="3"/>
                    <a:pt x="1" y="7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7"/>
                    <a:pt x="3" y="3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BDB1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xmlns="" id="{26166819-330A-4021-88BC-CF002C464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9986" y="3369455"/>
              <a:ext cx="366428" cy="108950"/>
            </a:xfrm>
            <a:custGeom>
              <a:avLst/>
              <a:gdLst>
                <a:gd name="T0" fmla="*/ 0 w 172"/>
                <a:gd name="T1" fmla="*/ 0 h 51"/>
                <a:gd name="T2" fmla="*/ 2147483646 w 172"/>
                <a:gd name="T3" fmla="*/ 2147483646 h 51"/>
                <a:gd name="T4" fmla="*/ 2147483646 w 172"/>
                <a:gd name="T5" fmla="*/ 2147483646 h 51"/>
                <a:gd name="T6" fmla="*/ 2147483646 w 172"/>
                <a:gd name="T7" fmla="*/ 2147483646 h 51"/>
                <a:gd name="T8" fmla="*/ 0 w 172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2" h="51">
                  <a:moveTo>
                    <a:pt x="0" y="0"/>
                  </a:moveTo>
                  <a:cubicBezTo>
                    <a:pt x="1" y="3"/>
                    <a:pt x="2" y="6"/>
                    <a:pt x="3" y="9"/>
                  </a:cubicBezTo>
                  <a:cubicBezTo>
                    <a:pt x="56" y="31"/>
                    <a:pt x="112" y="46"/>
                    <a:pt x="170" y="51"/>
                  </a:cubicBezTo>
                  <a:cubicBezTo>
                    <a:pt x="170" y="50"/>
                    <a:pt x="171" y="49"/>
                    <a:pt x="172" y="48"/>
                  </a:cubicBezTo>
                  <a:cubicBezTo>
                    <a:pt x="113" y="41"/>
                    <a:pt x="55" y="23"/>
                    <a:pt x="0" y="0"/>
                  </a:cubicBezTo>
                </a:path>
              </a:pathLst>
            </a:custGeom>
            <a:solidFill>
              <a:srgbClr val="BDB1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xmlns="" id="{2F3A4A23-803B-41B3-874C-03ABFF5F3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862" y="3501154"/>
              <a:ext cx="206198" cy="63008"/>
            </a:xfrm>
            <a:custGeom>
              <a:avLst/>
              <a:gdLst>
                <a:gd name="T0" fmla="*/ 0 w 97"/>
                <a:gd name="T1" fmla="*/ 0 h 30"/>
                <a:gd name="T2" fmla="*/ 2147483646 w 97"/>
                <a:gd name="T3" fmla="*/ 2147483646 h 30"/>
                <a:gd name="T4" fmla="*/ 2147483646 w 97"/>
                <a:gd name="T5" fmla="*/ 2147483646 h 30"/>
                <a:gd name="T6" fmla="*/ 2147483646 w 97"/>
                <a:gd name="T7" fmla="*/ 2147483646 h 30"/>
                <a:gd name="T8" fmla="*/ 2147483646 w 97"/>
                <a:gd name="T9" fmla="*/ 2147483646 h 30"/>
                <a:gd name="T10" fmla="*/ 0 w 97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" h="30">
                  <a:moveTo>
                    <a:pt x="0" y="0"/>
                  </a:moveTo>
                  <a:cubicBezTo>
                    <a:pt x="10" y="9"/>
                    <a:pt x="21" y="16"/>
                    <a:pt x="33" y="21"/>
                  </a:cubicBezTo>
                  <a:cubicBezTo>
                    <a:pt x="50" y="25"/>
                    <a:pt x="68" y="29"/>
                    <a:pt x="85" y="30"/>
                  </a:cubicBezTo>
                  <a:cubicBezTo>
                    <a:pt x="89" y="28"/>
                    <a:pt x="93" y="26"/>
                    <a:pt x="97" y="24"/>
                  </a:cubicBezTo>
                  <a:cubicBezTo>
                    <a:pt x="65" y="21"/>
                    <a:pt x="34" y="12"/>
                    <a:pt x="5" y="2"/>
                  </a:cubicBezTo>
                  <a:cubicBezTo>
                    <a:pt x="3" y="1"/>
                    <a:pt x="2" y="1"/>
                    <a:pt x="0" y="0"/>
                  </a:cubicBezTo>
                </a:path>
              </a:pathLst>
            </a:custGeom>
            <a:solidFill>
              <a:srgbClr val="BDB1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pic>
          <p:nvPicPr>
            <p:cNvPr id="26635" name="Picture 1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96726" y="3294063"/>
              <a:ext cx="25400" cy="77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xmlns="" id="{3CE6927B-CC02-4798-ACAC-7E78FC02BB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88346" y="3200579"/>
              <a:ext cx="324400" cy="384610"/>
            </a:xfrm>
            <a:custGeom>
              <a:avLst/>
              <a:gdLst>
                <a:gd name="T0" fmla="*/ 2147483646 w 152"/>
                <a:gd name="T1" fmla="*/ 2147483646 h 181"/>
                <a:gd name="T2" fmla="*/ 2147483646 w 152"/>
                <a:gd name="T3" fmla="*/ 2147483646 h 181"/>
                <a:gd name="T4" fmla="*/ 2147483646 w 152"/>
                <a:gd name="T5" fmla="*/ 2147483646 h 181"/>
                <a:gd name="T6" fmla="*/ 2147483646 w 152"/>
                <a:gd name="T7" fmla="*/ 2147483646 h 181"/>
                <a:gd name="T8" fmla="*/ 2147483646 w 152"/>
                <a:gd name="T9" fmla="*/ 2147483646 h 181"/>
                <a:gd name="T10" fmla="*/ 2147483646 w 152"/>
                <a:gd name="T11" fmla="*/ 2147483646 h 181"/>
                <a:gd name="T12" fmla="*/ 2147483646 w 152"/>
                <a:gd name="T13" fmla="*/ 2147483646 h 181"/>
                <a:gd name="T14" fmla="*/ 2147483646 w 152"/>
                <a:gd name="T15" fmla="*/ 2147483646 h 181"/>
                <a:gd name="T16" fmla="*/ 0 w 152"/>
                <a:gd name="T17" fmla="*/ 2147483646 h 181"/>
                <a:gd name="T18" fmla="*/ 2147483646 w 152"/>
                <a:gd name="T19" fmla="*/ 2147483646 h 181"/>
                <a:gd name="T20" fmla="*/ 2147483646 w 152"/>
                <a:gd name="T21" fmla="*/ 2147483646 h 181"/>
                <a:gd name="T22" fmla="*/ 2147483646 w 152"/>
                <a:gd name="T23" fmla="*/ 2147483646 h 181"/>
                <a:gd name="T24" fmla="*/ 0 w 152"/>
                <a:gd name="T25" fmla="*/ 2147483646 h 181"/>
                <a:gd name="T26" fmla="*/ 2147483646 w 152"/>
                <a:gd name="T27" fmla="*/ 2147483646 h 181"/>
                <a:gd name="T28" fmla="*/ 2147483646 w 152"/>
                <a:gd name="T29" fmla="*/ 2147483646 h 181"/>
                <a:gd name="T30" fmla="*/ 2147483646 w 152"/>
                <a:gd name="T31" fmla="*/ 2147483646 h 181"/>
                <a:gd name="T32" fmla="*/ 2147483646 w 152"/>
                <a:gd name="T33" fmla="*/ 2147483646 h 181"/>
                <a:gd name="T34" fmla="*/ 2147483646 w 152"/>
                <a:gd name="T35" fmla="*/ 2147483646 h 181"/>
                <a:gd name="T36" fmla="*/ 0 w 152"/>
                <a:gd name="T37" fmla="*/ 2147483646 h 181"/>
                <a:gd name="T38" fmla="*/ 2147483646 w 152"/>
                <a:gd name="T39" fmla="*/ 2147483646 h 181"/>
                <a:gd name="T40" fmla="*/ 2147483646 w 152"/>
                <a:gd name="T41" fmla="*/ 2147483646 h 181"/>
                <a:gd name="T42" fmla="*/ 2147483646 w 152"/>
                <a:gd name="T43" fmla="*/ 2147483646 h 181"/>
                <a:gd name="T44" fmla="*/ 2147483646 w 152"/>
                <a:gd name="T45" fmla="*/ 0 h 181"/>
                <a:gd name="T46" fmla="*/ 2147483646 w 152"/>
                <a:gd name="T47" fmla="*/ 2147483646 h 181"/>
                <a:gd name="T48" fmla="*/ 2147483646 w 152"/>
                <a:gd name="T49" fmla="*/ 2147483646 h 181"/>
                <a:gd name="T50" fmla="*/ 2147483646 w 152"/>
                <a:gd name="T51" fmla="*/ 2147483646 h 181"/>
                <a:gd name="T52" fmla="*/ 2147483646 w 152"/>
                <a:gd name="T53" fmla="*/ 0 h 181"/>
                <a:gd name="T54" fmla="*/ 2147483646 w 152"/>
                <a:gd name="T55" fmla="*/ 0 h 18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52" h="181">
                  <a:moveTo>
                    <a:pt x="16" y="131"/>
                  </a:moveTo>
                  <a:cubicBezTo>
                    <a:pt x="31" y="153"/>
                    <a:pt x="53" y="170"/>
                    <a:pt x="80" y="177"/>
                  </a:cubicBezTo>
                  <a:cubicBezTo>
                    <a:pt x="90" y="180"/>
                    <a:pt x="99" y="181"/>
                    <a:pt x="108" y="181"/>
                  </a:cubicBezTo>
                  <a:cubicBezTo>
                    <a:pt x="123" y="181"/>
                    <a:pt x="138" y="178"/>
                    <a:pt x="152" y="172"/>
                  </a:cubicBezTo>
                  <a:cubicBezTo>
                    <a:pt x="141" y="171"/>
                    <a:pt x="131" y="170"/>
                    <a:pt x="121" y="167"/>
                  </a:cubicBezTo>
                  <a:cubicBezTo>
                    <a:pt x="114" y="166"/>
                    <a:pt x="108" y="164"/>
                    <a:pt x="102" y="161"/>
                  </a:cubicBezTo>
                  <a:cubicBezTo>
                    <a:pt x="93" y="159"/>
                    <a:pt x="85" y="156"/>
                    <a:pt x="76" y="153"/>
                  </a:cubicBezTo>
                  <a:cubicBezTo>
                    <a:pt x="56" y="147"/>
                    <a:pt x="36" y="139"/>
                    <a:pt x="16" y="131"/>
                  </a:cubicBezTo>
                  <a:moveTo>
                    <a:pt x="0" y="75"/>
                  </a:moveTo>
                  <a:cubicBezTo>
                    <a:pt x="0" y="89"/>
                    <a:pt x="3" y="102"/>
                    <a:pt x="8" y="115"/>
                  </a:cubicBezTo>
                  <a:cubicBezTo>
                    <a:pt x="28" y="124"/>
                    <a:pt x="49" y="133"/>
                    <a:pt x="69" y="140"/>
                  </a:cubicBezTo>
                  <a:cubicBezTo>
                    <a:pt x="53" y="127"/>
                    <a:pt x="40" y="109"/>
                    <a:pt x="32" y="89"/>
                  </a:cubicBezTo>
                  <a:cubicBezTo>
                    <a:pt x="21" y="85"/>
                    <a:pt x="10" y="80"/>
                    <a:pt x="0" y="75"/>
                  </a:cubicBezTo>
                  <a:moveTo>
                    <a:pt x="9" y="30"/>
                  </a:moveTo>
                  <a:cubicBezTo>
                    <a:pt x="6" y="35"/>
                    <a:pt x="5" y="40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3" y="45"/>
                    <a:pt x="3" y="46"/>
                  </a:cubicBezTo>
                  <a:cubicBezTo>
                    <a:pt x="1" y="53"/>
                    <a:pt x="0" y="60"/>
                    <a:pt x="0" y="67"/>
                  </a:cubicBezTo>
                  <a:cubicBezTo>
                    <a:pt x="9" y="72"/>
                    <a:pt x="19" y="76"/>
                    <a:pt x="29" y="80"/>
                  </a:cubicBezTo>
                  <a:cubicBezTo>
                    <a:pt x="24" y="66"/>
                    <a:pt x="22" y="52"/>
                    <a:pt x="22" y="37"/>
                  </a:cubicBezTo>
                  <a:cubicBezTo>
                    <a:pt x="18" y="35"/>
                    <a:pt x="13" y="33"/>
                    <a:pt x="9" y="30"/>
                  </a:cubicBezTo>
                  <a:moveTo>
                    <a:pt x="28" y="0"/>
                  </a:moveTo>
                  <a:cubicBezTo>
                    <a:pt x="22" y="6"/>
                    <a:pt x="18" y="13"/>
                    <a:pt x="13" y="20"/>
                  </a:cubicBezTo>
                  <a:cubicBezTo>
                    <a:pt x="17" y="22"/>
                    <a:pt x="20" y="23"/>
                    <a:pt x="23" y="24"/>
                  </a:cubicBezTo>
                  <a:cubicBezTo>
                    <a:pt x="24" y="18"/>
                    <a:pt x="25" y="12"/>
                    <a:pt x="27" y="6"/>
                  </a:cubicBezTo>
                  <a:cubicBezTo>
                    <a:pt x="27" y="4"/>
                    <a:pt x="28" y="2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solidFill>
              <a:srgbClr val="D2C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xmlns="" id="{AE2C3CCA-8361-407C-BB4A-F4CEF7C08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1512" y="320509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5A6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xmlns="" id="{3AAD5148-8B67-4F79-B354-119F55098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339" y="3238957"/>
              <a:ext cx="31521" cy="35442"/>
            </a:xfrm>
            <a:custGeom>
              <a:avLst/>
              <a:gdLst>
                <a:gd name="T0" fmla="*/ 2147483646 w 14"/>
                <a:gd name="T1" fmla="*/ 0 h 17"/>
                <a:gd name="T2" fmla="*/ 0 w 14"/>
                <a:gd name="T3" fmla="*/ 2147483646 h 17"/>
                <a:gd name="T4" fmla="*/ 2147483646 w 14"/>
                <a:gd name="T5" fmla="*/ 2147483646 h 17"/>
                <a:gd name="T6" fmla="*/ 2147483646 w 14"/>
                <a:gd name="T7" fmla="*/ 2147483646 h 17"/>
                <a:gd name="T8" fmla="*/ 2147483646 w 14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17">
                  <a:moveTo>
                    <a:pt x="4" y="0"/>
                  </a:moveTo>
                  <a:cubicBezTo>
                    <a:pt x="3" y="3"/>
                    <a:pt x="1" y="7"/>
                    <a:pt x="0" y="10"/>
                  </a:cubicBezTo>
                  <a:cubicBezTo>
                    <a:pt x="4" y="13"/>
                    <a:pt x="9" y="15"/>
                    <a:pt x="13" y="17"/>
                  </a:cubicBezTo>
                  <a:cubicBezTo>
                    <a:pt x="13" y="13"/>
                    <a:pt x="14" y="9"/>
                    <a:pt x="14" y="4"/>
                  </a:cubicBezTo>
                  <a:cubicBezTo>
                    <a:pt x="11" y="3"/>
                    <a:pt x="8" y="2"/>
                    <a:pt x="4" y="0"/>
                  </a:cubicBezTo>
                </a:path>
              </a:pathLst>
            </a:custGeom>
            <a:solidFill>
              <a:srgbClr val="B5A6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xmlns="" id="{4A95B215-D3E5-495F-9D17-B582A3990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6906" y="3341608"/>
              <a:ext cx="68295" cy="45943"/>
            </a:xfrm>
            <a:custGeom>
              <a:avLst/>
              <a:gdLst>
                <a:gd name="T0" fmla="*/ 0 w 32"/>
                <a:gd name="T1" fmla="*/ 0 h 22"/>
                <a:gd name="T2" fmla="*/ 0 w 32"/>
                <a:gd name="T3" fmla="*/ 2147483646 h 22"/>
                <a:gd name="T4" fmla="*/ 0 w 32"/>
                <a:gd name="T5" fmla="*/ 2147483646 h 22"/>
                <a:gd name="T6" fmla="*/ 2147483646 w 32"/>
                <a:gd name="T7" fmla="*/ 2147483646 h 22"/>
                <a:gd name="T8" fmla="*/ 2147483646 w 32"/>
                <a:gd name="T9" fmla="*/ 2147483646 h 22"/>
                <a:gd name="T10" fmla="*/ 0 w 32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" h="22">
                  <a:moveTo>
                    <a:pt x="0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0" y="13"/>
                    <a:pt x="21" y="18"/>
                    <a:pt x="32" y="22"/>
                  </a:cubicBezTo>
                  <a:cubicBezTo>
                    <a:pt x="31" y="19"/>
                    <a:pt x="30" y="16"/>
                    <a:pt x="29" y="13"/>
                  </a:cubicBezTo>
                  <a:cubicBezTo>
                    <a:pt x="19" y="9"/>
                    <a:pt x="9" y="5"/>
                    <a:pt x="0" y="0"/>
                  </a:cubicBezTo>
                </a:path>
              </a:pathLst>
            </a:custGeom>
            <a:solidFill>
              <a:srgbClr val="B5A6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xmlns="" id="{C125551E-CE7A-4963-8FD0-9FC8D1A04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2402" y="3453657"/>
              <a:ext cx="200945" cy="98450"/>
            </a:xfrm>
            <a:custGeom>
              <a:avLst/>
              <a:gdLst>
                <a:gd name="T0" fmla="*/ 0 w 94"/>
                <a:gd name="T1" fmla="*/ 0 h 46"/>
                <a:gd name="T2" fmla="*/ 2147483646 w 94"/>
                <a:gd name="T3" fmla="*/ 2147483646 h 46"/>
                <a:gd name="T4" fmla="*/ 2147483646 w 94"/>
                <a:gd name="T5" fmla="*/ 2147483646 h 46"/>
                <a:gd name="T6" fmla="*/ 2147483646 w 94"/>
                <a:gd name="T7" fmla="*/ 2147483646 h 46"/>
                <a:gd name="T8" fmla="*/ 2147483646 w 94"/>
                <a:gd name="T9" fmla="*/ 2147483646 h 46"/>
                <a:gd name="T10" fmla="*/ 0 w 94"/>
                <a:gd name="T11" fmla="*/ 0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4" h="46">
                  <a:moveTo>
                    <a:pt x="0" y="0"/>
                  </a:moveTo>
                  <a:cubicBezTo>
                    <a:pt x="3" y="5"/>
                    <a:pt x="5" y="11"/>
                    <a:pt x="8" y="16"/>
                  </a:cubicBezTo>
                  <a:cubicBezTo>
                    <a:pt x="28" y="24"/>
                    <a:pt x="48" y="32"/>
                    <a:pt x="68" y="38"/>
                  </a:cubicBezTo>
                  <a:cubicBezTo>
                    <a:pt x="77" y="41"/>
                    <a:pt x="85" y="44"/>
                    <a:pt x="94" y="46"/>
                  </a:cubicBezTo>
                  <a:cubicBezTo>
                    <a:pt x="82" y="41"/>
                    <a:pt x="71" y="34"/>
                    <a:pt x="61" y="25"/>
                  </a:cubicBezTo>
                  <a:cubicBezTo>
                    <a:pt x="41" y="18"/>
                    <a:pt x="20" y="9"/>
                    <a:pt x="0" y="0"/>
                  </a:cubicBezTo>
                </a:path>
              </a:pathLst>
            </a:custGeom>
            <a:solidFill>
              <a:srgbClr val="B5A6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xmlns="" id="{B372CC2F-0EED-4718-9D78-D772B1148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9895" y="3185315"/>
              <a:ext cx="1163638" cy="413488"/>
            </a:xfrm>
            <a:custGeom>
              <a:avLst/>
              <a:gdLst>
                <a:gd name="T0" fmla="*/ 2147483646 w 546"/>
                <a:gd name="T1" fmla="*/ 2147483646 h 194"/>
                <a:gd name="T2" fmla="*/ 2147483646 w 546"/>
                <a:gd name="T3" fmla="*/ 2147483646 h 194"/>
                <a:gd name="T4" fmla="*/ 2147483646 w 546"/>
                <a:gd name="T5" fmla="*/ 2147483646 h 194"/>
                <a:gd name="T6" fmla="*/ 2147483646 w 546"/>
                <a:gd name="T7" fmla="*/ 2147483646 h 194"/>
                <a:gd name="T8" fmla="*/ 2147483646 w 546"/>
                <a:gd name="T9" fmla="*/ 2147483646 h 194"/>
                <a:gd name="T10" fmla="*/ 2147483646 w 546"/>
                <a:gd name="T11" fmla="*/ 2147483646 h 194"/>
                <a:gd name="T12" fmla="*/ 2147483646 w 546"/>
                <a:gd name="T13" fmla="*/ 2147483646 h 194"/>
                <a:gd name="T14" fmla="*/ 2147483646 w 546"/>
                <a:gd name="T15" fmla="*/ 2147483646 h 194"/>
                <a:gd name="T16" fmla="*/ 2147483646 w 546"/>
                <a:gd name="T17" fmla="*/ 2147483646 h 194"/>
                <a:gd name="T18" fmla="*/ 2147483646 w 546"/>
                <a:gd name="T19" fmla="*/ 2147483646 h 194"/>
                <a:gd name="T20" fmla="*/ 2147483646 w 546"/>
                <a:gd name="T21" fmla="*/ 2147483646 h 1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6" h="194">
                  <a:moveTo>
                    <a:pt x="184" y="32"/>
                  </a:moveTo>
                  <a:cubicBezTo>
                    <a:pt x="183" y="36"/>
                    <a:pt x="179" y="46"/>
                    <a:pt x="178" y="47"/>
                  </a:cubicBezTo>
                  <a:cubicBezTo>
                    <a:pt x="124" y="34"/>
                    <a:pt x="85" y="26"/>
                    <a:pt x="84" y="31"/>
                  </a:cubicBezTo>
                  <a:cubicBezTo>
                    <a:pt x="82" y="39"/>
                    <a:pt x="165" y="71"/>
                    <a:pt x="271" y="102"/>
                  </a:cubicBezTo>
                  <a:cubicBezTo>
                    <a:pt x="377" y="133"/>
                    <a:pt x="465" y="152"/>
                    <a:pt x="467" y="144"/>
                  </a:cubicBezTo>
                  <a:cubicBezTo>
                    <a:pt x="469" y="139"/>
                    <a:pt x="437" y="126"/>
                    <a:pt x="386" y="108"/>
                  </a:cubicBezTo>
                  <a:cubicBezTo>
                    <a:pt x="386" y="108"/>
                    <a:pt x="389" y="94"/>
                    <a:pt x="389" y="93"/>
                  </a:cubicBezTo>
                  <a:cubicBezTo>
                    <a:pt x="483" y="127"/>
                    <a:pt x="546" y="159"/>
                    <a:pt x="541" y="174"/>
                  </a:cubicBezTo>
                  <a:cubicBezTo>
                    <a:pt x="536" y="194"/>
                    <a:pt x="411" y="174"/>
                    <a:pt x="263" y="130"/>
                  </a:cubicBezTo>
                  <a:cubicBezTo>
                    <a:pt x="115" y="87"/>
                    <a:pt x="0" y="35"/>
                    <a:pt x="6" y="15"/>
                  </a:cubicBezTo>
                  <a:cubicBezTo>
                    <a:pt x="10" y="0"/>
                    <a:pt x="84" y="8"/>
                    <a:pt x="184" y="32"/>
                  </a:cubicBezTo>
                  <a:close/>
                </a:path>
              </a:pathLst>
            </a:custGeom>
            <a:solidFill>
              <a:srgbClr val="A18B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1" name="PA-组合 4">
            <a:extLst>
              <a:ext uri="{FF2B5EF4-FFF2-40B4-BE49-F238E27FC236}">
                <a16:creationId xmlns:a16="http://schemas.microsoft.com/office/drawing/2014/main" xmlns="" id="{F529CEE6-DC4C-4F56-B23F-91C73953F9D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738958" y="1049092"/>
            <a:ext cx="7666084" cy="669853"/>
            <a:chOff x="372001" y="1149542"/>
            <a:chExt cx="3866098" cy="3157898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9" name="PA-同心圆 695">
              <a:extLst>
                <a:ext uri="{FF2B5EF4-FFF2-40B4-BE49-F238E27FC236}">
                  <a16:creationId xmlns:a16="http://schemas.microsoft.com/office/drawing/2014/main" xmlns="" id="{F953EEF0-AE29-4962-AC60-4F40F09EACE8}"/>
                </a:ext>
              </a:extLst>
            </p:cNvPr>
            <p:cNvSpPr/>
            <p:nvPr/>
          </p:nvSpPr>
          <p:spPr>
            <a:xfrm>
              <a:off x="372001" y="1149542"/>
              <a:ext cx="3866098" cy="3157898"/>
            </a:xfrm>
            <a:prstGeom prst="roundRect">
              <a:avLst>
                <a:gd name="adj" fmla="val 34726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prstClr val="black"/>
                </a:solidFill>
                <a:latin typeface="Calibri"/>
                <a:ea typeface="微软雅黑"/>
              </a:endParaRPr>
            </a:p>
          </p:txBody>
        </p:sp>
        <p:sp>
          <p:nvSpPr>
            <p:cNvPr id="20" name="PA-椭圆 30">
              <a:extLst>
                <a:ext uri="{FF2B5EF4-FFF2-40B4-BE49-F238E27FC236}">
                  <a16:creationId xmlns:a16="http://schemas.microsoft.com/office/drawing/2014/main" xmlns="" id="{9E5EA4DD-C5CD-4460-B060-850AA04BD01A}"/>
                </a:ext>
              </a:extLst>
            </p:cNvPr>
            <p:cNvSpPr/>
            <p:nvPr/>
          </p:nvSpPr>
          <p:spPr>
            <a:xfrm>
              <a:off x="401653" y="1310560"/>
              <a:ext cx="3806792" cy="2882266"/>
            </a:xfrm>
            <a:prstGeom prst="roundRect">
              <a:avLst>
                <a:gd name="adj" fmla="val 35827"/>
              </a:avLst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zh-CN" altLang="en-US" sz="4000" b="1" dirty="0">
                  <a:ln w="19050">
                    <a:solidFill>
                      <a:schemeClr val="tx2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探究影响滑动摩擦力大小的因素</a:t>
              </a:r>
            </a:p>
          </p:txBody>
        </p:sp>
      </p:grpSp>
      <p:pic>
        <p:nvPicPr>
          <p:cNvPr id="26629" name="图片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988" y="1976438"/>
            <a:ext cx="7534275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Scale>
                                      <p:cBhvr>
                                        <p:cTn id="8" dur="46" fill="hold">
                                          <p:stCondLst>
                                            <p:cond delay="28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110000" y="110000"/>
                                    </p:animScale>
                                    <p:animScale>
                                      <p:cBhvr>
                                        <p:cTn id="9" dur="46" fill="hold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10000" y="110000"/>
                                      <p:to x="100000" y="100000"/>
                                    </p:animScale>
                                    <p:animScale>
                                      <p:cBhvr>
                                        <p:cTn id="10" dur="46" fill="hold">
                                          <p:stCondLst>
                                            <p:cond delay="3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105000" y="105000"/>
                                    </p:animScale>
                                    <p:animScale>
                                      <p:cBhvr>
                                        <p:cTn id="11" dur="58" fill="hold">
                                          <p:stCondLst>
                                            <p:cond delay="4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5000" y="105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ED9923CA-B358-4BCC-85E3-8BE413829C0C}"/>
              </a:ext>
            </a:extLst>
          </p:cNvPr>
          <p:cNvGrpSpPr>
            <a:grpSpLocks/>
          </p:cNvGrpSpPr>
          <p:nvPr/>
        </p:nvGrpSpPr>
        <p:grpSpPr bwMode="auto">
          <a:xfrm>
            <a:off x="418907" y="260919"/>
            <a:ext cx="2701365" cy="530849"/>
            <a:chOff x="1752567" y="402830"/>
            <a:chExt cx="4217586" cy="844742"/>
          </a:xfrm>
          <a:solidFill>
            <a:srgbClr val="4B5251"/>
          </a:solidFill>
          <a:effectLst>
            <a:outerShdw blurRad="50800" dist="38100" dir="5400000" sx="105000" sy="105000" algn="t" rotWithShape="0">
              <a:prstClr val="black">
                <a:alpha val="40000"/>
              </a:prstClr>
            </a:outerShdw>
          </a:effectLst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xmlns="" id="{A4D011E3-DFDF-4CD0-884F-5BEA70A52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2567" y="402830"/>
              <a:ext cx="844470" cy="844742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solidFill>
                  <a:prstClr val="white"/>
                </a:solidFill>
                <a:latin typeface="等线" panose="02010600030101010101" pitchFamily="2" charset="-122"/>
                <a:ea typeface="KaiTi"/>
              </a:endParaRPr>
            </a:p>
          </p:txBody>
        </p:sp>
        <p:sp>
          <p:nvSpPr>
            <p:cNvPr id="4" name="任意多边形: 形状 14">
              <a:extLst>
                <a:ext uri="{FF2B5EF4-FFF2-40B4-BE49-F238E27FC236}">
                  <a16:creationId xmlns:a16="http://schemas.microsoft.com/office/drawing/2014/main" xmlns="" id="{19C5FF74-738A-4C9F-9D64-80095F795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055" y="402830"/>
              <a:ext cx="3827098" cy="844742"/>
            </a:xfrm>
            <a:custGeom>
              <a:avLst/>
              <a:gdLst>
                <a:gd name="T0" fmla="*/ 3535441 w 3096868"/>
                <a:gd name="T1" fmla="*/ 665844 h 683523"/>
                <a:gd name="T2" fmla="*/ 3620786 w 3096868"/>
                <a:gd name="T3" fmla="*/ 751190 h 683523"/>
                <a:gd name="T4" fmla="*/ 3535441 w 3096868"/>
                <a:gd name="T5" fmla="*/ 836535 h 683523"/>
                <a:gd name="T6" fmla="*/ 3450096 w 3096868"/>
                <a:gd name="T7" fmla="*/ 751190 h 683523"/>
                <a:gd name="T8" fmla="*/ 3535441 w 3096868"/>
                <a:gd name="T9" fmla="*/ 665844 h 683523"/>
                <a:gd name="T10" fmla="*/ 3575421 w 3096868"/>
                <a:gd name="T11" fmla="*/ 334148 h 683523"/>
                <a:gd name="T12" fmla="*/ 3740494 w 3096868"/>
                <a:gd name="T13" fmla="*/ 334148 h 683523"/>
                <a:gd name="T14" fmla="*/ 3827310 w 3096868"/>
                <a:gd name="T15" fmla="*/ 420964 h 683523"/>
                <a:gd name="T16" fmla="*/ 3740494 w 3096868"/>
                <a:gd name="T17" fmla="*/ 507780 h 683523"/>
                <a:gd name="T18" fmla="*/ 3575421 w 3096868"/>
                <a:gd name="T19" fmla="*/ 507780 h 683523"/>
                <a:gd name="T20" fmla="*/ 3488605 w 3096868"/>
                <a:gd name="T21" fmla="*/ 420964 h 683523"/>
                <a:gd name="T22" fmla="*/ 3575421 w 3096868"/>
                <a:gd name="T23" fmla="*/ 334148 h 683523"/>
                <a:gd name="T24" fmla="*/ 300585 w 3096868"/>
                <a:gd name="T25" fmla="*/ 260256 h 683523"/>
                <a:gd name="T26" fmla="*/ 300585 w 3096868"/>
                <a:gd name="T27" fmla="*/ 260256 h 683523"/>
                <a:gd name="T28" fmla="*/ 300585 w 3096868"/>
                <a:gd name="T29" fmla="*/ 260257 h 683523"/>
                <a:gd name="T30" fmla="*/ 3111437 w 3096868"/>
                <a:gd name="T31" fmla="*/ 8158 h 683523"/>
                <a:gd name="T32" fmla="*/ 3196782 w 3096868"/>
                <a:gd name="T33" fmla="*/ 93503 h 683523"/>
                <a:gd name="T34" fmla="*/ 3111437 w 3096868"/>
                <a:gd name="T35" fmla="*/ 178848 h 683523"/>
                <a:gd name="T36" fmla="*/ 3026091 w 3096868"/>
                <a:gd name="T37" fmla="*/ 93503 h 683523"/>
                <a:gd name="T38" fmla="*/ 3111437 w 3096868"/>
                <a:gd name="T39" fmla="*/ 8158 h 683523"/>
                <a:gd name="T40" fmla="*/ 86816 w 3096868"/>
                <a:gd name="T41" fmla="*/ 0 h 683523"/>
                <a:gd name="T42" fmla="*/ 2864929 w 3096868"/>
                <a:gd name="T43" fmla="*/ 0 h 683523"/>
                <a:gd name="T44" fmla="*/ 2951744 w 3096868"/>
                <a:gd name="T45" fmla="*/ 86816 h 683523"/>
                <a:gd name="T46" fmla="*/ 2864929 w 3096868"/>
                <a:gd name="T47" fmla="*/ 173632 h 683523"/>
                <a:gd name="T48" fmla="*/ 2734090 w 3096868"/>
                <a:gd name="T49" fmla="*/ 173632 h 683523"/>
                <a:gd name="T50" fmla="*/ 2723584 w 3096868"/>
                <a:gd name="T51" fmla="*/ 175729 h 683523"/>
                <a:gd name="T52" fmla="*/ 2670560 w 3096868"/>
                <a:gd name="T53" fmla="*/ 254801 h 683523"/>
                <a:gd name="T54" fmla="*/ 2723584 w 3096868"/>
                <a:gd name="T55" fmla="*/ 333871 h 683523"/>
                <a:gd name="T56" fmla="*/ 2724968 w 3096868"/>
                <a:gd name="T57" fmla="*/ 334148 h 683523"/>
                <a:gd name="T58" fmla="*/ 3156548 w 3096868"/>
                <a:gd name="T59" fmla="*/ 334148 h 683523"/>
                <a:gd name="T60" fmla="*/ 3243364 w 3096868"/>
                <a:gd name="T61" fmla="*/ 420964 h 683523"/>
                <a:gd name="T62" fmla="*/ 3156548 w 3096868"/>
                <a:gd name="T63" fmla="*/ 507780 h 683523"/>
                <a:gd name="T64" fmla="*/ 3030652 w 3096868"/>
                <a:gd name="T65" fmla="*/ 507780 h 683523"/>
                <a:gd name="T66" fmla="*/ 3002180 w 3096868"/>
                <a:gd name="T67" fmla="*/ 513462 h 683523"/>
                <a:gd name="T68" fmla="*/ 2949156 w 3096868"/>
                <a:gd name="T69" fmla="*/ 592534 h 683523"/>
                <a:gd name="T70" fmla="*/ 2974584 w 3096868"/>
                <a:gd name="T71" fmla="*/ 653214 h 683523"/>
                <a:gd name="T72" fmla="*/ 3001437 w 3096868"/>
                <a:gd name="T73" fmla="*/ 671110 h 683523"/>
                <a:gd name="T74" fmla="*/ 3287446 w 3096868"/>
                <a:gd name="T75" fmla="*/ 671110 h 683523"/>
                <a:gd name="T76" fmla="*/ 3374262 w 3096868"/>
                <a:gd name="T77" fmla="*/ 757926 h 683523"/>
                <a:gd name="T78" fmla="*/ 3287446 w 3096868"/>
                <a:gd name="T79" fmla="*/ 844742 h 683523"/>
                <a:gd name="T80" fmla="*/ 86816 w 3096868"/>
                <a:gd name="T81" fmla="*/ 844742 h 683523"/>
                <a:gd name="T82" fmla="*/ 0 w 3096868"/>
                <a:gd name="T83" fmla="*/ 757926 h 683523"/>
                <a:gd name="T84" fmla="*/ 86816 w 3096868"/>
                <a:gd name="T85" fmla="*/ 671110 h 683523"/>
                <a:gd name="T86" fmla="*/ 300585 w 3096868"/>
                <a:gd name="T87" fmla="*/ 671110 h 683523"/>
                <a:gd name="T88" fmla="*/ 300585 w 3096868"/>
                <a:gd name="T89" fmla="*/ 507780 h 683523"/>
                <a:gd name="T90" fmla="*/ 131059 w 3096868"/>
                <a:gd name="T91" fmla="*/ 507780 h 683523"/>
                <a:gd name="T92" fmla="*/ 44243 w 3096868"/>
                <a:gd name="T93" fmla="*/ 420964 h 683523"/>
                <a:gd name="T94" fmla="*/ 131059 w 3096868"/>
                <a:gd name="T95" fmla="*/ 334148 h 683523"/>
                <a:gd name="T96" fmla="*/ 340336 w 3096868"/>
                <a:gd name="T97" fmla="*/ 334148 h 683523"/>
                <a:gd name="T98" fmla="*/ 327649 w 3096868"/>
                <a:gd name="T99" fmla="*/ 325594 h 683523"/>
                <a:gd name="T100" fmla="*/ 307845 w 3096868"/>
                <a:gd name="T101" fmla="*/ 296223 h 683523"/>
                <a:gd name="T102" fmla="*/ 300585 w 3096868"/>
                <a:gd name="T103" fmla="*/ 260256 h 683523"/>
                <a:gd name="T104" fmla="*/ 307845 w 3096868"/>
                <a:gd name="T105" fmla="*/ 224290 h 683523"/>
                <a:gd name="T106" fmla="*/ 341324 w 3096868"/>
                <a:gd name="T107" fmla="*/ 183636 h 683523"/>
                <a:gd name="T108" fmla="*/ 374075 w 3096868"/>
                <a:gd name="T109" fmla="*/ 173632 h 683523"/>
                <a:gd name="T110" fmla="*/ 86816 w 3096868"/>
                <a:gd name="T111" fmla="*/ 173632 h 683523"/>
                <a:gd name="T112" fmla="*/ 0 w 3096868"/>
                <a:gd name="T113" fmla="*/ 86816 h 683523"/>
                <a:gd name="T114" fmla="*/ 86816 w 3096868"/>
                <a:gd name="T115" fmla="*/ 0 h 68352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096868"/>
                <a:gd name="T175" fmla="*/ 0 h 683523"/>
                <a:gd name="T176" fmla="*/ 3096868 w 3096868"/>
                <a:gd name="T177" fmla="*/ 683523 h 68352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096868" h="683523">
                  <a:moveTo>
                    <a:pt x="2860702" y="538768"/>
                  </a:moveTo>
                  <a:cubicBezTo>
                    <a:pt x="2898841" y="538768"/>
                    <a:pt x="2929759" y="569686"/>
                    <a:pt x="2929759" y="607825"/>
                  </a:cubicBezTo>
                  <a:cubicBezTo>
                    <a:pt x="2929759" y="645964"/>
                    <a:pt x="2898841" y="676882"/>
                    <a:pt x="2860702" y="676882"/>
                  </a:cubicBezTo>
                  <a:cubicBezTo>
                    <a:pt x="2822563" y="676882"/>
                    <a:pt x="2791645" y="645964"/>
                    <a:pt x="2791645" y="607825"/>
                  </a:cubicBezTo>
                  <a:cubicBezTo>
                    <a:pt x="2791645" y="569686"/>
                    <a:pt x="2822563" y="538768"/>
                    <a:pt x="2860702" y="538768"/>
                  </a:cubicBezTo>
                  <a:close/>
                  <a:moveTo>
                    <a:pt x="2893052" y="270376"/>
                  </a:moveTo>
                  <a:lnTo>
                    <a:pt x="3026621" y="270376"/>
                  </a:lnTo>
                  <a:cubicBezTo>
                    <a:pt x="3065417" y="270376"/>
                    <a:pt x="3096868" y="301827"/>
                    <a:pt x="3096868" y="340623"/>
                  </a:cubicBezTo>
                  <a:cubicBezTo>
                    <a:pt x="3096868" y="379419"/>
                    <a:pt x="3065417" y="410870"/>
                    <a:pt x="3026621" y="410870"/>
                  </a:cubicBezTo>
                  <a:lnTo>
                    <a:pt x="2893052" y="410870"/>
                  </a:lnTo>
                  <a:cubicBezTo>
                    <a:pt x="2854256" y="410870"/>
                    <a:pt x="2822805" y="379419"/>
                    <a:pt x="2822805" y="340623"/>
                  </a:cubicBezTo>
                  <a:cubicBezTo>
                    <a:pt x="2822805" y="301827"/>
                    <a:pt x="2854256" y="270376"/>
                    <a:pt x="2893052" y="270376"/>
                  </a:cubicBezTo>
                  <a:close/>
                  <a:moveTo>
                    <a:pt x="243218" y="210586"/>
                  </a:moveTo>
                  <a:lnTo>
                    <a:pt x="243218" y="210586"/>
                  </a:lnTo>
                  <a:lnTo>
                    <a:pt x="243218" y="210587"/>
                  </a:lnTo>
                  <a:lnTo>
                    <a:pt x="243218" y="210586"/>
                  </a:lnTo>
                  <a:close/>
                  <a:moveTo>
                    <a:pt x="2517619" y="6601"/>
                  </a:moveTo>
                  <a:cubicBezTo>
                    <a:pt x="2555758" y="6601"/>
                    <a:pt x="2586676" y="37519"/>
                    <a:pt x="2586676" y="75658"/>
                  </a:cubicBezTo>
                  <a:cubicBezTo>
                    <a:pt x="2586676" y="113797"/>
                    <a:pt x="2555758" y="144715"/>
                    <a:pt x="2517619" y="144715"/>
                  </a:cubicBezTo>
                  <a:cubicBezTo>
                    <a:pt x="2479480" y="144715"/>
                    <a:pt x="2448562" y="113797"/>
                    <a:pt x="2448562" y="75658"/>
                  </a:cubicBezTo>
                  <a:cubicBezTo>
                    <a:pt x="2448562" y="37519"/>
                    <a:pt x="2479480" y="6601"/>
                    <a:pt x="2517619" y="6601"/>
                  </a:cubicBezTo>
                  <a:close/>
                  <a:moveTo>
                    <a:pt x="70247" y="0"/>
                  </a:moveTo>
                  <a:lnTo>
                    <a:pt x="2318157" y="0"/>
                  </a:lnTo>
                  <a:cubicBezTo>
                    <a:pt x="2356953" y="0"/>
                    <a:pt x="2388404" y="31451"/>
                    <a:pt x="2388404" y="70247"/>
                  </a:cubicBezTo>
                  <a:cubicBezTo>
                    <a:pt x="2388404" y="109043"/>
                    <a:pt x="2356953" y="140494"/>
                    <a:pt x="2318157" y="140494"/>
                  </a:cubicBezTo>
                  <a:lnTo>
                    <a:pt x="2212289" y="140494"/>
                  </a:lnTo>
                  <a:lnTo>
                    <a:pt x="2203788" y="142191"/>
                  </a:lnTo>
                  <a:cubicBezTo>
                    <a:pt x="2178575" y="152732"/>
                    <a:pt x="2160884" y="177410"/>
                    <a:pt x="2160884" y="206172"/>
                  </a:cubicBezTo>
                  <a:cubicBezTo>
                    <a:pt x="2160884" y="234933"/>
                    <a:pt x="2178575" y="259611"/>
                    <a:pt x="2203788" y="270152"/>
                  </a:cubicBezTo>
                  <a:lnTo>
                    <a:pt x="2204908" y="270376"/>
                  </a:lnTo>
                  <a:lnTo>
                    <a:pt x="2554121" y="270376"/>
                  </a:lnTo>
                  <a:cubicBezTo>
                    <a:pt x="2592917" y="270376"/>
                    <a:pt x="2624368" y="301827"/>
                    <a:pt x="2624368" y="340623"/>
                  </a:cubicBezTo>
                  <a:cubicBezTo>
                    <a:pt x="2624368" y="379419"/>
                    <a:pt x="2592917" y="410870"/>
                    <a:pt x="2554121" y="410870"/>
                  </a:cubicBezTo>
                  <a:lnTo>
                    <a:pt x="2452252" y="410870"/>
                  </a:lnTo>
                  <a:lnTo>
                    <a:pt x="2429214" y="415468"/>
                  </a:lnTo>
                  <a:cubicBezTo>
                    <a:pt x="2404001" y="426009"/>
                    <a:pt x="2386310" y="450687"/>
                    <a:pt x="2386310" y="479449"/>
                  </a:cubicBezTo>
                  <a:cubicBezTo>
                    <a:pt x="2386310" y="498623"/>
                    <a:pt x="2394173" y="515982"/>
                    <a:pt x="2406885" y="528548"/>
                  </a:cubicBezTo>
                  <a:lnTo>
                    <a:pt x="2428613" y="543029"/>
                  </a:lnTo>
                  <a:lnTo>
                    <a:pt x="2660037" y="543029"/>
                  </a:lnTo>
                  <a:cubicBezTo>
                    <a:pt x="2698833" y="543029"/>
                    <a:pt x="2730284" y="574480"/>
                    <a:pt x="2730284" y="613276"/>
                  </a:cubicBezTo>
                  <a:cubicBezTo>
                    <a:pt x="2730284" y="652072"/>
                    <a:pt x="2698833" y="683523"/>
                    <a:pt x="2660037" y="683523"/>
                  </a:cubicBezTo>
                  <a:lnTo>
                    <a:pt x="70247" y="683523"/>
                  </a:lnTo>
                  <a:cubicBezTo>
                    <a:pt x="31451" y="683523"/>
                    <a:pt x="0" y="652072"/>
                    <a:pt x="0" y="613276"/>
                  </a:cubicBezTo>
                  <a:cubicBezTo>
                    <a:pt x="0" y="574480"/>
                    <a:pt x="31451" y="543029"/>
                    <a:pt x="70247" y="543029"/>
                  </a:cubicBezTo>
                  <a:lnTo>
                    <a:pt x="243218" y="543029"/>
                  </a:lnTo>
                  <a:lnTo>
                    <a:pt x="243218" y="410870"/>
                  </a:lnTo>
                  <a:lnTo>
                    <a:pt x="106046" y="410870"/>
                  </a:lnTo>
                  <a:cubicBezTo>
                    <a:pt x="67250" y="410870"/>
                    <a:pt x="35799" y="379419"/>
                    <a:pt x="35799" y="340623"/>
                  </a:cubicBezTo>
                  <a:cubicBezTo>
                    <a:pt x="35799" y="301827"/>
                    <a:pt x="67250" y="270376"/>
                    <a:pt x="106046" y="270376"/>
                  </a:cubicBezTo>
                  <a:lnTo>
                    <a:pt x="275383" y="270376"/>
                  </a:lnTo>
                  <a:lnTo>
                    <a:pt x="265117" y="263454"/>
                  </a:lnTo>
                  <a:cubicBezTo>
                    <a:pt x="258351" y="256689"/>
                    <a:pt x="252877" y="248634"/>
                    <a:pt x="249093" y="239689"/>
                  </a:cubicBezTo>
                  <a:lnTo>
                    <a:pt x="243218" y="210586"/>
                  </a:lnTo>
                  <a:lnTo>
                    <a:pt x="249093" y="181484"/>
                  </a:lnTo>
                  <a:cubicBezTo>
                    <a:pt x="254769" y="168067"/>
                    <a:pt x="264249" y="156651"/>
                    <a:pt x="276182" y="148589"/>
                  </a:cubicBezTo>
                  <a:lnTo>
                    <a:pt x="302683" y="140494"/>
                  </a:lnTo>
                  <a:lnTo>
                    <a:pt x="70247" y="140494"/>
                  </a:lnTo>
                  <a:cubicBezTo>
                    <a:pt x="31451" y="140494"/>
                    <a:pt x="0" y="109043"/>
                    <a:pt x="0" y="70247"/>
                  </a:cubicBezTo>
                  <a:cubicBezTo>
                    <a:pt x="0" y="31451"/>
                    <a:pt x="31451" y="0"/>
                    <a:pt x="7024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zh-CN" altLang="en-US" sz="3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KaiTi"/>
                </a:rPr>
                <a:t>演示实验</a:t>
              </a:r>
              <a:endParaRPr lang="zh-CN" altLang="en-US" sz="3000" dirty="0">
                <a:solidFill>
                  <a:prstClr val="white"/>
                </a:solidFill>
                <a:latin typeface="等线" panose="02010600030101010101" pitchFamily="2" charset="-122"/>
                <a:ea typeface="KaiTi"/>
              </a:endParaRPr>
            </a:p>
          </p:txBody>
        </p:sp>
      </p:grpSp>
      <p:grpSp>
        <p:nvGrpSpPr>
          <p:cNvPr id="5" name="组合 4"/>
          <p:cNvGrpSpPr>
            <a:grpSpLocks/>
          </p:cNvGrpSpPr>
          <p:nvPr/>
        </p:nvGrpSpPr>
        <p:grpSpPr bwMode="auto">
          <a:xfrm rot="586902">
            <a:off x="-284163" y="219075"/>
            <a:ext cx="1406526" cy="614363"/>
            <a:chOff x="8036364" y="3109913"/>
            <a:chExt cx="1163638" cy="508000"/>
          </a:xfrm>
        </p:grpSpPr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xmlns="" id="{3C831583-8B07-4325-88AC-011D1CC64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5043" y="3096308"/>
              <a:ext cx="509584" cy="508000"/>
            </a:xfrm>
            <a:custGeom>
              <a:avLst/>
              <a:gdLst>
                <a:gd name="T0" fmla="*/ 2147483646 w 239"/>
                <a:gd name="T1" fmla="*/ 2147483646 h 239"/>
                <a:gd name="T2" fmla="*/ 2147483646 w 239"/>
                <a:gd name="T3" fmla="*/ 2147483646 h 239"/>
                <a:gd name="T4" fmla="*/ 2147483646 w 239"/>
                <a:gd name="T5" fmla="*/ 2147483646 h 239"/>
                <a:gd name="T6" fmla="*/ 2147483646 w 239"/>
                <a:gd name="T7" fmla="*/ 2147483646 h 239"/>
                <a:gd name="T8" fmla="*/ 2147483646 w 239"/>
                <a:gd name="T9" fmla="*/ 2147483646 h 2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9" h="239">
                  <a:moveTo>
                    <a:pt x="15" y="93"/>
                  </a:moveTo>
                  <a:cubicBezTo>
                    <a:pt x="0" y="150"/>
                    <a:pt x="35" y="209"/>
                    <a:pt x="92" y="224"/>
                  </a:cubicBezTo>
                  <a:cubicBezTo>
                    <a:pt x="150" y="239"/>
                    <a:pt x="209" y="205"/>
                    <a:pt x="224" y="147"/>
                  </a:cubicBezTo>
                  <a:cubicBezTo>
                    <a:pt x="239" y="89"/>
                    <a:pt x="205" y="30"/>
                    <a:pt x="147" y="15"/>
                  </a:cubicBezTo>
                  <a:cubicBezTo>
                    <a:pt x="89" y="0"/>
                    <a:pt x="30" y="35"/>
                    <a:pt x="15" y="93"/>
                  </a:cubicBezTo>
                </a:path>
              </a:pathLst>
            </a:custGeom>
            <a:solidFill>
              <a:srgbClr val="E7EB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xmlns="" id="{0535FBBA-E28F-4397-8BD9-4160D0FC8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5489" y="3192618"/>
              <a:ext cx="395321" cy="129954"/>
            </a:xfrm>
            <a:custGeom>
              <a:avLst/>
              <a:gdLst>
                <a:gd name="T0" fmla="*/ 2147483646 w 186"/>
                <a:gd name="T1" fmla="*/ 0 h 61"/>
                <a:gd name="T2" fmla="*/ 0 w 186"/>
                <a:gd name="T3" fmla="*/ 2147483646 h 61"/>
                <a:gd name="T4" fmla="*/ 0 w 186"/>
                <a:gd name="T5" fmla="*/ 2147483646 h 61"/>
                <a:gd name="T6" fmla="*/ 0 w 186"/>
                <a:gd name="T7" fmla="*/ 2147483646 h 61"/>
                <a:gd name="T8" fmla="*/ 0 w 186"/>
                <a:gd name="T9" fmla="*/ 2147483646 h 61"/>
                <a:gd name="T10" fmla="*/ 2147483646 w 186"/>
                <a:gd name="T11" fmla="*/ 2147483646 h 61"/>
                <a:gd name="T12" fmla="*/ 2147483646 w 186"/>
                <a:gd name="T13" fmla="*/ 2147483646 h 61"/>
                <a:gd name="T14" fmla="*/ 2147483646 w 186"/>
                <a:gd name="T15" fmla="*/ 0 h 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86" h="61">
                  <a:moveTo>
                    <a:pt x="8" y="0"/>
                  </a:moveTo>
                  <a:cubicBezTo>
                    <a:pt x="5" y="3"/>
                    <a:pt x="2" y="5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8" y="37"/>
                    <a:pt x="122" y="56"/>
                    <a:pt x="186" y="61"/>
                  </a:cubicBezTo>
                  <a:cubicBezTo>
                    <a:pt x="186" y="60"/>
                    <a:pt x="186" y="59"/>
                    <a:pt x="185" y="58"/>
                  </a:cubicBezTo>
                  <a:cubicBezTo>
                    <a:pt x="124" y="47"/>
                    <a:pt x="65" y="26"/>
                    <a:pt x="8" y="0"/>
                  </a:cubicBezTo>
                </a:path>
              </a:pathLst>
            </a:custGeom>
            <a:solidFill>
              <a:srgbClr val="BDB1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xmlns="" id="{9D72C5EB-D3E4-4E5E-85BD-0C0B3C4D4B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06966" y="3241538"/>
              <a:ext cx="439976" cy="137830"/>
            </a:xfrm>
            <a:custGeom>
              <a:avLst/>
              <a:gdLst>
                <a:gd name="T0" fmla="*/ 2147483646 w 206"/>
                <a:gd name="T1" fmla="*/ 2147483646 h 65"/>
                <a:gd name="T2" fmla="*/ 2147483646 w 206"/>
                <a:gd name="T3" fmla="*/ 2147483646 h 65"/>
                <a:gd name="T4" fmla="*/ 2147483646 w 206"/>
                <a:gd name="T5" fmla="*/ 2147483646 h 65"/>
                <a:gd name="T6" fmla="*/ 2147483646 w 206"/>
                <a:gd name="T7" fmla="*/ 2147483646 h 65"/>
                <a:gd name="T8" fmla="*/ 2147483646 w 206"/>
                <a:gd name="T9" fmla="*/ 2147483646 h 65"/>
                <a:gd name="T10" fmla="*/ 2147483646 w 206"/>
                <a:gd name="T11" fmla="*/ 0 h 65"/>
                <a:gd name="T12" fmla="*/ 0 w 206"/>
                <a:gd name="T13" fmla="*/ 2147483646 h 65"/>
                <a:gd name="T14" fmla="*/ 0 w 206"/>
                <a:gd name="T15" fmla="*/ 2147483646 h 65"/>
                <a:gd name="T16" fmla="*/ 2147483646 w 206"/>
                <a:gd name="T17" fmla="*/ 0 h 65"/>
                <a:gd name="T18" fmla="*/ 2147483646 w 206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6" h="65">
                  <a:moveTo>
                    <a:pt x="14" y="4"/>
                  </a:moveTo>
                  <a:cubicBezTo>
                    <a:pt x="14" y="9"/>
                    <a:pt x="13" y="13"/>
                    <a:pt x="13" y="17"/>
                  </a:cubicBezTo>
                  <a:cubicBezTo>
                    <a:pt x="73" y="45"/>
                    <a:pt x="140" y="61"/>
                    <a:pt x="206" y="65"/>
                  </a:cubicBezTo>
                  <a:cubicBezTo>
                    <a:pt x="206" y="64"/>
                    <a:pt x="206" y="62"/>
                    <a:pt x="206" y="61"/>
                  </a:cubicBezTo>
                  <a:cubicBezTo>
                    <a:pt x="139" y="51"/>
                    <a:pt x="75" y="32"/>
                    <a:pt x="14" y="4"/>
                  </a:cubicBezTo>
                  <a:moveTo>
                    <a:pt x="4" y="0"/>
                  </a:moveTo>
                  <a:cubicBezTo>
                    <a:pt x="3" y="3"/>
                    <a:pt x="1" y="7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7"/>
                    <a:pt x="3" y="3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BDB1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xmlns="" id="{26166819-330A-4021-88BC-CF002C464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9986" y="3369455"/>
              <a:ext cx="366428" cy="108950"/>
            </a:xfrm>
            <a:custGeom>
              <a:avLst/>
              <a:gdLst>
                <a:gd name="T0" fmla="*/ 0 w 172"/>
                <a:gd name="T1" fmla="*/ 0 h 51"/>
                <a:gd name="T2" fmla="*/ 2147483646 w 172"/>
                <a:gd name="T3" fmla="*/ 2147483646 h 51"/>
                <a:gd name="T4" fmla="*/ 2147483646 w 172"/>
                <a:gd name="T5" fmla="*/ 2147483646 h 51"/>
                <a:gd name="T6" fmla="*/ 2147483646 w 172"/>
                <a:gd name="T7" fmla="*/ 2147483646 h 51"/>
                <a:gd name="T8" fmla="*/ 0 w 172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2" h="51">
                  <a:moveTo>
                    <a:pt x="0" y="0"/>
                  </a:moveTo>
                  <a:cubicBezTo>
                    <a:pt x="1" y="3"/>
                    <a:pt x="2" y="6"/>
                    <a:pt x="3" y="9"/>
                  </a:cubicBezTo>
                  <a:cubicBezTo>
                    <a:pt x="56" y="31"/>
                    <a:pt x="112" y="46"/>
                    <a:pt x="170" y="51"/>
                  </a:cubicBezTo>
                  <a:cubicBezTo>
                    <a:pt x="170" y="50"/>
                    <a:pt x="171" y="49"/>
                    <a:pt x="172" y="48"/>
                  </a:cubicBezTo>
                  <a:cubicBezTo>
                    <a:pt x="113" y="41"/>
                    <a:pt x="55" y="23"/>
                    <a:pt x="0" y="0"/>
                  </a:cubicBezTo>
                </a:path>
              </a:pathLst>
            </a:custGeom>
            <a:solidFill>
              <a:srgbClr val="BDB1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xmlns="" id="{2F3A4A23-803B-41B3-874C-03ABFF5F3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862" y="3501154"/>
              <a:ext cx="206198" cy="63008"/>
            </a:xfrm>
            <a:custGeom>
              <a:avLst/>
              <a:gdLst>
                <a:gd name="T0" fmla="*/ 0 w 97"/>
                <a:gd name="T1" fmla="*/ 0 h 30"/>
                <a:gd name="T2" fmla="*/ 2147483646 w 97"/>
                <a:gd name="T3" fmla="*/ 2147483646 h 30"/>
                <a:gd name="T4" fmla="*/ 2147483646 w 97"/>
                <a:gd name="T5" fmla="*/ 2147483646 h 30"/>
                <a:gd name="T6" fmla="*/ 2147483646 w 97"/>
                <a:gd name="T7" fmla="*/ 2147483646 h 30"/>
                <a:gd name="T8" fmla="*/ 2147483646 w 97"/>
                <a:gd name="T9" fmla="*/ 2147483646 h 30"/>
                <a:gd name="T10" fmla="*/ 0 w 97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" h="30">
                  <a:moveTo>
                    <a:pt x="0" y="0"/>
                  </a:moveTo>
                  <a:cubicBezTo>
                    <a:pt x="10" y="9"/>
                    <a:pt x="21" y="16"/>
                    <a:pt x="33" y="21"/>
                  </a:cubicBezTo>
                  <a:cubicBezTo>
                    <a:pt x="50" y="25"/>
                    <a:pt x="68" y="29"/>
                    <a:pt x="85" y="30"/>
                  </a:cubicBezTo>
                  <a:cubicBezTo>
                    <a:pt x="89" y="28"/>
                    <a:pt x="93" y="26"/>
                    <a:pt x="97" y="24"/>
                  </a:cubicBezTo>
                  <a:cubicBezTo>
                    <a:pt x="65" y="21"/>
                    <a:pt x="34" y="12"/>
                    <a:pt x="5" y="2"/>
                  </a:cubicBezTo>
                  <a:cubicBezTo>
                    <a:pt x="3" y="1"/>
                    <a:pt x="2" y="1"/>
                    <a:pt x="0" y="0"/>
                  </a:cubicBezTo>
                </a:path>
              </a:pathLst>
            </a:custGeom>
            <a:solidFill>
              <a:srgbClr val="BDB1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pic>
          <p:nvPicPr>
            <p:cNvPr id="27669" name="Picture 1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96726" y="3294063"/>
              <a:ext cx="25400" cy="77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xmlns="" id="{3CE6927B-CC02-4798-ACAC-7E78FC02BB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88346" y="3200579"/>
              <a:ext cx="324400" cy="384610"/>
            </a:xfrm>
            <a:custGeom>
              <a:avLst/>
              <a:gdLst>
                <a:gd name="T0" fmla="*/ 2147483646 w 152"/>
                <a:gd name="T1" fmla="*/ 2147483646 h 181"/>
                <a:gd name="T2" fmla="*/ 2147483646 w 152"/>
                <a:gd name="T3" fmla="*/ 2147483646 h 181"/>
                <a:gd name="T4" fmla="*/ 2147483646 w 152"/>
                <a:gd name="T5" fmla="*/ 2147483646 h 181"/>
                <a:gd name="T6" fmla="*/ 2147483646 w 152"/>
                <a:gd name="T7" fmla="*/ 2147483646 h 181"/>
                <a:gd name="T8" fmla="*/ 2147483646 w 152"/>
                <a:gd name="T9" fmla="*/ 2147483646 h 181"/>
                <a:gd name="T10" fmla="*/ 2147483646 w 152"/>
                <a:gd name="T11" fmla="*/ 2147483646 h 181"/>
                <a:gd name="T12" fmla="*/ 2147483646 w 152"/>
                <a:gd name="T13" fmla="*/ 2147483646 h 181"/>
                <a:gd name="T14" fmla="*/ 2147483646 w 152"/>
                <a:gd name="T15" fmla="*/ 2147483646 h 181"/>
                <a:gd name="T16" fmla="*/ 0 w 152"/>
                <a:gd name="T17" fmla="*/ 2147483646 h 181"/>
                <a:gd name="T18" fmla="*/ 2147483646 w 152"/>
                <a:gd name="T19" fmla="*/ 2147483646 h 181"/>
                <a:gd name="T20" fmla="*/ 2147483646 w 152"/>
                <a:gd name="T21" fmla="*/ 2147483646 h 181"/>
                <a:gd name="T22" fmla="*/ 2147483646 w 152"/>
                <a:gd name="T23" fmla="*/ 2147483646 h 181"/>
                <a:gd name="T24" fmla="*/ 0 w 152"/>
                <a:gd name="T25" fmla="*/ 2147483646 h 181"/>
                <a:gd name="T26" fmla="*/ 2147483646 w 152"/>
                <a:gd name="T27" fmla="*/ 2147483646 h 181"/>
                <a:gd name="T28" fmla="*/ 2147483646 w 152"/>
                <a:gd name="T29" fmla="*/ 2147483646 h 181"/>
                <a:gd name="T30" fmla="*/ 2147483646 w 152"/>
                <a:gd name="T31" fmla="*/ 2147483646 h 181"/>
                <a:gd name="T32" fmla="*/ 2147483646 w 152"/>
                <a:gd name="T33" fmla="*/ 2147483646 h 181"/>
                <a:gd name="T34" fmla="*/ 2147483646 w 152"/>
                <a:gd name="T35" fmla="*/ 2147483646 h 181"/>
                <a:gd name="T36" fmla="*/ 0 w 152"/>
                <a:gd name="T37" fmla="*/ 2147483646 h 181"/>
                <a:gd name="T38" fmla="*/ 2147483646 w 152"/>
                <a:gd name="T39" fmla="*/ 2147483646 h 181"/>
                <a:gd name="T40" fmla="*/ 2147483646 w 152"/>
                <a:gd name="T41" fmla="*/ 2147483646 h 181"/>
                <a:gd name="T42" fmla="*/ 2147483646 w 152"/>
                <a:gd name="T43" fmla="*/ 2147483646 h 181"/>
                <a:gd name="T44" fmla="*/ 2147483646 w 152"/>
                <a:gd name="T45" fmla="*/ 0 h 181"/>
                <a:gd name="T46" fmla="*/ 2147483646 w 152"/>
                <a:gd name="T47" fmla="*/ 2147483646 h 181"/>
                <a:gd name="T48" fmla="*/ 2147483646 w 152"/>
                <a:gd name="T49" fmla="*/ 2147483646 h 181"/>
                <a:gd name="T50" fmla="*/ 2147483646 w 152"/>
                <a:gd name="T51" fmla="*/ 2147483646 h 181"/>
                <a:gd name="T52" fmla="*/ 2147483646 w 152"/>
                <a:gd name="T53" fmla="*/ 0 h 181"/>
                <a:gd name="T54" fmla="*/ 2147483646 w 152"/>
                <a:gd name="T55" fmla="*/ 0 h 18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52" h="181">
                  <a:moveTo>
                    <a:pt x="16" y="131"/>
                  </a:moveTo>
                  <a:cubicBezTo>
                    <a:pt x="31" y="153"/>
                    <a:pt x="53" y="170"/>
                    <a:pt x="80" y="177"/>
                  </a:cubicBezTo>
                  <a:cubicBezTo>
                    <a:pt x="90" y="180"/>
                    <a:pt x="99" y="181"/>
                    <a:pt x="108" y="181"/>
                  </a:cubicBezTo>
                  <a:cubicBezTo>
                    <a:pt x="123" y="181"/>
                    <a:pt x="138" y="178"/>
                    <a:pt x="152" y="172"/>
                  </a:cubicBezTo>
                  <a:cubicBezTo>
                    <a:pt x="141" y="171"/>
                    <a:pt x="131" y="170"/>
                    <a:pt x="121" y="167"/>
                  </a:cubicBezTo>
                  <a:cubicBezTo>
                    <a:pt x="114" y="166"/>
                    <a:pt x="108" y="164"/>
                    <a:pt x="102" y="161"/>
                  </a:cubicBezTo>
                  <a:cubicBezTo>
                    <a:pt x="93" y="159"/>
                    <a:pt x="85" y="156"/>
                    <a:pt x="76" y="153"/>
                  </a:cubicBezTo>
                  <a:cubicBezTo>
                    <a:pt x="56" y="147"/>
                    <a:pt x="36" y="139"/>
                    <a:pt x="16" y="131"/>
                  </a:cubicBezTo>
                  <a:moveTo>
                    <a:pt x="0" y="75"/>
                  </a:moveTo>
                  <a:cubicBezTo>
                    <a:pt x="0" y="89"/>
                    <a:pt x="3" y="102"/>
                    <a:pt x="8" y="115"/>
                  </a:cubicBezTo>
                  <a:cubicBezTo>
                    <a:pt x="28" y="124"/>
                    <a:pt x="49" y="133"/>
                    <a:pt x="69" y="140"/>
                  </a:cubicBezTo>
                  <a:cubicBezTo>
                    <a:pt x="53" y="127"/>
                    <a:pt x="40" y="109"/>
                    <a:pt x="32" y="89"/>
                  </a:cubicBezTo>
                  <a:cubicBezTo>
                    <a:pt x="21" y="85"/>
                    <a:pt x="10" y="80"/>
                    <a:pt x="0" y="75"/>
                  </a:cubicBezTo>
                  <a:moveTo>
                    <a:pt x="9" y="30"/>
                  </a:moveTo>
                  <a:cubicBezTo>
                    <a:pt x="6" y="35"/>
                    <a:pt x="5" y="40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3" y="45"/>
                    <a:pt x="3" y="46"/>
                  </a:cubicBezTo>
                  <a:cubicBezTo>
                    <a:pt x="1" y="53"/>
                    <a:pt x="0" y="60"/>
                    <a:pt x="0" y="67"/>
                  </a:cubicBezTo>
                  <a:cubicBezTo>
                    <a:pt x="9" y="72"/>
                    <a:pt x="19" y="76"/>
                    <a:pt x="29" y="80"/>
                  </a:cubicBezTo>
                  <a:cubicBezTo>
                    <a:pt x="24" y="66"/>
                    <a:pt x="22" y="52"/>
                    <a:pt x="22" y="37"/>
                  </a:cubicBezTo>
                  <a:cubicBezTo>
                    <a:pt x="18" y="35"/>
                    <a:pt x="13" y="33"/>
                    <a:pt x="9" y="30"/>
                  </a:cubicBezTo>
                  <a:moveTo>
                    <a:pt x="28" y="0"/>
                  </a:moveTo>
                  <a:cubicBezTo>
                    <a:pt x="22" y="6"/>
                    <a:pt x="18" y="13"/>
                    <a:pt x="13" y="20"/>
                  </a:cubicBezTo>
                  <a:cubicBezTo>
                    <a:pt x="17" y="22"/>
                    <a:pt x="20" y="23"/>
                    <a:pt x="23" y="24"/>
                  </a:cubicBezTo>
                  <a:cubicBezTo>
                    <a:pt x="24" y="18"/>
                    <a:pt x="25" y="12"/>
                    <a:pt x="27" y="6"/>
                  </a:cubicBezTo>
                  <a:cubicBezTo>
                    <a:pt x="27" y="4"/>
                    <a:pt x="28" y="2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solidFill>
              <a:srgbClr val="D2C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xmlns="" id="{AE2C3CCA-8361-407C-BB4A-F4CEF7C08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1512" y="320509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5A6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xmlns="" id="{3AAD5148-8B67-4F79-B354-119F55098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339" y="3238957"/>
              <a:ext cx="31521" cy="35442"/>
            </a:xfrm>
            <a:custGeom>
              <a:avLst/>
              <a:gdLst>
                <a:gd name="T0" fmla="*/ 2147483646 w 14"/>
                <a:gd name="T1" fmla="*/ 0 h 17"/>
                <a:gd name="T2" fmla="*/ 0 w 14"/>
                <a:gd name="T3" fmla="*/ 2147483646 h 17"/>
                <a:gd name="T4" fmla="*/ 2147483646 w 14"/>
                <a:gd name="T5" fmla="*/ 2147483646 h 17"/>
                <a:gd name="T6" fmla="*/ 2147483646 w 14"/>
                <a:gd name="T7" fmla="*/ 2147483646 h 17"/>
                <a:gd name="T8" fmla="*/ 2147483646 w 14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17">
                  <a:moveTo>
                    <a:pt x="4" y="0"/>
                  </a:moveTo>
                  <a:cubicBezTo>
                    <a:pt x="3" y="3"/>
                    <a:pt x="1" y="7"/>
                    <a:pt x="0" y="10"/>
                  </a:cubicBezTo>
                  <a:cubicBezTo>
                    <a:pt x="4" y="13"/>
                    <a:pt x="9" y="15"/>
                    <a:pt x="13" y="17"/>
                  </a:cubicBezTo>
                  <a:cubicBezTo>
                    <a:pt x="13" y="13"/>
                    <a:pt x="14" y="9"/>
                    <a:pt x="14" y="4"/>
                  </a:cubicBezTo>
                  <a:cubicBezTo>
                    <a:pt x="11" y="3"/>
                    <a:pt x="8" y="2"/>
                    <a:pt x="4" y="0"/>
                  </a:cubicBezTo>
                </a:path>
              </a:pathLst>
            </a:custGeom>
            <a:solidFill>
              <a:srgbClr val="B5A6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xmlns="" id="{4A95B215-D3E5-495F-9D17-B582A3990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6906" y="3341608"/>
              <a:ext cx="68295" cy="45943"/>
            </a:xfrm>
            <a:custGeom>
              <a:avLst/>
              <a:gdLst>
                <a:gd name="T0" fmla="*/ 0 w 32"/>
                <a:gd name="T1" fmla="*/ 0 h 22"/>
                <a:gd name="T2" fmla="*/ 0 w 32"/>
                <a:gd name="T3" fmla="*/ 2147483646 h 22"/>
                <a:gd name="T4" fmla="*/ 0 w 32"/>
                <a:gd name="T5" fmla="*/ 2147483646 h 22"/>
                <a:gd name="T6" fmla="*/ 2147483646 w 32"/>
                <a:gd name="T7" fmla="*/ 2147483646 h 22"/>
                <a:gd name="T8" fmla="*/ 2147483646 w 32"/>
                <a:gd name="T9" fmla="*/ 2147483646 h 22"/>
                <a:gd name="T10" fmla="*/ 0 w 32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" h="22">
                  <a:moveTo>
                    <a:pt x="0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0" y="13"/>
                    <a:pt x="21" y="18"/>
                    <a:pt x="32" y="22"/>
                  </a:cubicBezTo>
                  <a:cubicBezTo>
                    <a:pt x="31" y="19"/>
                    <a:pt x="30" y="16"/>
                    <a:pt x="29" y="13"/>
                  </a:cubicBezTo>
                  <a:cubicBezTo>
                    <a:pt x="19" y="9"/>
                    <a:pt x="9" y="5"/>
                    <a:pt x="0" y="0"/>
                  </a:cubicBezTo>
                </a:path>
              </a:pathLst>
            </a:custGeom>
            <a:solidFill>
              <a:srgbClr val="B5A6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xmlns="" id="{C125551E-CE7A-4963-8FD0-9FC8D1A04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2402" y="3453657"/>
              <a:ext cx="200945" cy="98450"/>
            </a:xfrm>
            <a:custGeom>
              <a:avLst/>
              <a:gdLst>
                <a:gd name="T0" fmla="*/ 0 w 94"/>
                <a:gd name="T1" fmla="*/ 0 h 46"/>
                <a:gd name="T2" fmla="*/ 2147483646 w 94"/>
                <a:gd name="T3" fmla="*/ 2147483646 h 46"/>
                <a:gd name="T4" fmla="*/ 2147483646 w 94"/>
                <a:gd name="T5" fmla="*/ 2147483646 h 46"/>
                <a:gd name="T6" fmla="*/ 2147483646 w 94"/>
                <a:gd name="T7" fmla="*/ 2147483646 h 46"/>
                <a:gd name="T8" fmla="*/ 2147483646 w 94"/>
                <a:gd name="T9" fmla="*/ 2147483646 h 46"/>
                <a:gd name="T10" fmla="*/ 0 w 94"/>
                <a:gd name="T11" fmla="*/ 0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4" h="46">
                  <a:moveTo>
                    <a:pt x="0" y="0"/>
                  </a:moveTo>
                  <a:cubicBezTo>
                    <a:pt x="3" y="5"/>
                    <a:pt x="5" y="11"/>
                    <a:pt x="8" y="16"/>
                  </a:cubicBezTo>
                  <a:cubicBezTo>
                    <a:pt x="28" y="24"/>
                    <a:pt x="48" y="32"/>
                    <a:pt x="68" y="38"/>
                  </a:cubicBezTo>
                  <a:cubicBezTo>
                    <a:pt x="77" y="41"/>
                    <a:pt x="85" y="44"/>
                    <a:pt x="94" y="46"/>
                  </a:cubicBezTo>
                  <a:cubicBezTo>
                    <a:pt x="82" y="41"/>
                    <a:pt x="71" y="34"/>
                    <a:pt x="61" y="25"/>
                  </a:cubicBezTo>
                  <a:cubicBezTo>
                    <a:pt x="41" y="18"/>
                    <a:pt x="20" y="9"/>
                    <a:pt x="0" y="0"/>
                  </a:cubicBezTo>
                </a:path>
              </a:pathLst>
            </a:custGeom>
            <a:solidFill>
              <a:srgbClr val="B5A6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xmlns="" id="{B372CC2F-0EED-4718-9D78-D772B1148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9895" y="3185315"/>
              <a:ext cx="1163638" cy="413488"/>
            </a:xfrm>
            <a:custGeom>
              <a:avLst/>
              <a:gdLst>
                <a:gd name="T0" fmla="*/ 2147483646 w 546"/>
                <a:gd name="T1" fmla="*/ 2147483646 h 194"/>
                <a:gd name="T2" fmla="*/ 2147483646 w 546"/>
                <a:gd name="T3" fmla="*/ 2147483646 h 194"/>
                <a:gd name="T4" fmla="*/ 2147483646 w 546"/>
                <a:gd name="T5" fmla="*/ 2147483646 h 194"/>
                <a:gd name="T6" fmla="*/ 2147483646 w 546"/>
                <a:gd name="T7" fmla="*/ 2147483646 h 194"/>
                <a:gd name="T8" fmla="*/ 2147483646 w 546"/>
                <a:gd name="T9" fmla="*/ 2147483646 h 194"/>
                <a:gd name="T10" fmla="*/ 2147483646 w 546"/>
                <a:gd name="T11" fmla="*/ 2147483646 h 194"/>
                <a:gd name="T12" fmla="*/ 2147483646 w 546"/>
                <a:gd name="T13" fmla="*/ 2147483646 h 194"/>
                <a:gd name="T14" fmla="*/ 2147483646 w 546"/>
                <a:gd name="T15" fmla="*/ 2147483646 h 194"/>
                <a:gd name="T16" fmla="*/ 2147483646 w 546"/>
                <a:gd name="T17" fmla="*/ 2147483646 h 194"/>
                <a:gd name="T18" fmla="*/ 2147483646 w 546"/>
                <a:gd name="T19" fmla="*/ 2147483646 h 194"/>
                <a:gd name="T20" fmla="*/ 2147483646 w 546"/>
                <a:gd name="T21" fmla="*/ 2147483646 h 1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6" h="194">
                  <a:moveTo>
                    <a:pt x="184" y="32"/>
                  </a:moveTo>
                  <a:cubicBezTo>
                    <a:pt x="183" y="36"/>
                    <a:pt x="179" y="46"/>
                    <a:pt x="178" y="47"/>
                  </a:cubicBezTo>
                  <a:cubicBezTo>
                    <a:pt x="124" y="34"/>
                    <a:pt x="85" y="26"/>
                    <a:pt x="84" y="31"/>
                  </a:cubicBezTo>
                  <a:cubicBezTo>
                    <a:pt x="82" y="39"/>
                    <a:pt x="165" y="71"/>
                    <a:pt x="271" y="102"/>
                  </a:cubicBezTo>
                  <a:cubicBezTo>
                    <a:pt x="377" y="133"/>
                    <a:pt x="465" y="152"/>
                    <a:pt x="467" y="144"/>
                  </a:cubicBezTo>
                  <a:cubicBezTo>
                    <a:pt x="469" y="139"/>
                    <a:pt x="437" y="126"/>
                    <a:pt x="386" y="108"/>
                  </a:cubicBezTo>
                  <a:cubicBezTo>
                    <a:pt x="386" y="108"/>
                    <a:pt x="389" y="94"/>
                    <a:pt x="389" y="93"/>
                  </a:cubicBezTo>
                  <a:cubicBezTo>
                    <a:pt x="483" y="127"/>
                    <a:pt x="546" y="159"/>
                    <a:pt x="541" y="174"/>
                  </a:cubicBezTo>
                  <a:cubicBezTo>
                    <a:pt x="536" y="194"/>
                    <a:pt x="411" y="174"/>
                    <a:pt x="263" y="130"/>
                  </a:cubicBezTo>
                  <a:cubicBezTo>
                    <a:pt x="115" y="87"/>
                    <a:pt x="0" y="35"/>
                    <a:pt x="6" y="15"/>
                  </a:cubicBezTo>
                  <a:cubicBezTo>
                    <a:pt x="10" y="0"/>
                    <a:pt x="84" y="8"/>
                    <a:pt x="184" y="32"/>
                  </a:cubicBezTo>
                  <a:close/>
                </a:path>
              </a:pathLst>
            </a:custGeom>
            <a:solidFill>
              <a:srgbClr val="A18B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1" name="PA-组合 4">
            <a:extLst>
              <a:ext uri="{FF2B5EF4-FFF2-40B4-BE49-F238E27FC236}">
                <a16:creationId xmlns:a16="http://schemas.microsoft.com/office/drawing/2014/main" xmlns="" id="{F529CEE6-DC4C-4F56-B23F-91C73953F9D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738958" y="1049092"/>
            <a:ext cx="7666084" cy="669853"/>
            <a:chOff x="372001" y="1149542"/>
            <a:chExt cx="3866098" cy="3157898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9" name="PA-同心圆 695">
              <a:extLst>
                <a:ext uri="{FF2B5EF4-FFF2-40B4-BE49-F238E27FC236}">
                  <a16:creationId xmlns:a16="http://schemas.microsoft.com/office/drawing/2014/main" xmlns="" id="{F953EEF0-AE29-4962-AC60-4F40F09EACE8}"/>
                </a:ext>
              </a:extLst>
            </p:cNvPr>
            <p:cNvSpPr/>
            <p:nvPr/>
          </p:nvSpPr>
          <p:spPr>
            <a:xfrm>
              <a:off x="372001" y="1149542"/>
              <a:ext cx="3866098" cy="3157898"/>
            </a:xfrm>
            <a:prstGeom prst="roundRect">
              <a:avLst>
                <a:gd name="adj" fmla="val 34726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prstClr val="black"/>
                </a:solidFill>
                <a:latin typeface="Calibri"/>
                <a:ea typeface="微软雅黑"/>
              </a:endParaRPr>
            </a:p>
          </p:txBody>
        </p:sp>
        <p:sp>
          <p:nvSpPr>
            <p:cNvPr id="20" name="PA-椭圆 30">
              <a:extLst>
                <a:ext uri="{FF2B5EF4-FFF2-40B4-BE49-F238E27FC236}">
                  <a16:creationId xmlns:a16="http://schemas.microsoft.com/office/drawing/2014/main" xmlns="" id="{9E5EA4DD-C5CD-4460-B060-850AA04BD01A}"/>
                </a:ext>
              </a:extLst>
            </p:cNvPr>
            <p:cNvSpPr/>
            <p:nvPr/>
          </p:nvSpPr>
          <p:spPr>
            <a:xfrm>
              <a:off x="401653" y="1310560"/>
              <a:ext cx="3806792" cy="2882266"/>
            </a:xfrm>
            <a:prstGeom prst="roundRect">
              <a:avLst>
                <a:gd name="adj" fmla="val 35827"/>
              </a:avLst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zh-CN" altLang="en-US" sz="4000" b="1" dirty="0">
                  <a:ln w="19050">
                    <a:solidFill>
                      <a:schemeClr val="tx2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探究影响滑动摩擦力大小的因素</a:t>
              </a:r>
            </a:p>
          </p:txBody>
        </p:sp>
      </p:grpSp>
      <p:pic>
        <p:nvPicPr>
          <p:cNvPr id="22" name="图片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88" y="1973263"/>
            <a:ext cx="2274887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图片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14575" y="1973263"/>
            <a:ext cx="2273300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图片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91050" y="1973263"/>
            <a:ext cx="2274888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图片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62763" y="1973263"/>
            <a:ext cx="2273300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2FE02BFC-451D-462C-B153-6EB2E85F6408}"/>
              </a:ext>
            </a:extLst>
          </p:cNvPr>
          <p:cNvSpPr txBox="1"/>
          <p:nvPr/>
        </p:nvSpPr>
        <p:spPr>
          <a:xfrm>
            <a:off x="889316" y="4042535"/>
            <a:ext cx="7214554" cy="2062103"/>
          </a:xfrm>
          <a:prstGeom prst="rect">
            <a:avLst/>
          </a:prstGeom>
          <a:gradFill flip="none" rotWithShape="1">
            <a:gsLst>
              <a:gs pos="0">
                <a:srgbClr val="C7C5C4"/>
              </a:gs>
              <a:gs pos="100000">
                <a:srgbClr val="EEF2F3"/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metal">
            <a:bevelT w="63500" h="63500" prst="coolSlant"/>
          </a:sp3d>
        </p:spPr>
        <p:txBody>
          <a:bodyPr anchor="ctr">
            <a:spAutoFit/>
          </a:bodyPr>
          <a:lstStyle>
            <a:defPPr>
              <a:defRPr lang="zh-CN"/>
            </a:defPPr>
            <a:lvl1pPr eaLnBrk="1" hangingPunct="1">
              <a:defRPr sz="3600" b="1">
                <a:latin typeface="宋体" panose="02010600030101010101" pitchFamily="2" charset="-122"/>
              </a:defRPr>
            </a:lvl1pPr>
          </a:lstStyle>
          <a:p>
            <a:pPr>
              <a:defRPr/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滑动摩擦力的大小跟作用在物体表面的   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_________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和接触面的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_________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有关；表面受到的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越大，接触面越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，滑动摩擦力越大，与其他无关。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xmlns="" id="{10966E22-7D01-44A7-8A22-0406F9C1944E}"/>
              </a:ext>
            </a:extLst>
          </p:cNvPr>
          <p:cNvSpPr txBox="1"/>
          <p:nvPr/>
        </p:nvSpPr>
        <p:spPr>
          <a:xfrm>
            <a:off x="960438" y="4486275"/>
            <a:ext cx="1997075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压力大小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1FFB2761-4B7E-44D5-86D6-FB9CBDEC80D7}"/>
              </a:ext>
            </a:extLst>
          </p:cNvPr>
          <p:cNvSpPr txBox="1"/>
          <p:nvPr/>
        </p:nvSpPr>
        <p:spPr>
          <a:xfrm>
            <a:off x="4852988" y="4506913"/>
            <a:ext cx="22193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粗糙程度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xmlns="" id="{41038FF6-9AD1-47FE-9313-CA317B4C5799}"/>
              </a:ext>
            </a:extLst>
          </p:cNvPr>
          <p:cNvSpPr txBox="1"/>
          <p:nvPr/>
        </p:nvSpPr>
        <p:spPr>
          <a:xfrm>
            <a:off x="2962275" y="5032375"/>
            <a:ext cx="1084263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压力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xmlns="" id="{55370E38-E754-4C09-8524-3D46F9AB1C19}"/>
              </a:ext>
            </a:extLst>
          </p:cNvPr>
          <p:cNvSpPr txBox="1"/>
          <p:nvPr/>
        </p:nvSpPr>
        <p:spPr>
          <a:xfrm>
            <a:off x="6630988" y="5033963"/>
            <a:ext cx="10620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粗糙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Scale>
                                      <p:cBhvr>
                                        <p:cTn id="8" dur="46" fill="hold">
                                          <p:stCondLst>
                                            <p:cond delay="28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110000" y="110000"/>
                                    </p:animScale>
                                    <p:animScale>
                                      <p:cBhvr>
                                        <p:cTn id="9" dur="46" fill="hold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10000" y="110000"/>
                                      <p:to x="100000" y="100000"/>
                                    </p:animScale>
                                    <p:animScale>
                                      <p:cBhvr>
                                        <p:cTn id="10" dur="46" fill="hold">
                                          <p:stCondLst>
                                            <p:cond delay="3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105000" y="105000"/>
                                    </p:animScale>
                                    <p:animScale>
                                      <p:cBhvr>
                                        <p:cTn id="11" dur="58" fill="hold">
                                          <p:stCondLst>
                                            <p:cond delay="4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5000" y="105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矩形: 圆角 89">
            <a:extLst>
              <a:ext uri="{FF2B5EF4-FFF2-40B4-BE49-F238E27FC236}">
                <a16:creationId xmlns:a16="http://schemas.microsoft.com/office/drawing/2014/main" xmlns="" id="{83CD6AFF-EEEB-48E1-B1C9-A37D323B6345}"/>
              </a:ext>
            </a:extLst>
          </p:cNvPr>
          <p:cNvSpPr/>
          <p:nvPr/>
        </p:nvSpPr>
        <p:spPr>
          <a:xfrm>
            <a:off x="509588" y="1384300"/>
            <a:ext cx="7959725" cy="3979863"/>
          </a:xfrm>
          <a:prstGeom prst="roundRect">
            <a:avLst>
              <a:gd name="adj" fmla="val 1152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44" name="TextBox 7"/>
          <p:cNvSpPr txBox="1">
            <a:spLocks noChangeArrowheads="1"/>
          </p:cNvSpPr>
          <p:nvPr/>
        </p:nvSpPr>
        <p:spPr bwMode="auto">
          <a:xfrm>
            <a:off x="684213" y="1493838"/>
            <a:ext cx="5900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200" b="1">
                <a:latin typeface="楷体" pitchFamily="49" charset="-122"/>
                <a:ea typeface="楷体" pitchFamily="49" charset="-122"/>
              </a:rPr>
              <a:t>静摩擦力的大小：</a:t>
            </a:r>
          </a:p>
        </p:txBody>
      </p:sp>
      <p:grpSp>
        <p:nvGrpSpPr>
          <p:cNvPr id="2" name="组合 44"/>
          <p:cNvGrpSpPr>
            <a:grpSpLocks/>
          </p:cNvGrpSpPr>
          <p:nvPr/>
        </p:nvGrpSpPr>
        <p:grpSpPr bwMode="auto">
          <a:xfrm>
            <a:off x="2438400" y="2344738"/>
            <a:ext cx="3990975" cy="2792412"/>
            <a:chOff x="2438401" y="2344871"/>
            <a:chExt cx="3991318" cy="2792306"/>
          </a:xfrm>
        </p:grpSpPr>
        <p:grpSp>
          <p:nvGrpSpPr>
            <p:cNvPr id="3" name="组合 956"/>
            <p:cNvGrpSpPr>
              <a:grpSpLocks/>
            </p:cNvGrpSpPr>
            <p:nvPr/>
          </p:nvGrpSpPr>
          <p:grpSpPr bwMode="auto">
            <a:xfrm>
              <a:off x="2438401" y="4687558"/>
              <a:ext cx="3991318" cy="449619"/>
              <a:chOff x="3041792" y="6248941"/>
              <a:chExt cx="3534332" cy="480808"/>
            </a:xfrm>
          </p:grpSpPr>
          <p:sp>
            <p:nvSpPr>
              <p:cNvPr id="28718" name="PA-îşliďè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3058231" y="6248941"/>
                <a:ext cx="3517893" cy="342475"/>
              </a:xfrm>
              <a:prstGeom prst="rect">
                <a:avLst/>
              </a:prstGeom>
              <a:solidFill>
                <a:srgbClr val="8DC63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grpSp>
            <p:nvGrpSpPr>
              <p:cNvPr id="4" name="组合 954"/>
              <p:cNvGrpSpPr>
                <a:grpSpLocks/>
              </p:cNvGrpSpPr>
              <p:nvPr/>
            </p:nvGrpSpPr>
            <p:grpSpPr bwMode="auto">
              <a:xfrm>
                <a:off x="3041792" y="6301655"/>
                <a:ext cx="3534332" cy="428094"/>
                <a:chOff x="3041792" y="6301655"/>
                <a:chExt cx="3534332" cy="428094"/>
              </a:xfrm>
            </p:grpSpPr>
            <p:sp>
              <p:nvSpPr>
                <p:cNvPr id="28720" name="PA-îšľïḑe"/>
                <p:cNvSpPr>
                  <a:spLocks/>
                </p:cNvSpPr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3058231" y="6387274"/>
                  <a:ext cx="3517893" cy="342475"/>
                </a:xfrm>
                <a:custGeom>
                  <a:avLst/>
                  <a:gdLst>
                    <a:gd name="T0" fmla="*/ 2147483646 w 2586"/>
                    <a:gd name="T1" fmla="*/ 2147483646 h 252"/>
                    <a:gd name="T2" fmla="*/ 2147483646 w 2586"/>
                    <a:gd name="T3" fmla="*/ 2147483646 h 252"/>
                    <a:gd name="T4" fmla="*/ 2147483646 w 2586"/>
                    <a:gd name="T5" fmla="*/ 2147483646 h 252"/>
                    <a:gd name="T6" fmla="*/ 2147483646 w 2586"/>
                    <a:gd name="T7" fmla="*/ 2147483646 h 252"/>
                    <a:gd name="T8" fmla="*/ 2147483646 w 2586"/>
                    <a:gd name="T9" fmla="*/ 2147483646 h 252"/>
                    <a:gd name="T10" fmla="*/ 0 w 2586"/>
                    <a:gd name="T11" fmla="*/ 2147483646 h 252"/>
                    <a:gd name="T12" fmla="*/ 0 w 2586"/>
                    <a:gd name="T13" fmla="*/ 0 h 252"/>
                    <a:gd name="T14" fmla="*/ 2147483646 w 2586"/>
                    <a:gd name="T15" fmla="*/ 0 h 252"/>
                    <a:gd name="T16" fmla="*/ 2147483646 w 2586"/>
                    <a:gd name="T17" fmla="*/ 2147483646 h 25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86" h="252">
                      <a:moveTo>
                        <a:pt x="2586" y="152"/>
                      </a:moveTo>
                      <a:cubicBezTo>
                        <a:pt x="2586" y="178"/>
                        <a:pt x="2576" y="204"/>
                        <a:pt x="2557" y="223"/>
                      </a:cubicBezTo>
                      <a:cubicBezTo>
                        <a:pt x="2537" y="243"/>
                        <a:pt x="2512" y="252"/>
                        <a:pt x="2486" y="252"/>
                      </a:cubicBezTo>
                      <a:cubicBezTo>
                        <a:pt x="100" y="252"/>
                        <a:pt x="100" y="252"/>
                        <a:pt x="100" y="252"/>
                      </a:cubicBezTo>
                      <a:cubicBezTo>
                        <a:pt x="75" y="252"/>
                        <a:pt x="49" y="243"/>
                        <a:pt x="30" y="223"/>
                      </a:cubicBezTo>
                      <a:cubicBezTo>
                        <a:pt x="10" y="204"/>
                        <a:pt x="0" y="178"/>
                        <a:pt x="0" y="152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586" y="0"/>
                        <a:pt x="2586" y="0"/>
                        <a:pt x="2586" y="0"/>
                      </a:cubicBezTo>
                      <a:lnTo>
                        <a:pt x="2586" y="152"/>
                      </a:lnTo>
                      <a:close/>
                    </a:path>
                  </a:pathLst>
                </a:custGeom>
                <a:solidFill>
                  <a:srgbClr val="DDBC9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28721" name="PA-ïsľïdè"/>
                <p:cNvSpPr>
                  <a:spLocks/>
                </p:cNvSpPr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3191796" y="6301655"/>
                  <a:ext cx="2974044" cy="10959"/>
                </a:xfrm>
                <a:custGeom>
                  <a:avLst/>
                  <a:gdLst>
                    <a:gd name="T0" fmla="*/ 2147483646 w 2186"/>
                    <a:gd name="T1" fmla="*/ 2147483646 h 8"/>
                    <a:gd name="T2" fmla="*/ 2147483646 w 2186"/>
                    <a:gd name="T3" fmla="*/ 2147483646 h 8"/>
                    <a:gd name="T4" fmla="*/ 0 w 2186"/>
                    <a:gd name="T5" fmla="*/ 2147483646 h 8"/>
                    <a:gd name="T6" fmla="*/ 2147483646 w 2186"/>
                    <a:gd name="T7" fmla="*/ 0 h 8"/>
                    <a:gd name="T8" fmla="*/ 2147483646 w 2186"/>
                    <a:gd name="T9" fmla="*/ 0 h 8"/>
                    <a:gd name="T10" fmla="*/ 2147483646 w 2186"/>
                    <a:gd name="T11" fmla="*/ 2147483646 h 8"/>
                    <a:gd name="T12" fmla="*/ 2147483646 w 2186"/>
                    <a:gd name="T13" fmla="*/ 2147483646 h 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186" h="8">
                      <a:moveTo>
                        <a:pt x="2182" y="8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2" y="8"/>
                        <a:pt x="0" y="6"/>
                        <a:pt x="0" y="4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2182" y="0"/>
                        <a:pt x="2182" y="0"/>
                        <a:pt x="2182" y="0"/>
                      </a:cubicBezTo>
                      <a:cubicBezTo>
                        <a:pt x="2185" y="0"/>
                        <a:pt x="2186" y="2"/>
                        <a:pt x="2186" y="4"/>
                      </a:cubicBezTo>
                      <a:cubicBezTo>
                        <a:pt x="2186" y="6"/>
                        <a:pt x="2185" y="8"/>
                        <a:pt x="2182" y="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28722" name="PA-iṡļíḓè"/>
                <p:cNvSpPr>
                  <a:spLocks/>
                </p:cNvSpPr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3191796" y="6553032"/>
                  <a:ext cx="1317840" cy="10959"/>
                </a:xfrm>
                <a:custGeom>
                  <a:avLst/>
                  <a:gdLst>
                    <a:gd name="T0" fmla="*/ 2147483646 w 969"/>
                    <a:gd name="T1" fmla="*/ 2147483646 h 8"/>
                    <a:gd name="T2" fmla="*/ 2147483646 w 969"/>
                    <a:gd name="T3" fmla="*/ 2147483646 h 8"/>
                    <a:gd name="T4" fmla="*/ 0 w 969"/>
                    <a:gd name="T5" fmla="*/ 2147483646 h 8"/>
                    <a:gd name="T6" fmla="*/ 2147483646 w 969"/>
                    <a:gd name="T7" fmla="*/ 0 h 8"/>
                    <a:gd name="T8" fmla="*/ 2147483646 w 969"/>
                    <a:gd name="T9" fmla="*/ 0 h 8"/>
                    <a:gd name="T10" fmla="*/ 2147483646 w 969"/>
                    <a:gd name="T11" fmla="*/ 2147483646 h 8"/>
                    <a:gd name="T12" fmla="*/ 2147483646 w 969"/>
                    <a:gd name="T13" fmla="*/ 2147483646 h 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969" h="8">
                      <a:moveTo>
                        <a:pt x="965" y="8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2" y="8"/>
                        <a:pt x="0" y="7"/>
                        <a:pt x="0" y="4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965" y="0"/>
                        <a:pt x="965" y="0"/>
                        <a:pt x="965" y="0"/>
                      </a:cubicBezTo>
                      <a:cubicBezTo>
                        <a:pt x="967" y="0"/>
                        <a:pt x="969" y="2"/>
                        <a:pt x="969" y="4"/>
                      </a:cubicBezTo>
                      <a:cubicBezTo>
                        <a:pt x="969" y="7"/>
                        <a:pt x="967" y="8"/>
                        <a:pt x="965" y="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28723" name="PA-ïsļîḍê"/>
                <p:cNvSpPr>
                  <a:spLocks/>
                </p:cNvSpPr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5002114" y="6613992"/>
                  <a:ext cx="1318525" cy="10959"/>
                </a:xfrm>
                <a:custGeom>
                  <a:avLst/>
                  <a:gdLst>
                    <a:gd name="T0" fmla="*/ 2147483646 w 969"/>
                    <a:gd name="T1" fmla="*/ 2147483646 h 8"/>
                    <a:gd name="T2" fmla="*/ 2147483646 w 969"/>
                    <a:gd name="T3" fmla="*/ 2147483646 h 8"/>
                    <a:gd name="T4" fmla="*/ 0 w 969"/>
                    <a:gd name="T5" fmla="*/ 2147483646 h 8"/>
                    <a:gd name="T6" fmla="*/ 2147483646 w 969"/>
                    <a:gd name="T7" fmla="*/ 0 h 8"/>
                    <a:gd name="T8" fmla="*/ 2147483646 w 969"/>
                    <a:gd name="T9" fmla="*/ 0 h 8"/>
                    <a:gd name="T10" fmla="*/ 2147483646 w 969"/>
                    <a:gd name="T11" fmla="*/ 2147483646 h 8"/>
                    <a:gd name="T12" fmla="*/ 2147483646 w 969"/>
                    <a:gd name="T13" fmla="*/ 2147483646 h 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969" h="8">
                      <a:moveTo>
                        <a:pt x="965" y="8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2" y="8"/>
                        <a:pt x="0" y="6"/>
                        <a:pt x="0" y="4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965" y="0"/>
                        <a:pt x="965" y="0"/>
                        <a:pt x="965" y="0"/>
                      </a:cubicBezTo>
                      <a:cubicBezTo>
                        <a:pt x="967" y="0"/>
                        <a:pt x="969" y="2"/>
                        <a:pt x="969" y="4"/>
                      </a:cubicBezTo>
                      <a:cubicBezTo>
                        <a:pt x="969" y="6"/>
                        <a:pt x="967" y="8"/>
                        <a:pt x="965" y="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28724" name="PA-íṧ1ïďê"/>
                <p:cNvSpPr>
                  <a:spLocks/>
                </p:cNvSpPr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5320614" y="6494811"/>
                  <a:ext cx="555493" cy="10959"/>
                </a:xfrm>
                <a:custGeom>
                  <a:avLst/>
                  <a:gdLst>
                    <a:gd name="T0" fmla="*/ 2147483646 w 408"/>
                    <a:gd name="T1" fmla="*/ 2147483646 h 8"/>
                    <a:gd name="T2" fmla="*/ 2147483646 w 408"/>
                    <a:gd name="T3" fmla="*/ 2147483646 h 8"/>
                    <a:gd name="T4" fmla="*/ 0 w 408"/>
                    <a:gd name="T5" fmla="*/ 2147483646 h 8"/>
                    <a:gd name="T6" fmla="*/ 2147483646 w 408"/>
                    <a:gd name="T7" fmla="*/ 0 h 8"/>
                    <a:gd name="T8" fmla="*/ 2147483646 w 408"/>
                    <a:gd name="T9" fmla="*/ 0 h 8"/>
                    <a:gd name="T10" fmla="*/ 2147483646 w 408"/>
                    <a:gd name="T11" fmla="*/ 2147483646 h 8"/>
                    <a:gd name="T12" fmla="*/ 2147483646 w 408"/>
                    <a:gd name="T13" fmla="*/ 2147483646 h 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8" h="8">
                      <a:moveTo>
                        <a:pt x="404" y="8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2" y="8"/>
                        <a:pt x="0" y="6"/>
                        <a:pt x="0" y="4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404" y="0"/>
                        <a:pt x="404" y="0"/>
                        <a:pt x="404" y="0"/>
                      </a:cubicBezTo>
                      <a:cubicBezTo>
                        <a:pt x="406" y="0"/>
                        <a:pt x="408" y="2"/>
                        <a:pt x="408" y="4"/>
                      </a:cubicBezTo>
                      <a:cubicBezTo>
                        <a:pt x="408" y="6"/>
                        <a:pt x="406" y="8"/>
                        <a:pt x="404" y="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28725" name="PA-î$ḷíde"/>
                <p:cNvSpPr>
                  <a:spLocks/>
                </p:cNvSpPr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3180837" y="6370835"/>
                  <a:ext cx="2995278" cy="32878"/>
                </a:xfrm>
                <a:custGeom>
                  <a:avLst/>
                  <a:gdLst>
                    <a:gd name="T0" fmla="*/ 2147483646 w 2202"/>
                    <a:gd name="T1" fmla="*/ 2147483646 h 24"/>
                    <a:gd name="T2" fmla="*/ 2147483646 w 2202"/>
                    <a:gd name="T3" fmla="*/ 2147483646 h 24"/>
                    <a:gd name="T4" fmla="*/ 0 w 2202"/>
                    <a:gd name="T5" fmla="*/ 2147483646 h 24"/>
                    <a:gd name="T6" fmla="*/ 2147483646 w 2202"/>
                    <a:gd name="T7" fmla="*/ 0 h 24"/>
                    <a:gd name="T8" fmla="*/ 2147483646 w 2202"/>
                    <a:gd name="T9" fmla="*/ 0 h 24"/>
                    <a:gd name="T10" fmla="*/ 2147483646 w 2202"/>
                    <a:gd name="T11" fmla="*/ 2147483646 h 24"/>
                    <a:gd name="T12" fmla="*/ 2147483646 w 2202"/>
                    <a:gd name="T13" fmla="*/ 2147483646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202" h="24">
                      <a:moveTo>
                        <a:pt x="2190" y="24"/>
                      </a:move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6" y="24"/>
                        <a:pt x="0" y="19"/>
                        <a:pt x="0" y="12"/>
                      </a:cubicBezTo>
                      <a:cubicBezTo>
                        <a:pt x="0" y="6"/>
                        <a:pt x="6" y="0"/>
                        <a:pt x="12" y="0"/>
                      </a:cubicBezTo>
                      <a:cubicBezTo>
                        <a:pt x="2190" y="0"/>
                        <a:pt x="2190" y="0"/>
                        <a:pt x="2190" y="0"/>
                      </a:cubicBezTo>
                      <a:cubicBezTo>
                        <a:pt x="2197" y="0"/>
                        <a:pt x="2202" y="6"/>
                        <a:pt x="2202" y="12"/>
                      </a:cubicBezTo>
                      <a:cubicBezTo>
                        <a:pt x="2202" y="19"/>
                        <a:pt x="2197" y="24"/>
                        <a:pt x="2190" y="24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28726" name="PA-iṧliḑê"/>
                <p:cNvSpPr>
                  <a:spLocks/>
                </p:cNvSpPr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6248719" y="6370835"/>
                  <a:ext cx="130140" cy="32878"/>
                </a:xfrm>
                <a:custGeom>
                  <a:avLst/>
                  <a:gdLst>
                    <a:gd name="T0" fmla="*/ 2147483646 w 96"/>
                    <a:gd name="T1" fmla="*/ 2147483646 h 24"/>
                    <a:gd name="T2" fmla="*/ 2147483646 w 96"/>
                    <a:gd name="T3" fmla="*/ 2147483646 h 24"/>
                    <a:gd name="T4" fmla="*/ 0 w 96"/>
                    <a:gd name="T5" fmla="*/ 2147483646 h 24"/>
                    <a:gd name="T6" fmla="*/ 2147483646 w 96"/>
                    <a:gd name="T7" fmla="*/ 0 h 24"/>
                    <a:gd name="T8" fmla="*/ 2147483646 w 96"/>
                    <a:gd name="T9" fmla="*/ 0 h 24"/>
                    <a:gd name="T10" fmla="*/ 2147483646 w 96"/>
                    <a:gd name="T11" fmla="*/ 2147483646 h 24"/>
                    <a:gd name="T12" fmla="*/ 2147483646 w 96"/>
                    <a:gd name="T13" fmla="*/ 2147483646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96" h="24">
                      <a:moveTo>
                        <a:pt x="84" y="24"/>
                      </a:move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5" y="24"/>
                        <a:pt x="0" y="19"/>
                        <a:pt x="0" y="12"/>
                      </a:cubicBezTo>
                      <a:cubicBezTo>
                        <a:pt x="0" y="6"/>
                        <a:pt x="5" y="0"/>
                        <a:pt x="12" y="0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90" y="0"/>
                        <a:pt x="96" y="6"/>
                        <a:pt x="96" y="12"/>
                      </a:cubicBezTo>
                      <a:cubicBezTo>
                        <a:pt x="96" y="19"/>
                        <a:pt x="90" y="24"/>
                        <a:pt x="84" y="24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28727" name="PA-iṥ1iḋé"/>
                <p:cNvSpPr>
                  <a:spLocks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6421326" y="6370835"/>
                  <a:ext cx="81509" cy="32878"/>
                </a:xfrm>
                <a:custGeom>
                  <a:avLst/>
                  <a:gdLst>
                    <a:gd name="T0" fmla="*/ 2147483646 w 60"/>
                    <a:gd name="T1" fmla="*/ 2147483646 h 24"/>
                    <a:gd name="T2" fmla="*/ 2147483646 w 60"/>
                    <a:gd name="T3" fmla="*/ 2147483646 h 24"/>
                    <a:gd name="T4" fmla="*/ 0 w 60"/>
                    <a:gd name="T5" fmla="*/ 2147483646 h 24"/>
                    <a:gd name="T6" fmla="*/ 2147483646 w 60"/>
                    <a:gd name="T7" fmla="*/ 0 h 24"/>
                    <a:gd name="T8" fmla="*/ 2147483646 w 60"/>
                    <a:gd name="T9" fmla="*/ 0 h 24"/>
                    <a:gd name="T10" fmla="*/ 2147483646 w 60"/>
                    <a:gd name="T11" fmla="*/ 2147483646 h 24"/>
                    <a:gd name="T12" fmla="*/ 2147483646 w 60"/>
                    <a:gd name="T13" fmla="*/ 2147483646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0" h="24">
                      <a:moveTo>
                        <a:pt x="48" y="24"/>
                      </a:move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6" y="24"/>
                        <a:pt x="0" y="19"/>
                        <a:pt x="0" y="12"/>
                      </a:cubicBezTo>
                      <a:cubicBezTo>
                        <a:pt x="0" y="6"/>
                        <a:pt x="6" y="0"/>
                        <a:pt x="12" y="0"/>
                      </a:cubicBez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55" y="0"/>
                        <a:pt x="60" y="6"/>
                        <a:pt x="60" y="12"/>
                      </a:cubicBezTo>
                      <a:cubicBezTo>
                        <a:pt x="60" y="19"/>
                        <a:pt x="55" y="24"/>
                        <a:pt x="48" y="24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28728" name="PA-íslíḋê"/>
                <p:cNvSpPr>
                  <a:spLocks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3041792" y="6370835"/>
                  <a:ext cx="82194" cy="32878"/>
                </a:xfrm>
                <a:custGeom>
                  <a:avLst/>
                  <a:gdLst>
                    <a:gd name="T0" fmla="*/ 2147483646 w 60"/>
                    <a:gd name="T1" fmla="*/ 2147483646 h 24"/>
                    <a:gd name="T2" fmla="*/ 2147483646 w 60"/>
                    <a:gd name="T3" fmla="*/ 2147483646 h 24"/>
                    <a:gd name="T4" fmla="*/ 0 w 60"/>
                    <a:gd name="T5" fmla="*/ 2147483646 h 24"/>
                    <a:gd name="T6" fmla="*/ 2147483646 w 60"/>
                    <a:gd name="T7" fmla="*/ 0 h 24"/>
                    <a:gd name="T8" fmla="*/ 2147483646 w 60"/>
                    <a:gd name="T9" fmla="*/ 0 h 24"/>
                    <a:gd name="T10" fmla="*/ 2147483646 w 60"/>
                    <a:gd name="T11" fmla="*/ 2147483646 h 24"/>
                    <a:gd name="T12" fmla="*/ 2147483646 w 60"/>
                    <a:gd name="T13" fmla="*/ 2147483646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0" h="24">
                      <a:moveTo>
                        <a:pt x="48" y="24"/>
                      </a:move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6" y="24"/>
                        <a:pt x="0" y="19"/>
                        <a:pt x="0" y="12"/>
                      </a:cubicBezTo>
                      <a:cubicBezTo>
                        <a:pt x="0" y="6"/>
                        <a:pt x="6" y="0"/>
                        <a:pt x="12" y="0"/>
                      </a:cubicBez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55" y="0"/>
                        <a:pt x="60" y="6"/>
                        <a:pt x="60" y="12"/>
                      </a:cubicBezTo>
                      <a:cubicBezTo>
                        <a:pt x="60" y="19"/>
                        <a:pt x="55" y="24"/>
                        <a:pt x="48" y="24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5" name="组合 46"/>
            <p:cNvGrpSpPr>
              <a:grpSpLocks/>
            </p:cNvGrpSpPr>
            <p:nvPr/>
          </p:nvGrpSpPr>
          <p:grpSpPr bwMode="auto">
            <a:xfrm>
              <a:off x="2769240" y="2344871"/>
              <a:ext cx="3181310" cy="2383680"/>
              <a:chOff x="3472655" y="2428745"/>
              <a:chExt cx="1345118" cy="1007865"/>
            </a:xfrm>
          </p:grpSpPr>
          <p:grpSp>
            <p:nvGrpSpPr>
              <p:cNvPr id="6" name="组合 47"/>
              <p:cNvGrpSpPr>
                <a:grpSpLocks/>
              </p:cNvGrpSpPr>
              <p:nvPr/>
            </p:nvGrpSpPr>
            <p:grpSpPr bwMode="auto">
              <a:xfrm>
                <a:off x="4175126" y="2778744"/>
                <a:ext cx="642647" cy="642647"/>
                <a:chOff x="9412887" y="2218053"/>
                <a:chExt cx="491468" cy="491468"/>
              </a:xfrm>
            </p:grpSpPr>
            <p:sp>
              <p:nvSpPr>
                <p:cNvPr id="28714" name="íSliḍé"/>
                <p:cNvSpPr>
                  <a:spLocks noChangeArrowheads="1"/>
                </p:cNvSpPr>
                <p:nvPr/>
              </p:nvSpPr>
              <p:spPr bwMode="auto">
                <a:xfrm>
                  <a:off x="9412887" y="2218053"/>
                  <a:ext cx="491468" cy="491468"/>
                </a:xfrm>
                <a:prstGeom prst="rect">
                  <a:avLst/>
                </a:prstGeom>
                <a:solidFill>
                  <a:srgbClr val="FFB76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/>
                </a:p>
              </p:txBody>
            </p:sp>
            <p:grpSp>
              <p:nvGrpSpPr>
                <p:cNvPr id="7" name="组合 72"/>
                <p:cNvGrpSpPr>
                  <a:grpSpLocks/>
                </p:cNvGrpSpPr>
                <p:nvPr/>
              </p:nvGrpSpPr>
              <p:grpSpPr bwMode="auto">
                <a:xfrm>
                  <a:off x="9465308" y="2277029"/>
                  <a:ext cx="386621" cy="380069"/>
                  <a:chOff x="9465308" y="2277029"/>
                  <a:chExt cx="386621" cy="380069"/>
                </a:xfrm>
              </p:grpSpPr>
              <p:sp>
                <p:nvSpPr>
                  <p:cNvPr id="28716" name="iślîḋê"/>
                  <p:cNvSpPr>
                    <a:spLocks noChangeArrowheads="1"/>
                  </p:cNvSpPr>
                  <p:nvPr/>
                </p:nvSpPr>
                <p:spPr bwMode="auto">
                  <a:xfrm>
                    <a:off x="9465308" y="2277029"/>
                    <a:ext cx="386621" cy="380069"/>
                  </a:xfrm>
                  <a:prstGeom prst="rect">
                    <a:avLst/>
                  </a:prstGeom>
                  <a:solidFill>
                    <a:srgbClr val="FF881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/>
                  </a:p>
                </p:txBody>
              </p:sp>
              <p:sp>
                <p:nvSpPr>
                  <p:cNvPr id="28717" name="iṥliḑè"/>
                  <p:cNvSpPr>
                    <a:spLocks noChangeArrowheads="1"/>
                  </p:cNvSpPr>
                  <p:nvPr/>
                </p:nvSpPr>
                <p:spPr bwMode="auto">
                  <a:xfrm>
                    <a:off x="9504627" y="2316346"/>
                    <a:ext cx="301435" cy="288328"/>
                  </a:xfrm>
                  <a:prstGeom prst="rect">
                    <a:avLst/>
                  </a:prstGeom>
                  <a:solidFill>
                    <a:srgbClr val="FFB76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/>
                  </a:p>
                </p:txBody>
              </p:sp>
            </p:grpSp>
          </p:grpSp>
          <p:grpSp>
            <p:nvGrpSpPr>
              <p:cNvPr id="8" name="组合 4"/>
              <p:cNvGrpSpPr>
                <a:grpSpLocks/>
              </p:cNvGrpSpPr>
              <p:nvPr/>
            </p:nvGrpSpPr>
            <p:grpSpPr bwMode="auto">
              <a:xfrm>
                <a:off x="3472655" y="2428745"/>
                <a:ext cx="720239" cy="1007865"/>
                <a:chOff x="-11099" y="1922504"/>
                <a:chExt cx="1621160" cy="2269626"/>
              </a:xfrm>
            </p:grpSpPr>
            <p:sp>
              <p:nvSpPr>
                <p:cNvPr id="28692" name="iś1îḍé"/>
                <p:cNvSpPr>
                  <a:spLocks/>
                </p:cNvSpPr>
                <p:nvPr/>
              </p:nvSpPr>
              <p:spPr bwMode="auto">
                <a:xfrm>
                  <a:off x="696315" y="3057317"/>
                  <a:ext cx="677941" cy="515826"/>
                </a:xfrm>
                <a:custGeom>
                  <a:avLst/>
                  <a:gdLst>
                    <a:gd name="T0" fmla="*/ 2147483646 w 46"/>
                    <a:gd name="T1" fmla="*/ 2147483646 h 35"/>
                    <a:gd name="T2" fmla="*/ 2147483646 w 46"/>
                    <a:gd name="T3" fmla="*/ 2147483646 h 35"/>
                    <a:gd name="T4" fmla="*/ 2147483646 w 46"/>
                    <a:gd name="T5" fmla="*/ 0 h 35"/>
                    <a:gd name="T6" fmla="*/ 0 w 46"/>
                    <a:gd name="T7" fmla="*/ 2147483646 h 35"/>
                    <a:gd name="T8" fmla="*/ 2147483646 w 46"/>
                    <a:gd name="T9" fmla="*/ 2147483646 h 3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6" h="35">
                      <a:moveTo>
                        <a:pt x="39" y="35"/>
                      </a:moveTo>
                      <a:lnTo>
                        <a:pt x="46" y="27"/>
                      </a:lnTo>
                      <a:lnTo>
                        <a:pt x="10" y="0"/>
                      </a:lnTo>
                      <a:lnTo>
                        <a:pt x="0" y="12"/>
                      </a:lnTo>
                      <a:lnTo>
                        <a:pt x="39" y="35"/>
                      </a:lnTo>
                      <a:close/>
                    </a:path>
                  </a:pathLst>
                </a:custGeom>
                <a:solidFill>
                  <a:srgbClr val="394A6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28693" name="îślîḋe"/>
                <p:cNvSpPr>
                  <a:spLocks/>
                </p:cNvSpPr>
                <p:nvPr/>
              </p:nvSpPr>
              <p:spPr bwMode="auto">
                <a:xfrm>
                  <a:off x="1182663" y="3425762"/>
                  <a:ext cx="191593" cy="677942"/>
                </a:xfrm>
                <a:custGeom>
                  <a:avLst/>
                  <a:gdLst>
                    <a:gd name="T0" fmla="*/ 0 w 13"/>
                    <a:gd name="T1" fmla="*/ 2147483646 h 46"/>
                    <a:gd name="T2" fmla="*/ 2147483646 w 13"/>
                    <a:gd name="T3" fmla="*/ 2147483646 h 46"/>
                    <a:gd name="T4" fmla="*/ 2147483646 w 13"/>
                    <a:gd name="T5" fmla="*/ 2147483646 h 46"/>
                    <a:gd name="T6" fmla="*/ 0 w 13"/>
                    <a:gd name="T7" fmla="*/ 0 h 46"/>
                    <a:gd name="T8" fmla="*/ 0 w 13"/>
                    <a:gd name="T9" fmla="*/ 2147483646 h 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46">
                      <a:moveTo>
                        <a:pt x="0" y="46"/>
                      </a:moveTo>
                      <a:lnTo>
                        <a:pt x="8" y="46"/>
                      </a:lnTo>
                      <a:lnTo>
                        <a:pt x="13" y="2"/>
                      </a:lnTo>
                      <a:lnTo>
                        <a:pt x="0" y="0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rgbClr val="394A6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28694" name="ïŝļîḋe"/>
                <p:cNvSpPr>
                  <a:spLocks/>
                </p:cNvSpPr>
                <p:nvPr/>
              </p:nvSpPr>
              <p:spPr bwMode="auto">
                <a:xfrm>
                  <a:off x="1182663" y="4074227"/>
                  <a:ext cx="280019" cy="117903"/>
                </a:xfrm>
                <a:custGeom>
                  <a:avLst/>
                  <a:gdLst>
                    <a:gd name="T0" fmla="*/ 2147483646 w 19"/>
                    <a:gd name="T1" fmla="*/ 2147483646 h 8"/>
                    <a:gd name="T2" fmla="*/ 2147483646 w 19"/>
                    <a:gd name="T3" fmla="*/ 2147483646 h 8"/>
                    <a:gd name="T4" fmla="*/ 2147483646 w 19"/>
                    <a:gd name="T5" fmla="*/ 2147483646 h 8"/>
                    <a:gd name="T6" fmla="*/ 2147483646 w 19"/>
                    <a:gd name="T7" fmla="*/ 2147483646 h 8"/>
                    <a:gd name="T8" fmla="*/ 0 w 19"/>
                    <a:gd name="T9" fmla="*/ 2147483646 h 8"/>
                    <a:gd name="T10" fmla="*/ 0 w 19"/>
                    <a:gd name="T11" fmla="*/ 0 h 8"/>
                    <a:gd name="T12" fmla="*/ 2147483646 w 19"/>
                    <a:gd name="T13" fmla="*/ 2147483646 h 8"/>
                    <a:gd name="T14" fmla="*/ 2147483646 w 19"/>
                    <a:gd name="T15" fmla="*/ 2147483646 h 8"/>
                    <a:gd name="T16" fmla="*/ 2147483646 w 19"/>
                    <a:gd name="T17" fmla="*/ 2147483646 h 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9" h="8">
                      <a:moveTo>
                        <a:pt x="19" y="8"/>
                      </a:moveTo>
                      <a:lnTo>
                        <a:pt x="13" y="8"/>
                      </a:lnTo>
                      <a:lnTo>
                        <a:pt x="6" y="6"/>
                      </a:lnTo>
                      <a:lnTo>
                        <a:pt x="4" y="6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8" y="2"/>
                      </a:lnTo>
                      <a:lnTo>
                        <a:pt x="19" y="6"/>
                      </a:lnTo>
                      <a:lnTo>
                        <a:pt x="19" y="8"/>
                      </a:lnTo>
                      <a:close/>
                    </a:path>
                  </a:pathLst>
                </a:custGeom>
                <a:solidFill>
                  <a:srgbClr val="332F2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28695" name="îśḻidè"/>
                <p:cNvSpPr>
                  <a:spLocks/>
                </p:cNvSpPr>
                <p:nvPr/>
              </p:nvSpPr>
              <p:spPr bwMode="auto">
                <a:xfrm>
                  <a:off x="563675" y="3027840"/>
                  <a:ext cx="338968" cy="707414"/>
                </a:xfrm>
                <a:custGeom>
                  <a:avLst/>
                  <a:gdLst>
                    <a:gd name="T0" fmla="*/ 0 w 23"/>
                    <a:gd name="T1" fmla="*/ 2147483646 h 48"/>
                    <a:gd name="T2" fmla="*/ 2147483646 w 23"/>
                    <a:gd name="T3" fmla="*/ 2147483646 h 48"/>
                    <a:gd name="T4" fmla="*/ 2147483646 w 23"/>
                    <a:gd name="T5" fmla="*/ 2147483646 h 48"/>
                    <a:gd name="T6" fmla="*/ 2147483646 w 23"/>
                    <a:gd name="T7" fmla="*/ 0 h 48"/>
                    <a:gd name="T8" fmla="*/ 0 w 23"/>
                    <a:gd name="T9" fmla="*/ 214748364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3" h="48">
                      <a:moveTo>
                        <a:pt x="0" y="46"/>
                      </a:moveTo>
                      <a:lnTo>
                        <a:pt x="11" y="48"/>
                      </a:lnTo>
                      <a:lnTo>
                        <a:pt x="23" y="6"/>
                      </a:lnTo>
                      <a:lnTo>
                        <a:pt x="7" y="0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rgbClr val="394A6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28696" name="íšḷïďè"/>
                <p:cNvSpPr>
                  <a:spLocks/>
                </p:cNvSpPr>
                <p:nvPr/>
              </p:nvSpPr>
              <p:spPr bwMode="auto">
                <a:xfrm>
                  <a:off x="47850" y="3573137"/>
                  <a:ext cx="677941" cy="309496"/>
                </a:xfrm>
                <a:custGeom>
                  <a:avLst/>
                  <a:gdLst>
                    <a:gd name="T0" fmla="*/ 0 w 46"/>
                    <a:gd name="T1" fmla="*/ 2147483646 h 21"/>
                    <a:gd name="T2" fmla="*/ 2147483646 w 46"/>
                    <a:gd name="T3" fmla="*/ 2147483646 h 21"/>
                    <a:gd name="T4" fmla="*/ 2147483646 w 46"/>
                    <a:gd name="T5" fmla="*/ 2147483646 h 21"/>
                    <a:gd name="T6" fmla="*/ 2147483646 w 46"/>
                    <a:gd name="T7" fmla="*/ 0 h 21"/>
                    <a:gd name="T8" fmla="*/ 0 w 46"/>
                    <a:gd name="T9" fmla="*/ 2147483646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6" h="21">
                      <a:moveTo>
                        <a:pt x="0" y="15"/>
                      </a:moveTo>
                      <a:lnTo>
                        <a:pt x="2" y="21"/>
                      </a:lnTo>
                      <a:lnTo>
                        <a:pt x="46" y="11"/>
                      </a:lnTo>
                      <a:lnTo>
                        <a:pt x="42" y="0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394A6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28697" name="î$ḻiḑè"/>
                <p:cNvSpPr>
                  <a:spLocks/>
                </p:cNvSpPr>
                <p:nvPr/>
              </p:nvSpPr>
              <p:spPr bwMode="auto">
                <a:xfrm>
                  <a:off x="-11099" y="3794207"/>
                  <a:ext cx="88426" cy="280019"/>
                </a:xfrm>
                <a:custGeom>
                  <a:avLst/>
                  <a:gdLst>
                    <a:gd name="T0" fmla="*/ 2147483646 w 6"/>
                    <a:gd name="T1" fmla="*/ 2147483646 h 19"/>
                    <a:gd name="T2" fmla="*/ 2147483646 w 6"/>
                    <a:gd name="T3" fmla="*/ 2147483646 h 19"/>
                    <a:gd name="T4" fmla="*/ 2147483646 w 6"/>
                    <a:gd name="T5" fmla="*/ 2147483646 h 19"/>
                    <a:gd name="T6" fmla="*/ 2147483646 w 6"/>
                    <a:gd name="T7" fmla="*/ 2147483646 h 19"/>
                    <a:gd name="T8" fmla="*/ 0 w 6"/>
                    <a:gd name="T9" fmla="*/ 0 h 19"/>
                    <a:gd name="T10" fmla="*/ 2147483646 w 6"/>
                    <a:gd name="T11" fmla="*/ 0 h 19"/>
                    <a:gd name="T12" fmla="*/ 2147483646 w 6"/>
                    <a:gd name="T13" fmla="*/ 2147483646 h 19"/>
                    <a:gd name="T14" fmla="*/ 2147483646 w 6"/>
                    <a:gd name="T15" fmla="*/ 2147483646 h 19"/>
                    <a:gd name="T16" fmla="*/ 2147483646 w 6"/>
                    <a:gd name="T17" fmla="*/ 2147483646 h 1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" h="19">
                      <a:moveTo>
                        <a:pt x="4" y="19"/>
                      </a:moveTo>
                      <a:lnTo>
                        <a:pt x="2" y="12"/>
                      </a:lnTo>
                      <a:lnTo>
                        <a:pt x="2" y="6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6"/>
                      </a:lnTo>
                      <a:lnTo>
                        <a:pt x="6" y="19"/>
                      </a:lnTo>
                      <a:lnTo>
                        <a:pt x="4" y="19"/>
                      </a:lnTo>
                      <a:close/>
                    </a:path>
                  </a:pathLst>
                </a:custGeom>
                <a:solidFill>
                  <a:srgbClr val="332F2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28698" name="ïsļîḍe"/>
                <p:cNvSpPr>
                  <a:spLocks/>
                </p:cNvSpPr>
                <p:nvPr/>
              </p:nvSpPr>
              <p:spPr bwMode="auto">
                <a:xfrm>
                  <a:off x="-11099" y="3794207"/>
                  <a:ext cx="88426" cy="280019"/>
                </a:xfrm>
                <a:custGeom>
                  <a:avLst/>
                  <a:gdLst>
                    <a:gd name="T0" fmla="*/ 2147483646 w 6"/>
                    <a:gd name="T1" fmla="*/ 2147483646 h 19"/>
                    <a:gd name="T2" fmla="*/ 2147483646 w 6"/>
                    <a:gd name="T3" fmla="*/ 2147483646 h 19"/>
                    <a:gd name="T4" fmla="*/ 2147483646 w 6"/>
                    <a:gd name="T5" fmla="*/ 2147483646 h 19"/>
                    <a:gd name="T6" fmla="*/ 2147483646 w 6"/>
                    <a:gd name="T7" fmla="*/ 2147483646 h 19"/>
                    <a:gd name="T8" fmla="*/ 2147483646 w 6"/>
                    <a:gd name="T9" fmla="*/ 2147483646 h 19"/>
                    <a:gd name="T10" fmla="*/ 0 w 6"/>
                    <a:gd name="T11" fmla="*/ 0 h 19"/>
                    <a:gd name="T12" fmla="*/ 2147483646 w 6"/>
                    <a:gd name="T13" fmla="*/ 0 h 19"/>
                    <a:gd name="T14" fmla="*/ 2147483646 w 6"/>
                    <a:gd name="T15" fmla="*/ 2147483646 h 1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" h="19">
                      <a:moveTo>
                        <a:pt x="6" y="19"/>
                      </a:moveTo>
                      <a:lnTo>
                        <a:pt x="4" y="19"/>
                      </a:lnTo>
                      <a:lnTo>
                        <a:pt x="2" y="12"/>
                      </a:lnTo>
                      <a:lnTo>
                        <a:pt x="2" y="6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6" y="19"/>
                      </a:lnTo>
                      <a:close/>
                    </a:path>
                  </a:pathLst>
                </a:custGeom>
                <a:solidFill>
                  <a:srgbClr val="635D5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28699" name="íşḻïďé"/>
                <p:cNvSpPr>
                  <a:spLocks/>
                </p:cNvSpPr>
                <p:nvPr/>
              </p:nvSpPr>
              <p:spPr bwMode="auto">
                <a:xfrm>
                  <a:off x="1462681" y="2747821"/>
                  <a:ext cx="147380" cy="88426"/>
                </a:xfrm>
                <a:custGeom>
                  <a:avLst/>
                  <a:gdLst>
                    <a:gd name="T0" fmla="*/ 0 w 5"/>
                    <a:gd name="T1" fmla="*/ 2147483646 h 3"/>
                    <a:gd name="T2" fmla="*/ 2147483646 w 5"/>
                    <a:gd name="T3" fmla="*/ 2147483646 h 3"/>
                    <a:gd name="T4" fmla="*/ 2147483646 w 5"/>
                    <a:gd name="T5" fmla="*/ 2147483646 h 3"/>
                    <a:gd name="T6" fmla="*/ 2147483646 w 5"/>
                    <a:gd name="T7" fmla="*/ 2147483646 h 3"/>
                    <a:gd name="T8" fmla="*/ 2147483646 w 5"/>
                    <a:gd name="T9" fmla="*/ 2147483646 h 3"/>
                    <a:gd name="T10" fmla="*/ 2147483646 w 5"/>
                    <a:gd name="T11" fmla="*/ 0 h 3"/>
                    <a:gd name="T12" fmla="*/ 2147483646 w 5"/>
                    <a:gd name="T13" fmla="*/ 0 h 3"/>
                    <a:gd name="T14" fmla="*/ 0 w 5"/>
                    <a:gd name="T15" fmla="*/ 2147483646 h 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5" h="3">
                      <a:moveTo>
                        <a:pt x="0" y="2"/>
                      </a:moveTo>
                      <a:cubicBezTo>
                        <a:pt x="0" y="2"/>
                        <a:pt x="1" y="3"/>
                        <a:pt x="1" y="3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2"/>
                        <a:pt x="5" y="1"/>
                        <a:pt x="5" y="1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FFDEC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28700" name="ïṧḷiḑe"/>
                <p:cNvSpPr>
                  <a:spLocks/>
                </p:cNvSpPr>
                <p:nvPr/>
              </p:nvSpPr>
              <p:spPr bwMode="auto">
                <a:xfrm>
                  <a:off x="843694" y="2438330"/>
                  <a:ext cx="707414" cy="530561"/>
                </a:xfrm>
                <a:custGeom>
                  <a:avLst/>
                  <a:gdLst>
                    <a:gd name="T0" fmla="*/ 0 w 23"/>
                    <a:gd name="T1" fmla="*/ 2147483646 h 17"/>
                    <a:gd name="T2" fmla="*/ 2147483646 w 23"/>
                    <a:gd name="T3" fmla="*/ 2147483646 h 17"/>
                    <a:gd name="T4" fmla="*/ 2147483646 w 23"/>
                    <a:gd name="T5" fmla="*/ 2147483646 h 17"/>
                    <a:gd name="T6" fmla="*/ 2147483646 w 23"/>
                    <a:gd name="T7" fmla="*/ 2147483646 h 17"/>
                    <a:gd name="T8" fmla="*/ 2147483646 w 23"/>
                    <a:gd name="T9" fmla="*/ 2147483646 h 17"/>
                    <a:gd name="T10" fmla="*/ 2147483646 w 23"/>
                    <a:gd name="T11" fmla="*/ 2147483646 h 17"/>
                    <a:gd name="T12" fmla="*/ 0 w 23"/>
                    <a:gd name="T13" fmla="*/ 2147483646 h 17"/>
                    <a:gd name="T14" fmla="*/ 0 w 23"/>
                    <a:gd name="T15" fmla="*/ 2147483646 h 17"/>
                    <a:gd name="T16" fmla="*/ 0 w 23"/>
                    <a:gd name="T17" fmla="*/ 2147483646 h 1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" h="17">
                      <a:moveTo>
                        <a:pt x="0" y="3"/>
                      </a:moveTo>
                      <a:cubicBezTo>
                        <a:pt x="0" y="2"/>
                        <a:pt x="0" y="1"/>
                        <a:pt x="1" y="1"/>
                      </a:cubicBezTo>
                      <a:cubicBezTo>
                        <a:pt x="2" y="0"/>
                        <a:pt x="3" y="1"/>
                        <a:pt x="3" y="1"/>
                      </a:cubicBezTo>
                      <a:cubicBezTo>
                        <a:pt x="3" y="1"/>
                        <a:pt x="3" y="2"/>
                        <a:pt x="3" y="2"/>
                      </a:cubicBezTo>
                      <a:cubicBezTo>
                        <a:pt x="5" y="4"/>
                        <a:pt x="12" y="13"/>
                        <a:pt x="22" y="10"/>
                      </a:cubicBezTo>
                      <a:cubicBezTo>
                        <a:pt x="23" y="11"/>
                        <a:pt x="23" y="11"/>
                        <a:pt x="23" y="12"/>
                      </a:cubicBezTo>
                      <a:cubicBezTo>
                        <a:pt x="7" y="17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lose/>
                    </a:path>
                  </a:pathLst>
                </a:custGeom>
                <a:solidFill>
                  <a:srgbClr val="506A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28701" name="ïS1îḋé"/>
                <p:cNvSpPr>
                  <a:spLocks/>
                </p:cNvSpPr>
                <p:nvPr/>
              </p:nvSpPr>
              <p:spPr bwMode="auto">
                <a:xfrm>
                  <a:off x="1433203" y="2836252"/>
                  <a:ext cx="147380" cy="73690"/>
                </a:xfrm>
                <a:custGeom>
                  <a:avLst/>
                  <a:gdLst>
                    <a:gd name="T0" fmla="*/ 0 w 5"/>
                    <a:gd name="T1" fmla="*/ 2147483646 h 2"/>
                    <a:gd name="T2" fmla="*/ 2147483646 w 5"/>
                    <a:gd name="T3" fmla="*/ 2147483646 h 2"/>
                    <a:gd name="T4" fmla="*/ 2147483646 w 5"/>
                    <a:gd name="T5" fmla="*/ 2147483646 h 2"/>
                    <a:gd name="T6" fmla="*/ 2147483646 w 5"/>
                    <a:gd name="T7" fmla="*/ 2147483646 h 2"/>
                    <a:gd name="T8" fmla="*/ 2147483646 w 5"/>
                    <a:gd name="T9" fmla="*/ 2147483646 h 2"/>
                    <a:gd name="T10" fmla="*/ 2147483646 w 5"/>
                    <a:gd name="T11" fmla="*/ 0 h 2"/>
                    <a:gd name="T12" fmla="*/ 2147483646 w 5"/>
                    <a:gd name="T13" fmla="*/ 0 h 2"/>
                    <a:gd name="T14" fmla="*/ 0 w 5"/>
                    <a:gd name="T15" fmla="*/ 2147483646 h 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0" y="2"/>
                        <a:pt x="1" y="2"/>
                        <a:pt x="2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2"/>
                        <a:pt x="5" y="2"/>
                        <a:pt x="5" y="1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0"/>
                        <a:pt x="5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FFDEC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28702" name="ïṧľîde"/>
                <p:cNvSpPr>
                  <a:spLocks/>
                </p:cNvSpPr>
                <p:nvPr/>
              </p:nvSpPr>
              <p:spPr bwMode="auto">
                <a:xfrm>
                  <a:off x="873164" y="2290949"/>
                  <a:ext cx="117903" cy="88426"/>
                </a:xfrm>
                <a:custGeom>
                  <a:avLst/>
                  <a:gdLst>
                    <a:gd name="T0" fmla="*/ 0 w 8"/>
                    <a:gd name="T1" fmla="*/ 2147483646 h 6"/>
                    <a:gd name="T2" fmla="*/ 2147483646 w 8"/>
                    <a:gd name="T3" fmla="*/ 2147483646 h 6"/>
                    <a:gd name="T4" fmla="*/ 2147483646 w 8"/>
                    <a:gd name="T5" fmla="*/ 0 h 6"/>
                    <a:gd name="T6" fmla="*/ 2147483646 w 8"/>
                    <a:gd name="T7" fmla="*/ 0 h 6"/>
                    <a:gd name="T8" fmla="*/ 0 w 8"/>
                    <a:gd name="T9" fmla="*/ 2147483646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6">
                      <a:moveTo>
                        <a:pt x="0" y="6"/>
                      </a:moveTo>
                      <a:lnTo>
                        <a:pt x="6" y="6"/>
                      </a:lnTo>
                      <a:lnTo>
                        <a:pt x="8" y="0"/>
                      </a:lnTo>
                      <a:lnTo>
                        <a:pt x="2" y="0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FFDEC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28703" name="išliḓe"/>
                <p:cNvSpPr>
                  <a:spLocks/>
                </p:cNvSpPr>
                <p:nvPr/>
              </p:nvSpPr>
              <p:spPr bwMode="auto">
                <a:xfrm>
                  <a:off x="666835" y="2349903"/>
                  <a:ext cx="368445" cy="766368"/>
                </a:xfrm>
                <a:custGeom>
                  <a:avLst/>
                  <a:gdLst>
                    <a:gd name="T0" fmla="*/ 0 w 25"/>
                    <a:gd name="T1" fmla="*/ 2147483646 h 52"/>
                    <a:gd name="T2" fmla="*/ 2147483646 w 25"/>
                    <a:gd name="T3" fmla="*/ 2147483646 h 52"/>
                    <a:gd name="T4" fmla="*/ 2147483646 w 25"/>
                    <a:gd name="T5" fmla="*/ 2147483646 h 52"/>
                    <a:gd name="T6" fmla="*/ 2147483646 w 25"/>
                    <a:gd name="T7" fmla="*/ 0 h 52"/>
                    <a:gd name="T8" fmla="*/ 0 w 25"/>
                    <a:gd name="T9" fmla="*/ 2147483646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5" h="52">
                      <a:moveTo>
                        <a:pt x="0" y="50"/>
                      </a:moveTo>
                      <a:lnTo>
                        <a:pt x="16" y="52"/>
                      </a:lnTo>
                      <a:lnTo>
                        <a:pt x="25" y="2"/>
                      </a:lnTo>
                      <a:lnTo>
                        <a:pt x="12" y="0"/>
                      </a:ln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637E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28704" name="îsḷïḓe"/>
                <p:cNvSpPr>
                  <a:spLocks/>
                </p:cNvSpPr>
                <p:nvPr/>
              </p:nvSpPr>
              <p:spPr bwMode="auto">
                <a:xfrm>
                  <a:off x="873164" y="1951981"/>
                  <a:ext cx="280019" cy="397923"/>
                </a:xfrm>
                <a:custGeom>
                  <a:avLst/>
                  <a:gdLst>
                    <a:gd name="T0" fmla="*/ 0 w 9"/>
                    <a:gd name="T1" fmla="*/ 2147483646 h 13"/>
                    <a:gd name="T2" fmla="*/ 2147483646 w 9"/>
                    <a:gd name="T3" fmla="*/ 2147483646 h 13"/>
                    <a:gd name="T4" fmla="*/ 2147483646 w 9"/>
                    <a:gd name="T5" fmla="*/ 2147483646 h 13"/>
                    <a:gd name="T6" fmla="*/ 2147483646 w 9"/>
                    <a:gd name="T7" fmla="*/ 2147483646 h 13"/>
                    <a:gd name="T8" fmla="*/ 2147483646 w 9"/>
                    <a:gd name="T9" fmla="*/ 2147483646 h 13"/>
                    <a:gd name="T10" fmla="*/ 2147483646 w 9"/>
                    <a:gd name="T11" fmla="*/ 2147483646 h 13"/>
                    <a:gd name="T12" fmla="*/ 2147483646 w 9"/>
                    <a:gd name="T13" fmla="*/ 2147483646 h 13"/>
                    <a:gd name="T14" fmla="*/ 2147483646 w 9"/>
                    <a:gd name="T15" fmla="*/ 2147483646 h 13"/>
                    <a:gd name="T16" fmla="*/ 2147483646 w 9"/>
                    <a:gd name="T17" fmla="*/ 0 h 13"/>
                    <a:gd name="T18" fmla="*/ 2147483646 w 9"/>
                    <a:gd name="T19" fmla="*/ 0 h 13"/>
                    <a:gd name="T20" fmla="*/ 0 w 9"/>
                    <a:gd name="T21" fmla="*/ 2147483646 h 13"/>
                    <a:gd name="T22" fmla="*/ 0 w 9"/>
                    <a:gd name="T23" fmla="*/ 2147483646 h 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" h="13">
                      <a:moveTo>
                        <a:pt x="0" y="4"/>
                      </a:moveTo>
                      <a:cubicBezTo>
                        <a:pt x="0" y="6"/>
                        <a:pt x="0" y="8"/>
                        <a:pt x="1" y="9"/>
                      </a:cubicBez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6" y="13"/>
                        <a:pt x="7" y="12"/>
                        <a:pt x="7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9" y="3"/>
                        <a:pt x="8" y="1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1" y="1"/>
                        <a:pt x="0" y="3"/>
                      </a:cubicBez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FFDEC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28705" name="íṡḻide"/>
                <p:cNvSpPr>
                  <a:spLocks/>
                </p:cNvSpPr>
                <p:nvPr/>
              </p:nvSpPr>
              <p:spPr bwMode="auto">
                <a:xfrm>
                  <a:off x="843693" y="1922504"/>
                  <a:ext cx="309496" cy="280019"/>
                </a:xfrm>
                <a:custGeom>
                  <a:avLst/>
                  <a:gdLst>
                    <a:gd name="T0" fmla="*/ 2147483646 w 10"/>
                    <a:gd name="T1" fmla="*/ 2147483646 h 9"/>
                    <a:gd name="T2" fmla="*/ 2147483646 w 10"/>
                    <a:gd name="T3" fmla="*/ 2147483646 h 9"/>
                    <a:gd name="T4" fmla="*/ 2147483646 w 10"/>
                    <a:gd name="T5" fmla="*/ 2147483646 h 9"/>
                    <a:gd name="T6" fmla="*/ 2147483646 w 10"/>
                    <a:gd name="T7" fmla="*/ 2147483646 h 9"/>
                    <a:gd name="T8" fmla="*/ 2147483646 w 10"/>
                    <a:gd name="T9" fmla="*/ 2147483646 h 9"/>
                    <a:gd name="T10" fmla="*/ 2147483646 w 10"/>
                    <a:gd name="T11" fmla="*/ 0 h 9"/>
                    <a:gd name="T12" fmla="*/ 2147483646 w 10"/>
                    <a:gd name="T13" fmla="*/ 0 h 9"/>
                    <a:gd name="T14" fmla="*/ 2147483646 w 10"/>
                    <a:gd name="T15" fmla="*/ 2147483646 h 9"/>
                    <a:gd name="T16" fmla="*/ 2147483646 w 10"/>
                    <a:gd name="T17" fmla="*/ 2147483646 h 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" h="9">
                      <a:moveTo>
                        <a:pt x="2" y="8"/>
                      </a:moveTo>
                      <a:cubicBezTo>
                        <a:pt x="3" y="9"/>
                        <a:pt x="3" y="6"/>
                        <a:pt x="4" y="6"/>
                      </a:cubicBezTo>
                      <a:cubicBezTo>
                        <a:pt x="6" y="7"/>
                        <a:pt x="4" y="8"/>
                        <a:pt x="5" y="8"/>
                      </a:cubicBezTo>
                      <a:cubicBezTo>
                        <a:pt x="6" y="9"/>
                        <a:pt x="5" y="4"/>
                        <a:pt x="8" y="5"/>
                      </a:cubicBezTo>
                      <a:cubicBezTo>
                        <a:pt x="10" y="5"/>
                        <a:pt x="8" y="4"/>
                        <a:pt x="8" y="2"/>
                      </a:cubicBezTo>
                      <a:cubicBezTo>
                        <a:pt x="6" y="3"/>
                        <a:pt x="9" y="1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" y="0"/>
                        <a:pt x="2" y="1"/>
                        <a:pt x="2" y="3"/>
                      </a:cubicBezTo>
                      <a:cubicBezTo>
                        <a:pt x="2" y="3"/>
                        <a:pt x="0" y="8"/>
                        <a:pt x="2" y="8"/>
                      </a:cubicBezTo>
                      <a:close/>
                    </a:path>
                  </a:pathLst>
                </a:custGeom>
                <a:solidFill>
                  <a:srgbClr val="753A1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28706" name="îṡļïdè"/>
                <p:cNvSpPr>
                  <a:spLocks/>
                </p:cNvSpPr>
                <p:nvPr/>
              </p:nvSpPr>
              <p:spPr bwMode="auto">
                <a:xfrm>
                  <a:off x="843693" y="2467807"/>
                  <a:ext cx="648464" cy="530561"/>
                </a:xfrm>
                <a:custGeom>
                  <a:avLst/>
                  <a:gdLst>
                    <a:gd name="T0" fmla="*/ 0 w 21"/>
                    <a:gd name="T1" fmla="*/ 2147483646 h 17"/>
                    <a:gd name="T2" fmla="*/ 2147483646 w 21"/>
                    <a:gd name="T3" fmla="*/ 0 h 17"/>
                    <a:gd name="T4" fmla="*/ 2147483646 w 21"/>
                    <a:gd name="T5" fmla="*/ 2147483646 h 17"/>
                    <a:gd name="T6" fmla="*/ 2147483646 w 21"/>
                    <a:gd name="T7" fmla="*/ 2147483646 h 17"/>
                    <a:gd name="T8" fmla="*/ 2147483646 w 21"/>
                    <a:gd name="T9" fmla="*/ 2147483646 h 17"/>
                    <a:gd name="T10" fmla="*/ 2147483646 w 21"/>
                    <a:gd name="T11" fmla="*/ 2147483646 h 17"/>
                    <a:gd name="T12" fmla="*/ 0 w 21"/>
                    <a:gd name="T13" fmla="*/ 2147483646 h 17"/>
                    <a:gd name="T14" fmla="*/ 0 w 21"/>
                    <a:gd name="T15" fmla="*/ 2147483646 h 17"/>
                    <a:gd name="T16" fmla="*/ 0 w 21"/>
                    <a:gd name="T17" fmla="*/ 2147483646 h 1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" h="17">
                      <a:moveTo>
                        <a:pt x="0" y="2"/>
                      </a:moveTo>
                      <a:cubicBezTo>
                        <a:pt x="0" y="1"/>
                        <a:pt x="0" y="0"/>
                        <a:pt x="1" y="0"/>
                      </a:cubicBezTo>
                      <a:cubicBezTo>
                        <a:pt x="2" y="0"/>
                        <a:pt x="3" y="0"/>
                        <a:pt x="3" y="1"/>
                      </a:cubicBezTo>
                      <a:cubicBezTo>
                        <a:pt x="3" y="1"/>
                        <a:pt x="4" y="1"/>
                        <a:pt x="4" y="1"/>
                      </a:cubicBezTo>
                      <a:cubicBezTo>
                        <a:pt x="5" y="3"/>
                        <a:pt x="10" y="13"/>
                        <a:pt x="21" y="12"/>
                      </a:cubicBezTo>
                      <a:cubicBezTo>
                        <a:pt x="21" y="13"/>
                        <a:pt x="21" y="13"/>
                        <a:pt x="21" y="14"/>
                      </a:cubicBezTo>
                      <a:cubicBezTo>
                        <a:pt x="5" y="17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lose/>
                    </a:path>
                  </a:pathLst>
                </a:custGeom>
                <a:solidFill>
                  <a:srgbClr val="728EB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28707" name="ísḻiďé"/>
                <p:cNvSpPr>
                  <a:spLocks/>
                </p:cNvSpPr>
                <p:nvPr/>
              </p:nvSpPr>
              <p:spPr bwMode="auto">
                <a:xfrm>
                  <a:off x="1064757" y="2128833"/>
                  <a:ext cx="29477" cy="44213"/>
                </a:xfrm>
                <a:custGeom>
                  <a:avLst/>
                  <a:gdLst>
                    <a:gd name="T0" fmla="*/ 0 w 1"/>
                    <a:gd name="T1" fmla="*/ 2147483646 h 1"/>
                    <a:gd name="T2" fmla="*/ 0 w 1"/>
                    <a:gd name="T3" fmla="*/ 2147483646 h 1"/>
                    <a:gd name="T4" fmla="*/ 2147483646 w 1"/>
                    <a:gd name="T5" fmla="*/ 2147483646 h 1"/>
                    <a:gd name="T6" fmla="*/ 2147483646 w 1"/>
                    <a:gd name="T7" fmla="*/ 0 h 1"/>
                    <a:gd name="T8" fmla="*/ 0 w 1"/>
                    <a:gd name="T9" fmla="*/ 2147483646 h 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3F3F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28708" name="îṣḷïḑe"/>
                <p:cNvSpPr>
                  <a:spLocks/>
                </p:cNvSpPr>
                <p:nvPr/>
              </p:nvSpPr>
              <p:spPr bwMode="auto">
                <a:xfrm>
                  <a:off x="1064757" y="2099361"/>
                  <a:ext cx="58949" cy="29477"/>
                </a:xfrm>
                <a:custGeom>
                  <a:avLst/>
                  <a:gdLst>
                    <a:gd name="T0" fmla="*/ 0 w 4"/>
                    <a:gd name="T1" fmla="*/ 2147483646 h 2"/>
                    <a:gd name="T2" fmla="*/ 2147483646 w 4"/>
                    <a:gd name="T3" fmla="*/ 2147483646 h 2"/>
                    <a:gd name="T4" fmla="*/ 2147483646 w 4"/>
                    <a:gd name="T5" fmla="*/ 2147483646 h 2"/>
                    <a:gd name="T6" fmla="*/ 0 w 4"/>
                    <a:gd name="T7" fmla="*/ 0 h 2"/>
                    <a:gd name="T8" fmla="*/ 0 w 4"/>
                    <a:gd name="T9" fmla="*/ 2147483646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" h="2">
                      <a:moveTo>
                        <a:pt x="0" y="2"/>
                      </a:move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3F3F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28709" name="íṣḻîḓè"/>
                <p:cNvSpPr>
                  <a:spLocks/>
                </p:cNvSpPr>
                <p:nvPr/>
              </p:nvSpPr>
              <p:spPr bwMode="auto">
                <a:xfrm>
                  <a:off x="1182660" y="4133176"/>
                  <a:ext cx="280019" cy="58949"/>
                </a:xfrm>
                <a:custGeom>
                  <a:avLst/>
                  <a:gdLst>
                    <a:gd name="T0" fmla="*/ 2147483646 w 19"/>
                    <a:gd name="T1" fmla="*/ 2147483646 h 4"/>
                    <a:gd name="T2" fmla="*/ 2147483646 w 19"/>
                    <a:gd name="T3" fmla="*/ 2147483646 h 4"/>
                    <a:gd name="T4" fmla="*/ 2147483646 w 19"/>
                    <a:gd name="T5" fmla="*/ 2147483646 h 4"/>
                    <a:gd name="T6" fmla="*/ 2147483646 w 19"/>
                    <a:gd name="T7" fmla="*/ 2147483646 h 4"/>
                    <a:gd name="T8" fmla="*/ 2147483646 w 19"/>
                    <a:gd name="T9" fmla="*/ 2147483646 h 4"/>
                    <a:gd name="T10" fmla="*/ 0 w 19"/>
                    <a:gd name="T11" fmla="*/ 2147483646 h 4"/>
                    <a:gd name="T12" fmla="*/ 0 w 19"/>
                    <a:gd name="T13" fmla="*/ 0 h 4"/>
                    <a:gd name="T14" fmla="*/ 2147483646 w 19"/>
                    <a:gd name="T15" fmla="*/ 2147483646 h 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9" h="4">
                      <a:moveTo>
                        <a:pt x="19" y="2"/>
                      </a:moveTo>
                      <a:lnTo>
                        <a:pt x="19" y="4"/>
                      </a:lnTo>
                      <a:lnTo>
                        <a:pt x="13" y="4"/>
                      </a:lnTo>
                      <a:lnTo>
                        <a:pt x="6" y="2"/>
                      </a:lnTo>
                      <a:lnTo>
                        <a:pt x="4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9" y="2"/>
                      </a:lnTo>
                      <a:close/>
                    </a:path>
                  </a:pathLst>
                </a:custGeom>
                <a:solidFill>
                  <a:srgbClr val="635D5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28710" name="islïḋê"/>
                <p:cNvSpPr>
                  <a:spLocks/>
                </p:cNvSpPr>
                <p:nvPr/>
              </p:nvSpPr>
              <p:spPr bwMode="auto">
                <a:xfrm>
                  <a:off x="932119" y="2128833"/>
                  <a:ext cx="58949" cy="73690"/>
                </a:xfrm>
                <a:custGeom>
                  <a:avLst/>
                  <a:gdLst>
                    <a:gd name="T0" fmla="*/ 0 w 2"/>
                    <a:gd name="T1" fmla="*/ 0 h 2"/>
                    <a:gd name="T2" fmla="*/ 2147483646 w 2"/>
                    <a:gd name="T3" fmla="*/ 2147483646 h 2"/>
                    <a:gd name="T4" fmla="*/ 2147483646 w 2"/>
                    <a:gd name="T5" fmla="*/ 2147483646 h 2"/>
                    <a:gd name="T6" fmla="*/ 2147483646 w 2"/>
                    <a:gd name="T7" fmla="*/ 0 h 2"/>
                    <a:gd name="T8" fmla="*/ 0 w 2"/>
                    <a:gd name="T9" fmla="*/ 0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0" y="1"/>
                        <a:pt x="0" y="1"/>
                        <a:pt x="1" y="2"/>
                      </a:cubicBezTo>
                      <a:cubicBezTo>
                        <a:pt x="1" y="2"/>
                        <a:pt x="2" y="1"/>
                        <a:pt x="2" y="1"/>
                      </a:cubicBezTo>
                      <a:cubicBezTo>
                        <a:pt x="2" y="0"/>
                        <a:pt x="2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EBD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28711" name="îṥḷidé"/>
                <p:cNvSpPr>
                  <a:spLocks/>
                </p:cNvSpPr>
                <p:nvPr/>
              </p:nvSpPr>
              <p:spPr bwMode="auto">
                <a:xfrm>
                  <a:off x="932119" y="2128834"/>
                  <a:ext cx="58949" cy="44213"/>
                </a:xfrm>
                <a:custGeom>
                  <a:avLst/>
                  <a:gdLst>
                    <a:gd name="T0" fmla="*/ 2147483646 w 2"/>
                    <a:gd name="T1" fmla="*/ 0 h 1"/>
                    <a:gd name="T2" fmla="*/ 2147483646 w 2"/>
                    <a:gd name="T3" fmla="*/ 2147483646 h 1"/>
                    <a:gd name="T4" fmla="*/ 2147483646 w 2"/>
                    <a:gd name="T5" fmla="*/ 2147483646 h 1"/>
                    <a:gd name="T6" fmla="*/ 2147483646 w 2"/>
                    <a:gd name="T7" fmla="*/ 0 h 1"/>
                    <a:gd name="T8" fmla="*/ 2147483646 w 2"/>
                    <a:gd name="T9" fmla="*/ 0 h 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1" y="0"/>
                      </a:moveTo>
                      <a:cubicBezTo>
                        <a:pt x="0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F2D0B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28712" name="íṡḷîḓé"/>
                <p:cNvSpPr>
                  <a:spLocks/>
                </p:cNvSpPr>
                <p:nvPr/>
              </p:nvSpPr>
              <p:spPr bwMode="auto">
                <a:xfrm>
                  <a:off x="873163" y="1922504"/>
                  <a:ext cx="309496" cy="176852"/>
                </a:xfrm>
                <a:custGeom>
                  <a:avLst/>
                  <a:gdLst>
                    <a:gd name="T0" fmla="*/ 2147483646 w 10"/>
                    <a:gd name="T1" fmla="*/ 0 h 6"/>
                    <a:gd name="T2" fmla="*/ 0 w 10"/>
                    <a:gd name="T3" fmla="*/ 2147483646 h 6"/>
                    <a:gd name="T4" fmla="*/ 2147483646 w 10"/>
                    <a:gd name="T5" fmla="*/ 2147483646 h 6"/>
                    <a:gd name="T6" fmla="*/ 2147483646 w 10"/>
                    <a:gd name="T7" fmla="*/ 0 h 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0" h="6">
                      <a:moveTo>
                        <a:pt x="6" y="0"/>
                      </a:moveTo>
                      <a:cubicBezTo>
                        <a:pt x="3" y="0"/>
                        <a:pt x="0" y="1"/>
                        <a:pt x="0" y="4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10" y="4"/>
                        <a:pt x="8" y="1"/>
                        <a:pt x="6" y="0"/>
                      </a:cubicBezTo>
                      <a:close/>
                    </a:path>
                  </a:pathLst>
                </a:custGeom>
                <a:solidFill>
                  <a:srgbClr val="4A61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28713" name="iṩlide"/>
                <p:cNvSpPr>
                  <a:spLocks/>
                </p:cNvSpPr>
                <p:nvPr/>
              </p:nvSpPr>
              <p:spPr bwMode="auto">
                <a:xfrm>
                  <a:off x="1153179" y="2099362"/>
                  <a:ext cx="88426" cy="29477"/>
                </a:xfrm>
                <a:custGeom>
                  <a:avLst/>
                  <a:gdLst>
                    <a:gd name="T0" fmla="*/ 2147483646 w 6"/>
                    <a:gd name="T1" fmla="*/ 2147483646 h 2"/>
                    <a:gd name="T2" fmla="*/ 0 w 6"/>
                    <a:gd name="T3" fmla="*/ 0 h 2"/>
                    <a:gd name="T4" fmla="*/ 0 w 6"/>
                    <a:gd name="T5" fmla="*/ 0 h 2"/>
                    <a:gd name="T6" fmla="*/ 2147483646 w 6"/>
                    <a:gd name="T7" fmla="*/ 0 h 2"/>
                    <a:gd name="T8" fmla="*/ 2147483646 w 6"/>
                    <a:gd name="T9" fmla="*/ 2147483646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" h="2">
                      <a:moveTo>
                        <a:pt x="6" y="2"/>
                      </a:move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4A61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88" name="PA-Line 1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rot="16200000" flipV="1">
            <a:off x="4875213" y="3609975"/>
            <a:ext cx="0" cy="606425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oval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9" name="PA-文本框 13">
            <a:extLst>
              <a:ext uri="{FF2B5EF4-FFF2-40B4-BE49-F238E27FC236}">
                <a16:creationId xmlns:a16="http://schemas.microsoft.com/office/drawing/2014/main" xmlns="" id="{91D445C5-7FEC-4EE6-B27D-10F0EE3990FD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475163" y="3278188"/>
            <a:ext cx="533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zh-CN" sz="32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</a:t>
            </a:r>
          </a:p>
        </p:txBody>
      </p:sp>
      <p:sp>
        <p:nvSpPr>
          <p:cNvPr id="87" name="PA-文本框 13">
            <a:extLst>
              <a:ext uri="{FF2B5EF4-FFF2-40B4-BE49-F238E27FC236}">
                <a16:creationId xmlns:a16="http://schemas.microsoft.com/office/drawing/2014/main" xmlns="" id="{3918FC8B-F879-4CC6-B869-F7AAB615EEAE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35600" y="3319463"/>
            <a:ext cx="5318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zh-CN" sz="32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</a:t>
            </a:r>
          </a:p>
        </p:txBody>
      </p:sp>
      <p:sp>
        <p:nvSpPr>
          <p:cNvPr id="91" name="PA-Line 12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rot="5400000" flipV="1">
            <a:off x="5486400" y="3611563"/>
            <a:ext cx="0" cy="60325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oval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5" name="PA-Line 1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rot="5400000" flipV="1">
            <a:off x="5700713" y="3406775"/>
            <a:ext cx="0" cy="1012825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oval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6" name="PA-Line 12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rot="-5400000" flipH="1" flipV="1">
            <a:off x="4687888" y="3411537"/>
            <a:ext cx="0" cy="1012825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oval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7" name="PA-Line 12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rot="5400000" flipV="1">
            <a:off x="6013450" y="3090863"/>
            <a:ext cx="0" cy="163830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oval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8" name="PA-Line 12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rot="-5400000" flipH="1" flipV="1">
            <a:off x="4375944" y="3094832"/>
            <a:ext cx="0" cy="1636712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oval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9" name="TextBox 7"/>
          <p:cNvSpPr txBox="1">
            <a:spLocks noChangeArrowheads="1"/>
          </p:cNvSpPr>
          <p:nvPr/>
        </p:nvSpPr>
        <p:spPr bwMode="auto">
          <a:xfrm>
            <a:off x="3962400" y="1493838"/>
            <a:ext cx="59007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3200" b="1" i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0&lt;f&lt;f</a:t>
            </a:r>
            <a:r>
              <a:rPr lang="en-US" altLang="zh-CN" sz="3200" b="1" i="1" baseline="-2500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max</a:t>
            </a:r>
            <a:r>
              <a:rPr lang="en-US" altLang="zh-CN" sz="3200" b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</a:t>
            </a:r>
            <a:r>
              <a:rPr lang="zh-CN" altLang="en-US" sz="3200" b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最大静摩擦力</a:t>
            </a:r>
            <a:r>
              <a:rPr lang="en-US" altLang="zh-CN" sz="3200" b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)</a:t>
            </a:r>
            <a:endParaRPr lang="zh-CN" altLang="en-US" sz="3200" b="1" baseline="-2500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00" name="TextBox 7">
            <a:extLst>
              <a:ext uri="{FF2B5EF4-FFF2-40B4-BE49-F238E27FC236}">
                <a16:creationId xmlns:a16="http://schemas.microsoft.com/office/drawing/2014/main" xmlns="" id="{C7E28761-CF63-46D8-9DA1-CFCD32F53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1627" y="2092141"/>
            <a:ext cx="12167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3200" b="1" i="1" spc="6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F=f</a:t>
            </a:r>
            <a:endParaRPr lang="zh-CN" altLang="en-US" sz="3200" b="1" i="1" spc="600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6" name="TextBox 7">
            <a:extLst>
              <a:ext uri="{FF2B5EF4-FFF2-40B4-BE49-F238E27FC236}">
                <a16:creationId xmlns:a16="http://schemas.microsoft.com/office/drawing/2014/main" xmlns="" id="{FB98A97F-87B1-4A52-9A8D-4DD21D03B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4300" y="2092141"/>
            <a:ext cx="30186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3200" b="1" i="1" dirty="0" err="1"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en-US" altLang="zh-CN" sz="3200" b="1" i="1" baseline="-25000" dirty="0" err="1"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max</a:t>
            </a:r>
            <a:r>
              <a:rPr lang="en-US" altLang="zh-CN" sz="3200" b="1" i="1" baseline="-25000" dirty="0"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spc="600" dirty="0"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&gt;</a:t>
            </a:r>
            <a:r>
              <a:rPr lang="en-US" altLang="zh-CN" sz="3200" b="1" i="1" spc="6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en-US" sz="3200" b="1" spc="600" baseline="-250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滑</a:t>
            </a:r>
            <a:r>
              <a:rPr lang="en-US" altLang="zh-CN" sz="3200" b="1" i="1" spc="6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&gt; F</a:t>
            </a:r>
            <a:r>
              <a:rPr lang="zh-CN" altLang="en-US" sz="3200" b="1" spc="600" baseline="-250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滚</a:t>
            </a:r>
            <a:endParaRPr lang="zh-CN" altLang="en-US" sz="3200" b="1" i="1" spc="600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44" grpId="0"/>
      <p:bldP spid="88" grpId="0" animBg="1"/>
      <p:bldP spid="88" grpId="1" animBg="1"/>
      <p:bldP spid="89" grpId="0"/>
      <p:bldP spid="87" grpId="0"/>
      <p:bldP spid="91" grpId="0" animBg="1"/>
      <p:bldP spid="91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8" grpId="0" animBg="1"/>
      <p:bldP spid="9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15">
            <a:extLst>
              <a:ext uri="{FF2B5EF4-FFF2-40B4-BE49-F238E27FC236}">
                <a16:creationId xmlns:a16="http://schemas.microsoft.com/office/drawing/2014/main" xmlns="" id="{23FBB012-A4EF-4F48-97E8-FA8AF77350A6}"/>
              </a:ext>
            </a:extLst>
          </p:cNvPr>
          <p:cNvSpPr/>
          <p:nvPr/>
        </p:nvSpPr>
        <p:spPr>
          <a:xfrm>
            <a:off x="142875" y="1023938"/>
            <a:ext cx="8715375" cy="4649787"/>
          </a:xfrm>
          <a:prstGeom prst="roundRect">
            <a:avLst>
              <a:gd name="adj" fmla="val 1152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pic>
        <p:nvPicPr>
          <p:cNvPr id="29699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" y="1200150"/>
            <a:ext cx="7556500" cy="36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6463" y="1554163"/>
            <a:ext cx="473075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6288" y="2490788"/>
            <a:ext cx="473075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75" y="2490788"/>
            <a:ext cx="473075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组合 5"/>
          <p:cNvGrpSpPr>
            <a:grpSpLocks/>
          </p:cNvGrpSpPr>
          <p:nvPr/>
        </p:nvGrpSpPr>
        <p:grpSpPr bwMode="auto">
          <a:xfrm>
            <a:off x="608013" y="2490788"/>
            <a:ext cx="7264400" cy="857250"/>
            <a:chOff x="957262" y="2262025"/>
            <a:chExt cx="7264076" cy="857188"/>
          </a:xfrm>
        </p:grpSpPr>
        <p:pic>
          <p:nvPicPr>
            <p:cNvPr id="29711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748263" y="2262025"/>
              <a:ext cx="473075" cy="373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712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57262" y="2746150"/>
              <a:ext cx="943538" cy="373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" name="组合 8"/>
          <p:cNvGrpSpPr>
            <a:grpSpLocks/>
          </p:cNvGrpSpPr>
          <p:nvPr/>
        </p:nvGrpSpPr>
        <p:grpSpPr bwMode="auto">
          <a:xfrm>
            <a:off x="555625" y="3916363"/>
            <a:ext cx="7445375" cy="847725"/>
            <a:chOff x="904493" y="3687625"/>
            <a:chExt cx="7445757" cy="847413"/>
          </a:xfrm>
        </p:grpSpPr>
        <p:pic>
          <p:nvPicPr>
            <p:cNvPr id="29709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77175" y="3687625"/>
              <a:ext cx="473075" cy="373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710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04493" y="4161975"/>
              <a:ext cx="473075" cy="373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1213" y="3413125"/>
            <a:ext cx="4730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9750" y="4391025"/>
            <a:ext cx="4730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3" y="4391025"/>
            <a:ext cx="125095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8" name="图片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540" r="14998" b="19931"/>
          <a:stretch>
            <a:fillRect/>
          </a:stretch>
        </p:blipFill>
        <p:spPr bwMode="auto">
          <a:xfrm>
            <a:off x="6394450" y="4224338"/>
            <a:ext cx="2379663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600785DE-4EBA-49D4-BA8B-AF323FA3472D}"/>
              </a:ext>
            </a:extLst>
          </p:cNvPr>
          <p:cNvSpPr/>
          <p:nvPr/>
        </p:nvSpPr>
        <p:spPr>
          <a:xfrm>
            <a:off x="142875" y="1023938"/>
            <a:ext cx="8715375" cy="4649787"/>
          </a:xfrm>
          <a:prstGeom prst="roundRect">
            <a:avLst>
              <a:gd name="adj" fmla="val 1152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pic>
        <p:nvPicPr>
          <p:cNvPr id="30723" name="图片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600"/>
          <a:stretch>
            <a:fillRect/>
          </a:stretch>
        </p:blipFill>
        <p:spPr bwMode="auto">
          <a:xfrm>
            <a:off x="285750" y="1328738"/>
            <a:ext cx="831215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图片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1575" y="3417888"/>
            <a:ext cx="209550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图片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6913" y="3776663"/>
            <a:ext cx="3205162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72163" y="2914650"/>
            <a:ext cx="4730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C00D7CC7-C541-433A-A042-CC5966A32131}"/>
              </a:ext>
            </a:extLst>
          </p:cNvPr>
          <p:cNvSpPr/>
          <p:nvPr/>
        </p:nvSpPr>
        <p:spPr>
          <a:xfrm>
            <a:off x="142875" y="714375"/>
            <a:ext cx="8715375" cy="4649788"/>
          </a:xfrm>
          <a:prstGeom prst="roundRect">
            <a:avLst>
              <a:gd name="adj" fmla="val 1152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44C03D99-87E3-4A19-877B-8C1947058DA1}"/>
              </a:ext>
            </a:extLst>
          </p:cNvPr>
          <p:cNvSpPr txBox="1"/>
          <p:nvPr/>
        </p:nvSpPr>
        <p:spPr>
          <a:xfrm>
            <a:off x="247650" y="714375"/>
            <a:ext cx="8105775" cy="2062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b="1" kern="100" dirty="0">
                <a:latin typeface="+mj-lt"/>
                <a:ea typeface="+mn-ea"/>
              </a:rPr>
              <a:t>1.</a:t>
            </a:r>
            <a:r>
              <a:rPr lang="zh-CN" altLang="en-US" sz="3200" b="1" kern="100" dirty="0">
                <a:latin typeface="+mj-lt"/>
                <a:ea typeface="+mn-ea"/>
              </a:rPr>
              <a:t>如图所示，</a:t>
            </a:r>
            <a:r>
              <a:rPr lang="en-US" altLang="zh-CN" sz="3200" b="1" i="1" kern="100" dirty="0">
                <a:latin typeface="+mj-lt"/>
                <a:ea typeface="+mn-ea"/>
              </a:rPr>
              <a:t>A</a:t>
            </a:r>
            <a:r>
              <a:rPr lang="zh-CN" altLang="en-US" sz="3200" b="1" i="1" kern="100" dirty="0">
                <a:latin typeface="+mj-lt"/>
                <a:ea typeface="+mn-ea"/>
              </a:rPr>
              <a:t>、</a:t>
            </a:r>
            <a:r>
              <a:rPr lang="en-US" altLang="zh-CN" sz="3200" b="1" i="1" kern="100" dirty="0">
                <a:latin typeface="+mj-lt"/>
                <a:ea typeface="+mn-ea"/>
              </a:rPr>
              <a:t>B</a:t>
            </a:r>
            <a:r>
              <a:rPr lang="zh-CN" altLang="en-US" sz="3200" b="1" kern="100" dirty="0">
                <a:latin typeface="+mj-lt"/>
                <a:ea typeface="+mn-ea"/>
              </a:rPr>
              <a:t>两个物体叠放在一起，同时有水平向右</a:t>
            </a:r>
            <a:r>
              <a:rPr lang="en-US" altLang="zh-CN" sz="3200" b="1" kern="100" dirty="0">
                <a:latin typeface="+mj-lt"/>
                <a:ea typeface="+mn-ea"/>
              </a:rPr>
              <a:t>1N</a:t>
            </a:r>
            <a:r>
              <a:rPr lang="zh-CN" altLang="en-US" sz="3200" b="1" kern="100" dirty="0">
                <a:latin typeface="+mj-lt"/>
                <a:ea typeface="+mn-ea"/>
              </a:rPr>
              <a:t>的力作用在</a:t>
            </a:r>
            <a:r>
              <a:rPr lang="en-US" altLang="zh-CN" sz="3200" b="1" i="1" kern="100" dirty="0">
                <a:latin typeface="+mj-lt"/>
                <a:ea typeface="+mn-ea"/>
              </a:rPr>
              <a:t>B</a:t>
            </a:r>
            <a:r>
              <a:rPr lang="zh-CN" altLang="en-US" sz="3200" b="1" kern="100" dirty="0">
                <a:latin typeface="+mj-lt"/>
                <a:ea typeface="+mn-ea"/>
              </a:rPr>
              <a:t>物体上，水平向左</a:t>
            </a:r>
            <a:r>
              <a:rPr lang="en-US" altLang="zh-CN" sz="3200" b="1" kern="100" dirty="0">
                <a:latin typeface="+mj-lt"/>
                <a:ea typeface="+mn-ea"/>
              </a:rPr>
              <a:t>1.5N</a:t>
            </a:r>
            <a:r>
              <a:rPr lang="zh-CN" altLang="en-US" sz="3200" b="1" kern="100" dirty="0">
                <a:latin typeface="+mj-lt"/>
                <a:ea typeface="+mn-ea"/>
              </a:rPr>
              <a:t>的力作用在</a:t>
            </a:r>
            <a:r>
              <a:rPr lang="en-US" altLang="zh-CN" sz="3200" b="1" i="1" kern="100" dirty="0">
                <a:latin typeface="+mj-lt"/>
                <a:ea typeface="+mn-ea"/>
              </a:rPr>
              <a:t>A</a:t>
            </a:r>
            <a:r>
              <a:rPr lang="zh-CN" altLang="en-US" sz="3200" b="1" kern="100" dirty="0">
                <a:latin typeface="+mj-lt"/>
                <a:ea typeface="+mn-ea"/>
              </a:rPr>
              <a:t>物体上，</a:t>
            </a:r>
            <a:r>
              <a:rPr lang="en-US" altLang="zh-CN" sz="3200" b="1" i="1" kern="100" dirty="0">
                <a:latin typeface="+mj-lt"/>
                <a:ea typeface="+mn-ea"/>
              </a:rPr>
              <a:t>A</a:t>
            </a:r>
            <a:r>
              <a:rPr lang="zh-CN" altLang="en-US" sz="3200" b="1" kern="100" dirty="0">
                <a:latin typeface="+mj-lt"/>
                <a:ea typeface="+mn-ea"/>
              </a:rPr>
              <a:t>、</a:t>
            </a:r>
            <a:r>
              <a:rPr lang="en-US" altLang="zh-CN" sz="3200" b="1" i="1" kern="100" dirty="0">
                <a:latin typeface="+mj-lt"/>
                <a:ea typeface="+mn-ea"/>
              </a:rPr>
              <a:t>B</a:t>
            </a:r>
            <a:r>
              <a:rPr lang="zh-CN" altLang="en-US" sz="3200" b="1" kern="100" dirty="0">
                <a:latin typeface="+mj-lt"/>
                <a:ea typeface="+mn-ea"/>
              </a:rPr>
              <a:t>仍然保持静止状态，则</a:t>
            </a:r>
            <a:r>
              <a:rPr lang="en-US" altLang="zh-CN" sz="3200" b="1" kern="100" dirty="0">
                <a:latin typeface="+mj-lt"/>
                <a:ea typeface="+mn-ea"/>
              </a:rPr>
              <a:t>(       )</a:t>
            </a:r>
            <a:endParaRPr lang="zh-CN" altLang="en-US" sz="3200" b="1" kern="100" dirty="0">
              <a:latin typeface="+mj-lt"/>
              <a:ea typeface="+mn-ea"/>
            </a:endParaRPr>
          </a:p>
        </p:txBody>
      </p:sp>
      <p:pic>
        <p:nvPicPr>
          <p:cNvPr id="31748" name="Picture 5" descr="t4-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00775" y="2257425"/>
            <a:ext cx="260667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44682F0-B8FC-484B-895A-29EA8F0DE122}"/>
              </a:ext>
            </a:extLst>
          </p:cNvPr>
          <p:cNvSpPr txBox="1"/>
          <p:nvPr/>
        </p:nvSpPr>
        <p:spPr>
          <a:xfrm>
            <a:off x="247650" y="2795588"/>
            <a:ext cx="7456488" cy="2554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b="1" kern="100" dirty="0">
                <a:latin typeface="+mj-lt"/>
                <a:ea typeface="+mn-ea"/>
              </a:rPr>
              <a:t>A.</a:t>
            </a:r>
            <a:r>
              <a:rPr lang="en-US" altLang="zh-CN" sz="3200" b="1" i="1" kern="100" dirty="0">
                <a:latin typeface="+mj-lt"/>
                <a:ea typeface="+mn-ea"/>
              </a:rPr>
              <a:t>A</a:t>
            </a:r>
            <a:r>
              <a:rPr lang="zh-CN" altLang="en-US" sz="3200" b="1" kern="100" dirty="0">
                <a:latin typeface="+mj-lt"/>
                <a:ea typeface="+mn-ea"/>
              </a:rPr>
              <a:t>物体对</a:t>
            </a:r>
            <a:r>
              <a:rPr lang="en-US" altLang="zh-CN" sz="3200" b="1" i="1" kern="100" dirty="0">
                <a:latin typeface="+mj-lt"/>
                <a:ea typeface="+mn-ea"/>
              </a:rPr>
              <a:t>B</a:t>
            </a:r>
            <a:r>
              <a:rPr lang="zh-CN" altLang="en-US" sz="3200" b="1" kern="100" dirty="0">
                <a:latin typeface="+mj-lt"/>
                <a:ea typeface="+mn-ea"/>
              </a:rPr>
              <a:t>物体的摩擦力为</a:t>
            </a:r>
            <a:r>
              <a:rPr lang="en-US" altLang="zh-CN" sz="3200" b="1" kern="100" dirty="0">
                <a:latin typeface="+mj-lt"/>
                <a:ea typeface="+mn-ea"/>
              </a:rPr>
              <a:t>1N</a:t>
            </a:r>
          </a:p>
          <a:p>
            <a:pPr>
              <a:defRPr/>
            </a:pPr>
            <a:r>
              <a:rPr lang="en-US" altLang="zh-CN" sz="3200" b="1" kern="100" dirty="0">
                <a:latin typeface="+mj-lt"/>
                <a:ea typeface="+mn-ea"/>
              </a:rPr>
              <a:t>B.</a:t>
            </a:r>
            <a:r>
              <a:rPr lang="en-US" altLang="zh-CN" sz="3200" b="1" i="1" kern="100" dirty="0">
                <a:latin typeface="+mj-lt"/>
                <a:ea typeface="+mn-ea"/>
              </a:rPr>
              <a:t>B</a:t>
            </a:r>
            <a:r>
              <a:rPr lang="zh-CN" altLang="en-US" sz="3200" b="1" kern="100" dirty="0">
                <a:latin typeface="+mj-lt"/>
                <a:ea typeface="+mn-ea"/>
              </a:rPr>
              <a:t>物体对</a:t>
            </a:r>
            <a:r>
              <a:rPr lang="en-US" altLang="zh-CN" sz="3200" b="1" i="1" kern="100" dirty="0">
                <a:latin typeface="+mj-lt"/>
                <a:ea typeface="+mn-ea"/>
              </a:rPr>
              <a:t>A</a:t>
            </a:r>
            <a:r>
              <a:rPr lang="zh-CN" altLang="en-US" sz="3200" b="1" kern="100" dirty="0">
                <a:latin typeface="+mj-lt"/>
                <a:ea typeface="+mn-ea"/>
              </a:rPr>
              <a:t>物体的摩擦力方向水平向右</a:t>
            </a:r>
          </a:p>
          <a:p>
            <a:pPr>
              <a:defRPr/>
            </a:pPr>
            <a:r>
              <a:rPr lang="en-US" altLang="zh-CN" sz="3200" b="1" kern="100" dirty="0">
                <a:latin typeface="+mj-lt"/>
                <a:ea typeface="+mn-ea"/>
              </a:rPr>
              <a:t>C.</a:t>
            </a:r>
            <a:r>
              <a:rPr lang="zh-CN" altLang="en-US" sz="3200" b="1" kern="100" dirty="0">
                <a:latin typeface="+mj-lt"/>
                <a:ea typeface="+mn-ea"/>
              </a:rPr>
              <a:t>地面对</a:t>
            </a:r>
            <a:r>
              <a:rPr lang="en-US" altLang="zh-CN" sz="3200" b="1" i="1" kern="100" dirty="0">
                <a:latin typeface="+mj-lt"/>
                <a:ea typeface="+mn-ea"/>
              </a:rPr>
              <a:t>A</a:t>
            </a:r>
            <a:r>
              <a:rPr lang="zh-CN" altLang="en-US" sz="3200" b="1" kern="100" dirty="0">
                <a:latin typeface="+mj-lt"/>
                <a:ea typeface="+mn-ea"/>
              </a:rPr>
              <a:t>物体摩擦力大小为</a:t>
            </a:r>
            <a:r>
              <a:rPr lang="en-US" altLang="zh-CN" sz="3200" b="1" kern="100" dirty="0">
                <a:latin typeface="+mj-lt"/>
                <a:ea typeface="+mn-ea"/>
              </a:rPr>
              <a:t>0.5N,</a:t>
            </a:r>
            <a:r>
              <a:rPr lang="zh-CN" altLang="en-US" sz="3200" b="1" kern="100" dirty="0">
                <a:latin typeface="+mj-lt"/>
                <a:ea typeface="+mn-ea"/>
              </a:rPr>
              <a:t>方向    水平向左</a:t>
            </a:r>
          </a:p>
          <a:p>
            <a:pPr>
              <a:defRPr/>
            </a:pPr>
            <a:r>
              <a:rPr lang="en-US" altLang="zh-CN" sz="3200" b="1" kern="100" dirty="0">
                <a:latin typeface="+mj-lt"/>
                <a:ea typeface="+mn-ea"/>
              </a:rPr>
              <a:t>D.</a:t>
            </a:r>
            <a:r>
              <a:rPr lang="zh-CN" altLang="en-US" sz="3200" b="1" kern="100" dirty="0">
                <a:latin typeface="+mj-lt"/>
                <a:ea typeface="+mn-ea"/>
              </a:rPr>
              <a:t>地面对</a:t>
            </a:r>
            <a:r>
              <a:rPr lang="en-US" altLang="zh-CN" sz="3200" b="1" i="1" kern="100" dirty="0">
                <a:latin typeface="+mj-lt"/>
                <a:ea typeface="+mn-ea"/>
              </a:rPr>
              <a:t>A</a:t>
            </a:r>
            <a:r>
              <a:rPr lang="zh-CN" altLang="en-US" sz="3200" b="1" kern="100" dirty="0">
                <a:latin typeface="+mj-lt"/>
                <a:ea typeface="+mn-ea"/>
              </a:rPr>
              <a:t>物体没有摩擦力作用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26344875-CEBF-472F-ADDE-FC57C9720CB3}"/>
              </a:ext>
            </a:extLst>
          </p:cNvPr>
          <p:cNvSpPr/>
          <p:nvPr/>
        </p:nvSpPr>
        <p:spPr>
          <a:xfrm>
            <a:off x="3292475" y="2192338"/>
            <a:ext cx="75565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AB</a:t>
            </a:r>
            <a:endParaRPr lang="zh-CN" altLang="en-US" sz="3200" b="1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D5C993A3-4D88-4E9D-990A-063CF52E2799}"/>
              </a:ext>
            </a:extLst>
          </p:cNvPr>
          <p:cNvSpPr/>
          <p:nvPr/>
        </p:nvSpPr>
        <p:spPr bwMode="auto">
          <a:xfrm>
            <a:off x="619125" y="2173288"/>
            <a:ext cx="1066800" cy="603250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zh-CN" altLang="en-US" sz="3000" b="1" dirty="0">
              <a:latin typeface="+mn-lt"/>
              <a:ea typeface="黑体" panose="02010600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文本框 138">
            <a:extLst>
              <a:ext uri="{FF2B5EF4-FFF2-40B4-BE49-F238E27FC236}">
                <a16:creationId xmlns:a16="http://schemas.microsoft.com/office/drawing/2014/main" xmlns="" id="{821D8805-CD03-49AF-B6F7-411DA6328533}"/>
              </a:ext>
            </a:extLst>
          </p:cNvPr>
          <p:cNvSpPr txBox="1"/>
          <p:nvPr/>
        </p:nvSpPr>
        <p:spPr bwMode="auto">
          <a:xfrm>
            <a:off x="238125" y="2063968"/>
            <a:ext cx="8505825" cy="3046988"/>
          </a:xfrm>
          <a:prstGeom prst="rect">
            <a:avLst/>
          </a:prstGeom>
          <a:gradFill flip="none" rotWithShape="1">
            <a:gsLst>
              <a:gs pos="0">
                <a:srgbClr val="C7C5C4"/>
              </a:gs>
              <a:gs pos="100000">
                <a:srgbClr val="EEF2F3"/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metal">
            <a:bevelT w="63500" h="63500" prst="coolSlant"/>
          </a:sp3d>
          <a:extLst/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．手平放在桌面上，用力推或拉，使手在桌面上运动，感受有没有一个阻碍手运动的力。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defRPr/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．手平放在桌面上，用力推或拉，但保持手不动，感受有没有一个阻碍手运动的力。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defRPr/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．手平放在桌面上，保持手不动，也不用力推或拉，感受有没有一个阻碍手运动的力。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C00D7CC7-C541-433A-A042-CC5966A32131}"/>
              </a:ext>
            </a:extLst>
          </p:cNvPr>
          <p:cNvSpPr/>
          <p:nvPr/>
        </p:nvSpPr>
        <p:spPr>
          <a:xfrm>
            <a:off x="142875" y="714375"/>
            <a:ext cx="8715375" cy="4649788"/>
          </a:xfrm>
          <a:prstGeom prst="roundRect">
            <a:avLst>
              <a:gd name="adj" fmla="val 1152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61EBBB6A-A47A-4F5A-BA2A-A0B9EC025E03}"/>
              </a:ext>
            </a:extLst>
          </p:cNvPr>
          <p:cNvSpPr txBox="1"/>
          <p:nvPr/>
        </p:nvSpPr>
        <p:spPr>
          <a:xfrm>
            <a:off x="385763" y="801688"/>
            <a:ext cx="784860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b="1" kern="100" dirty="0">
                <a:latin typeface="+mj-lt"/>
                <a:ea typeface="+mn-ea"/>
              </a:rPr>
              <a:t>2.</a:t>
            </a:r>
            <a:r>
              <a:rPr lang="zh-CN" altLang="en-US" sz="3200" b="1" kern="100" dirty="0">
                <a:latin typeface="+mj-lt"/>
                <a:ea typeface="+mn-ea"/>
              </a:rPr>
              <a:t>某同学用力</a:t>
            </a:r>
            <a:r>
              <a:rPr lang="en-US" altLang="zh-CN" sz="3200" b="1" i="1" kern="100" dirty="0">
                <a:latin typeface="+mj-lt"/>
                <a:ea typeface="+mn-ea"/>
              </a:rPr>
              <a:t>F</a:t>
            </a:r>
            <a:r>
              <a:rPr lang="zh-CN" altLang="en-US" sz="3200" b="1" kern="100" dirty="0">
                <a:latin typeface="+mj-lt"/>
                <a:ea typeface="+mn-ea"/>
              </a:rPr>
              <a:t>按住一质量为</a:t>
            </a:r>
            <a:r>
              <a:rPr lang="en-US" altLang="zh-CN" sz="3200" b="1" i="1" kern="100" dirty="0">
                <a:latin typeface="+mj-lt"/>
                <a:ea typeface="+mn-ea"/>
              </a:rPr>
              <a:t>m</a:t>
            </a:r>
            <a:r>
              <a:rPr lang="zh-CN" altLang="en-US" sz="3200" b="1" kern="100" dirty="0">
                <a:latin typeface="+mj-lt"/>
                <a:ea typeface="+mn-ea"/>
              </a:rPr>
              <a:t>的木块</a:t>
            </a:r>
            <a:r>
              <a:rPr lang="en-US" altLang="zh-CN" sz="3200" b="1" kern="100" dirty="0">
                <a:latin typeface="+mj-lt"/>
                <a:ea typeface="+mn-ea"/>
              </a:rPr>
              <a:t>,</a:t>
            </a:r>
            <a:r>
              <a:rPr lang="zh-CN" altLang="en-US" sz="3200" b="1" kern="100" dirty="0">
                <a:latin typeface="+mj-lt"/>
                <a:ea typeface="+mn-ea"/>
              </a:rPr>
              <a:t>使其始终静止在竖直墙面上</a:t>
            </a:r>
            <a:r>
              <a:rPr lang="en-US" altLang="zh-CN" sz="3200" b="1" kern="100" dirty="0">
                <a:latin typeface="+mj-lt"/>
                <a:ea typeface="+mn-ea"/>
              </a:rPr>
              <a:t>.</a:t>
            </a:r>
            <a:r>
              <a:rPr lang="zh-CN" altLang="en-US" sz="3200" b="1" kern="100" dirty="0">
                <a:latin typeface="+mj-lt"/>
                <a:ea typeface="+mn-ea"/>
              </a:rPr>
              <a:t>如图所示</a:t>
            </a:r>
            <a:r>
              <a:rPr lang="en-US" altLang="zh-CN" sz="3200" b="1" kern="100" dirty="0">
                <a:latin typeface="+mj-lt"/>
                <a:ea typeface="+mn-ea"/>
              </a:rPr>
              <a:t>,</a:t>
            </a:r>
            <a:r>
              <a:rPr lang="zh-CN" altLang="en-US" sz="3200" b="1" kern="100" dirty="0">
                <a:latin typeface="+mj-lt"/>
                <a:ea typeface="+mn-ea"/>
              </a:rPr>
              <a:t>下列说法正确的是</a:t>
            </a:r>
            <a:r>
              <a:rPr lang="en-US" altLang="zh-CN" sz="3200" b="1" kern="100" dirty="0">
                <a:latin typeface="+mj-lt"/>
                <a:ea typeface="+mn-ea"/>
              </a:rPr>
              <a:t>(      )</a:t>
            </a:r>
            <a:endParaRPr lang="zh-CN" altLang="en-US" sz="3200" b="1" kern="100" dirty="0">
              <a:latin typeface="+mj-lt"/>
              <a:ea typeface="+mn-ea"/>
            </a:endParaRPr>
          </a:p>
        </p:txBody>
      </p:sp>
      <p:pic>
        <p:nvPicPr>
          <p:cNvPr id="32772" name="Picture 2" descr="bh0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73925" y="2276475"/>
            <a:ext cx="1368425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769FDBEC-8DE8-4F47-B415-343F565444B9}"/>
              </a:ext>
            </a:extLst>
          </p:cNvPr>
          <p:cNvSpPr txBox="1"/>
          <p:nvPr/>
        </p:nvSpPr>
        <p:spPr>
          <a:xfrm>
            <a:off x="404813" y="2371725"/>
            <a:ext cx="7269162" cy="2924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000" b="1" kern="100" dirty="0">
                <a:latin typeface="+mj-lt"/>
                <a:ea typeface="+mn-ea"/>
              </a:rPr>
              <a:t>A.</a:t>
            </a:r>
            <a:r>
              <a:rPr lang="zh-CN" altLang="en-US" sz="3000" b="1" kern="100" dirty="0">
                <a:latin typeface="+mj-lt"/>
                <a:ea typeface="+mn-ea"/>
              </a:rPr>
              <a:t>压力</a:t>
            </a:r>
            <a:r>
              <a:rPr lang="en-US" altLang="zh-CN" sz="3200" b="1" i="1" kern="100" dirty="0">
                <a:latin typeface="+mj-lt"/>
                <a:ea typeface="+mn-ea"/>
              </a:rPr>
              <a:t>F</a:t>
            </a:r>
            <a:r>
              <a:rPr lang="zh-CN" altLang="en-US" sz="3000" b="1" kern="100" dirty="0">
                <a:latin typeface="+mj-lt"/>
                <a:ea typeface="+mn-ea"/>
              </a:rPr>
              <a:t>越大，木块受到的摩擦力越大，物体越容易处于静止</a:t>
            </a:r>
          </a:p>
          <a:p>
            <a:pPr>
              <a:defRPr/>
            </a:pPr>
            <a:r>
              <a:rPr lang="en-US" altLang="zh-CN" sz="3000" b="1" kern="100" dirty="0">
                <a:latin typeface="+mj-lt"/>
                <a:ea typeface="+mn-ea"/>
              </a:rPr>
              <a:t>B.</a:t>
            </a:r>
            <a:r>
              <a:rPr lang="zh-CN" altLang="en-US" sz="3000" b="1" kern="100" dirty="0">
                <a:latin typeface="+mj-lt"/>
                <a:ea typeface="+mn-ea"/>
              </a:rPr>
              <a:t>木块始终处于静止，是因为压力</a:t>
            </a:r>
            <a:r>
              <a:rPr lang="en-US" altLang="zh-CN" sz="3200" b="1" i="1" kern="100" dirty="0">
                <a:latin typeface="+mj-lt"/>
                <a:ea typeface="+mn-ea"/>
              </a:rPr>
              <a:t>F</a:t>
            </a:r>
            <a:r>
              <a:rPr lang="zh-CN" altLang="en-US" sz="3000" b="1" kern="100" dirty="0">
                <a:latin typeface="+mj-lt"/>
                <a:ea typeface="+mn-ea"/>
              </a:rPr>
              <a:t>与重力是一对平衡力</a:t>
            </a:r>
          </a:p>
          <a:p>
            <a:pPr>
              <a:defRPr/>
            </a:pPr>
            <a:r>
              <a:rPr lang="en-US" altLang="zh-CN" sz="3000" b="1" kern="100" dirty="0">
                <a:latin typeface="+mj-lt"/>
                <a:ea typeface="+mn-ea"/>
              </a:rPr>
              <a:t>C.</a:t>
            </a:r>
            <a:r>
              <a:rPr lang="zh-CN" altLang="en-US" sz="3000" b="1" kern="100" dirty="0">
                <a:latin typeface="+mj-lt"/>
                <a:ea typeface="+mn-ea"/>
              </a:rPr>
              <a:t>墙面越粗糙，木块所受的摩擦力越大</a:t>
            </a:r>
          </a:p>
          <a:p>
            <a:pPr>
              <a:defRPr/>
            </a:pPr>
            <a:r>
              <a:rPr lang="en-US" altLang="zh-CN" sz="3000" b="1" kern="100" dirty="0">
                <a:latin typeface="+mj-lt"/>
                <a:ea typeface="+mn-ea"/>
              </a:rPr>
              <a:t>D.</a:t>
            </a:r>
            <a:r>
              <a:rPr lang="zh-CN" altLang="en-US" sz="3000" b="1" kern="100" dirty="0">
                <a:latin typeface="+mj-lt"/>
                <a:ea typeface="+mn-ea"/>
              </a:rPr>
              <a:t>木块的质量越大，其受到的摩擦力越大</a:t>
            </a:r>
          </a:p>
        </p:txBody>
      </p:sp>
      <p:cxnSp>
        <p:nvCxnSpPr>
          <p:cNvPr id="11" name="直接箭头连接符 10"/>
          <p:cNvCxnSpPr>
            <a:cxnSpLocks noChangeShapeType="1"/>
          </p:cNvCxnSpPr>
          <p:nvPr/>
        </p:nvCxnSpPr>
        <p:spPr bwMode="auto">
          <a:xfrm>
            <a:off x="7720013" y="3101975"/>
            <a:ext cx="19050" cy="100965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C6AD0B4F-0333-45C5-998A-FB95D66B046F}"/>
              </a:ext>
            </a:extLst>
          </p:cNvPr>
          <p:cNvSpPr txBox="1"/>
          <p:nvPr/>
        </p:nvSpPr>
        <p:spPr>
          <a:xfrm>
            <a:off x="7710488" y="3846513"/>
            <a:ext cx="8572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b="1" i="1" kern="100" dirty="0">
                <a:solidFill>
                  <a:srgbClr val="FF0000"/>
                </a:solidFill>
                <a:latin typeface="+mj-lt"/>
                <a:ea typeface="+mn-ea"/>
              </a:rPr>
              <a:t>mg</a:t>
            </a:r>
            <a:endParaRPr lang="zh-CN" altLang="en-US" sz="3200" b="1" i="1" kern="100" dirty="0">
              <a:solidFill>
                <a:srgbClr val="FF0000"/>
              </a:solidFill>
              <a:latin typeface="+mj-lt"/>
              <a:ea typeface="+mn-ea"/>
            </a:endParaRPr>
          </a:p>
        </p:txBody>
      </p:sp>
      <p:cxnSp>
        <p:nvCxnSpPr>
          <p:cNvPr id="13" name="直接箭头连接符 12"/>
          <p:cNvCxnSpPr>
            <a:cxnSpLocks noChangeShapeType="1"/>
          </p:cNvCxnSpPr>
          <p:nvPr/>
        </p:nvCxnSpPr>
        <p:spPr bwMode="auto">
          <a:xfrm flipH="1">
            <a:off x="6881813" y="3101975"/>
            <a:ext cx="838200" cy="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DF9FF6E0-9306-4AF2-A694-CB42F5FBD50D}"/>
              </a:ext>
            </a:extLst>
          </p:cNvPr>
          <p:cNvSpPr txBox="1"/>
          <p:nvPr/>
        </p:nvSpPr>
        <p:spPr>
          <a:xfrm>
            <a:off x="6507163" y="2857500"/>
            <a:ext cx="5429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b="1" i="1" kern="100" dirty="0">
                <a:solidFill>
                  <a:srgbClr val="FF0000"/>
                </a:solidFill>
                <a:latin typeface="+mj-lt"/>
                <a:ea typeface="+mn-ea"/>
              </a:rPr>
              <a:t>F</a:t>
            </a:r>
            <a:endParaRPr lang="zh-CN" altLang="en-US" sz="3200" b="1" i="1" kern="100" dirty="0">
              <a:solidFill>
                <a:srgbClr val="FF0000"/>
              </a:solidFill>
              <a:latin typeface="+mj-lt"/>
              <a:ea typeface="+mn-ea"/>
            </a:endParaRPr>
          </a:p>
        </p:txBody>
      </p:sp>
      <p:cxnSp>
        <p:nvCxnSpPr>
          <p:cNvPr id="15" name="直接箭头连接符 14"/>
          <p:cNvCxnSpPr>
            <a:cxnSpLocks noChangeShapeType="1"/>
          </p:cNvCxnSpPr>
          <p:nvPr/>
        </p:nvCxnSpPr>
        <p:spPr bwMode="auto">
          <a:xfrm flipV="1">
            <a:off x="7713663" y="3097213"/>
            <a:ext cx="928687" cy="952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3EA78181-58EF-4461-9456-E649EA5A8169}"/>
              </a:ext>
            </a:extLst>
          </p:cNvPr>
          <p:cNvSpPr txBox="1"/>
          <p:nvPr/>
        </p:nvSpPr>
        <p:spPr>
          <a:xfrm>
            <a:off x="8234363" y="3101975"/>
            <a:ext cx="6477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b="1" i="1" kern="100" dirty="0">
                <a:solidFill>
                  <a:srgbClr val="FF0000"/>
                </a:solidFill>
                <a:latin typeface="+mj-lt"/>
                <a:ea typeface="+mn-ea"/>
              </a:rPr>
              <a:t>F</a:t>
            </a:r>
            <a:r>
              <a:rPr lang="en-US" altLang="zh-CN" b="1" kern="100" baseline="-25000" dirty="0">
                <a:solidFill>
                  <a:srgbClr val="FF0000"/>
                </a:solidFill>
                <a:latin typeface="+mj-lt"/>
                <a:ea typeface="+mn-ea"/>
              </a:rPr>
              <a:t>N</a:t>
            </a:r>
            <a:endParaRPr lang="zh-CN" altLang="en-US" b="1" kern="100" dirty="0">
              <a:solidFill>
                <a:srgbClr val="FF0000"/>
              </a:solidFill>
              <a:latin typeface="+mj-lt"/>
              <a:ea typeface="+mn-ea"/>
            </a:endParaRPr>
          </a:p>
        </p:txBody>
      </p:sp>
      <p:cxnSp>
        <p:nvCxnSpPr>
          <p:cNvPr id="17" name="直接箭头连接符 16"/>
          <p:cNvCxnSpPr>
            <a:cxnSpLocks noChangeShapeType="1"/>
          </p:cNvCxnSpPr>
          <p:nvPr/>
        </p:nvCxnSpPr>
        <p:spPr bwMode="auto">
          <a:xfrm flipH="1" flipV="1">
            <a:off x="7713663" y="2135188"/>
            <a:ext cx="6350" cy="973137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B23F457E-1DE6-4E73-8AC7-56583D65EF98}"/>
              </a:ext>
            </a:extLst>
          </p:cNvPr>
          <p:cNvSpPr txBox="1"/>
          <p:nvPr/>
        </p:nvSpPr>
        <p:spPr>
          <a:xfrm>
            <a:off x="7786688" y="1785938"/>
            <a:ext cx="809625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b="1" i="1" kern="100" dirty="0">
                <a:solidFill>
                  <a:srgbClr val="FF0000"/>
                </a:solidFill>
                <a:latin typeface="+mj-lt"/>
                <a:ea typeface="+mn-ea"/>
              </a:rPr>
              <a:t>f</a:t>
            </a:r>
            <a:endParaRPr lang="zh-CN" altLang="en-US" sz="3200" b="1" i="1" kern="100" dirty="0">
              <a:solidFill>
                <a:srgbClr val="FF0000"/>
              </a:solidFill>
              <a:latin typeface="+mj-lt"/>
              <a:ea typeface="+mn-ea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BC519501-E36D-4261-B09F-79872E72B647}"/>
              </a:ext>
            </a:extLst>
          </p:cNvPr>
          <p:cNvSpPr/>
          <p:nvPr/>
        </p:nvSpPr>
        <p:spPr>
          <a:xfrm>
            <a:off x="2335213" y="1785938"/>
            <a:ext cx="481012" cy="5857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endParaRPr lang="zh-CN" altLang="en-US" sz="3200" b="1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4" grpId="0"/>
      <p:bldP spid="16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9ea91c8f-2fb7-4ec6-8097-35132a1bbf4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2135188" y="962025"/>
            <a:ext cx="4873625" cy="4724400"/>
            <a:chOff x="3741892" y="1409699"/>
            <a:chExt cx="4708227" cy="4562478"/>
          </a:xfrm>
        </p:grpSpPr>
        <p:grpSp>
          <p:nvGrpSpPr>
            <p:cNvPr id="3" name="íṩ1iḓe"/>
            <p:cNvGrpSpPr>
              <a:grpSpLocks/>
            </p:cNvGrpSpPr>
            <p:nvPr/>
          </p:nvGrpSpPr>
          <p:grpSpPr bwMode="auto">
            <a:xfrm>
              <a:off x="3741892" y="1409699"/>
              <a:ext cx="4708227" cy="4562478"/>
              <a:chOff x="1610" y="2"/>
              <a:chExt cx="4458" cy="4320"/>
            </a:xfrm>
          </p:grpSpPr>
          <p:sp>
            <p:nvSpPr>
              <p:cNvPr id="33798" name="îšľïḓê"/>
              <p:cNvSpPr>
                <a:spLocks noChangeArrowheads="1"/>
              </p:cNvSpPr>
              <p:nvPr/>
            </p:nvSpPr>
            <p:spPr bwMode="auto">
              <a:xfrm>
                <a:off x="5061" y="162"/>
                <a:ext cx="418" cy="418"/>
              </a:xfrm>
              <a:prstGeom prst="ellipse">
                <a:avLst/>
              </a:prstGeom>
              <a:solidFill>
                <a:srgbClr val="F5B34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3799" name="iS1iďè"/>
              <p:cNvSpPr>
                <a:spLocks/>
              </p:cNvSpPr>
              <p:nvPr/>
            </p:nvSpPr>
            <p:spPr bwMode="auto">
              <a:xfrm>
                <a:off x="4956" y="3050"/>
                <a:ext cx="949" cy="1272"/>
              </a:xfrm>
              <a:custGeom>
                <a:avLst/>
                <a:gdLst>
                  <a:gd name="T0" fmla="*/ 0 w 949"/>
                  <a:gd name="T1" fmla="*/ 1272 h 1272"/>
                  <a:gd name="T2" fmla="*/ 585 w 949"/>
                  <a:gd name="T3" fmla="*/ 959 h 1272"/>
                  <a:gd name="T4" fmla="*/ 949 w 949"/>
                  <a:gd name="T5" fmla="*/ 0 h 1272"/>
                  <a:gd name="T6" fmla="*/ 196 w 949"/>
                  <a:gd name="T7" fmla="*/ 728 h 1272"/>
                  <a:gd name="T8" fmla="*/ 0 w 949"/>
                  <a:gd name="T9" fmla="*/ 1272 h 12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49" h="1272">
                    <a:moveTo>
                      <a:pt x="0" y="1272"/>
                    </a:moveTo>
                    <a:lnTo>
                      <a:pt x="585" y="959"/>
                    </a:lnTo>
                    <a:lnTo>
                      <a:pt x="949" y="0"/>
                    </a:lnTo>
                    <a:lnTo>
                      <a:pt x="196" y="728"/>
                    </a:lnTo>
                    <a:lnTo>
                      <a:pt x="0" y="1272"/>
                    </a:lnTo>
                    <a:close/>
                  </a:path>
                </a:pathLst>
              </a:custGeom>
              <a:solidFill>
                <a:srgbClr val="7C6A5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00" name="ïsļídé"/>
              <p:cNvSpPr>
                <a:spLocks/>
              </p:cNvSpPr>
              <p:nvPr/>
            </p:nvSpPr>
            <p:spPr bwMode="auto">
              <a:xfrm>
                <a:off x="5242" y="3168"/>
                <a:ext cx="580" cy="1002"/>
              </a:xfrm>
              <a:custGeom>
                <a:avLst/>
                <a:gdLst>
                  <a:gd name="T0" fmla="*/ 580 w 580"/>
                  <a:gd name="T1" fmla="*/ 0 h 1002"/>
                  <a:gd name="T2" fmla="*/ 255 w 580"/>
                  <a:gd name="T3" fmla="*/ 865 h 1002"/>
                  <a:gd name="T4" fmla="*/ 0 w 580"/>
                  <a:gd name="T5" fmla="*/ 1002 h 1002"/>
                  <a:gd name="T6" fmla="*/ 255 w 580"/>
                  <a:gd name="T7" fmla="*/ 368 h 1002"/>
                  <a:gd name="T8" fmla="*/ 580 w 580"/>
                  <a:gd name="T9" fmla="*/ 0 h 10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0" h="1002">
                    <a:moveTo>
                      <a:pt x="580" y="0"/>
                    </a:moveTo>
                    <a:lnTo>
                      <a:pt x="255" y="865"/>
                    </a:lnTo>
                    <a:lnTo>
                      <a:pt x="0" y="1002"/>
                    </a:lnTo>
                    <a:lnTo>
                      <a:pt x="255" y="368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38383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01" name="îšļiḑé"/>
              <p:cNvSpPr>
                <a:spLocks/>
              </p:cNvSpPr>
              <p:nvPr/>
            </p:nvSpPr>
            <p:spPr bwMode="auto">
              <a:xfrm>
                <a:off x="3640" y="3603"/>
                <a:ext cx="1512" cy="719"/>
              </a:xfrm>
              <a:custGeom>
                <a:avLst/>
                <a:gdLst>
                  <a:gd name="T0" fmla="*/ 8 w 1512"/>
                  <a:gd name="T1" fmla="*/ 502 h 719"/>
                  <a:gd name="T2" fmla="*/ 1316 w 1512"/>
                  <a:gd name="T3" fmla="*/ 719 h 719"/>
                  <a:gd name="T4" fmla="*/ 1512 w 1512"/>
                  <a:gd name="T5" fmla="*/ 175 h 719"/>
                  <a:gd name="T6" fmla="*/ 474 w 1512"/>
                  <a:gd name="T7" fmla="*/ 0 h 719"/>
                  <a:gd name="T8" fmla="*/ 0 w 1512"/>
                  <a:gd name="T9" fmla="*/ 175 h 719"/>
                  <a:gd name="T10" fmla="*/ 8 w 1512"/>
                  <a:gd name="T11" fmla="*/ 502 h 71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12" h="719">
                    <a:moveTo>
                      <a:pt x="8" y="502"/>
                    </a:moveTo>
                    <a:lnTo>
                      <a:pt x="1316" y="719"/>
                    </a:lnTo>
                    <a:lnTo>
                      <a:pt x="1512" y="175"/>
                    </a:lnTo>
                    <a:lnTo>
                      <a:pt x="474" y="0"/>
                    </a:lnTo>
                    <a:lnTo>
                      <a:pt x="0" y="175"/>
                    </a:lnTo>
                    <a:lnTo>
                      <a:pt x="8" y="502"/>
                    </a:lnTo>
                    <a:close/>
                  </a:path>
                </a:pathLst>
              </a:custGeom>
              <a:solidFill>
                <a:srgbClr val="594D4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02" name="işļïde"/>
              <p:cNvSpPr>
                <a:spLocks/>
              </p:cNvSpPr>
              <p:nvPr/>
            </p:nvSpPr>
            <p:spPr bwMode="auto">
              <a:xfrm>
                <a:off x="3096" y="3603"/>
                <a:ext cx="552" cy="687"/>
              </a:xfrm>
              <a:custGeom>
                <a:avLst/>
                <a:gdLst>
                  <a:gd name="T0" fmla="*/ 0 w 552"/>
                  <a:gd name="T1" fmla="*/ 687 h 687"/>
                  <a:gd name="T2" fmla="*/ 552 w 552"/>
                  <a:gd name="T3" fmla="*/ 502 h 687"/>
                  <a:gd name="T4" fmla="*/ 539 w 552"/>
                  <a:gd name="T5" fmla="*/ 0 h 687"/>
                  <a:gd name="T6" fmla="*/ 0 w 552"/>
                  <a:gd name="T7" fmla="*/ 94 h 687"/>
                  <a:gd name="T8" fmla="*/ 0 w 552"/>
                  <a:gd name="T9" fmla="*/ 687 h 6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2" h="687">
                    <a:moveTo>
                      <a:pt x="0" y="687"/>
                    </a:moveTo>
                    <a:lnTo>
                      <a:pt x="552" y="502"/>
                    </a:lnTo>
                    <a:lnTo>
                      <a:pt x="539" y="0"/>
                    </a:lnTo>
                    <a:lnTo>
                      <a:pt x="0" y="94"/>
                    </a:lnTo>
                    <a:lnTo>
                      <a:pt x="0" y="687"/>
                    </a:lnTo>
                    <a:close/>
                  </a:path>
                </a:pathLst>
              </a:custGeom>
              <a:solidFill>
                <a:srgbClr val="7C6A5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03" name="ïŝḻíḋè"/>
              <p:cNvSpPr>
                <a:spLocks/>
              </p:cNvSpPr>
              <p:nvPr/>
            </p:nvSpPr>
            <p:spPr bwMode="auto">
              <a:xfrm>
                <a:off x="2363" y="3697"/>
                <a:ext cx="733" cy="593"/>
              </a:xfrm>
              <a:custGeom>
                <a:avLst/>
                <a:gdLst>
                  <a:gd name="T0" fmla="*/ 90 w 733"/>
                  <a:gd name="T1" fmla="*/ 526 h 593"/>
                  <a:gd name="T2" fmla="*/ 733 w 733"/>
                  <a:gd name="T3" fmla="*/ 593 h 593"/>
                  <a:gd name="T4" fmla="*/ 733 w 733"/>
                  <a:gd name="T5" fmla="*/ 0 h 593"/>
                  <a:gd name="T6" fmla="*/ 0 w 733"/>
                  <a:gd name="T7" fmla="*/ 81 h 593"/>
                  <a:gd name="T8" fmla="*/ 90 w 733"/>
                  <a:gd name="T9" fmla="*/ 526 h 5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33" h="593">
                    <a:moveTo>
                      <a:pt x="90" y="526"/>
                    </a:moveTo>
                    <a:lnTo>
                      <a:pt x="733" y="593"/>
                    </a:lnTo>
                    <a:lnTo>
                      <a:pt x="733" y="0"/>
                    </a:lnTo>
                    <a:lnTo>
                      <a:pt x="0" y="81"/>
                    </a:lnTo>
                    <a:lnTo>
                      <a:pt x="90" y="526"/>
                    </a:lnTo>
                    <a:close/>
                  </a:path>
                </a:pathLst>
              </a:custGeom>
              <a:solidFill>
                <a:srgbClr val="594D4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04" name="iṥḻîďè"/>
              <p:cNvSpPr>
                <a:spLocks/>
              </p:cNvSpPr>
              <p:nvPr/>
            </p:nvSpPr>
            <p:spPr bwMode="auto">
              <a:xfrm>
                <a:off x="1610" y="3050"/>
                <a:ext cx="843" cy="1173"/>
              </a:xfrm>
              <a:custGeom>
                <a:avLst/>
                <a:gdLst>
                  <a:gd name="T0" fmla="*/ 0 w 843"/>
                  <a:gd name="T1" fmla="*/ 0 h 1173"/>
                  <a:gd name="T2" fmla="*/ 198 w 843"/>
                  <a:gd name="T3" fmla="*/ 950 h 1173"/>
                  <a:gd name="T4" fmla="*/ 843 w 843"/>
                  <a:gd name="T5" fmla="*/ 1173 h 1173"/>
                  <a:gd name="T6" fmla="*/ 753 w 843"/>
                  <a:gd name="T7" fmla="*/ 728 h 1173"/>
                  <a:gd name="T8" fmla="*/ 0 w 843"/>
                  <a:gd name="T9" fmla="*/ 0 h 11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43" h="1173">
                    <a:moveTo>
                      <a:pt x="0" y="0"/>
                    </a:moveTo>
                    <a:lnTo>
                      <a:pt x="198" y="950"/>
                    </a:lnTo>
                    <a:lnTo>
                      <a:pt x="843" y="1173"/>
                    </a:lnTo>
                    <a:lnTo>
                      <a:pt x="753" y="7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6A5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05" name="íṣlïḍè"/>
              <p:cNvSpPr>
                <a:spLocks/>
              </p:cNvSpPr>
              <p:nvPr/>
            </p:nvSpPr>
            <p:spPr bwMode="auto">
              <a:xfrm>
                <a:off x="1693" y="3168"/>
                <a:ext cx="487" cy="961"/>
              </a:xfrm>
              <a:custGeom>
                <a:avLst/>
                <a:gdLst>
                  <a:gd name="T0" fmla="*/ 326 w 487"/>
                  <a:gd name="T1" fmla="*/ 368 h 961"/>
                  <a:gd name="T2" fmla="*/ 487 w 487"/>
                  <a:gd name="T3" fmla="*/ 961 h 961"/>
                  <a:gd name="T4" fmla="*/ 284 w 487"/>
                  <a:gd name="T5" fmla="*/ 891 h 961"/>
                  <a:gd name="T6" fmla="*/ 0 w 487"/>
                  <a:gd name="T7" fmla="*/ 0 h 961"/>
                  <a:gd name="T8" fmla="*/ 326 w 487"/>
                  <a:gd name="T9" fmla="*/ 368 h 9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7" h="961">
                    <a:moveTo>
                      <a:pt x="326" y="368"/>
                    </a:moveTo>
                    <a:lnTo>
                      <a:pt x="487" y="961"/>
                    </a:lnTo>
                    <a:lnTo>
                      <a:pt x="284" y="891"/>
                    </a:lnTo>
                    <a:lnTo>
                      <a:pt x="0" y="0"/>
                    </a:lnTo>
                    <a:lnTo>
                      <a:pt x="326" y="368"/>
                    </a:lnTo>
                    <a:close/>
                  </a:path>
                </a:pathLst>
              </a:custGeom>
              <a:solidFill>
                <a:srgbClr val="38383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06" name="ïśḻïdè"/>
              <p:cNvSpPr>
                <a:spLocks/>
              </p:cNvSpPr>
              <p:nvPr/>
            </p:nvSpPr>
            <p:spPr bwMode="auto">
              <a:xfrm>
                <a:off x="1610" y="3050"/>
                <a:ext cx="4295" cy="118"/>
              </a:xfrm>
              <a:custGeom>
                <a:avLst/>
                <a:gdLst>
                  <a:gd name="T0" fmla="*/ 70850 w 2692"/>
                  <a:gd name="T1" fmla="*/ 0 h 74"/>
                  <a:gd name="T2" fmla="*/ 35431 w 2692"/>
                  <a:gd name="T3" fmla="*/ 0 h 74"/>
                  <a:gd name="T4" fmla="*/ 0 w 2692"/>
                  <a:gd name="T5" fmla="*/ 0 h 74"/>
                  <a:gd name="T6" fmla="*/ 1369 w 2692"/>
                  <a:gd name="T7" fmla="*/ 1937 h 74"/>
                  <a:gd name="T8" fmla="*/ 69478 w 2692"/>
                  <a:gd name="T9" fmla="*/ 1937 h 74"/>
                  <a:gd name="T10" fmla="*/ 70850 w 2692"/>
                  <a:gd name="T11" fmla="*/ 0 h 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692" h="74">
                    <a:moveTo>
                      <a:pt x="2692" y="0"/>
                    </a:moveTo>
                    <a:cubicBezTo>
                      <a:pt x="1346" y="0"/>
                      <a:pt x="1346" y="0"/>
                      <a:pt x="134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7" y="26"/>
                      <a:pt x="35" y="51"/>
                      <a:pt x="52" y="74"/>
                    </a:cubicBezTo>
                    <a:cubicBezTo>
                      <a:pt x="2640" y="74"/>
                      <a:pt x="2640" y="74"/>
                      <a:pt x="2640" y="74"/>
                    </a:cubicBezTo>
                    <a:cubicBezTo>
                      <a:pt x="2657" y="51"/>
                      <a:pt x="2675" y="26"/>
                      <a:pt x="2692" y="0"/>
                    </a:cubicBezTo>
                    <a:close/>
                  </a:path>
                </a:pathLst>
              </a:custGeom>
              <a:solidFill>
                <a:srgbClr val="A4CE67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07" name="íṩľïḓê"/>
              <p:cNvSpPr>
                <a:spLocks/>
              </p:cNvSpPr>
              <p:nvPr/>
            </p:nvSpPr>
            <p:spPr bwMode="auto">
              <a:xfrm>
                <a:off x="1693" y="3168"/>
                <a:ext cx="4129" cy="43"/>
              </a:xfrm>
              <a:custGeom>
                <a:avLst/>
                <a:gdLst>
                  <a:gd name="T0" fmla="*/ 68106 w 2588"/>
                  <a:gd name="T1" fmla="*/ 0 h 27"/>
                  <a:gd name="T2" fmla="*/ 0 w 2588"/>
                  <a:gd name="T3" fmla="*/ 0 h 27"/>
                  <a:gd name="T4" fmla="*/ 499 w 2588"/>
                  <a:gd name="T5" fmla="*/ 694 h 27"/>
                  <a:gd name="T6" fmla="*/ 67604 w 2588"/>
                  <a:gd name="T7" fmla="*/ 694 h 27"/>
                  <a:gd name="T8" fmla="*/ 68106 w 2588"/>
                  <a:gd name="T9" fmla="*/ 0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8" h="27">
                    <a:moveTo>
                      <a:pt x="258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9"/>
                      <a:pt x="13" y="18"/>
                      <a:pt x="19" y="27"/>
                    </a:cubicBezTo>
                    <a:cubicBezTo>
                      <a:pt x="2569" y="27"/>
                      <a:pt x="2569" y="27"/>
                      <a:pt x="2569" y="27"/>
                    </a:cubicBezTo>
                    <a:cubicBezTo>
                      <a:pt x="2575" y="18"/>
                      <a:pt x="2582" y="9"/>
                      <a:pt x="2588" y="0"/>
                    </a:cubicBez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08" name="íśḻiḋe"/>
              <p:cNvSpPr>
                <a:spLocks/>
              </p:cNvSpPr>
              <p:nvPr/>
            </p:nvSpPr>
            <p:spPr bwMode="auto">
              <a:xfrm>
                <a:off x="1751" y="3246"/>
                <a:ext cx="4014" cy="212"/>
              </a:xfrm>
              <a:custGeom>
                <a:avLst/>
                <a:gdLst>
                  <a:gd name="T0" fmla="*/ 66190 w 2516"/>
                  <a:gd name="T1" fmla="*/ 0 h 133"/>
                  <a:gd name="T2" fmla="*/ 0 w 2516"/>
                  <a:gd name="T3" fmla="*/ 0 h 133"/>
                  <a:gd name="T4" fmla="*/ 3078 w 2516"/>
                  <a:gd name="T5" fmla="*/ 3478 h 133"/>
                  <a:gd name="T6" fmla="*/ 63107 w 2516"/>
                  <a:gd name="T7" fmla="*/ 3478 h 133"/>
                  <a:gd name="T8" fmla="*/ 66190 w 2516"/>
                  <a:gd name="T9" fmla="*/ 0 h 1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16" h="133">
                    <a:moveTo>
                      <a:pt x="251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9" y="49"/>
                      <a:pt x="78" y="93"/>
                      <a:pt x="117" y="133"/>
                    </a:cubicBezTo>
                    <a:cubicBezTo>
                      <a:pt x="2399" y="133"/>
                      <a:pt x="2399" y="133"/>
                      <a:pt x="2399" y="133"/>
                    </a:cubicBezTo>
                    <a:cubicBezTo>
                      <a:pt x="2438" y="93"/>
                      <a:pt x="2477" y="49"/>
                      <a:pt x="2516" y="0"/>
                    </a:cubicBez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09" name="íṡḻíḋè"/>
              <p:cNvSpPr>
                <a:spLocks/>
              </p:cNvSpPr>
              <p:nvPr/>
            </p:nvSpPr>
            <p:spPr bwMode="auto">
              <a:xfrm>
                <a:off x="1974" y="3493"/>
                <a:ext cx="3567" cy="43"/>
              </a:xfrm>
              <a:custGeom>
                <a:avLst/>
                <a:gdLst>
                  <a:gd name="T0" fmla="*/ 743 w 2236"/>
                  <a:gd name="T1" fmla="*/ 694 h 27"/>
                  <a:gd name="T2" fmla="*/ 58053 w 2236"/>
                  <a:gd name="T3" fmla="*/ 694 h 27"/>
                  <a:gd name="T4" fmla="*/ 58784 w 2236"/>
                  <a:gd name="T5" fmla="*/ 0 h 27"/>
                  <a:gd name="T6" fmla="*/ 0 w 2236"/>
                  <a:gd name="T7" fmla="*/ 0 h 27"/>
                  <a:gd name="T8" fmla="*/ 743 w 2236"/>
                  <a:gd name="T9" fmla="*/ 694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36" h="27">
                    <a:moveTo>
                      <a:pt x="28" y="27"/>
                    </a:moveTo>
                    <a:cubicBezTo>
                      <a:pt x="2208" y="27"/>
                      <a:pt x="2208" y="27"/>
                      <a:pt x="2208" y="27"/>
                    </a:cubicBezTo>
                    <a:cubicBezTo>
                      <a:pt x="2217" y="18"/>
                      <a:pt x="2227" y="9"/>
                      <a:pt x="22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9"/>
                      <a:pt x="19" y="18"/>
                      <a:pt x="28" y="27"/>
                    </a:cubicBez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10" name="ïş1íďê"/>
              <p:cNvSpPr>
                <a:spLocks/>
              </p:cNvSpPr>
              <p:nvPr/>
            </p:nvSpPr>
            <p:spPr bwMode="auto">
              <a:xfrm>
                <a:off x="1724" y="3211"/>
                <a:ext cx="4068" cy="35"/>
              </a:xfrm>
              <a:custGeom>
                <a:avLst/>
                <a:gdLst>
                  <a:gd name="T0" fmla="*/ 67055 w 2550"/>
                  <a:gd name="T1" fmla="*/ 0 h 22"/>
                  <a:gd name="T2" fmla="*/ 0 w 2550"/>
                  <a:gd name="T3" fmla="*/ 0 h 22"/>
                  <a:gd name="T4" fmla="*/ 445 w 2550"/>
                  <a:gd name="T5" fmla="*/ 573 h 22"/>
                  <a:gd name="T6" fmla="*/ 66616 w 2550"/>
                  <a:gd name="T7" fmla="*/ 573 h 22"/>
                  <a:gd name="T8" fmla="*/ 67055 w 2550"/>
                  <a:gd name="T9" fmla="*/ 0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50" h="22">
                    <a:moveTo>
                      <a:pt x="255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7"/>
                      <a:pt x="12" y="15"/>
                      <a:pt x="17" y="22"/>
                    </a:cubicBezTo>
                    <a:cubicBezTo>
                      <a:pt x="2533" y="22"/>
                      <a:pt x="2533" y="22"/>
                      <a:pt x="2533" y="22"/>
                    </a:cubicBezTo>
                    <a:cubicBezTo>
                      <a:pt x="2538" y="15"/>
                      <a:pt x="2544" y="7"/>
                      <a:pt x="25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11" name="íṡļiďê"/>
              <p:cNvSpPr>
                <a:spLocks/>
              </p:cNvSpPr>
              <p:nvPr/>
            </p:nvSpPr>
            <p:spPr bwMode="auto">
              <a:xfrm>
                <a:off x="1937" y="3458"/>
                <a:ext cx="3641" cy="35"/>
              </a:xfrm>
              <a:custGeom>
                <a:avLst/>
                <a:gdLst>
                  <a:gd name="T0" fmla="*/ 608 w 2282"/>
                  <a:gd name="T1" fmla="*/ 573 h 22"/>
                  <a:gd name="T2" fmla="*/ 59453 w 2282"/>
                  <a:gd name="T3" fmla="*/ 573 h 22"/>
                  <a:gd name="T4" fmla="*/ 60061 w 2282"/>
                  <a:gd name="T5" fmla="*/ 0 h 22"/>
                  <a:gd name="T6" fmla="*/ 0 w 2282"/>
                  <a:gd name="T7" fmla="*/ 0 h 22"/>
                  <a:gd name="T8" fmla="*/ 608 w 2282"/>
                  <a:gd name="T9" fmla="*/ 573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82" h="22">
                    <a:moveTo>
                      <a:pt x="23" y="22"/>
                    </a:moveTo>
                    <a:cubicBezTo>
                      <a:pt x="2259" y="22"/>
                      <a:pt x="2259" y="22"/>
                      <a:pt x="2259" y="22"/>
                    </a:cubicBezTo>
                    <a:cubicBezTo>
                      <a:pt x="2267" y="15"/>
                      <a:pt x="2274" y="8"/>
                      <a:pt x="228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8"/>
                      <a:pt x="15" y="15"/>
                      <a:pt x="23" y="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12" name="isļîdê"/>
              <p:cNvSpPr>
                <a:spLocks noChangeArrowheads="1"/>
              </p:cNvSpPr>
              <p:nvPr/>
            </p:nvSpPr>
            <p:spPr bwMode="auto">
              <a:xfrm>
                <a:off x="5379" y="3334"/>
                <a:ext cx="162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3813" name="ï$ḻiḍé"/>
              <p:cNvSpPr>
                <a:spLocks noChangeArrowheads="1"/>
              </p:cNvSpPr>
              <p:nvPr/>
            </p:nvSpPr>
            <p:spPr bwMode="auto">
              <a:xfrm>
                <a:off x="5095" y="3334"/>
                <a:ext cx="163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3814" name="í$ľiḍê"/>
              <p:cNvSpPr>
                <a:spLocks noChangeArrowheads="1"/>
              </p:cNvSpPr>
              <p:nvPr/>
            </p:nvSpPr>
            <p:spPr bwMode="auto">
              <a:xfrm>
                <a:off x="4812" y="3334"/>
                <a:ext cx="163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3815" name="íṥḻíďe"/>
              <p:cNvSpPr>
                <a:spLocks noChangeArrowheads="1"/>
              </p:cNvSpPr>
              <p:nvPr/>
            </p:nvSpPr>
            <p:spPr bwMode="auto">
              <a:xfrm>
                <a:off x="4528" y="3334"/>
                <a:ext cx="163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3816" name="íSļîḑè"/>
              <p:cNvSpPr>
                <a:spLocks noChangeArrowheads="1"/>
              </p:cNvSpPr>
              <p:nvPr/>
            </p:nvSpPr>
            <p:spPr bwMode="auto">
              <a:xfrm>
                <a:off x="4244" y="3334"/>
                <a:ext cx="163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3817" name="ísľiďe"/>
              <p:cNvSpPr>
                <a:spLocks noChangeArrowheads="1"/>
              </p:cNvSpPr>
              <p:nvPr/>
            </p:nvSpPr>
            <p:spPr bwMode="auto">
              <a:xfrm>
                <a:off x="3962" y="3334"/>
                <a:ext cx="163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3818" name="îŝliḍe"/>
              <p:cNvSpPr>
                <a:spLocks noChangeArrowheads="1"/>
              </p:cNvSpPr>
              <p:nvPr/>
            </p:nvSpPr>
            <p:spPr bwMode="auto">
              <a:xfrm>
                <a:off x="3678" y="3334"/>
                <a:ext cx="163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3819" name="îṧļíďé"/>
              <p:cNvSpPr>
                <a:spLocks noChangeArrowheads="1"/>
              </p:cNvSpPr>
              <p:nvPr/>
            </p:nvSpPr>
            <p:spPr bwMode="auto">
              <a:xfrm>
                <a:off x="3394" y="3334"/>
                <a:ext cx="163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3820" name="í$ḻîḓè"/>
              <p:cNvSpPr>
                <a:spLocks noChangeArrowheads="1"/>
              </p:cNvSpPr>
              <p:nvPr/>
            </p:nvSpPr>
            <p:spPr bwMode="auto">
              <a:xfrm>
                <a:off x="3112" y="3334"/>
                <a:ext cx="162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3821" name="ïŝ1îḋe"/>
              <p:cNvSpPr>
                <a:spLocks noChangeArrowheads="1"/>
              </p:cNvSpPr>
              <p:nvPr/>
            </p:nvSpPr>
            <p:spPr bwMode="auto">
              <a:xfrm>
                <a:off x="2828" y="3334"/>
                <a:ext cx="162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3822" name="iṩļîḓè"/>
              <p:cNvSpPr>
                <a:spLocks noChangeArrowheads="1"/>
              </p:cNvSpPr>
              <p:nvPr/>
            </p:nvSpPr>
            <p:spPr bwMode="auto">
              <a:xfrm>
                <a:off x="2544" y="3334"/>
                <a:ext cx="164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3823" name="isľíḑê"/>
              <p:cNvSpPr>
                <a:spLocks noChangeArrowheads="1"/>
              </p:cNvSpPr>
              <p:nvPr/>
            </p:nvSpPr>
            <p:spPr bwMode="auto">
              <a:xfrm>
                <a:off x="2261" y="3334"/>
                <a:ext cx="163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3824" name="îślïḓe"/>
              <p:cNvSpPr>
                <a:spLocks noChangeArrowheads="1"/>
              </p:cNvSpPr>
              <p:nvPr/>
            </p:nvSpPr>
            <p:spPr bwMode="auto">
              <a:xfrm>
                <a:off x="1977" y="3334"/>
                <a:ext cx="163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3825" name="íṧ1ïdè"/>
              <p:cNvSpPr>
                <a:spLocks/>
              </p:cNvSpPr>
              <p:nvPr/>
            </p:nvSpPr>
            <p:spPr bwMode="auto">
              <a:xfrm>
                <a:off x="2019" y="3536"/>
                <a:ext cx="3478" cy="242"/>
              </a:xfrm>
              <a:custGeom>
                <a:avLst/>
                <a:gdLst>
                  <a:gd name="T0" fmla="*/ 57357 w 2180"/>
                  <a:gd name="T1" fmla="*/ 0 h 152"/>
                  <a:gd name="T2" fmla="*/ 0 w 2180"/>
                  <a:gd name="T3" fmla="*/ 0 h 152"/>
                  <a:gd name="T4" fmla="*/ 5681 w 2180"/>
                  <a:gd name="T5" fmla="*/ 3939 h 152"/>
                  <a:gd name="T6" fmla="*/ 51663 w 2180"/>
                  <a:gd name="T7" fmla="*/ 3939 h 152"/>
                  <a:gd name="T8" fmla="*/ 57357 w 2180"/>
                  <a:gd name="T9" fmla="*/ 0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80" h="152">
                    <a:moveTo>
                      <a:pt x="218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0" y="62"/>
                      <a:pt x="142" y="112"/>
                      <a:pt x="216" y="152"/>
                    </a:cubicBezTo>
                    <a:cubicBezTo>
                      <a:pt x="1964" y="152"/>
                      <a:pt x="1964" y="152"/>
                      <a:pt x="1964" y="152"/>
                    </a:cubicBezTo>
                    <a:cubicBezTo>
                      <a:pt x="2038" y="112"/>
                      <a:pt x="2110" y="62"/>
                      <a:pt x="2180" y="0"/>
                    </a:cubicBezTo>
                    <a:close/>
                  </a:path>
                </a:pathLst>
              </a:custGeom>
              <a:solidFill>
                <a:srgbClr val="A4CE67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26" name="îṣľiḋe"/>
              <p:cNvSpPr>
                <a:spLocks/>
              </p:cNvSpPr>
              <p:nvPr/>
            </p:nvSpPr>
            <p:spPr bwMode="auto">
              <a:xfrm>
                <a:off x="1937" y="3458"/>
                <a:ext cx="222" cy="668"/>
              </a:xfrm>
              <a:custGeom>
                <a:avLst/>
                <a:gdLst>
                  <a:gd name="T0" fmla="*/ 37 w 222"/>
                  <a:gd name="T1" fmla="*/ 35 h 668"/>
                  <a:gd name="T2" fmla="*/ 222 w 222"/>
                  <a:gd name="T3" fmla="*/ 668 h 668"/>
                  <a:gd name="T4" fmla="*/ 187 w 222"/>
                  <a:gd name="T5" fmla="*/ 652 h 668"/>
                  <a:gd name="T6" fmla="*/ 0 w 222"/>
                  <a:gd name="T7" fmla="*/ 0 h 668"/>
                  <a:gd name="T8" fmla="*/ 37 w 222"/>
                  <a:gd name="T9" fmla="*/ 35 h 6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2" h="668">
                    <a:moveTo>
                      <a:pt x="37" y="35"/>
                    </a:moveTo>
                    <a:lnTo>
                      <a:pt x="222" y="668"/>
                    </a:lnTo>
                    <a:lnTo>
                      <a:pt x="187" y="652"/>
                    </a:lnTo>
                    <a:lnTo>
                      <a:pt x="0" y="0"/>
                    </a:lnTo>
                    <a:lnTo>
                      <a:pt x="37" y="35"/>
                    </a:lnTo>
                    <a:close/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27" name="işľídê"/>
              <p:cNvSpPr>
                <a:spLocks/>
              </p:cNvSpPr>
              <p:nvPr/>
            </p:nvSpPr>
            <p:spPr bwMode="auto">
              <a:xfrm>
                <a:off x="1724" y="3211"/>
                <a:ext cx="300" cy="864"/>
              </a:xfrm>
              <a:custGeom>
                <a:avLst/>
                <a:gdLst>
                  <a:gd name="T0" fmla="*/ 27 w 300"/>
                  <a:gd name="T1" fmla="*/ 35 h 864"/>
                  <a:gd name="T2" fmla="*/ 300 w 300"/>
                  <a:gd name="T3" fmla="*/ 864 h 864"/>
                  <a:gd name="T4" fmla="*/ 274 w 300"/>
                  <a:gd name="T5" fmla="*/ 856 h 864"/>
                  <a:gd name="T6" fmla="*/ 0 w 300"/>
                  <a:gd name="T7" fmla="*/ 0 h 864"/>
                  <a:gd name="T8" fmla="*/ 27 w 300"/>
                  <a:gd name="T9" fmla="*/ 35 h 8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0" h="864">
                    <a:moveTo>
                      <a:pt x="27" y="35"/>
                    </a:moveTo>
                    <a:lnTo>
                      <a:pt x="300" y="864"/>
                    </a:lnTo>
                    <a:lnTo>
                      <a:pt x="274" y="856"/>
                    </a:lnTo>
                    <a:lnTo>
                      <a:pt x="0" y="0"/>
                    </a:lnTo>
                    <a:lnTo>
                      <a:pt x="27" y="35"/>
                    </a:lnTo>
                    <a:close/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28" name="ís1íḍê"/>
              <p:cNvSpPr>
                <a:spLocks/>
              </p:cNvSpPr>
              <p:nvPr/>
            </p:nvSpPr>
            <p:spPr bwMode="auto">
              <a:xfrm>
                <a:off x="5473" y="3211"/>
                <a:ext cx="319" cy="835"/>
              </a:xfrm>
              <a:custGeom>
                <a:avLst/>
                <a:gdLst>
                  <a:gd name="T0" fmla="*/ 319 w 319"/>
                  <a:gd name="T1" fmla="*/ 0 h 835"/>
                  <a:gd name="T2" fmla="*/ 14 w 319"/>
                  <a:gd name="T3" fmla="*/ 827 h 835"/>
                  <a:gd name="T4" fmla="*/ 0 w 319"/>
                  <a:gd name="T5" fmla="*/ 835 h 835"/>
                  <a:gd name="T6" fmla="*/ 292 w 319"/>
                  <a:gd name="T7" fmla="*/ 35 h 835"/>
                  <a:gd name="T8" fmla="*/ 319 w 319"/>
                  <a:gd name="T9" fmla="*/ 0 h 8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9" h="835">
                    <a:moveTo>
                      <a:pt x="319" y="0"/>
                    </a:moveTo>
                    <a:lnTo>
                      <a:pt x="14" y="827"/>
                    </a:lnTo>
                    <a:lnTo>
                      <a:pt x="0" y="835"/>
                    </a:lnTo>
                    <a:lnTo>
                      <a:pt x="292" y="35"/>
                    </a:lnTo>
                    <a:lnTo>
                      <a:pt x="319" y="0"/>
                    </a:lnTo>
                    <a:close/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29" name="í$ļiďè"/>
              <p:cNvSpPr>
                <a:spLocks/>
              </p:cNvSpPr>
              <p:nvPr/>
            </p:nvSpPr>
            <p:spPr bwMode="auto">
              <a:xfrm>
                <a:off x="5291" y="3458"/>
                <a:ext cx="287" cy="685"/>
              </a:xfrm>
              <a:custGeom>
                <a:avLst/>
                <a:gdLst>
                  <a:gd name="T0" fmla="*/ 287 w 287"/>
                  <a:gd name="T1" fmla="*/ 0 h 685"/>
                  <a:gd name="T2" fmla="*/ 29 w 287"/>
                  <a:gd name="T3" fmla="*/ 669 h 685"/>
                  <a:gd name="T4" fmla="*/ 0 w 287"/>
                  <a:gd name="T5" fmla="*/ 685 h 685"/>
                  <a:gd name="T6" fmla="*/ 250 w 287"/>
                  <a:gd name="T7" fmla="*/ 35 h 685"/>
                  <a:gd name="T8" fmla="*/ 287 w 287"/>
                  <a:gd name="T9" fmla="*/ 0 h 6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7" h="685">
                    <a:moveTo>
                      <a:pt x="287" y="0"/>
                    </a:moveTo>
                    <a:lnTo>
                      <a:pt x="29" y="669"/>
                    </a:lnTo>
                    <a:lnTo>
                      <a:pt x="0" y="685"/>
                    </a:lnTo>
                    <a:lnTo>
                      <a:pt x="250" y="35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30" name="işḻïdè"/>
              <p:cNvSpPr>
                <a:spLocks/>
              </p:cNvSpPr>
              <p:nvPr/>
            </p:nvSpPr>
            <p:spPr bwMode="auto">
              <a:xfrm>
                <a:off x="2606" y="319"/>
                <a:ext cx="742" cy="328"/>
              </a:xfrm>
              <a:custGeom>
                <a:avLst/>
                <a:gdLst>
                  <a:gd name="T0" fmla="*/ 5574 w 465"/>
                  <a:gd name="T1" fmla="*/ 0 h 206"/>
                  <a:gd name="T2" fmla="*/ 2958 w 465"/>
                  <a:gd name="T3" fmla="*/ 2140 h 206"/>
                  <a:gd name="T4" fmla="*/ 1854 w 465"/>
                  <a:gd name="T5" fmla="*/ 1739 h 206"/>
                  <a:gd name="T6" fmla="*/ 0 w 465"/>
                  <a:gd name="T7" fmla="*/ 3557 h 206"/>
                  <a:gd name="T8" fmla="*/ 1854 w 465"/>
                  <a:gd name="T9" fmla="*/ 5342 h 206"/>
                  <a:gd name="T10" fmla="*/ 11049 w 465"/>
                  <a:gd name="T11" fmla="*/ 5342 h 206"/>
                  <a:gd name="T12" fmla="*/ 12245 w 465"/>
                  <a:gd name="T13" fmla="*/ 4153 h 206"/>
                  <a:gd name="T14" fmla="*/ 11049 w 465"/>
                  <a:gd name="T15" fmla="*/ 2938 h 206"/>
                  <a:gd name="T16" fmla="*/ 11007 w 465"/>
                  <a:gd name="T17" fmla="*/ 2938 h 206"/>
                  <a:gd name="T18" fmla="*/ 8928 w 465"/>
                  <a:gd name="T19" fmla="*/ 1173 h 206"/>
                  <a:gd name="T20" fmla="*/ 7975 w 465"/>
                  <a:gd name="T21" fmla="*/ 1403 h 206"/>
                  <a:gd name="T22" fmla="*/ 5574 w 465"/>
                  <a:gd name="T23" fmla="*/ 0 h 20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65" h="206">
                    <a:moveTo>
                      <a:pt x="212" y="0"/>
                    </a:moveTo>
                    <a:cubicBezTo>
                      <a:pt x="163" y="0"/>
                      <a:pt x="122" y="35"/>
                      <a:pt x="112" y="82"/>
                    </a:cubicBezTo>
                    <a:cubicBezTo>
                      <a:pt x="100" y="73"/>
                      <a:pt x="86" y="67"/>
                      <a:pt x="70" y="67"/>
                    </a:cubicBezTo>
                    <a:cubicBezTo>
                      <a:pt x="31" y="67"/>
                      <a:pt x="0" y="99"/>
                      <a:pt x="0" y="137"/>
                    </a:cubicBezTo>
                    <a:cubicBezTo>
                      <a:pt x="0" y="175"/>
                      <a:pt x="31" y="206"/>
                      <a:pt x="70" y="206"/>
                    </a:cubicBezTo>
                    <a:cubicBezTo>
                      <a:pt x="419" y="206"/>
                      <a:pt x="419" y="206"/>
                      <a:pt x="419" y="206"/>
                    </a:cubicBezTo>
                    <a:cubicBezTo>
                      <a:pt x="444" y="206"/>
                      <a:pt x="465" y="185"/>
                      <a:pt x="465" y="160"/>
                    </a:cubicBezTo>
                    <a:cubicBezTo>
                      <a:pt x="465" y="134"/>
                      <a:pt x="444" y="113"/>
                      <a:pt x="419" y="113"/>
                    </a:cubicBezTo>
                    <a:cubicBezTo>
                      <a:pt x="418" y="113"/>
                      <a:pt x="418" y="113"/>
                      <a:pt x="418" y="113"/>
                    </a:cubicBezTo>
                    <a:cubicBezTo>
                      <a:pt x="412" y="75"/>
                      <a:pt x="379" y="45"/>
                      <a:pt x="339" y="45"/>
                    </a:cubicBezTo>
                    <a:cubicBezTo>
                      <a:pt x="326" y="45"/>
                      <a:pt x="314" y="49"/>
                      <a:pt x="303" y="54"/>
                    </a:cubicBezTo>
                    <a:cubicBezTo>
                      <a:pt x="285" y="22"/>
                      <a:pt x="251" y="0"/>
                      <a:pt x="212" y="0"/>
                    </a:cubicBezTo>
                  </a:path>
                </a:pathLst>
              </a:custGeom>
              <a:solidFill>
                <a:srgbClr val="F1EFDD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31" name="i$ľíde"/>
              <p:cNvSpPr>
                <a:spLocks/>
              </p:cNvSpPr>
              <p:nvPr/>
            </p:nvSpPr>
            <p:spPr bwMode="auto">
              <a:xfrm>
                <a:off x="4865" y="330"/>
                <a:ext cx="491" cy="216"/>
              </a:xfrm>
              <a:custGeom>
                <a:avLst/>
                <a:gdLst>
                  <a:gd name="T0" fmla="*/ 7261 w 308"/>
                  <a:gd name="T1" fmla="*/ 1892 h 136"/>
                  <a:gd name="T2" fmla="*/ 7261 w 308"/>
                  <a:gd name="T3" fmla="*/ 1892 h 136"/>
                  <a:gd name="T4" fmla="*/ 5859 w 308"/>
                  <a:gd name="T5" fmla="*/ 737 h 136"/>
                  <a:gd name="T6" fmla="*/ 5238 w 308"/>
                  <a:gd name="T7" fmla="*/ 897 h 136"/>
                  <a:gd name="T8" fmla="*/ 3654 w 308"/>
                  <a:gd name="T9" fmla="*/ 0 h 136"/>
                  <a:gd name="T10" fmla="*/ 1937 w 308"/>
                  <a:gd name="T11" fmla="*/ 1342 h 136"/>
                  <a:gd name="T12" fmla="*/ 1194 w 308"/>
                  <a:gd name="T13" fmla="*/ 1123 h 136"/>
                  <a:gd name="T14" fmla="*/ 0 w 308"/>
                  <a:gd name="T15" fmla="*/ 2295 h 136"/>
                  <a:gd name="T16" fmla="*/ 1194 w 308"/>
                  <a:gd name="T17" fmla="*/ 3469 h 136"/>
                  <a:gd name="T18" fmla="*/ 7261 w 308"/>
                  <a:gd name="T19" fmla="*/ 3469 h 136"/>
                  <a:gd name="T20" fmla="*/ 8062 w 308"/>
                  <a:gd name="T21" fmla="*/ 2681 h 136"/>
                  <a:gd name="T22" fmla="*/ 7261 w 308"/>
                  <a:gd name="T23" fmla="*/ 1892 h 1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8" h="136">
                    <a:moveTo>
                      <a:pt x="277" y="74"/>
                    </a:moveTo>
                    <a:cubicBezTo>
                      <a:pt x="277" y="74"/>
                      <a:pt x="277" y="74"/>
                      <a:pt x="277" y="74"/>
                    </a:cubicBezTo>
                    <a:cubicBezTo>
                      <a:pt x="273" y="49"/>
                      <a:pt x="251" y="29"/>
                      <a:pt x="224" y="29"/>
                    </a:cubicBezTo>
                    <a:cubicBezTo>
                      <a:pt x="216" y="29"/>
                      <a:pt x="208" y="31"/>
                      <a:pt x="200" y="35"/>
                    </a:cubicBezTo>
                    <a:cubicBezTo>
                      <a:pt x="189" y="14"/>
                      <a:pt x="166" y="0"/>
                      <a:pt x="140" y="0"/>
                    </a:cubicBezTo>
                    <a:cubicBezTo>
                      <a:pt x="108" y="0"/>
                      <a:pt x="80" y="23"/>
                      <a:pt x="74" y="53"/>
                    </a:cubicBezTo>
                    <a:cubicBezTo>
                      <a:pt x="66" y="48"/>
                      <a:pt x="56" y="44"/>
                      <a:pt x="46" y="44"/>
                    </a:cubicBezTo>
                    <a:cubicBezTo>
                      <a:pt x="20" y="44"/>
                      <a:pt x="0" y="65"/>
                      <a:pt x="0" y="90"/>
                    </a:cubicBezTo>
                    <a:cubicBezTo>
                      <a:pt x="0" y="115"/>
                      <a:pt x="20" y="136"/>
                      <a:pt x="46" y="136"/>
                    </a:cubicBezTo>
                    <a:cubicBezTo>
                      <a:pt x="277" y="136"/>
                      <a:pt x="277" y="136"/>
                      <a:pt x="277" y="136"/>
                    </a:cubicBezTo>
                    <a:cubicBezTo>
                      <a:pt x="294" y="136"/>
                      <a:pt x="308" y="122"/>
                      <a:pt x="308" y="105"/>
                    </a:cubicBezTo>
                    <a:cubicBezTo>
                      <a:pt x="308" y="88"/>
                      <a:pt x="294" y="74"/>
                      <a:pt x="277" y="74"/>
                    </a:cubicBezTo>
                    <a:close/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32" name="ïsḷiḋé"/>
              <p:cNvSpPr>
                <a:spLocks/>
              </p:cNvSpPr>
              <p:nvPr/>
            </p:nvSpPr>
            <p:spPr bwMode="auto">
              <a:xfrm>
                <a:off x="3539" y="2"/>
                <a:ext cx="492" cy="218"/>
              </a:xfrm>
              <a:custGeom>
                <a:avLst/>
                <a:gdLst>
                  <a:gd name="T0" fmla="*/ 832 w 308"/>
                  <a:gd name="T1" fmla="*/ 1930 h 137"/>
                  <a:gd name="T2" fmla="*/ 832 w 308"/>
                  <a:gd name="T3" fmla="*/ 1930 h 137"/>
                  <a:gd name="T4" fmla="*/ 2225 w 308"/>
                  <a:gd name="T5" fmla="*/ 778 h 137"/>
                  <a:gd name="T6" fmla="*/ 2871 w 308"/>
                  <a:gd name="T7" fmla="*/ 932 h 137"/>
                  <a:gd name="T8" fmla="*/ 4455 w 308"/>
                  <a:gd name="T9" fmla="*/ 0 h 137"/>
                  <a:gd name="T10" fmla="*/ 6231 w 308"/>
                  <a:gd name="T11" fmla="*/ 1397 h 137"/>
                  <a:gd name="T12" fmla="*/ 6961 w 308"/>
                  <a:gd name="T13" fmla="*/ 1173 h 137"/>
                  <a:gd name="T14" fmla="*/ 8176 w 308"/>
                  <a:gd name="T15" fmla="*/ 2360 h 137"/>
                  <a:gd name="T16" fmla="*/ 6961 w 308"/>
                  <a:gd name="T17" fmla="*/ 3537 h 137"/>
                  <a:gd name="T18" fmla="*/ 832 w 308"/>
                  <a:gd name="T19" fmla="*/ 3537 h 137"/>
                  <a:gd name="T20" fmla="*/ 0 w 308"/>
                  <a:gd name="T21" fmla="*/ 2745 h 137"/>
                  <a:gd name="T22" fmla="*/ 832 w 308"/>
                  <a:gd name="T23" fmla="*/ 1930 h 13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8" h="137">
                    <a:moveTo>
                      <a:pt x="31" y="75"/>
                    </a:moveTo>
                    <a:cubicBezTo>
                      <a:pt x="31" y="75"/>
                      <a:pt x="31" y="75"/>
                      <a:pt x="31" y="75"/>
                    </a:cubicBezTo>
                    <a:cubicBezTo>
                      <a:pt x="35" y="50"/>
                      <a:pt x="57" y="30"/>
                      <a:pt x="84" y="30"/>
                    </a:cubicBezTo>
                    <a:cubicBezTo>
                      <a:pt x="93" y="30"/>
                      <a:pt x="101" y="32"/>
                      <a:pt x="108" y="36"/>
                    </a:cubicBezTo>
                    <a:cubicBezTo>
                      <a:pt x="120" y="15"/>
                      <a:pt x="142" y="0"/>
                      <a:pt x="168" y="0"/>
                    </a:cubicBezTo>
                    <a:cubicBezTo>
                      <a:pt x="201" y="0"/>
                      <a:pt x="228" y="23"/>
                      <a:pt x="235" y="54"/>
                    </a:cubicBezTo>
                    <a:cubicBezTo>
                      <a:pt x="242" y="48"/>
                      <a:pt x="252" y="45"/>
                      <a:pt x="262" y="45"/>
                    </a:cubicBezTo>
                    <a:cubicBezTo>
                      <a:pt x="288" y="45"/>
                      <a:pt x="308" y="65"/>
                      <a:pt x="308" y="91"/>
                    </a:cubicBezTo>
                    <a:cubicBezTo>
                      <a:pt x="308" y="116"/>
                      <a:pt x="288" y="137"/>
                      <a:pt x="262" y="137"/>
                    </a:cubicBezTo>
                    <a:cubicBezTo>
                      <a:pt x="31" y="137"/>
                      <a:pt x="31" y="137"/>
                      <a:pt x="31" y="137"/>
                    </a:cubicBezTo>
                    <a:cubicBezTo>
                      <a:pt x="14" y="137"/>
                      <a:pt x="0" y="123"/>
                      <a:pt x="0" y="106"/>
                    </a:cubicBezTo>
                    <a:cubicBezTo>
                      <a:pt x="0" y="89"/>
                      <a:pt x="14" y="75"/>
                      <a:pt x="31" y="75"/>
                    </a:cubicBezTo>
                    <a:close/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33" name="íṡlíḍé"/>
              <p:cNvSpPr>
                <a:spLocks/>
              </p:cNvSpPr>
              <p:nvPr/>
            </p:nvSpPr>
            <p:spPr bwMode="auto">
              <a:xfrm>
                <a:off x="1934" y="1623"/>
                <a:ext cx="492" cy="218"/>
              </a:xfrm>
              <a:custGeom>
                <a:avLst/>
                <a:gdLst>
                  <a:gd name="T0" fmla="*/ 832 w 308"/>
                  <a:gd name="T1" fmla="*/ 1930 h 137"/>
                  <a:gd name="T2" fmla="*/ 832 w 308"/>
                  <a:gd name="T3" fmla="*/ 1930 h 137"/>
                  <a:gd name="T4" fmla="*/ 2225 w 308"/>
                  <a:gd name="T5" fmla="*/ 778 h 137"/>
                  <a:gd name="T6" fmla="*/ 2871 w 308"/>
                  <a:gd name="T7" fmla="*/ 932 h 137"/>
                  <a:gd name="T8" fmla="*/ 4439 w 308"/>
                  <a:gd name="T9" fmla="*/ 0 h 137"/>
                  <a:gd name="T10" fmla="*/ 6211 w 308"/>
                  <a:gd name="T11" fmla="*/ 1397 h 137"/>
                  <a:gd name="T12" fmla="*/ 6961 w 308"/>
                  <a:gd name="T13" fmla="*/ 1173 h 137"/>
                  <a:gd name="T14" fmla="*/ 8176 w 308"/>
                  <a:gd name="T15" fmla="*/ 2360 h 137"/>
                  <a:gd name="T16" fmla="*/ 6961 w 308"/>
                  <a:gd name="T17" fmla="*/ 3537 h 137"/>
                  <a:gd name="T18" fmla="*/ 832 w 308"/>
                  <a:gd name="T19" fmla="*/ 3537 h 137"/>
                  <a:gd name="T20" fmla="*/ 0 w 308"/>
                  <a:gd name="T21" fmla="*/ 2745 h 137"/>
                  <a:gd name="T22" fmla="*/ 832 w 308"/>
                  <a:gd name="T23" fmla="*/ 1930 h 13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8" h="137">
                    <a:moveTo>
                      <a:pt x="31" y="75"/>
                    </a:moveTo>
                    <a:cubicBezTo>
                      <a:pt x="31" y="75"/>
                      <a:pt x="31" y="75"/>
                      <a:pt x="31" y="75"/>
                    </a:cubicBezTo>
                    <a:cubicBezTo>
                      <a:pt x="35" y="50"/>
                      <a:pt x="57" y="30"/>
                      <a:pt x="84" y="30"/>
                    </a:cubicBezTo>
                    <a:cubicBezTo>
                      <a:pt x="92" y="30"/>
                      <a:pt x="100" y="32"/>
                      <a:pt x="108" y="36"/>
                    </a:cubicBezTo>
                    <a:cubicBezTo>
                      <a:pt x="119" y="15"/>
                      <a:pt x="142" y="0"/>
                      <a:pt x="167" y="0"/>
                    </a:cubicBezTo>
                    <a:cubicBezTo>
                      <a:pt x="200" y="0"/>
                      <a:pt x="228" y="23"/>
                      <a:pt x="234" y="54"/>
                    </a:cubicBezTo>
                    <a:cubicBezTo>
                      <a:pt x="242" y="48"/>
                      <a:pt x="252" y="45"/>
                      <a:pt x="262" y="45"/>
                    </a:cubicBezTo>
                    <a:cubicBezTo>
                      <a:pt x="287" y="45"/>
                      <a:pt x="308" y="65"/>
                      <a:pt x="308" y="91"/>
                    </a:cubicBezTo>
                    <a:cubicBezTo>
                      <a:pt x="308" y="116"/>
                      <a:pt x="287" y="137"/>
                      <a:pt x="262" y="137"/>
                    </a:cubicBezTo>
                    <a:cubicBezTo>
                      <a:pt x="31" y="137"/>
                      <a:pt x="31" y="137"/>
                      <a:pt x="31" y="137"/>
                    </a:cubicBezTo>
                    <a:cubicBezTo>
                      <a:pt x="14" y="137"/>
                      <a:pt x="0" y="123"/>
                      <a:pt x="0" y="106"/>
                    </a:cubicBezTo>
                    <a:cubicBezTo>
                      <a:pt x="0" y="89"/>
                      <a:pt x="14" y="75"/>
                      <a:pt x="31" y="75"/>
                    </a:cubicBezTo>
                    <a:close/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34" name="isľiḓê"/>
              <p:cNvSpPr>
                <a:spLocks/>
              </p:cNvSpPr>
              <p:nvPr/>
            </p:nvSpPr>
            <p:spPr bwMode="auto">
              <a:xfrm>
                <a:off x="5577" y="2299"/>
                <a:ext cx="491" cy="216"/>
              </a:xfrm>
              <a:custGeom>
                <a:avLst/>
                <a:gdLst>
                  <a:gd name="T0" fmla="*/ 4398 w 308"/>
                  <a:gd name="T1" fmla="*/ 0 h 136"/>
                  <a:gd name="T2" fmla="*/ 2823 w 308"/>
                  <a:gd name="T3" fmla="*/ 921 h 136"/>
                  <a:gd name="T4" fmla="*/ 2203 w 308"/>
                  <a:gd name="T5" fmla="*/ 769 h 136"/>
                  <a:gd name="T6" fmla="*/ 803 w 308"/>
                  <a:gd name="T7" fmla="*/ 1907 h 136"/>
                  <a:gd name="T8" fmla="*/ 803 w 308"/>
                  <a:gd name="T9" fmla="*/ 1907 h 136"/>
                  <a:gd name="T10" fmla="*/ 0 w 308"/>
                  <a:gd name="T11" fmla="*/ 2697 h 136"/>
                  <a:gd name="T12" fmla="*/ 803 w 308"/>
                  <a:gd name="T13" fmla="*/ 3469 h 136"/>
                  <a:gd name="T14" fmla="*/ 6860 w 308"/>
                  <a:gd name="T15" fmla="*/ 3469 h 136"/>
                  <a:gd name="T16" fmla="*/ 8062 w 308"/>
                  <a:gd name="T17" fmla="*/ 2295 h 136"/>
                  <a:gd name="T18" fmla="*/ 6860 w 308"/>
                  <a:gd name="T19" fmla="*/ 1123 h 136"/>
                  <a:gd name="T20" fmla="*/ 6130 w 308"/>
                  <a:gd name="T21" fmla="*/ 1388 h 136"/>
                  <a:gd name="T22" fmla="*/ 4398 w 308"/>
                  <a:gd name="T23" fmla="*/ 0 h 1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8" h="136">
                    <a:moveTo>
                      <a:pt x="168" y="0"/>
                    </a:moveTo>
                    <a:cubicBezTo>
                      <a:pt x="142" y="0"/>
                      <a:pt x="119" y="14"/>
                      <a:pt x="108" y="36"/>
                    </a:cubicBezTo>
                    <a:cubicBezTo>
                      <a:pt x="101" y="32"/>
                      <a:pt x="92" y="30"/>
                      <a:pt x="84" y="30"/>
                    </a:cubicBezTo>
                    <a:cubicBezTo>
                      <a:pt x="57" y="30"/>
                      <a:pt x="35" y="49"/>
                      <a:pt x="31" y="75"/>
                    </a:cubicBezTo>
                    <a:cubicBezTo>
                      <a:pt x="31" y="75"/>
                      <a:pt x="31" y="75"/>
                      <a:pt x="31" y="75"/>
                    </a:cubicBezTo>
                    <a:cubicBezTo>
                      <a:pt x="14" y="75"/>
                      <a:pt x="0" y="89"/>
                      <a:pt x="0" y="106"/>
                    </a:cubicBezTo>
                    <a:cubicBezTo>
                      <a:pt x="0" y="123"/>
                      <a:pt x="14" y="136"/>
                      <a:pt x="31" y="136"/>
                    </a:cubicBezTo>
                    <a:cubicBezTo>
                      <a:pt x="262" y="136"/>
                      <a:pt x="262" y="136"/>
                      <a:pt x="262" y="136"/>
                    </a:cubicBezTo>
                    <a:cubicBezTo>
                      <a:pt x="288" y="136"/>
                      <a:pt x="308" y="116"/>
                      <a:pt x="308" y="90"/>
                    </a:cubicBezTo>
                    <a:cubicBezTo>
                      <a:pt x="308" y="65"/>
                      <a:pt x="288" y="44"/>
                      <a:pt x="262" y="44"/>
                    </a:cubicBezTo>
                    <a:cubicBezTo>
                      <a:pt x="252" y="44"/>
                      <a:pt x="242" y="48"/>
                      <a:pt x="234" y="54"/>
                    </a:cubicBezTo>
                    <a:cubicBezTo>
                      <a:pt x="228" y="23"/>
                      <a:pt x="200" y="0"/>
                      <a:pt x="168" y="0"/>
                    </a:cubicBezTo>
                  </a:path>
                </a:pathLst>
              </a:custGeom>
              <a:solidFill>
                <a:srgbClr val="F5F3E6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35" name="îṩḷiďè"/>
              <p:cNvSpPr>
                <a:spLocks/>
              </p:cNvSpPr>
              <p:nvPr/>
            </p:nvSpPr>
            <p:spPr bwMode="auto">
              <a:xfrm>
                <a:off x="4753" y="1407"/>
                <a:ext cx="824" cy="364"/>
              </a:xfrm>
              <a:custGeom>
                <a:avLst/>
                <a:gdLst>
                  <a:gd name="T0" fmla="*/ 12320 w 516"/>
                  <a:gd name="T1" fmla="*/ 3224 h 229"/>
                  <a:gd name="T2" fmla="*/ 12287 w 516"/>
                  <a:gd name="T3" fmla="*/ 3224 h 229"/>
                  <a:gd name="T4" fmla="*/ 9949 w 516"/>
                  <a:gd name="T5" fmla="*/ 1276 h 229"/>
                  <a:gd name="T6" fmla="*/ 8911 w 516"/>
                  <a:gd name="T7" fmla="*/ 1531 h 229"/>
                  <a:gd name="T8" fmla="*/ 6222 w 516"/>
                  <a:gd name="T9" fmla="*/ 0 h 229"/>
                  <a:gd name="T10" fmla="*/ 3282 w 516"/>
                  <a:gd name="T11" fmla="*/ 2337 h 229"/>
                  <a:gd name="T12" fmla="*/ 2034 w 516"/>
                  <a:gd name="T13" fmla="*/ 1915 h 229"/>
                  <a:gd name="T14" fmla="*/ 0 w 516"/>
                  <a:gd name="T15" fmla="*/ 3909 h 229"/>
                  <a:gd name="T16" fmla="*/ 2034 w 516"/>
                  <a:gd name="T17" fmla="*/ 5872 h 229"/>
                  <a:gd name="T18" fmla="*/ 12320 w 516"/>
                  <a:gd name="T19" fmla="*/ 5872 h 229"/>
                  <a:gd name="T20" fmla="*/ 13671 w 516"/>
                  <a:gd name="T21" fmla="*/ 4538 h 229"/>
                  <a:gd name="T22" fmla="*/ 12320 w 516"/>
                  <a:gd name="T23" fmla="*/ 3224 h 22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16" h="229">
                    <a:moveTo>
                      <a:pt x="465" y="126"/>
                    </a:moveTo>
                    <a:cubicBezTo>
                      <a:pt x="464" y="126"/>
                      <a:pt x="464" y="126"/>
                      <a:pt x="464" y="126"/>
                    </a:cubicBezTo>
                    <a:cubicBezTo>
                      <a:pt x="458" y="83"/>
                      <a:pt x="421" y="50"/>
                      <a:pt x="376" y="50"/>
                    </a:cubicBezTo>
                    <a:cubicBezTo>
                      <a:pt x="362" y="50"/>
                      <a:pt x="348" y="54"/>
                      <a:pt x="336" y="60"/>
                    </a:cubicBezTo>
                    <a:cubicBezTo>
                      <a:pt x="316" y="24"/>
                      <a:pt x="279" y="0"/>
                      <a:pt x="235" y="0"/>
                    </a:cubicBezTo>
                    <a:cubicBezTo>
                      <a:pt x="180" y="0"/>
                      <a:pt x="135" y="39"/>
                      <a:pt x="124" y="91"/>
                    </a:cubicBezTo>
                    <a:cubicBezTo>
                      <a:pt x="111" y="81"/>
                      <a:pt x="94" y="75"/>
                      <a:pt x="77" y="75"/>
                    </a:cubicBezTo>
                    <a:cubicBezTo>
                      <a:pt x="34" y="75"/>
                      <a:pt x="0" y="109"/>
                      <a:pt x="0" y="152"/>
                    </a:cubicBezTo>
                    <a:cubicBezTo>
                      <a:pt x="0" y="195"/>
                      <a:pt x="34" y="229"/>
                      <a:pt x="77" y="229"/>
                    </a:cubicBezTo>
                    <a:cubicBezTo>
                      <a:pt x="465" y="229"/>
                      <a:pt x="465" y="229"/>
                      <a:pt x="465" y="229"/>
                    </a:cubicBezTo>
                    <a:cubicBezTo>
                      <a:pt x="493" y="229"/>
                      <a:pt x="516" y="206"/>
                      <a:pt x="516" y="177"/>
                    </a:cubicBezTo>
                    <a:cubicBezTo>
                      <a:pt x="516" y="149"/>
                      <a:pt x="493" y="126"/>
                      <a:pt x="465" y="1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36" name="iSḷïḋê"/>
              <p:cNvSpPr>
                <a:spLocks/>
              </p:cNvSpPr>
              <p:nvPr/>
            </p:nvSpPr>
            <p:spPr bwMode="auto">
              <a:xfrm>
                <a:off x="1728" y="951"/>
                <a:ext cx="825" cy="365"/>
              </a:xfrm>
              <a:custGeom>
                <a:avLst/>
                <a:gdLst>
                  <a:gd name="T0" fmla="*/ 12249 w 517"/>
                  <a:gd name="T1" fmla="*/ 3259 h 229"/>
                  <a:gd name="T2" fmla="*/ 12249 w 517"/>
                  <a:gd name="T3" fmla="*/ 3259 h 229"/>
                  <a:gd name="T4" fmla="*/ 9903 w 517"/>
                  <a:gd name="T5" fmla="*/ 1317 h 229"/>
                  <a:gd name="T6" fmla="*/ 8847 w 517"/>
                  <a:gd name="T7" fmla="*/ 1541 h 229"/>
                  <a:gd name="T8" fmla="*/ 6233 w 517"/>
                  <a:gd name="T9" fmla="*/ 0 h 229"/>
                  <a:gd name="T10" fmla="*/ 3266 w 517"/>
                  <a:gd name="T11" fmla="*/ 2345 h 229"/>
                  <a:gd name="T12" fmla="*/ 2027 w 517"/>
                  <a:gd name="T13" fmla="*/ 1937 h 229"/>
                  <a:gd name="T14" fmla="*/ 0 w 517"/>
                  <a:gd name="T15" fmla="*/ 3948 h 229"/>
                  <a:gd name="T16" fmla="*/ 2027 w 517"/>
                  <a:gd name="T17" fmla="*/ 5988 h 229"/>
                  <a:gd name="T18" fmla="*/ 12249 w 517"/>
                  <a:gd name="T19" fmla="*/ 5988 h 229"/>
                  <a:gd name="T20" fmla="*/ 13615 w 517"/>
                  <a:gd name="T21" fmla="*/ 4621 h 229"/>
                  <a:gd name="T22" fmla="*/ 12249 w 517"/>
                  <a:gd name="T23" fmla="*/ 3259 h 22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17" h="229">
                    <a:moveTo>
                      <a:pt x="465" y="125"/>
                    </a:moveTo>
                    <a:cubicBezTo>
                      <a:pt x="465" y="125"/>
                      <a:pt x="465" y="125"/>
                      <a:pt x="465" y="125"/>
                    </a:cubicBezTo>
                    <a:cubicBezTo>
                      <a:pt x="458" y="83"/>
                      <a:pt x="421" y="50"/>
                      <a:pt x="376" y="50"/>
                    </a:cubicBezTo>
                    <a:cubicBezTo>
                      <a:pt x="362" y="50"/>
                      <a:pt x="348" y="53"/>
                      <a:pt x="336" y="59"/>
                    </a:cubicBezTo>
                    <a:cubicBezTo>
                      <a:pt x="317" y="24"/>
                      <a:pt x="279" y="0"/>
                      <a:pt x="236" y="0"/>
                    </a:cubicBezTo>
                    <a:cubicBezTo>
                      <a:pt x="181" y="0"/>
                      <a:pt x="135" y="39"/>
                      <a:pt x="124" y="90"/>
                    </a:cubicBezTo>
                    <a:cubicBezTo>
                      <a:pt x="111" y="80"/>
                      <a:pt x="95" y="74"/>
                      <a:pt x="77" y="74"/>
                    </a:cubicBezTo>
                    <a:cubicBezTo>
                      <a:pt x="34" y="74"/>
                      <a:pt x="0" y="109"/>
                      <a:pt x="0" y="151"/>
                    </a:cubicBezTo>
                    <a:cubicBezTo>
                      <a:pt x="0" y="194"/>
                      <a:pt x="34" y="229"/>
                      <a:pt x="77" y="229"/>
                    </a:cubicBezTo>
                    <a:cubicBezTo>
                      <a:pt x="465" y="229"/>
                      <a:pt x="465" y="229"/>
                      <a:pt x="465" y="229"/>
                    </a:cubicBezTo>
                    <a:cubicBezTo>
                      <a:pt x="494" y="229"/>
                      <a:pt x="517" y="205"/>
                      <a:pt x="517" y="177"/>
                    </a:cubicBezTo>
                    <a:cubicBezTo>
                      <a:pt x="517" y="148"/>
                      <a:pt x="494" y="125"/>
                      <a:pt x="465" y="1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37" name="îs1ïḍè"/>
              <p:cNvSpPr>
                <a:spLocks/>
              </p:cNvSpPr>
              <p:nvPr/>
            </p:nvSpPr>
            <p:spPr bwMode="auto">
              <a:xfrm>
                <a:off x="4613" y="1125"/>
                <a:ext cx="70" cy="73"/>
              </a:xfrm>
              <a:custGeom>
                <a:avLst/>
                <a:gdLst>
                  <a:gd name="T0" fmla="*/ 826 w 44"/>
                  <a:gd name="T1" fmla="*/ 682 h 46"/>
                  <a:gd name="T2" fmla="*/ 826 w 44"/>
                  <a:gd name="T3" fmla="*/ 100 h 46"/>
                  <a:gd name="T4" fmla="*/ 0 w 44"/>
                  <a:gd name="T5" fmla="*/ 960 h 46"/>
                  <a:gd name="T6" fmla="*/ 134 w 44"/>
                  <a:gd name="T7" fmla="*/ 1166 h 46"/>
                  <a:gd name="T8" fmla="*/ 826 w 44"/>
                  <a:gd name="T9" fmla="*/ 682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32" y="27"/>
                    </a:moveTo>
                    <a:cubicBezTo>
                      <a:pt x="32" y="27"/>
                      <a:pt x="44" y="8"/>
                      <a:pt x="32" y="4"/>
                    </a:cubicBezTo>
                    <a:cubicBezTo>
                      <a:pt x="20" y="0"/>
                      <a:pt x="14" y="30"/>
                      <a:pt x="0" y="38"/>
                    </a:cubicBezTo>
                    <a:cubicBezTo>
                      <a:pt x="5" y="46"/>
                      <a:pt x="5" y="46"/>
                      <a:pt x="5" y="46"/>
                    </a:cubicBezTo>
                    <a:lnTo>
                      <a:pt x="32" y="27"/>
                    </a:lnTo>
                    <a:close/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38" name="iSḻïḑé"/>
              <p:cNvSpPr>
                <a:spLocks/>
              </p:cNvSpPr>
              <p:nvPr/>
            </p:nvSpPr>
            <p:spPr bwMode="auto">
              <a:xfrm>
                <a:off x="4404" y="1199"/>
                <a:ext cx="238" cy="223"/>
              </a:xfrm>
              <a:custGeom>
                <a:avLst/>
                <a:gdLst>
                  <a:gd name="T0" fmla="*/ 0 w 149"/>
                  <a:gd name="T1" fmla="*/ 2235 h 140"/>
                  <a:gd name="T2" fmla="*/ 1725 w 149"/>
                  <a:gd name="T3" fmla="*/ 307 h 140"/>
                  <a:gd name="T4" fmla="*/ 3203 w 149"/>
                  <a:gd name="T5" fmla="*/ 102 h 140"/>
                  <a:gd name="T6" fmla="*/ 3952 w 149"/>
                  <a:gd name="T7" fmla="*/ 2337 h 140"/>
                  <a:gd name="T8" fmla="*/ 2311 w 149"/>
                  <a:gd name="T9" fmla="*/ 2474 h 140"/>
                  <a:gd name="T10" fmla="*/ 559 w 149"/>
                  <a:gd name="T11" fmla="*/ 3638 h 140"/>
                  <a:gd name="T12" fmla="*/ 0 w 149"/>
                  <a:gd name="T13" fmla="*/ 2235 h 1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9" h="140">
                    <a:moveTo>
                      <a:pt x="0" y="86"/>
                    </a:moveTo>
                    <a:cubicBezTo>
                      <a:pt x="0" y="86"/>
                      <a:pt x="52" y="24"/>
                      <a:pt x="65" y="12"/>
                    </a:cubicBezTo>
                    <a:cubicBezTo>
                      <a:pt x="78" y="0"/>
                      <a:pt x="107" y="4"/>
                      <a:pt x="121" y="4"/>
                    </a:cubicBezTo>
                    <a:cubicBezTo>
                      <a:pt x="149" y="90"/>
                      <a:pt x="149" y="90"/>
                      <a:pt x="149" y="90"/>
                    </a:cubicBezTo>
                    <a:cubicBezTo>
                      <a:pt x="149" y="90"/>
                      <a:pt x="95" y="97"/>
                      <a:pt x="87" y="95"/>
                    </a:cubicBezTo>
                    <a:cubicBezTo>
                      <a:pt x="78" y="92"/>
                      <a:pt x="44" y="116"/>
                      <a:pt x="21" y="140"/>
                    </a:cubicBezTo>
                    <a:cubicBezTo>
                      <a:pt x="0" y="86"/>
                      <a:pt x="0" y="86"/>
                      <a:pt x="0" y="86"/>
                    </a:cubicBezTo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39" name="iṧľiḓê"/>
              <p:cNvSpPr>
                <a:spLocks/>
              </p:cNvSpPr>
              <p:nvPr/>
            </p:nvSpPr>
            <p:spPr bwMode="auto">
              <a:xfrm>
                <a:off x="4546" y="1086"/>
                <a:ext cx="298" cy="223"/>
              </a:xfrm>
              <a:custGeom>
                <a:avLst/>
                <a:gdLst>
                  <a:gd name="T0" fmla="*/ 0 w 298"/>
                  <a:gd name="T1" fmla="*/ 134 h 223"/>
                  <a:gd name="T2" fmla="*/ 49 w 298"/>
                  <a:gd name="T3" fmla="*/ 223 h 223"/>
                  <a:gd name="T4" fmla="*/ 298 w 298"/>
                  <a:gd name="T5" fmla="*/ 90 h 223"/>
                  <a:gd name="T6" fmla="*/ 250 w 298"/>
                  <a:gd name="T7" fmla="*/ 0 h 223"/>
                  <a:gd name="T8" fmla="*/ 0 w 298"/>
                  <a:gd name="T9" fmla="*/ 134 h 2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8" h="223">
                    <a:moveTo>
                      <a:pt x="0" y="134"/>
                    </a:moveTo>
                    <a:lnTo>
                      <a:pt x="49" y="223"/>
                    </a:lnTo>
                    <a:lnTo>
                      <a:pt x="298" y="90"/>
                    </a:lnTo>
                    <a:lnTo>
                      <a:pt x="250" y="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38383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40" name="iṧľîḑé"/>
              <p:cNvSpPr>
                <a:spLocks/>
              </p:cNvSpPr>
              <p:nvPr/>
            </p:nvSpPr>
            <p:spPr bwMode="auto">
              <a:xfrm>
                <a:off x="4546" y="1086"/>
                <a:ext cx="298" cy="223"/>
              </a:xfrm>
              <a:custGeom>
                <a:avLst/>
                <a:gdLst>
                  <a:gd name="T0" fmla="*/ 0 w 298"/>
                  <a:gd name="T1" fmla="*/ 134 h 223"/>
                  <a:gd name="T2" fmla="*/ 49 w 298"/>
                  <a:gd name="T3" fmla="*/ 223 h 223"/>
                  <a:gd name="T4" fmla="*/ 298 w 298"/>
                  <a:gd name="T5" fmla="*/ 90 h 223"/>
                  <a:gd name="T6" fmla="*/ 250 w 298"/>
                  <a:gd name="T7" fmla="*/ 0 h 223"/>
                  <a:gd name="T8" fmla="*/ 0 w 298"/>
                  <a:gd name="T9" fmla="*/ 134 h 2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8" h="223">
                    <a:moveTo>
                      <a:pt x="0" y="134"/>
                    </a:moveTo>
                    <a:lnTo>
                      <a:pt x="49" y="223"/>
                    </a:lnTo>
                    <a:lnTo>
                      <a:pt x="298" y="90"/>
                    </a:lnTo>
                    <a:lnTo>
                      <a:pt x="250" y="0"/>
                    </a:lnTo>
                    <a:lnTo>
                      <a:pt x="0" y="134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41" name="íŝlíde"/>
              <p:cNvSpPr>
                <a:spLocks/>
              </p:cNvSpPr>
              <p:nvPr/>
            </p:nvSpPr>
            <p:spPr bwMode="auto">
              <a:xfrm>
                <a:off x="4543" y="1099"/>
                <a:ext cx="297" cy="223"/>
              </a:xfrm>
              <a:custGeom>
                <a:avLst/>
                <a:gdLst>
                  <a:gd name="T0" fmla="*/ 0 w 297"/>
                  <a:gd name="T1" fmla="*/ 134 h 223"/>
                  <a:gd name="T2" fmla="*/ 48 w 297"/>
                  <a:gd name="T3" fmla="*/ 223 h 223"/>
                  <a:gd name="T4" fmla="*/ 297 w 297"/>
                  <a:gd name="T5" fmla="*/ 89 h 223"/>
                  <a:gd name="T6" fmla="*/ 249 w 297"/>
                  <a:gd name="T7" fmla="*/ 0 h 223"/>
                  <a:gd name="T8" fmla="*/ 0 w 297"/>
                  <a:gd name="T9" fmla="*/ 134 h 2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7" h="223">
                    <a:moveTo>
                      <a:pt x="0" y="134"/>
                    </a:moveTo>
                    <a:lnTo>
                      <a:pt x="48" y="223"/>
                    </a:lnTo>
                    <a:lnTo>
                      <a:pt x="297" y="89"/>
                    </a:lnTo>
                    <a:lnTo>
                      <a:pt x="249" y="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38383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42" name="ïṥ1íḓè"/>
              <p:cNvSpPr>
                <a:spLocks/>
              </p:cNvSpPr>
              <p:nvPr/>
            </p:nvSpPr>
            <p:spPr bwMode="auto">
              <a:xfrm>
                <a:off x="4543" y="1099"/>
                <a:ext cx="297" cy="223"/>
              </a:xfrm>
              <a:custGeom>
                <a:avLst/>
                <a:gdLst>
                  <a:gd name="T0" fmla="*/ 0 w 297"/>
                  <a:gd name="T1" fmla="*/ 134 h 223"/>
                  <a:gd name="T2" fmla="*/ 48 w 297"/>
                  <a:gd name="T3" fmla="*/ 223 h 223"/>
                  <a:gd name="T4" fmla="*/ 297 w 297"/>
                  <a:gd name="T5" fmla="*/ 89 h 223"/>
                  <a:gd name="T6" fmla="*/ 249 w 297"/>
                  <a:gd name="T7" fmla="*/ 0 h 223"/>
                  <a:gd name="T8" fmla="*/ 0 w 297"/>
                  <a:gd name="T9" fmla="*/ 134 h 2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7" h="223">
                    <a:moveTo>
                      <a:pt x="0" y="134"/>
                    </a:moveTo>
                    <a:lnTo>
                      <a:pt x="48" y="223"/>
                    </a:lnTo>
                    <a:lnTo>
                      <a:pt x="297" y="89"/>
                    </a:lnTo>
                    <a:lnTo>
                      <a:pt x="249" y="0"/>
                    </a:lnTo>
                    <a:lnTo>
                      <a:pt x="0" y="134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43" name="îśḷiḋé"/>
              <p:cNvSpPr>
                <a:spLocks/>
              </p:cNvSpPr>
              <p:nvPr/>
            </p:nvSpPr>
            <p:spPr bwMode="auto">
              <a:xfrm>
                <a:off x="4567" y="1238"/>
                <a:ext cx="22" cy="36"/>
              </a:xfrm>
              <a:custGeom>
                <a:avLst/>
                <a:gdLst>
                  <a:gd name="T0" fmla="*/ 19 w 22"/>
                  <a:gd name="T1" fmla="*/ 36 h 36"/>
                  <a:gd name="T2" fmla="*/ 0 w 22"/>
                  <a:gd name="T3" fmla="*/ 1 h 36"/>
                  <a:gd name="T4" fmla="*/ 3 w 22"/>
                  <a:gd name="T5" fmla="*/ 0 h 36"/>
                  <a:gd name="T6" fmla="*/ 22 w 22"/>
                  <a:gd name="T7" fmla="*/ 35 h 36"/>
                  <a:gd name="T8" fmla="*/ 19 w 22"/>
                  <a:gd name="T9" fmla="*/ 36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" h="36">
                    <a:moveTo>
                      <a:pt x="19" y="36"/>
                    </a:moveTo>
                    <a:lnTo>
                      <a:pt x="0" y="1"/>
                    </a:lnTo>
                    <a:lnTo>
                      <a:pt x="3" y="0"/>
                    </a:lnTo>
                    <a:lnTo>
                      <a:pt x="22" y="35"/>
                    </a:lnTo>
                    <a:lnTo>
                      <a:pt x="19" y="36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44" name="ïŝḻide"/>
              <p:cNvSpPr>
                <a:spLocks/>
              </p:cNvSpPr>
              <p:nvPr/>
            </p:nvSpPr>
            <p:spPr bwMode="auto">
              <a:xfrm>
                <a:off x="4567" y="1238"/>
                <a:ext cx="22" cy="36"/>
              </a:xfrm>
              <a:custGeom>
                <a:avLst/>
                <a:gdLst>
                  <a:gd name="T0" fmla="*/ 19 w 22"/>
                  <a:gd name="T1" fmla="*/ 36 h 36"/>
                  <a:gd name="T2" fmla="*/ 0 w 22"/>
                  <a:gd name="T3" fmla="*/ 1 h 36"/>
                  <a:gd name="T4" fmla="*/ 3 w 22"/>
                  <a:gd name="T5" fmla="*/ 0 h 36"/>
                  <a:gd name="T6" fmla="*/ 22 w 22"/>
                  <a:gd name="T7" fmla="*/ 35 h 36"/>
                  <a:gd name="T8" fmla="*/ 19 w 22"/>
                  <a:gd name="T9" fmla="*/ 36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" h="36">
                    <a:moveTo>
                      <a:pt x="19" y="36"/>
                    </a:moveTo>
                    <a:lnTo>
                      <a:pt x="0" y="1"/>
                    </a:lnTo>
                    <a:lnTo>
                      <a:pt x="3" y="0"/>
                    </a:lnTo>
                    <a:lnTo>
                      <a:pt x="22" y="35"/>
                    </a:lnTo>
                    <a:lnTo>
                      <a:pt x="19" y="36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45" name="ïşlïďè"/>
              <p:cNvSpPr>
                <a:spLocks/>
              </p:cNvSpPr>
              <p:nvPr/>
            </p:nvSpPr>
            <p:spPr bwMode="auto">
              <a:xfrm>
                <a:off x="4567" y="1101"/>
                <a:ext cx="258" cy="194"/>
              </a:xfrm>
              <a:custGeom>
                <a:avLst/>
                <a:gdLst>
                  <a:gd name="T0" fmla="*/ 0 w 258"/>
                  <a:gd name="T1" fmla="*/ 116 h 194"/>
                  <a:gd name="T2" fmla="*/ 41 w 258"/>
                  <a:gd name="T3" fmla="*/ 194 h 194"/>
                  <a:gd name="T4" fmla="*/ 258 w 258"/>
                  <a:gd name="T5" fmla="*/ 78 h 194"/>
                  <a:gd name="T6" fmla="*/ 215 w 258"/>
                  <a:gd name="T7" fmla="*/ 0 h 194"/>
                  <a:gd name="T8" fmla="*/ 0 w 258"/>
                  <a:gd name="T9" fmla="*/ 116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" h="194">
                    <a:moveTo>
                      <a:pt x="0" y="116"/>
                    </a:moveTo>
                    <a:lnTo>
                      <a:pt x="41" y="194"/>
                    </a:lnTo>
                    <a:lnTo>
                      <a:pt x="258" y="78"/>
                    </a:lnTo>
                    <a:lnTo>
                      <a:pt x="215" y="0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A6CFE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46" name="íSļîḍé"/>
              <p:cNvSpPr>
                <a:spLocks/>
              </p:cNvSpPr>
              <p:nvPr/>
            </p:nvSpPr>
            <p:spPr bwMode="auto">
              <a:xfrm>
                <a:off x="4567" y="1101"/>
                <a:ext cx="258" cy="194"/>
              </a:xfrm>
              <a:custGeom>
                <a:avLst/>
                <a:gdLst>
                  <a:gd name="T0" fmla="*/ 0 w 258"/>
                  <a:gd name="T1" fmla="*/ 116 h 194"/>
                  <a:gd name="T2" fmla="*/ 41 w 258"/>
                  <a:gd name="T3" fmla="*/ 194 h 194"/>
                  <a:gd name="T4" fmla="*/ 258 w 258"/>
                  <a:gd name="T5" fmla="*/ 78 h 194"/>
                  <a:gd name="T6" fmla="*/ 215 w 258"/>
                  <a:gd name="T7" fmla="*/ 0 h 194"/>
                  <a:gd name="T8" fmla="*/ 0 w 258"/>
                  <a:gd name="T9" fmla="*/ 116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" h="194">
                    <a:moveTo>
                      <a:pt x="0" y="116"/>
                    </a:moveTo>
                    <a:lnTo>
                      <a:pt x="41" y="194"/>
                    </a:lnTo>
                    <a:lnTo>
                      <a:pt x="258" y="78"/>
                    </a:lnTo>
                    <a:lnTo>
                      <a:pt x="215" y="0"/>
                    </a:lnTo>
                    <a:lnTo>
                      <a:pt x="0" y="116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47" name="iṣ1ïḋe"/>
              <p:cNvSpPr>
                <a:spLocks/>
              </p:cNvSpPr>
              <p:nvPr/>
            </p:nvSpPr>
            <p:spPr bwMode="auto">
              <a:xfrm>
                <a:off x="3801" y="2848"/>
                <a:ext cx="222" cy="128"/>
              </a:xfrm>
              <a:custGeom>
                <a:avLst/>
                <a:gdLst>
                  <a:gd name="T0" fmla="*/ 14 w 222"/>
                  <a:gd name="T1" fmla="*/ 128 h 128"/>
                  <a:gd name="T2" fmla="*/ 222 w 222"/>
                  <a:gd name="T3" fmla="*/ 32 h 128"/>
                  <a:gd name="T4" fmla="*/ 206 w 222"/>
                  <a:gd name="T5" fmla="*/ 0 h 128"/>
                  <a:gd name="T6" fmla="*/ 0 w 222"/>
                  <a:gd name="T7" fmla="*/ 94 h 128"/>
                  <a:gd name="T8" fmla="*/ 14 w 222"/>
                  <a:gd name="T9" fmla="*/ 128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2" h="128">
                    <a:moveTo>
                      <a:pt x="14" y="128"/>
                    </a:moveTo>
                    <a:lnTo>
                      <a:pt x="222" y="32"/>
                    </a:lnTo>
                    <a:lnTo>
                      <a:pt x="206" y="0"/>
                    </a:lnTo>
                    <a:lnTo>
                      <a:pt x="0" y="94"/>
                    </a:lnTo>
                    <a:lnTo>
                      <a:pt x="14" y="128"/>
                    </a:lnTo>
                    <a:close/>
                  </a:path>
                </a:pathLst>
              </a:custGeom>
              <a:solidFill>
                <a:srgbClr val="38383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48" name="íṥ1iḑé"/>
              <p:cNvSpPr>
                <a:spLocks/>
              </p:cNvSpPr>
              <p:nvPr/>
            </p:nvSpPr>
            <p:spPr bwMode="auto">
              <a:xfrm>
                <a:off x="3689" y="2702"/>
                <a:ext cx="157" cy="210"/>
              </a:xfrm>
              <a:custGeom>
                <a:avLst/>
                <a:gdLst>
                  <a:gd name="T0" fmla="*/ 0 w 98"/>
                  <a:gd name="T1" fmla="*/ 1397 h 132"/>
                  <a:gd name="T2" fmla="*/ 984 w 98"/>
                  <a:gd name="T3" fmla="*/ 3401 h 132"/>
                  <a:gd name="T4" fmla="*/ 2661 w 98"/>
                  <a:gd name="T5" fmla="*/ 2480 h 132"/>
                  <a:gd name="T6" fmla="*/ 1402 w 98"/>
                  <a:gd name="T7" fmla="*/ 652 h 132"/>
                  <a:gd name="T8" fmla="*/ 0 w 98"/>
                  <a:gd name="T9" fmla="*/ 1397 h 1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8" h="132">
                    <a:moveTo>
                      <a:pt x="0" y="54"/>
                    </a:moveTo>
                    <a:cubicBezTo>
                      <a:pt x="0" y="54"/>
                      <a:pt x="36" y="105"/>
                      <a:pt x="36" y="132"/>
                    </a:cubicBezTo>
                    <a:cubicBezTo>
                      <a:pt x="98" y="96"/>
                      <a:pt x="98" y="96"/>
                      <a:pt x="98" y="96"/>
                    </a:cubicBezTo>
                    <a:cubicBezTo>
                      <a:pt x="98" y="96"/>
                      <a:pt x="62" y="49"/>
                      <a:pt x="52" y="25"/>
                    </a:cubicBezTo>
                    <a:cubicBezTo>
                      <a:pt x="42" y="0"/>
                      <a:pt x="0" y="54"/>
                      <a:pt x="0" y="54"/>
                    </a:cubicBezTo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49" name="íṧļïḑê"/>
              <p:cNvSpPr>
                <a:spLocks/>
              </p:cNvSpPr>
              <p:nvPr/>
            </p:nvSpPr>
            <p:spPr bwMode="auto">
              <a:xfrm>
                <a:off x="3641" y="2686"/>
                <a:ext cx="155" cy="81"/>
              </a:xfrm>
              <a:custGeom>
                <a:avLst/>
                <a:gdLst>
                  <a:gd name="T0" fmla="*/ 0 w 155"/>
                  <a:gd name="T1" fmla="*/ 70 h 81"/>
                  <a:gd name="T2" fmla="*/ 149 w 155"/>
                  <a:gd name="T3" fmla="*/ 0 h 81"/>
                  <a:gd name="T4" fmla="*/ 155 w 155"/>
                  <a:gd name="T5" fmla="*/ 12 h 81"/>
                  <a:gd name="T6" fmla="*/ 7 w 155"/>
                  <a:gd name="T7" fmla="*/ 81 h 81"/>
                  <a:gd name="T8" fmla="*/ 0 w 155"/>
                  <a:gd name="T9" fmla="*/ 70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5" h="81">
                    <a:moveTo>
                      <a:pt x="0" y="70"/>
                    </a:moveTo>
                    <a:lnTo>
                      <a:pt x="149" y="0"/>
                    </a:lnTo>
                    <a:lnTo>
                      <a:pt x="155" y="12"/>
                    </a:lnTo>
                    <a:lnTo>
                      <a:pt x="7" y="81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0F375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50" name="î$ḷiḍe"/>
              <p:cNvSpPr>
                <a:spLocks/>
              </p:cNvSpPr>
              <p:nvPr/>
            </p:nvSpPr>
            <p:spPr bwMode="auto">
              <a:xfrm>
                <a:off x="3724" y="2764"/>
                <a:ext cx="375" cy="210"/>
              </a:xfrm>
              <a:custGeom>
                <a:avLst/>
                <a:gdLst>
                  <a:gd name="T0" fmla="*/ 349 w 235"/>
                  <a:gd name="T1" fmla="*/ 2223 h 132"/>
                  <a:gd name="T2" fmla="*/ 54 w 235"/>
                  <a:gd name="T3" fmla="*/ 2437 h 132"/>
                  <a:gd name="T4" fmla="*/ 796 w 235"/>
                  <a:gd name="T5" fmla="*/ 3401 h 132"/>
                  <a:gd name="T6" fmla="*/ 2347 w 235"/>
                  <a:gd name="T7" fmla="*/ 2582 h 132"/>
                  <a:gd name="T8" fmla="*/ 2347 w 235"/>
                  <a:gd name="T9" fmla="*/ 2090 h 132"/>
                  <a:gd name="T10" fmla="*/ 3089 w 235"/>
                  <a:gd name="T11" fmla="*/ 2308 h 132"/>
                  <a:gd name="T12" fmla="*/ 5874 w 235"/>
                  <a:gd name="T13" fmla="*/ 737 h 132"/>
                  <a:gd name="T14" fmla="*/ 5874 w 235"/>
                  <a:gd name="T15" fmla="*/ 294 h 132"/>
                  <a:gd name="T16" fmla="*/ 3852 w 235"/>
                  <a:gd name="T17" fmla="*/ 573 h 132"/>
                  <a:gd name="T18" fmla="*/ 1632 w 235"/>
                  <a:gd name="T19" fmla="*/ 792 h 132"/>
                  <a:gd name="T20" fmla="*/ 1581 w 235"/>
                  <a:gd name="T21" fmla="*/ 1185 h 132"/>
                  <a:gd name="T22" fmla="*/ 349 w 235"/>
                  <a:gd name="T23" fmla="*/ 2223 h 1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35" h="132">
                    <a:moveTo>
                      <a:pt x="13" y="86"/>
                    </a:moveTo>
                    <a:cubicBezTo>
                      <a:pt x="3" y="87"/>
                      <a:pt x="3" y="87"/>
                      <a:pt x="2" y="94"/>
                    </a:cubicBezTo>
                    <a:cubicBezTo>
                      <a:pt x="0" y="101"/>
                      <a:pt x="30" y="132"/>
                      <a:pt x="30" y="132"/>
                    </a:cubicBezTo>
                    <a:cubicBezTo>
                      <a:pt x="89" y="100"/>
                      <a:pt x="89" y="100"/>
                      <a:pt x="89" y="100"/>
                    </a:cubicBezTo>
                    <a:cubicBezTo>
                      <a:pt x="89" y="81"/>
                      <a:pt x="89" y="81"/>
                      <a:pt x="89" y="81"/>
                    </a:cubicBezTo>
                    <a:cubicBezTo>
                      <a:pt x="89" y="81"/>
                      <a:pt x="104" y="96"/>
                      <a:pt x="117" y="89"/>
                    </a:cubicBezTo>
                    <a:cubicBezTo>
                      <a:pt x="130" y="81"/>
                      <a:pt x="223" y="28"/>
                      <a:pt x="223" y="28"/>
                    </a:cubicBezTo>
                    <a:cubicBezTo>
                      <a:pt x="223" y="28"/>
                      <a:pt x="235" y="21"/>
                      <a:pt x="223" y="11"/>
                    </a:cubicBezTo>
                    <a:cubicBezTo>
                      <a:pt x="210" y="0"/>
                      <a:pt x="166" y="8"/>
                      <a:pt x="146" y="22"/>
                    </a:cubicBezTo>
                    <a:cubicBezTo>
                      <a:pt x="125" y="36"/>
                      <a:pt x="69" y="34"/>
                      <a:pt x="62" y="31"/>
                    </a:cubicBezTo>
                    <a:cubicBezTo>
                      <a:pt x="55" y="28"/>
                      <a:pt x="54" y="40"/>
                      <a:pt x="60" y="46"/>
                    </a:cubicBezTo>
                    <a:cubicBezTo>
                      <a:pt x="66" y="53"/>
                      <a:pt x="23" y="85"/>
                      <a:pt x="13" y="86"/>
                    </a:cubicBezTo>
                    <a:close/>
                  </a:path>
                </a:pathLst>
              </a:custGeom>
              <a:solidFill>
                <a:srgbClr val="7C6A5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51" name="ïşḷîdé"/>
              <p:cNvSpPr>
                <a:spLocks/>
              </p:cNvSpPr>
              <p:nvPr/>
            </p:nvSpPr>
            <p:spPr bwMode="auto">
              <a:xfrm>
                <a:off x="3691" y="2740"/>
                <a:ext cx="88" cy="79"/>
              </a:xfrm>
              <a:custGeom>
                <a:avLst/>
                <a:gdLst>
                  <a:gd name="T0" fmla="*/ 0 w 55"/>
                  <a:gd name="T1" fmla="*/ 796 h 50"/>
                  <a:gd name="T2" fmla="*/ 0 w 55"/>
                  <a:gd name="T3" fmla="*/ 796 h 50"/>
                  <a:gd name="T4" fmla="*/ 315 w 55"/>
                  <a:gd name="T5" fmla="*/ 1236 h 50"/>
                  <a:gd name="T6" fmla="*/ 315 w 55"/>
                  <a:gd name="T7" fmla="*/ 1236 h 50"/>
                  <a:gd name="T8" fmla="*/ 0 w 55"/>
                  <a:gd name="T9" fmla="*/ 796 h 50"/>
                  <a:gd name="T10" fmla="*/ 1378 w 55"/>
                  <a:gd name="T11" fmla="*/ 33 h 50"/>
                  <a:gd name="T12" fmla="*/ 1378 w 55"/>
                  <a:gd name="T13" fmla="*/ 33 h 50"/>
                  <a:gd name="T14" fmla="*/ 1482 w 55"/>
                  <a:gd name="T15" fmla="*/ 205 h 50"/>
                  <a:gd name="T16" fmla="*/ 1482 w 55"/>
                  <a:gd name="T17" fmla="*/ 205 h 50"/>
                  <a:gd name="T18" fmla="*/ 1378 w 55"/>
                  <a:gd name="T19" fmla="*/ 33 h 50"/>
                  <a:gd name="T20" fmla="*/ 1378 w 55"/>
                  <a:gd name="T21" fmla="*/ 33 h 50"/>
                  <a:gd name="T22" fmla="*/ 1378 w 55"/>
                  <a:gd name="T23" fmla="*/ 0 h 50"/>
                  <a:gd name="T24" fmla="*/ 1378 w 55"/>
                  <a:gd name="T25" fmla="*/ 33 h 50"/>
                  <a:gd name="T26" fmla="*/ 1378 w 55"/>
                  <a:gd name="T27" fmla="*/ 0 h 5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5" h="50"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2" y="35"/>
                      <a:pt x="7" y="42"/>
                      <a:pt x="12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7" y="42"/>
                      <a:pt x="2" y="35"/>
                      <a:pt x="0" y="32"/>
                    </a:cubicBezTo>
                    <a:moveTo>
                      <a:pt x="51" y="1"/>
                    </a:moveTo>
                    <a:cubicBezTo>
                      <a:pt x="51" y="1"/>
                      <a:pt x="51" y="1"/>
                      <a:pt x="51" y="1"/>
                    </a:cubicBezTo>
                    <a:cubicBezTo>
                      <a:pt x="52" y="3"/>
                      <a:pt x="53" y="5"/>
                      <a:pt x="55" y="8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3" y="5"/>
                      <a:pt x="52" y="3"/>
                      <a:pt x="51" y="1"/>
                    </a:cubicBezTo>
                    <a:cubicBezTo>
                      <a:pt x="51" y="1"/>
                      <a:pt x="51" y="1"/>
                      <a:pt x="51" y="1"/>
                    </a:cubicBezTo>
                    <a:moveTo>
                      <a:pt x="51" y="0"/>
                    </a:moveTo>
                    <a:cubicBezTo>
                      <a:pt x="51" y="0"/>
                      <a:pt x="51" y="0"/>
                      <a:pt x="51" y="1"/>
                    </a:cubicBez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solidFill>
                <a:srgbClr val="CECEC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52" name="ïsḷïḋé"/>
              <p:cNvSpPr>
                <a:spLocks/>
              </p:cNvSpPr>
              <p:nvPr/>
            </p:nvSpPr>
            <p:spPr bwMode="auto">
              <a:xfrm>
                <a:off x="3691" y="2732"/>
                <a:ext cx="88" cy="87"/>
              </a:xfrm>
              <a:custGeom>
                <a:avLst/>
                <a:gdLst>
                  <a:gd name="T0" fmla="*/ 1237 w 55"/>
                  <a:gd name="T1" fmla="*/ 0 h 55"/>
                  <a:gd name="T2" fmla="*/ 0 w 55"/>
                  <a:gd name="T3" fmla="*/ 924 h 55"/>
                  <a:gd name="T4" fmla="*/ 315 w 55"/>
                  <a:gd name="T5" fmla="*/ 1367 h 55"/>
                  <a:gd name="T6" fmla="*/ 1450 w 55"/>
                  <a:gd name="T7" fmla="*/ 891 h 55"/>
                  <a:gd name="T8" fmla="*/ 1482 w 55"/>
                  <a:gd name="T9" fmla="*/ 546 h 55"/>
                  <a:gd name="T10" fmla="*/ 1482 w 55"/>
                  <a:gd name="T11" fmla="*/ 326 h 55"/>
                  <a:gd name="T12" fmla="*/ 1378 w 55"/>
                  <a:gd name="T13" fmla="*/ 138 h 55"/>
                  <a:gd name="T14" fmla="*/ 1378 w 55"/>
                  <a:gd name="T15" fmla="*/ 138 h 55"/>
                  <a:gd name="T16" fmla="*/ 1378 w 55"/>
                  <a:gd name="T17" fmla="*/ 138 h 55"/>
                  <a:gd name="T18" fmla="*/ 1378 w 55"/>
                  <a:gd name="T19" fmla="*/ 130 h 55"/>
                  <a:gd name="T20" fmla="*/ 1237 w 55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5" h="55">
                    <a:moveTo>
                      <a:pt x="46" y="0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2" y="40"/>
                      <a:pt x="7" y="47"/>
                      <a:pt x="12" y="55"/>
                    </a:cubicBezTo>
                    <a:cubicBezTo>
                      <a:pt x="54" y="36"/>
                      <a:pt x="54" y="36"/>
                      <a:pt x="54" y="36"/>
                    </a:cubicBezTo>
                    <a:cubicBezTo>
                      <a:pt x="55" y="31"/>
                      <a:pt x="55" y="27"/>
                      <a:pt x="55" y="22"/>
                    </a:cubicBezTo>
                    <a:cubicBezTo>
                      <a:pt x="55" y="19"/>
                      <a:pt x="55" y="16"/>
                      <a:pt x="55" y="13"/>
                    </a:cubicBezTo>
                    <a:cubicBezTo>
                      <a:pt x="53" y="10"/>
                      <a:pt x="52" y="8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49" y="2"/>
                      <a:pt x="48" y="0"/>
                      <a:pt x="46" y="0"/>
                    </a:cubicBezTo>
                  </a:path>
                </a:pathLst>
              </a:custGeom>
              <a:solidFill>
                <a:srgbClr val="C0BEA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53" name="îsļïďè"/>
              <p:cNvSpPr>
                <a:spLocks/>
              </p:cNvSpPr>
              <p:nvPr/>
            </p:nvSpPr>
            <p:spPr bwMode="auto">
              <a:xfrm>
                <a:off x="3648" y="2698"/>
                <a:ext cx="172" cy="121"/>
              </a:xfrm>
              <a:custGeom>
                <a:avLst/>
                <a:gdLst>
                  <a:gd name="T0" fmla="*/ 24 w 172"/>
                  <a:gd name="T1" fmla="*/ 121 h 121"/>
                  <a:gd name="T2" fmla="*/ 0 w 172"/>
                  <a:gd name="T3" fmla="*/ 69 h 121"/>
                  <a:gd name="T4" fmla="*/ 148 w 172"/>
                  <a:gd name="T5" fmla="*/ 0 h 121"/>
                  <a:gd name="T6" fmla="*/ 172 w 172"/>
                  <a:gd name="T7" fmla="*/ 51 h 121"/>
                  <a:gd name="T8" fmla="*/ 24 w 172"/>
                  <a:gd name="T9" fmla="*/ 121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121">
                    <a:moveTo>
                      <a:pt x="24" y="121"/>
                    </a:moveTo>
                    <a:lnTo>
                      <a:pt x="0" y="69"/>
                    </a:lnTo>
                    <a:lnTo>
                      <a:pt x="148" y="0"/>
                    </a:lnTo>
                    <a:lnTo>
                      <a:pt x="172" y="51"/>
                    </a:lnTo>
                    <a:lnTo>
                      <a:pt x="24" y="121"/>
                    </a:lnTo>
                    <a:close/>
                  </a:path>
                </a:pathLst>
              </a:custGeom>
              <a:solidFill>
                <a:srgbClr val="A6CFE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54" name="ïšľïḑe"/>
              <p:cNvSpPr>
                <a:spLocks/>
              </p:cNvSpPr>
              <p:nvPr/>
            </p:nvSpPr>
            <p:spPr bwMode="auto">
              <a:xfrm>
                <a:off x="3600" y="2751"/>
                <a:ext cx="405" cy="172"/>
              </a:xfrm>
              <a:custGeom>
                <a:avLst/>
                <a:gdLst>
                  <a:gd name="T0" fmla="*/ 0 w 254"/>
                  <a:gd name="T1" fmla="*/ 540 h 108"/>
                  <a:gd name="T2" fmla="*/ 6048 w 254"/>
                  <a:gd name="T3" fmla="*/ 2779 h 108"/>
                  <a:gd name="T4" fmla="*/ 6360 w 254"/>
                  <a:gd name="T5" fmla="*/ 2755 h 108"/>
                  <a:gd name="T6" fmla="*/ 6574 w 254"/>
                  <a:gd name="T7" fmla="*/ 2508 h 108"/>
                  <a:gd name="T8" fmla="*/ 6655 w 254"/>
                  <a:gd name="T9" fmla="*/ 2367 h 108"/>
                  <a:gd name="T10" fmla="*/ 217 w 254"/>
                  <a:gd name="T11" fmla="*/ 0 h 108"/>
                  <a:gd name="T12" fmla="*/ 0 w 254"/>
                  <a:gd name="T13" fmla="*/ 540 h 1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4" h="108">
                    <a:moveTo>
                      <a:pt x="0" y="21"/>
                    </a:moveTo>
                    <a:cubicBezTo>
                      <a:pt x="231" y="107"/>
                      <a:pt x="231" y="107"/>
                      <a:pt x="231" y="107"/>
                    </a:cubicBezTo>
                    <a:cubicBezTo>
                      <a:pt x="235" y="108"/>
                      <a:pt x="239" y="108"/>
                      <a:pt x="243" y="106"/>
                    </a:cubicBezTo>
                    <a:cubicBezTo>
                      <a:pt x="247" y="104"/>
                      <a:pt x="250" y="101"/>
                      <a:pt x="251" y="97"/>
                    </a:cubicBezTo>
                    <a:cubicBezTo>
                      <a:pt x="254" y="91"/>
                      <a:pt x="254" y="91"/>
                      <a:pt x="254" y="91"/>
                    </a:cubicBezTo>
                    <a:cubicBezTo>
                      <a:pt x="8" y="0"/>
                      <a:pt x="8" y="0"/>
                      <a:pt x="8" y="0"/>
                    </a:cubicBez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38383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55" name="ïṥľîďè"/>
              <p:cNvSpPr>
                <a:spLocks/>
              </p:cNvSpPr>
              <p:nvPr/>
            </p:nvSpPr>
            <p:spPr bwMode="auto">
              <a:xfrm>
                <a:off x="4546" y="1529"/>
                <a:ext cx="485" cy="480"/>
              </a:xfrm>
              <a:custGeom>
                <a:avLst/>
                <a:gdLst>
                  <a:gd name="T0" fmla="*/ 4011 w 304"/>
                  <a:gd name="T1" fmla="*/ 6881 h 301"/>
                  <a:gd name="T2" fmla="*/ 6233 w 304"/>
                  <a:gd name="T3" fmla="*/ 5829 h 301"/>
                  <a:gd name="T4" fmla="*/ 6704 w 304"/>
                  <a:gd name="T5" fmla="*/ 3934 h 301"/>
                  <a:gd name="T6" fmla="*/ 5921 w 304"/>
                  <a:gd name="T7" fmla="*/ 2024 h 301"/>
                  <a:gd name="T8" fmla="*/ 1860 w 304"/>
                  <a:gd name="T9" fmla="*/ 2075 h 301"/>
                  <a:gd name="T10" fmla="*/ 0 w 304"/>
                  <a:gd name="T11" fmla="*/ 1445 h 301"/>
                  <a:gd name="T12" fmla="*/ 2774 w 304"/>
                  <a:gd name="T13" fmla="*/ 346 h 301"/>
                  <a:gd name="T14" fmla="*/ 6627 w 304"/>
                  <a:gd name="T15" fmla="*/ 837 h 301"/>
                  <a:gd name="T16" fmla="*/ 7899 w 304"/>
                  <a:gd name="T17" fmla="*/ 4446 h 301"/>
                  <a:gd name="T18" fmla="*/ 6147 w 304"/>
                  <a:gd name="T19" fmla="*/ 7235 h 301"/>
                  <a:gd name="T20" fmla="*/ 3797 w 304"/>
                  <a:gd name="T21" fmla="*/ 7578 h 301"/>
                  <a:gd name="T22" fmla="*/ 4011 w 304"/>
                  <a:gd name="T23" fmla="*/ 6881 h 30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4" h="301">
                    <a:moveTo>
                      <a:pt x="152" y="262"/>
                    </a:moveTo>
                    <a:cubicBezTo>
                      <a:pt x="175" y="256"/>
                      <a:pt x="228" y="244"/>
                      <a:pt x="237" y="222"/>
                    </a:cubicBezTo>
                    <a:cubicBezTo>
                      <a:pt x="246" y="200"/>
                      <a:pt x="255" y="150"/>
                      <a:pt x="255" y="150"/>
                    </a:cubicBezTo>
                    <a:cubicBezTo>
                      <a:pt x="255" y="150"/>
                      <a:pt x="257" y="107"/>
                      <a:pt x="225" y="77"/>
                    </a:cubicBezTo>
                    <a:cubicBezTo>
                      <a:pt x="201" y="53"/>
                      <a:pt x="167" y="47"/>
                      <a:pt x="71" y="79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55"/>
                      <a:pt x="52" y="25"/>
                      <a:pt x="105" y="13"/>
                    </a:cubicBezTo>
                    <a:cubicBezTo>
                      <a:pt x="139" y="4"/>
                      <a:pt x="215" y="0"/>
                      <a:pt x="252" y="32"/>
                    </a:cubicBezTo>
                    <a:cubicBezTo>
                      <a:pt x="288" y="65"/>
                      <a:pt x="304" y="133"/>
                      <a:pt x="300" y="169"/>
                    </a:cubicBezTo>
                    <a:cubicBezTo>
                      <a:pt x="296" y="205"/>
                      <a:pt x="283" y="251"/>
                      <a:pt x="234" y="276"/>
                    </a:cubicBezTo>
                    <a:cubicBezTo>
                      <a:pt x="186" y="301"/>
                      <a:pt x="151" y="296"/>
                      <a:pt x="144" y="289"/>
                    </a:cubicBezTo>
                    <a:cubicBezTo>
                      <a:pt x="137" y="281"/>
                      <a:pt x="136" y="266"/>
                      <a:pt x="152" y="262"/>
                    </a:cubicBezTo>
                  </a:path>
                </a:pathLst>
              </a:custGeom>
              <a:solidFill>
                <a:srgbClr val="C6173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56" name="iš1ïďè"/>
              <p:cNvSpPr>
                <a:spLocks/>
              </p:cNvSpPr>
              <p:nvPr/>
            </p:nvSpPr>
            <p:spPr bwMode="auto">
              <a:xfrm>
                <a:off x="3952" y="1187"/>
                <a:ext cx="535" cy="529"/>
              </a:xfrm>
              <a:custGeom>
                <a:avLst/>
                <a:gdLst>
                  <a:gd name="T0" fmla="*/ 396 w 335"/>
                  <a:gd name="T1" fmla="*/ 3338 h 332"/>
                  <a:gd name="T2" fmla="*/ 2257 w 335"/>
                  <a:gd name="T3" fmla="*/ 8494 h 332"/>
                  <a:gd name="T4" fmla="*/ 3718 w 335"/>
                  <a:gd name="T5" fmla="*/ 8083 h 332"/>
                  <a:gd name="T6" fmla="*/ 8870 w 335"/>
                  <a:gd name="T7" fmla="*/ 4130 h 332"/>
                  <a:gd name="T8" fmla="*/ 7313 w 335"/>
                  <a:gd name="T9" fmla="*/ 1934 h 332"/>
                  <a:gd name="T10" fmla="*/ 3814 w 335"/>
                  <a:gd name="T11" fmla="*/ 4356 h 332"/>
                  <a:gd name="T12" fmla="*/ 2940 w 335"/>
                  <a:gd name="T13" fmla="*/ 741 h 332"/>
                  <a:gd name="T14" fmla="*/ 396 w 335"/>
                  <a:gd name="T15" fmla="*/ 3338 h 3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35" h="332">
                    <a:moveTo>
                      <a:pt x="15" y="128"/>
                    </a:moveTo>
                    <a:cubicBezTo>
                      <a:pt x="15" y="128"/>
                      <a:pt x="66" y="319"/>
                      <a:pt x="85" y="326"/>
                    </a:cubicBezTo>
                    <a:cubicBezTo>
                      <a:pt x="104" y="332"/>
                      <a:pt x="116" y="331"/>
                      <a:pt x="140" y="310"/>
                    </a:cubicBezTo>
                    <a:cubicBezTo>
                      <a:pt x="164" y="288"/>
                      <a:pt x="335" y="158"/>
                      <a:pt x="335" y="158"/>
                    </a:cubicBezTo>
                    <a:cubicBezTo>
                      <a:pt x="276" y="74"/>
                      <a:pt x="276" y="74"/>
                      <a:pt x="276" y="74"/>
                    </a:cubicBezTo>
                    <a:cubicBezTo>
                      <a:pt x="144" y="167"/>
                      <a:pt x="144" y="167"/>
                      <a:pt x="144" y="167"/>
                    </a:cubicBezTo>
                    <a:cubicBezTo>
                      <a:pt x="144" y="167"/>
                      <a:pt x="163" y="56"/>
                      <a:pt x="111" y="28"/>
                    </a:cubicBezTo>
                    <a:cubicBezTo>
                      <a:pt x="59" y="0"/>
                      <a:pt x="0" y="72"/>
                      <a:pt x="15" y="128"/>
                    </a:cubicBezTo>
                  </a:path>
                </a:pathLst>
              </a:custGeom>
              <a:solidFill>
                <a:srgbClr val="9B7F6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57" name="íŝľíḋè"/>
              <p:cNvSpPr>
                <a:spLocks/>
              </p:cNvSpPr>
              <p:nvPr/>
            </p:nvSpPr>
            <p:spPr bwMode="auto">
              <a:xfrm>
                <a:off x="3131" y="1682"/>
                <a:ext cx="667" cy="1047"/>
              </a:xfrm>
              <a:custGeom>
                <a:avLst/>
                <a:gdLst>
                  <a:gd name="T0" fmla="*/ 6356 w 418"/>
                  <a:gd name="T1" fmla="*/ 3084 h 657"/>
                  <a:gd name="T2" fmla="*/ 8425 w 418"/>
                  <a:gd name="T3" fmla="*/ 10202 h 657"/>
                  <a:gd name="T4" fmla="*/ 11007 w 418"/>
                  <a:gd name="T5" fmla="*/ 16744 h 657"/>
                  <a:gd name="T6" fmla="*/ 8425 w 418"/>
                  <a:gd name="T7" fmla="*/ 17155 h 657"/>
                  <a:gd name="T8" fmla="*/ 6151 w 418"/>
                  <a:gd name="T9" fmla="*/ 11595 h 657"/>
                  <a:gd name="T10" fmla="*/ 1739 w 418"/>
                  <a:gd name="T11" fmla="*/ 3084 h 657"/>
                  <a:gd name="T12" fmla="*/ 1369 w 418"/>
                  <a:gd name="T13" fmla="*/ 163 h 657"/>
                  <a:gd name="T14" fmla="*/ 6356 w 418"/>
                  <a:gd name="T15" fmla="*/ 3084 h 65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18" h="657">
                    <a:moveTo>
                      <a:pt x="241" y="118"/>
                    </a:moveTo>
                    <a:cubicBezTo>
                      <a:pt x="241" y="118"/>
                      <a:pt x="312" y="332"/>
                      <a:pt x="320" y="391"/>
                    </a:cubicBezTo>
                    <a:cubicBezTo>
                      <a:pt x="329" y="450"/>
                      <a:pt x="418" y="641"/>
                      <a:pt x="418" y="641"/>
                    </a:cubicBezTo>
                    <a:cubicBezTo>
                      <a:pt x="320" y="657"/>
                      <a:pt x="320" y="657"/>
                      <a:pt x="320" y="657"/>
                    </a:cubicBezTo>
                    <a:cubicBezTo>
                      <a:pt x="234" y="444"/>
                      <a:pt x="234" y="444"/>
                      <a:pt x="234" y="444"/>
                    </a:cubicBezTo>
                    <a:cubicBezTo>
                      <a:pt x="234" y="444"/>
                      <a:pt x="87" y="172"/>
                      <a:pt x="66" y="118"/>
                    </a:cubicBezTo>
                    <a:cubicBezTo>
                      <a:pt x="45" y="65"/>
                      <a:pt x="0" y="0"/>
                      <a:pt x="52" y="6"/>
                    </a:cubicBezTo>
                    <a:cubicBezTo>
                      <a:pt x="105" y="12"/>
                      <a:pt x="241" y="118"/>
                      <a:pt x="241" y="118"/>
                    </a:cubicBezTo>
                  </a:path>
                </a:pathLst>
              </a:custGeom>
              <a:solidFill>
                <a:srgbClr val="0E2D44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58" name="îśļïdè"/>
              <p:cNvSpPr>
                <a:spLocks noChangeArrowheads="1"/>
              </p:cNvSpPr>
              <p:nvPr/>
            </p:nvSpPr>
            <p:spPr bwMode="auto">
              <a:xfrm>
                <a:off x="3343" y="1999"/>
                <a:ext cx="1173" cy="85"/>
              </a:xfrm>
              <a:prstGeom prst="rect">
                <a:avLst/>
              </a:prstGeom>
              <a:solidFill>
                <a:srgbClr val="C617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3859" name="íṧľídé"/>
              <p:cNvSpPr>
                <a:spLocks noChangeArrowheads="1"/>
              </p:cNvSpPr>
              <p:nvPr/>
            </p:nvSpPr>
            <p:spPr bwMode="auto">
              <a:xfrm>
                <a:off x="3343" y="1999"/>
                <a:ext cx="1173" cy="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3860" name="îslîḓé"/>
              <p:cNvSpPr>
                <a:spLocks/>
              </p:cNvSpPr>
              <p:nvPr/>
            </p:nvSpPr>
            <p:spPr bwMode="auto">
              <a:xfrm>
                <a:off x="4150" y="2651"/>
                <a:ext cx="1017" cy="274"/>
              </a:xfrm>
              <a:custGeom>
                <a:avLst/>
                <a:gdLst>
                  <a:gd name="T0" fmla="*/ 1017 w 1017"/>
                  <a:gd name="T1" fmla="*/ 264 h 274"/>
                  <a:gd name="T2" fmla="*/ 2 w 1017"/>
                  <a:gd name="T3" fmla="*/ 0 h 274"/>
                  <a:gd name="T4" fmla="*/ 0 w 1017"/>
                  <a:gd name="T5" fmla="*/ 8 h 274"/>
                  <a:gd name="T6" fmla="*/ 1013 w 1017"/>
                  <a:gd name="T7" fmla="*/ 274 h 274"/>
                  <a:gd name="T8" fmla="*/ 1017 w 1017"/>
                  <a:gd name="T9" fmla="*/ 264 h 2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17" h="274">
                    <a:moveTo>
                      <a:pt x="1017" y="264"/>
                    </a:moveTo>
                    <a:lnTo>
                      <a:pt x="2" y="0"/>
                    </a:lnTo>
                    <a:lnTo>
                      <a:pt x="0" y="8"/>
                    </a:lnTo>
                    <a:lnTo>
                      <a:pt x="1013" y="274"/>
                    </a:lnTo>
                    <a:lnTo>
                      <a:pt x="1017" y="264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61" name="í$líďè"/>
              <p:cNvSpPr>
                <a:spLocks/>
              </p:cNvSpPr>
              <p:nvPr/>
            </p:nvSpPr>
            <p:spPr bwMode="auto">
              <a:xfrm>
                <a:off x="4150" y="2651"/>
                <a:ext cx="1017" cy="274"/>
              </a:xfrm>
              <a:custGeom>
                <a:avLst/>
                <a:gdLst>
                  <a:gd name="T0" fmla="*/ 1017 w 1017"/>
                  <a:gd name="T1" fmla="*/ 264 h 274"/>
                  <a:gd name="T2" fmla="*/ 2 w 1017"/>
                  <a:gd name="T3" fmla="*/ 0 h 274"/>
                  <a:gd name="T4" fmla="*/ 0 w 1017"/>
                  <a:gd name="T5" fmla="*/ 8 h 274"/>
                  <a:gd name="T6" fmla="*/ 1013 w 1017"/>
                  <a:gd name="T7" fmla="*/ 274 h 27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17" h="274">
                    <a:moveTo>
                      <a:pt x="1017" y="264"/>
                    </a:moveTo>
                    <a:lnTo>
                      <a:pt x="2" y="0"/>
                    </a:lnTo>
                    <a:lnTo>
                      <a:pt x="0" y="8"/>
                    </a:lnTo>
                    <a:lnTo>
                      <a:pt x="1013" y="274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62" name="íṣlíḑe"/>
              <p:cNvSpPr>
                <a:spLocks/>
              </p:cNvSpPr>
              <p:nvPr/>
            </p:nvSpPr>
            <p:spPr bwMode="auto">
              <a:xfrm>
                <a:off x="4390" y="2334"/>
                <a:ext cx="536" cy="908"/>
              </a:xfrm>
              <a:custGeom>
                <a:avLst/>
                <a:gdLst>
                  <a:gd name="T0" fmla="*/ 536 w 536"/>
                  <a:gd name="T1" fmla="*/ 903 h 908"/>
                  <a:gd name="T2" fmla="*/ 8 w 536"/>
                  <a:gd name="T3" fmla="*/ 0 h 908"/>
                  <a:gd name="T4" fmla="*/ 0 w 536"/>
                  <a:gd name="T5" fmla="*/ 3 h 908"/>
                  <a:gd name="T6" fmla="*/ 529 w 536"/>
                  <a:gd name="T7" fmla="*/ 908 h 908"/>
                  <a:gd name="T8" fmla="*/ 536 w 536"/>
                  <a:gd name="T9" fmla="*/ 903 h 9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6" h="908">
                    <a:moveTo>
                      <a:pt x="536" y="903"/>
                    </a:moveTo>
                    <a:lnTo>
                      <a:pt x="8" y="0"/>
                    </a:lnTo>
                    <a:lnTo>
                      <a:pt x="0" y="3"/>
                    </a:lnTo>
                    <a:lnTo>
                      <a:pt x="529" y="908"/>
                    </a:lnTo>
                    <a:lnTo>
                      <a:pt x="536" y="903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63" name="iṣļïdè"/>
              <p:cNvSpPr>
                <a:spLocks/>
              </p:cNvSpPr>
              <p:nvPr/>
            </p:nvSpPr>
            <p:spPr bwMode="auto">
              <a:xfrm>
                <a:off x="4390" y="2334"/>
                <a:ext cx="536" cy="908"/>
              </a:xfrm>
              <a:custGeom>
                <a:avLst/>
                <a:gdLst>
                  <a:gd name="T0" fmla="*/ 536 w 536"/>
                  <a:gd name="T1" fmla="*/ 903 h 908"/>
                  <a:gd name="T2" fmla="*/ 8 w 536"/>
                  <a:gd name="T3" fmla="*/ 0 h 908"/>
                  <a:gd name="T4" fmla="*/ 0 w 536"/>
                  <a:gd name="T5" fmla="*/ 3 h 908"/>
                  <a:gd name="T6" fmla="*/ 529 w 536"/>
                  <a:gd name="T7" fmla="*/ 908 h 90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6" h="908">
                    <a:moveTo>
                      <a:pt x="536" y="903"/>
                    </a:moveTo>
                    <a:lnTo>
                      <a:pt x="8" y="0"/>
                    </a:lnTo>
                    <a:lnTo>
                      <a:pt x="0" y="3"/>
                    </a:lnTo>
                    <a:lnTo>
                      <a:pt x="529" y="908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64" name="íšľïḍe"/>
              <p:cNvSpPr>
                <a:spLocks/>
              </p:cNvSpPr>
              <p:nvPr/>
            </p:nvSpPr>
            <p:spPr bwMode="auto">
              <a:xfrm>
                <a:off x="4520" y="2279"/>
                <a:ext cx="275" cy="1015"/>
              </a:xfrm>
              <a:custGeom>
                <a:avLst/>
                <a:gdLst>
                  <a:gd name="T0" fmla="*/ 10 w 275"/>
                  <a:gd name="T1" fmla="*/ 1015 h 1015"/>
                  <a:gd name="T2" fmla="*/ 275 w 275"/>
                  <a:gd name="T3" fmla="*/ 4 h 1015"/>
                  <a:gd name="T4" fmla="*/ 267 w 275"/>
                  <a:gd name="T5" fmla="*/ 0 h 1015"/>
                  <a:gd name="T6" fmla="*/ 0 w 275"/>
                  <a:gd name="T7" fmla="*/ 1014 h 1015"/>
                  <a:gd name="T8" fmla="*/ 10 w 275"/>
                  <a:gd name="T9" fmla="*/ 1015 h 10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5" h="1015">
                    <a:moveTo>
                      <a:pt x="10" y="1015"/>
                    </a:moveTo>
                    <a:lnTo>
                      <a:pt x="275" y="4"/>
                    </a:lnTo>
                    <a:lnTo>
                      <a:pt x="267" y="0"/>
                    </a:lnTo>
                    <a:lnTo>
                      <a:pt x="0" y="1014"/>
                    </a:lnTo>
                    <a:lnTo>
                      <a:pt x="10" y="1015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65" name="ïṧḷîḍé"/>
              <p:cNvSpPr>
                <a:spLocks/>
              </p:cNvSpPr>
              <p:nvPr/>
            </p:nvSpPr>
            <p:spPr bwMode="auto">
              <a:xfrm>
                <a:off x="4520" y="2279"/>
                <a:ext cx="275" cy="1015"/>
              </a:xfrm>
              <a:custGeom>
                <a:avLst/>
                <a:gdLst>
                  <a:gd name="T0" fmla="*/ 10 w 275"/>
                  <a:gd name="T1" fmla="*/ 1015 h 1015"/>
                  <a:gd name="T2" fmla="*/ 275 w 275"/>
                  <a:gd name="T3" fmla="*/ 4 h 1015"/>
                  <a:gd name="T4" fmla="*/ 267 w 275"/>
                  <a:gd name="T5" fmla="*/ 0 h 1015"/>
                  <a:gd name="T6" fmla="*/ 0 w 275"/>
                  <a:gd name="T7" fmla="*/ 1014 h 10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5" h="1015">
                    <a:moveTo>
                      <a:pt x="10" y="1015"/>
                    </a:moveTo>
                    <a:lnTo>
                      <a:pt x="275" y="4"/>
                    </a:lnTo>
                    <a:lnTo>
                      <a:pt x="267" y="0"/>
                    </a:lnTo>
                    <a:lnTo>
                      <a:pt x="0" y="1014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66" name="ïṣḻïde"/>
              <p:cNvSpPr>
                <a:spLocks/>
              </p:cNvSpPr>
              <p:nvPr/>
            </p:nvSpPr>
            <p:spPr bwMode="auto">
              <a:xfrm>
                <a:off x="4203" y="2520"/>
                <a:ext cx="909" cy="535"/>
              </a:xfrm>
              <a:custGeom>
                <a:avLst/>
                <a:gdLst>
                  <a:gd name="T0" fmla="*/ 5 w 909"/>
                  <a:gd name="T1" fmla="*/ 535 h 535"/>
                  <a:gd name="T2" fmla="*/ 909 w 909"/>
                  <a:gd name="T3" fmla="*/ 6 h 535"/>
                  <a:gd name="T4" fmla="*/ 906 w 909"/>
                  <a:gd name="T5" fmla="*/ 0 h 535"/>
                  <a:gd name="T6" fmla="*/ 0 w 909"/>
                  <a:gd name="T7" fmla="*/ 527 h 535"/>
                  <a:gd name="T8" fmla="*/ 5 w 909"/>
                  <a:gd name="T9" fmla="*/ 535 h 5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9" h="535">
                    <a:moveTo>
                      <a:pt x="5" y="535"/>
                    </a:moveTo>
                    <a:lnTo>
                      <a:pt x="909" y="6"/>
                    </a:lnTo>
                    <a:lnTo>
                      <a:pt x="906" y="0"/>
                    </a:lnTo>
                    <a:lnTo>
                      <a:pt x="0" y="527"/>
                    </a:lnTo>
                    <a:lnTo>
                      <a:pt x="5" y="535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67" name="i$ľíḍé"/>
              <p:cNvSpPr>
                <a:spLocks/>
              </p:cNvSpPr>
              <p:nvPr/>
            </p:nvSpPr>
            <p:spPr bwMode="auto">
              <a:xfrm>
                <a:off x="4203" y="2520"/>
                <a:ext cx="909" cy="535"/>
              </a:xfrm>
              <a:custGeom>
                <a:avLst/>
                <a:gdLst>
                  <a:gd name="T0" fmla="*/ 5 w 909"/>
                  <a:gd name="T1" fmla="*/ 535 h 535"/>
                  <a:gd name="T2" fmla="*/ 909 w 909"/>
                  <a:gd name="T3" fmla="*/ 6 h 535"/>
                  <a:gd name="T4" fmla="*/ 906 w 909"/>
                  <a:gd name="T5" fmla="*/ 0 h 535"/>
                  <a:gd name="T6" fmla="*/ 0 w 909"/>
                  <a:gd name="T7" fmla="*/ 527 h 53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09" h="535">
                    <a:moveTo>
                      <a:pt x="5" y="535"/>
                    </a:moveTo>
                    <a:lnTo>
                      <a:pt x="909" y="6"/>
                    </a:lnTo>
                    <a:lnTo>
                      <a:pt x="906" y="0"/>
                    </a:lnTo>
                    <a:lnTo>
                      <a:pt x="0" y="527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68" name="iSliḋé"/>
              <p:cNvSpPr>
                <a:spLocks/>
              </p:cNvSpPr>
              <p:nvPr/>
            </p:nvSpPr>
            <p:spPr bwMode="auto">
              <a:xfrm>
                <a:off x="4139" y="2708"/>
                <a:ext cx="1039" cy="158"/>
              </a:xfrm>
              <a:custGeom>
                <a:avLst/>
                <a:gdLst>
                  <a:gd name="T0" fmla="*/ 1037 w 1039"/>
                  <a:gd name="T1" fmla="*/ 0 h 158"/>
                  <a:gd name="T2" fmla="*/ 0 w 1039"/>
                  <a:gd name="T3" fmla="*/ 150 h 158"/>
                  <a:gd name="T4" fmla="*/ 2 w 1039"/>
                  <a:gd name="T5" fmla="*/ 158 h 158"/>
                  <a:gd name="T6" fmla="*/ 1039 w 1039"/>
                  <a:gd name="T7" fmla="*/ 8 h 158"/>
                  <a:gd name="T8" fmla="*/ 1037 w 1039"/>
                  <a:gd name="T9" fmla="*/ 0 h 1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9" h="158">
                    <a:moveTo>
                      <a:pt x="1037" y="0"/>
                    </a:moveTo>
                    <a:lnTo>
                      <a:pt x="0" y="150"/>
                    </a:lnTo>
                    <a:lnTo>
                      <a:pt x="2" y="158"/>
                    </a:lnTo>
                    <a:lnTo>
                      <a:pt x="1039" y="8"/>
                    </a:lnTo>
                    <a:lnTo>
                      <a:pt x="1037" y="0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69" name="ïṣ1ïḋê"/>
              <p:cNvSpPr>
                <a:spLocks/>
              </p:cNvSpPr>
              <p:nvPr/>
            </p:nvSpPr>
            <p:spPr bwMode="auto">
              <a:xfrm>
                <a:off x="4139" y="2708"/>
                <a:ext cx="1039" cy="158"/>
              </a:xfrm>
              <a:custGeom>
                <a:avLst/>
                <a:gdLst>
                  <a:gd name="T0" fmla="*/ 1037 w 1039"/>
                  <a:gd name="T1" fmla="*/ 0 h 158"/>
                  <a:gd name="T2" fmla="*/ 0 w 1039"/>
                  <a:gd name="T3" fmla="*/ 150 h 158"/>
                  <a:gd name="T4" fmla="*/ 2 w 1039"/>
                  <a:gd name="T5" fmla="*/ 158 h 158"/>
                  <a:gd name="T6" fmla="*/ 1039 w 1039"/>
                  <a:gd name="T7" fmla="*/ 8 h 15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9" h="158">
                    <a:moveTo>
                      <a:pt x="1037" y="0"/>
                    </a:moveTo>
                    <a:lnTo>
                      <a:pt x="0" y="150"/>
                    </a:lnTo>
                    <a:lnTo>
                      <a:pt x="2" y="158"/>
                    </a:lnTo>
                    <a:lnTo>
                      <a:pt x="1039" y="8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70" name="iśḻiḑe"/>
              <p:cNvSpPr>
                <a:spLocks/>
              </p:cNvSpPr>
              <p:nvPr/>
            </p:nvSpPr>
            <p:spPr bwMode="auto">
              <a:xfrm>
                <a:off x="4236" y="2471"/>
                <a:ext cx="844" cy="632"/>
              </a:xfrm>
              <a:custGeom>
                <a:avLst/>
                <a:gdLst>
                  <a:gd name="T0" fmla="*/ 844 w 844"/>
                  <a:gd name="T1" fmla="*/ 626 h 632"/>
                  <a:gd name="T2" fmla="*/ 5 w 844"/>
                  <a:gd name="T3" fmla="*/ 0 h 632"/>
                  <a:gd name="T4" fmla="*/ 0 w 844"/>
                  <a:gd name="T5" fmla="*/ 6 h 632"/>
                  <a:gd name="T6" fmla="*/ 840 w 844"/>
                  <a:gd name="T7" fmla="*/ 632 h 632"/>
                  <a:gd name="T8" fmla="*/ 844 w 844"/>
                  <a:gd name="T9" fmla="*/ 626 h 6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44" h="632">
                    <a:moveTo>
                      <a:pt x="844" y="626"/>
                    </a:moveTo>
                    <a:lnTo>
                      <a:pt x="5" y="0"/>
                    </a:lnTo>
                    <a:lnTo>
                      <a:pt x="0" y="6"/>
                    </a:lnTo>
                    <a:lnTo>
                      <a:pt x="840" y="632"/>
                    </a:lnTo>
                    <a:lnTo>
                      <a:pt x="844" y="626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71" name="îşlîḍê"/>
              <p:cNvSpPr>
                <a:spLocks/>
              </p:cNvSpPr>
              <p:nvPr/>
            </p:nvSpPr>
            <p:spPr bwMode="auto">
              <a:xfrm>
                <a:off x="4236" y="2471"/>
                <a:ext cx="844" cy="632"/>
              </a:xfrm>
              <a:custGeom>
                <a:avLst/>
                <a:gdLst>
                  <a:gd name="T0" fmla="*/ 844 w 844"/>
                  <a:gd name="T1" fmla="*/ 626 h 632"/>
                  <a:gd name="T2" fmla="*/ 5 w 844"/>
                  <a:gd name="T3" fmla="*/ 0 h 632"/>
                  <a:gd name="T4" fmla="*/ 0 w 844"/>
                  <a:gd name="T5" fmla="*/ 6 h 632"/>
                  <a:gd name="T6" fmla="*/ 840 w 844"/>
                  <a:gd name="T7" fmla="*/ 632 h 6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44" h="632">
                    <a:moveTo>
                      <a:pt x="844" y="626"/>
                    </a:moveTo>
                    <a:lnTo>
                      <a:pt x="5" y="0"/>
                    </a:lnTo>
                    <a:lnTo>
                      <a:pt x="0" y="6"/>
                    </a:lnTo>
                    <a:lnTo>
                      <a:pt x="840" y="632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72" name="ísļîḓê"/>
              <p:cNvSpPr>
                <a:spLocks/>
              </p:cNvSpPr>
              <p:nvPr/>
            </p:nvSpPr>
            <p:spPr bwMode="auto">
              <a:xfrm>
                <a:off x="4579" y="2268"/>
                <a:ext cx="158" cy="1037"/>
              </a:xfrm>
              <a:custGeom>
                <a:avLst/>
                <a:gdLst>
                  <a:gd name="T0" fmla="*/ 158 w 158"/>
                  <a:gd name="T1" fmla="*/ 1036 h 1037"/>
                  <a:gd name="T2" fmla="*/ 8 w 158"/>
                  <a:gd name="T3" fmla="*/ 0 h 1037"/>
                  <a:gd name="T4" fmla="*/ 0 w 158"/>
                  <a:gd name="T5" fmla="*/ 2 h 1037"/>
                  <a:gd name="T6" fmla="*/ 150 w 158"/>
                  <a:gd name="T7" fmla="*/ 1037 h 1037"/>
                  <a:gd name="T8" fmla="*/ 158 w 158"/>
                  <a:gd name="T9" fmla="*/ 1036 h 10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8" h="1037">
                    <a:moveTo>
                      <a:pt x="158" y="1036"/>
                    </a:moveTo>
                    <a:lnTo>
                      <a:pt x="8" y="0"/>
                    </a:lnTo>
                    <a:lnTo>
                      <a:pt x="0" y="2"/>
                    </a:lnTo>
                    <a:lnTo>
                      <a:pt x="150" y="1037"/>
                    </a:lnTo>
                    <a:lnTo>
                      <a:pt x="158" y="1036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73" name="ïsľïḓè"/>
              <p:cNvSpPr>
                <a:spLocks/>
              </p:cNvSpPr>
              <p:nvPr/>
            </p:nvSpPr>
            <p:spPr bwMode="auto">
              <a:xfrm>
                <a:off x="4579" y="2268"/>
                <a:ext cx="158" cy="1037"/>
              </a:xfrm>
              <a:custGeom>
                <a:avLst/>
                <a:gdLst>
                  <a:gd name="T0" fmla="*/ 158 w 158"/>
                  <a:gd name="T1" fmla="*/ 1036 h 1037"/>
                  <a:gd name="T2" fmla="*/ 8 w 158"/>
                  <a:gd name="T3" fmla="*/ 0 h 1037"/>
                  <a:gd name="T4" fmla="*/ 0 w 158"/>
                  <a:gd name="T5" fmla="*/ 2 h 1037"/>
                  <a:gd name="T6" fmla="*/ 150 w 158"/>
                  <a:gd name="T7" fmla="*/ 1037 h 10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8" h="1037">
                    <a:moveTo>
                      <a:pt x="158" y="1036"/>
                    </a:moveTo>
                    <a:lnTo>
                      <a:pt x="8" y="0"/>
                    </a:lnTo>
                    <a:lnTo>
                      <a:pt x="0" y="2"/>
                    </a:lnTo>
                    <a:lnTo>
                      <a:pt x="150" y="1037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74" name="ïṧļiḑé"/>
              <p:cNvSpPr>
                <a:spLocks/>
              </p:cNvSpPr>
              <p:nvPr/>
            </p:nvSpPr>
            <p:spPr bwMode="auto">
              <a:xfrm>
                <a:off x="4342" y="2365"/>
                <a:ext cx="633" cy="843"/>
              </a:xfrm>
              <a:custGeom>
                <a:avLst/>
                <a:gdLst>
                  <a:gd name="T0" fmla="*/ 6 w 633"/>
                  <a:gd name="T1" fmla="*/ 843 h 843"/>
                  <a:gd name="T2" fmla="*/ 633 w 633"/>
                  <a:gd name="T3" fmla="*/ 5 h 843"/>
                  <a:gd name="T4" fmla="*/ 627 w 633"/>
                  <a:gd name="T5" fmla="*/ 0 h 843"/>
                  <a:gd name="T6" fmla="*/ 0 w 633"/>
                  <a:gd name="T7" fmla="*/ 838 h 843"/>
                  <a:gd name="T8" fmla="*/ 6 w 633"/>
                  <a:gd name="T9" fmla="*/ 843 h 8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3" h="843">
                    <a:moveTo>
                      <a:pt x="6" y="843"/>
                    </a:moveTo>
                    <a:lnTo>
                      <a:pt x="633" y="5"/>
                    </a:lnTo>
                    <a:lnTo>
                      <a:pt x="627" y="0"/>
                    </a:lnTo>
                    <a:lnTo>
                      <a:pt x="0" y="838"/>
                    </a:lnTo>
                    <a:lnTo>
                      <a:pt x="6" y="843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75" name="îşľiḓé"/>
              <p:cNvSpPr>
                <a:spLocks/>
              </p:cNvSpPr>
              <p:nvPr/>
            </p:nvSpPr>
            <p:spPr bwMode="auto">
              <a:xfrm>
                <a:off x="4342" y="2365"/>
                <a:ext cx="633" cy="843"/>
              </a:xfrm>
              <a:custGeom>
                <a:avLst/>
                <a:gdLst>
                  <a:gd name="T0" fmla="*/ 6 w 633"/>
                  <a:gd name="T1" fmla="*/ 843 h 843"/>
                  <a:gd name="T2" fmla="*/ 633 w 633"/>
                  <a:gd name="T3" fmla="*/ 5 h 843"/>
                  <a:gd name="T4" fmla="*/ 627 w 633"/>
                  <a:gd name="T5" fmla="*/ 0 h 843"/>
                  <a:gd name="T6" fmla="*/ 0 w 633"/>
                  <a:gd name="T7" fmla="*/ 838 h 8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33" h="843">
                    <a:moveTo>
                      <a:pt x="6" y="843"/>
                    </a:moveTo>
                    <a:lnTo>
                      <a:pt x="633" y="5"/>
                    </a:lnTo>
                    <a:lnTo>
                      <a:pt x="627" y="0"/>
                    </a:lnTo>
                    <a:lnTo>
                      <a:pt x="0" y="838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76" name="iSḷiḓé"/>
              <p:cNvSpPr>
                <a:spLocks/>
              </p:cNvSpPr>
              <p:nvPr/>
            </p:nvSpPr>
            <p:spPr bwMode="auto">
              <a:xfrm>
                <a:off x="2349" y="2651"/>
                <a:ext cx="1016" cy="274"/>
              </a:xfrm>
              <a:custGeom>
                <a:avLst/>
                <a:gdLst>
                  <a:gd name="T0" fmla="*/ 1016 w 1016"/>
                  <a:gd name="T1" fmla="*/ 264 h 274"/>
                  <a:gd name="T2" fmla="*/ 3 w 1016"/>
                  <a:gd name="T3" fmla="*/ 0 h 274"/>
                  <a:gd name="T4" fmla="*/ 0 w 1016"/>
                  <a:gd name="T5" fmla="*/ 8 h 274"/>
                  <a:gd name="T6" fmla="*/ 1015 w 1016"/>
                  <a:gd name="T7" fmla="*/ 274 h 274"/>
                  <a:gd name="T8" fmla="*/ 1016 w 1016"/>
                  <a:gd name="T9" fmla="*/ 264 h 2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16" h="274">
                    <a:moveTo>
                      <a:pt x="1016" y="264"/>
                    </a:moveTo>
                    <a:lnTo>
                      <a:pt x="3" y="0"/>
                    </a:lnTo>
                    <a:lnTo>
                      <a:pt x="0" y="8"/>
                    </a:lnTo>
                    <a:lnTo>
                      <a:pt x="1015" y="274"/>
                    </a:lnTo>
                    <a:lnTo>
                      <a:pt x="1016" y="264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77" name="iṣļiďe"/>
              <p:cNvSpPr>
                <a:spLocks/>
              </p:cNvSpPr>
              <p:nvPr/>
            </p:nvSpPr>
            <p:spPr bwMode="auto">
              <a:xfrm>
                <a:off x="2349" y="2651"/>
                <a:ext cx="1016" cy="274"/>
              </a:xfrm>
              <a:custGeom>
                <a:avLst/>
                <a:gdLst>
                  <a:gd name="T0" fmla="*/ 1016 w 1016"/>
                  <a:gd name="T1" fmla="*/ 264 h 274"/>
                  <a:gd name="T2" fmla="*/ 3 w 1016"/>
                  <a:gd name="T3" fmla="*/ 0 h 274"/>
                  <a:gd name="T4" fmla="*/ 0 w 1016"/>
                  <a:gd name="T5" fmla="*/ 8 h 274"/>
                  <a:gd name="T6" fmla="*/ 1015 w 1016"/>
                  <a:gd name="T7" fmla="*/ 274 h 27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16" h="274">
                    <a:moveTo>
                      <a:pt x="1016" y="264"/>
                    </a:moveTo>
                    <a:lnTo>
                      <a:pt x="3" y="0"/>
                    </a:lnTo>
                    <a:lnTo>
                      <a:pt x="0" y="8"/>
                    </a:lnTo>
                    <a:lnTo>
                      <a:pt x="1015" y="274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78" name="ïśḻíde"/>
              <p:cNvSpPr>
                <a:spLocks/>
              </p:cNvSpPr>
              <p:nvPr/>
            </p:nvSpPr>
            <p:spPr bwMode="auto">
              <a:xfrm>
                <a:off x="2590" y="2334"/>
                <a:ext cx="536" cy="906"/>
              </a:xfrm>
              <a:custGeom>
                <a:avLst/>
                <a:gdLst>
                  <a:gd name="T0" fmla="*/ 536 w 536"/>
                  <a:gd name="T1" fmla="*/ 903 h 906"/>
                  <a:gd name="T2" fmla="*/ 6 w 536"/>
                  <a:gd name="T3" fmla="*/ 0 h 906"/>
                  <a:gd name="T4" fmla="*/ 0 w 536"/>
                  <a:gd name="T5" fmla="*/ 3 h 906"/>
                  <a:gd name="T6" fmla="*/ 528 w 536"/>
                  <a:gd name="T7" fmla="*/ 906 h 906"/>
                  <a:gd name="T8" fmla="*/ 536 w 536"/>
                  <a:gd name="T9" fmla="*/ 903 h 9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6" h="906">
                    <a:moveTo>
                      <a:pt x="536" y="903"/>
                    </a:moveTo>
                    <a:lnTo>
                      <a:pt x="6" y="0"/>
                    </a:lnTo>
                    <a:lnTo>
                      <a:pt x="0" y="3"/>
                    </a:lnTo>
                    <a:lnTo>
                      <a:pt x="528" y="906"/>
                    </a:lnTo>
                    <a:lnTo>
                      <a:pt x="536" y="903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79" name="íśļîḋé"/>
              <p:cNvSpPr>
                <a:spLocks/>
              </p:cNvSpPr>
              <p:nvPr/>
            </p:nvSpPr>
            <p:spPr bwMode="auto">
              <a:xfrm>
                <a:off x="2590" y="2334"/>
                <a:ext cx="536" cy="906"/>
              </a:xfrm>
              <a:custGeom>
                <a:avLst/>
                <a:gdLst>
                  <a:gd name="T0" fmla="*/ 536 w 536"/>
                  <a:gd name="T1" fmla="*/ 903 h 906"/>
                  <a:gd name="T2" fmla="*/ 6 w 536"/>
                  <a:gd name="T3" fmla="*/ 0 h 906"/>
                  <a:gd name="T4" fmla="*/ 0 w 536"/>
                  <a:gd name="T5" fmla="*/ 3 h 906"/>
                  <a:gd name="T6" fmla="*/ 528 w 536"/>
                  <a:gd name="T7" fmla="*/ 906 h 90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6" h="906">
                    <a:moveTo>
                      <a:pt x="536" y="903"/>
                    </a:moveTo>
                    <a:lnTo>
                      <a:pt x="6" y="0"/>
                    </a:lnTo>
                    <a:lnTo>
                      <a:pt x="0" y="3"/>
                    </a:lnTo>
                    <a:lnTo>
                      <a:pt x="528" y="906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80" name="îśľîďè"/>
              <p:cNvSpPr>
                <a:spLocks/>
              </p:cNvSpPr>
              <p:nvPr/>
            </p:nvSpPr>
            <p:spPr bwMode="auto">
              <a:xfrm>
                <a:off x="2721" y="2279"/>
                <a:ext cx="274" cy="1015"/>
              </a:xfrm>
              <a:custGeom>
                <a:avLst/>
                <a:gdLst>
                  <a:gd name="T0" fmla="*/ 8 w 274"/>
                  <a:gd name="T1" fmla="*/ 1015 h 1015"/>
                  <a:gd name="T2" fmla="*/ 274 w 274"/>
                  <a:gd name="T3" fmla="*/ 4 h 1015"/>
                  <a:gd name="T4" fmla="*/ 265 w 274"/>
                  <a:gd name="T5" fmla="*/ 0 h 1015"/>
                  <a:gd name="T6" fmla="*/ 0 w 274"/>
                  <a:gd name="T7" fmla="*/ 1014 h 1015"/>
                  <a:gd name="T8" fmla="*/ 8 w 274"/>
                  <a:gd name="T9" fmla="*/ 1015 h 10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4" h="1015">
                    <a:moveTo>
                      <a:pt x="8" y="1015"/>
                    </a:moveTo>
                    <a:lnTo>
                      <a:pt x="274" y="4"/>
                    </a:lnTo>
                    <a:lnTo>
                      <a:pt x="265" y="0"/>
                    </a:lnTo>
                    <a:lnTo>
                      <a:pt x="0" y="1014"/>
                    </a:lnTo>
                    <a:lnTo>
                      <a:pt x="8" y="1015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81" name="î$ľïḍé"/>
              <p:cNvSpPr>
                <a:spLocks/>
              </p:cNvSpPr>
              <p:nvPr/>
            </p:nvSpPr>
            <p:spPr bwMode="auto">
              <a:xfrm>
                <a:off x="2721" y="2279"/>
                <a:ext cx="274" cy="1015"/>
              </a:xfrm>
              <a:custGeom>
                <a:avLst/>
                <a:gdLst>
                  <a:gd name="T0" fmla="*/ 8 w 274"/>
                  <a:gd name="T1" fmla="*/ 1015 h 1015"/>
                  <a:gd name="T2" fmla="*/ 274 w 274"/>
                  <a:gd name="T3" fmla="*/ 4 h 1015"/>
                  <a:gd name="T4" fmla="*/ 265 w 274"/>
                  <a:gd name="T5" fmla="*/ 0 h 1015"/>
                  <a:gd name="T6" fmla="*/ 0 w 274"/>
                  <a:gd name="T7" fmla="*/ 1014 h 10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4" h="1015">
                    <a:moveTo>
                      <a:pt x="8" y="1015"/>
                    </a:moveTo>
                    <a:lnTo>
                      <a:pt x="274" y="4"/>
                    </a:lnTo>
                    <a:lnTo>
                      <a:pt x="265" y="0"/>
                    </a:lnTo>
                    <a:lnTo>
                      <a:pt x="0" y="1014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82" name="iŝlïḑe"/>
              <p:cNvSpPr>
                <a:spLocks/>
              </p:cNvSpPr>
              <p:nvPr/>
            </p:nvSpPr>
            <p:spPr bwMode="auto">
              <a:xfrm>
                <a:off x="2403" y="2520"/>
                <a:ext cx="908" cy="535"/>
              </a:xfrm>
              <a:custGeom>
                <a:avLst/>
                <a:gdLst>
                  <a:gd name="T0" fmla="*/ 4 w 908"/>
                  <a:gd name="T1" fmla="*/ 535 h 535"/>
                  <a:gd name="T2" fmla="*/ 908 w 908"/>
                  <a:gd name="T3" fmla="*/ 6 h 535"/>
                  <a:gd name="T4" fmla="*/ 905 w 908"/>
                  <a:gd name="T5" fmla="*/ 0 h 535"/>
                  <a:gd name="T6" fmla="*/ 0 w 908"/>
                  <a:gd name="T7" fmla="*/ 527 h 535"/>
                  <a:gd name="T8" fmla="*/ 4 w 908"/>
                  <a:gd name="T9" fmla="*/ 535 h 5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8" h="535">
                    <a:moveTo>
                      <a:pt x="4" y="535"/>
                    </a:moveTo>
                    <a:lnTo>
                      <a:pt x="908" y="6"/>
                    </a:lnTo>
                    <a:lnTo>
                      <a:pt x="905" y="0"/>
                    </a:lnTo>
                    <a:lnTo>
                      <a:pt x="0" y="527"/>
                    </a:lnTo>
                    <a:lnTo>
                      <a:pt x="4" y="535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83" name="îŝḻíḋè"/>
              <p:cNvSpPr>
                <a:spLocks/>
              </p:cNvSpPr>
              <p:nvPr/>
            </p:nvSpPr>
            <p:spPr bwMode="auto">
              <a:xfrm>
                <a:off x="2403" y="2520"/>
                <a:ext cx="908" cy="535"/>
              </a:xfrm>
              <a:custGeom>
                <a:avLst/>
                <a:gdLst>
                  <a:gd name="T0" fmla="*/ 4 w 908"/>
                  <a:gd name="T1" fmla="*/ 535 h 535"/>
                  <a:gd name="T2" fmla="*/ 908 w 908"/>
                  <a:gd name="T3" fmla="*/ 6 h 535"/>
                  <a:gd name="T4" fmla="*/ 905 w 908"/>
                  <a:gd name="T5" fmla="*/ 0 h 535"/>
                  <a:gd name="T6" fmla="*/ 0 w 908"/>
                  <a:gd name="T7" fmla="*/ 527 h 53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08" h="535">
                    <a:moveTo>
                      <a:pt x="4" y="535"/>
                    </a:moveTo>
                    <a:lnTo>
                      <a:pt x="908" y="6"/>
                    </a:lnTo>
                    <a:lnTo>
                      <a:pt x="905" y="0"/>
                    </a:lnTo>
                    <a:lnTo>
                      <a:pt x="0" y="527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84" name="ïṡḻíḑè"/>
              <p:cNvSpPr>
                <a:spLocks/>
              </p:cNvSpPr>
              <p:nvPr/>
            </p:nvSpPr>
            <p:spPr bwMode="auto">
              <a:xfrm>
                <a:off x="2338" y="2708"/>
                <a:ext cx="1039" cy="158"/>
              </a:xfrm>
              <a:custGeom>
                <a:avLst/>
                <a:gdLst>
                  <a:gd name="T0" fmla="*/ 1037 w 1039"/>
                  <a:gd name="T1" fmla="*/ 0 h 158"/>
                  <a:gd name="T2" fmla="*/ 0 w 1039"/>
                  <a:gd name="T3" fmla="*/ 150 h 158"/>
                  <a:gd name="T4" fmla="*/ 2 w 1039"/>
                  <a:gd name="T5" fmla="*/ 158 h 158"/>
                  <a:gd name="T6" fmla="*/ 1039 w 1039"/>
                  <a:gd name="T7" fmla="*/ 8 h 158"/>
                  <a:gd name="T8" fmla="*/ 1037 w 1039"/>
                  <a:gd name="T9" fmla="*/ 0 h 1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9" h="158">
                    <a:moveTo>
                      <a:pt x="1037" y="0"/>
                    </a:moveTo>
                    <a:lnTo>
                      <a:pt x="0" y="150"/>
                    </a:lnTo>
                    <a:lnTo>
                      <a:pt x="2" y="158"/>
                    </a:lnTo>
                    <a:lnTo>
                      <a:pt x="1039" y="8"/>
                    </a:lnTo>
                    <a:lnTo>
                      <a:pt x="1037" y="0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85" name="iṣḷïḑè"/>
              <p:cNvSpPr>
                <a:spLocks/>
              </p:cNvSpPr>
              <p:nvPr/>
            </p:nvSpPr>
            <p:spPr bwMode="auto">
              <a:xfrm>
                <a:off x="2338" y="2708"/>
                <a:ext cx="1039" cy="158"/>
              </a:xfrm>
              <a:custGeom>
                <a:avLst/>
                <a:gdLst>
                  <a:gd name="T0" fmla="*/ 1037 w 1039"/>
                  <a:gd name="T1" fmla="*/ 0 h 158"/>
                  <a:gd name="T2" fmla="*/ 0 w 1039"/>
                  <a:gd name="T3" fmla="*/ 150 h 158"/>
                  <a:gd name="T4" fmla="*/ 2 w 1039"/>
                  <a:gd name="T5" fmla="*/ 158 h 158"/>
                  <a:gd name="T6" fmla="*/ 1039 w 1039"/>
                  <a:gd name="T7" fmla="*/ 8 h 15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9" h="158">
                    <a:moveTo>
                      <a:pt x="1037" y="0"/>
                    </a:moveTo>
                    <a:lnTo>
                      <a:pt x="0" y="150"/>
                    </a:lnTo>
                    <a:lnTo>
                      <a:pt x="2" y="158"/>
                    </a:lnTo>
                    <a:lnTo>
                      <a:pt x="1039" y="8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86" name="iŝḷíḑé"/>
              <p:cNvSpPr>
                <a:spLocks/>
              </p:cNvSpPr>
              <p:nvPr/>
            </p:nvSpPr>
            <p:spPr bwMode="auto">
              <a:xfrm>
                <a:off x="2435" y="2471"/>
                <a:ext cx="844" cy="632"/>
              </a:xfrm>
              <a:custGeom>
                <a:avLst/>
                <a:gdLst>
                  <a:gd name="T0" fmla="*/ 844 w 844"/>
                  <a:gd name="T1" fmla="*/ 626 h 632"/>
                  <a:gd name="T2" fmla="*/ 5 w 844"/>
                  <a:gd name="T3" fmla="*/ 0 h 632"/>
                  <a:gd name="T4" fmla="*/ 0 w 844"/>
                  <a:gd name="T5" fmla="*/ 6 h 632"/>
                  <a:gd name="T6" fmla="*/ 839 w 844"/>
                  <a:gd name="T7" fmla="*/ 632 h 632"/>
                  <a:gd name="T8" fmla="*/ 844 w 844"/>
                  <a:gd name="T9" fmla="*/ 626 h 6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44" h="632">
                    <a:moveTo>
                      <a:pt x="844" y="626"/>
                    </a:moveTo>
                    <a:lnTo>
                      <a:pt x="5" y="0"/>
                    </a:lnTo>
                    <a:lnTo>
                      <a:pt x="0" y="6"/>
                    </a:lnTo>
                    <a:lnTo>
                      <a:pt x="839" y="632"/>
                    </a:lnTo>
                    <a:lnTo>
                      <a:pt x="844" y="626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87" name="îSḷidè"/>
              <p:cNvSpPr>
                <a:spLocks/>
              </p:cNvSpPr>
              <p:nvPr/>
            </p:nvSpPr>
            <p:spPr bwMode="auto">
              <a:xfrm>
                <a:off x="2435" y="2471"/>
                <a:ext cx="844" cy="632"/>
              </a:xfrm>
              <a:custGeom>
                <a:avLst/>
                <a:gdLst>
                  <a:gd name="T0" fmla="*/ 844 w 844"/>
                  <a:gd name="T1" fmla="*/ 626 h 632"/>
                  <a:gd name="T2" fmla="*/ 5 w 844"/>
                  <a:gd name="T3" fmla="*/ 0 h 632"/>
                  <a:gd name="T4" fmla="*/ 0 w 844"/>
                  <a:gd name="T5" fmla="*/ 6 h 632"/>
                  <a:gd name="T6" fmla="*/ 839 w 844"/>
                  <a:gd name="T7" fmla="*/ 632 h 6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44" h="632">
                    <a:moveTo>
                      <a:pt x="844" y="626"/>
                    </a:moveTo>
                    <a:lnTo>
                      <a:pt x="5" y="0"/>
                    </a:lnTo>
                    <a:lnTo>
                      <a:pt x="0" y="6"/>
                    </a:lnTo>
                    <a:lnTo>
                      <a:pt x="839" y="632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88" name="ïṥļíďé"/>
              <p:cNvSpPr>
                <a:spLocks/>
              </p:cNvSpPr>
              <p:nvPr/>
            </p:nvSpPr>
            <p:spPr bwMode="auto">
              <a:xfrm>
                <a:off x="2778" y="2268"/>
                <a:ext cx="158" cy="1037"/>
              </a:xfrm>
              <a:custGeom>
                <a:avLst/>
                <a:gdLst>
                  <a:gd name="T0" fmla="*/ 158 w 158"/>
                  <a:gd name="T1" fmla="*/ 1036 h 1037"/>
                  <a:gd name="T2" fmla="*/ 8 w 158"/>
                  <a:gd name="T3" fmla="*/ 0 h 1037"/>
                  <a:gd name="T4" fmla="*/ 0 w 158"/>
                  <a:gd name="T5" fmla="*/ 2 h 1037"/>
                  <a:gd name="T6" fmla="*/ 150 w 158"/>
                  <a:gd name="T7" fmla="*/ 1037 h 1037"/>
                  <a:gd name="T8" fmla="*/ 158 w 158"/>
                  <a:gd name="T9" fmla="*/ 1036 h 10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8" h="1037">
                    <a:moveTo>
                      <a:pt x="158" y="1036"/>
                    </a:moveTo>
                    <a:lnTo>
                      <a:pt x="8" y="0"/>
                    </a:lnTo>
                    <a:lnTo>
                      <a:pt x="0" y="2"/>
                    </a:lnTo>
                    <a:lnTo>
                      <a:pt x="150" y="1037"/>
                    </a:lnTo>
                    <a:lnTo>
                      <a:pt x="158" y="1036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89" name="ï$1iḓè"/>
              <p:cNvSpPr>
                <a:spLocks/>
              </p:cNvSpPr>
              <p:nvPr/>
            </p:nvSpPr>
            <p:spPr bwMode="auto">
              <a:xfrm>
                <a:off x="2778" y="2268"/>
                <a:ext cx="158" cy="1037"/>
              </a:xfrm>
              <a:custGeom>
                <a:avLst/>
                <a:gdLst>
                  <a:gd name="T0" fmla="*/ 158 w 158"/>
                  <a:gd name="T1" fmla="*/ 1036 h 1037"/>
                  <a:gd name="T2" fmla="*/ 8 w 158"/>
                  <a:gd name="T3" fmla="*/ 0 h 1037"/>
                  <a:gd name="T4" fmla="*/ 0 w 158"/>
                  <a:gd name="T5" fmla="*/ 2 h 1037"/>
                  <a:gd name="T6" fmla="*/ 150 w 158"/>
                  <a:gd name="T7" fmla="*/ 1037 h 10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8" h="1037">
                    <a:moveTo>
                      <a:pt x="158" y="1036"/>
                    </a:moveTo>
                    <a:lnTo>
                      <a:pt x="8" y="0"/>
                    </a:lnTo>
                    <a:lnTo>
                      <a:pt x="0" y="2"/>
                    </a:lnTo>
                    <a:lnTo>
                      <a:pt x="150" y="1037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90" name="îśḷïḑê"/>
              <p:cNvSpPr>
                <a:spLocks/>
              </p:cNvSpPr>
              <p:nvPr/>
            </p:nvSpPr>
            <p:spPr bwMode="auto">
              <a:xfrm>
                <a:off x="2541" y="2365"/>
                <a:ext cx="633" cy="843"/>
              </a:xfrm>
              <a:custGeom>
                <a:avLst/>
                <a:gdLst>
                  <a:gd name="T0" fmla="*/ 6 w 633"/>
                  <a:gd name="T1" fmla="*/ 843 h 843"/>
                  <a:gd name="T2" fmla="*/ 633 w 633"/>
                  <a:gd name="T3" fmla="*/ 5 h 843"/>
                  <a:gd name="T4" fmla="*/ 627 w 633"/>
                  <a:gd name="T5" fmla="*/ 0 h 843"/>
                  <a:gd name="T6" fmla="*/ 0 w 633"/>
                  <a:gd name="T7" fmla="*/ 838 h 843"/>
                  <a:gd name="T8" fmla="*/ 6 w 633"/>
                  <a:gd name="T9" fmla="*/ 843 h 8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3" h="843">
                    <a:moveTo>
                      <a:pt x="6" y="843"/>
                    </a:moveTo>
                    <a:lnTo>
                      <a:pt x="633" y="5"/>
                    </a:lnTo>
                    <a:lnTo>
                      <a:pt x="627" y="0"/>
                    </a:lnTo>
                    <a:lnTo>
                      <a:pt x="0" y="838"/>
                    </a:lnTo>
                    <a:lnTo>
                      <a:pt x="6" y="843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91" name="ïs1ïḓê"/>
              <p:cNvSpPr>
                <a:spLocks/>
              </p:cNvSpPr>
              <p:nvPr/>
            </p:nvSpPr>
            <p:spPr bwMode="auto">
              <a:xfrm>
                <a:off x="2541" y="2365"/>
                <a:ext cx="633" cy="843"/>
              </a:xfrm>
              <a:custGeom>
                <a:avLst/>
                <a:gdLst>
                  <a:gd name="T0" fmla="*/ 6 w 633"/>
                  <a:gd name="T1" fmla="*/ 843 h 843"/>
                  <a:gd name="T2" fmla="*/ 633 w 633"/>
                  <a:gd name="T3" fmla="*/ 5 h 843"/>
                  <a:gd name="T4" fmla="*/ 627 w 633"/>
                  <a:gd name="T5" fmla="*/ 0 h 843"/>
                  <a:gd name="T6" fmla="*/ 0 w 633"/>
                  <a:gd name="T7" fmla="*/ 838 h 8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33" h="843">
                    <a:moveTo>
                      <a:pt x="6" y="843"/>
                    </a:moveTo>
                    <a:lnTo>
                      <a:pt x="633" y="5"/>
                    </a:lnTo>
                    <a:lnTo>
                      <a:pt x="627" y="0"/>
                    </a:lnTo>
                    <a:lnTo>
                      <a:pt x="0" y="838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92" name="íṡ1iḓè"/>
              <p:cNvSpPr>
                <a:spLocks/>
              </p:cNvSpPr>
              <p:nvPr/>
            </p:nvSpPr>
            <p:spPr bwMode="auto">
              <a:xfrm>
                <a:off x="4075" y="2205"/>
                <a:ext cx="1167" cy="1164"/>
              </a:xfrm>
              <a:custGeom>
                <a:avLst/>
                <a:gdLst>
                  <a:gd name="T0" fmla="*/ 0 w 731"/>
                  <a:gd name="T1" fmla="*/ 9500 h 731"/>
                  <a:gd name="T2" fmla="*/ 9652 w 731"/>
                  <a:gd name="T3" fmla="*/ 18971 h 731"/>
                  <a:gd name="T4" fmla="*/ 19319 w 731"/>
                  <a:gd name="T5" fmla="*/ 9500 h 731"/>
                  <a:gd name="T6" fmla="*/ 9652 w 731"/>
                  <a:gd name="T7" fmla="*/ 0 h 731"/>
                  <a:gd name="T8" fmla="*/ 0 w 731"/>
                  <a:gd name="T9" fmla="*/ 9500 h 731"/>
                  <a:gd name="T10" fmla="*/ 1740 w 731"/>
                  <a:gd name="T11" fmla="*/ 9500 h 731"/>
                  <a:gd name="T12" fmla="*/ 9652 w 731"/>
                  <a:gd name="T13" fmla="*/ 1712 h 731"/>
                  <a:gd name="T14" fmla="*/ 17578 w 731"/>
                  <a:gd name="T15" fmla="*/ 9500 h 731"/>
                  <a:gd name="T16" fmla="*/ 9652 w 731"/>
                  <a:gd name="T17" fmla="*/ 17259 h 731"/>
                  <a:gd name="T18" fmla="*/ 1740 w 731"/>
                  <a:gd name="T19" fmla="*/ 9500 h 7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31" h="731">
                    <a:moveTo>
                      <a:pt x="0" y="366"/>
                    </a:moveTo>
                    <a:cubicBezTo>
                      <a:pt x="0" y="567"/>
                      <a:pt x="164" y="731"/>
                      <a:pt x="365" y="731"/>
                    </a:cubicBezTo>
                    <a:cubicBezTo>
                      <a:pt x="567" y="731"/>
                      <a:pt x="731" y="567"/>
                      <a:pt x="731" y="366"/>
                    </a:cubicBezTo>
                    <a:cubicBezTo>
                      <a:pt x="731" y="164"/>
                      <a:pt x="567" y="0"/>
                      <a:pt x="365" y="0"/>
                    </a:cubicBezTo>
                    <a:cubicBezTo>
                      <a:pt x="164" y="0"/>
                      <a:pt x="0" y="164"/>
                      <a:pt x="0" y="366"/>
                    </a:cubicBezTo>
                    <a:close/>
                    <a:moveTo>
                      <a:pt x="66" y="366"/>
                    </a:moveTo>
                    <a:cubicBezTo>
                      <a:pt x="66" y="200"/>
                      <a:pt x="200" y="66"/>
                      <a:pt x="365" y="66"/>
                    </a:cubicBezTo>
                    <a:cubicBezTo>
                      <a:pt x="531" y="66"/>
                      <a:pt x="665" y="200"/>
                      <a:pt x="665" y="366"/>
                    </a:cubicBezTo>
                    <a:cubicBezTo>
                      <a:pt x="665" y="531"/>
                      <a:pt x="531" y="665"/>
                      <a:pt x="365" y="665"/>
                    </a:cubicBezTo>
                    <a:cubicBezTo>
                      <a:pt x="200" y="665"/>
                      <a:pt x="66" y="531"/>
                      <a:pt x="66" y="366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93" name="íṣlíḍê"/>
              <p:cNvSpPr>
                <a:spLocks/>
              </p:cNvSpPr>
              <p:nvPr/>
            </p:nvSpPr>
            <p:spPr bwMode="auto">
              <a:xfrm>
                <a:off x="2274" y="2205"/>
                <a:ext cx="1166" cy="1164"/>
              </a:xfrm>
              <a:custGeom>
                <a:avLst/>
                <a:gdLst>
                  <a:gd name="T0" fmla="*/ 0 w 731"/>
                  <a:gd name="T1" fmla="*/ 9500 h 731"/>
                  <a:gd name="T2" fmla="*/ 9628 w 731"/>
                  <a:gd name="T3" fmla="*/ 18971 h 731"/>
                  <a:gd name="T4" fmla="*/ 19206 w 731"/>
                  <a:gd name="T5" fmla="*/ 9500 h 731"/>
                  <a:gd name="T6" fmla="*/ 9628 w 731"/>
                  <a:gd name="T7" fmla="*/ 0 h 731"/>
                  <a:gd name="T8" fmla="*/ 0 w 731"/>
                  <a:gd name="T9" fmla="*/ 9500 h 731"/>
                  <a:gd name="T10" fmla="*/ 1719 w 731"/>
                  <a:gd name="T11" fmla="*/ 9500 h 731"/>
                  <a:gd name="T12" fmla="*/ 9628 w 731"/>
                  <a:gd name="T13" fmla="*/ 1712 h 731"/>
                  <a:gd name="T14" fmla="*/ 17471 w 731"/>
                  <a:gd name="T15" fmla="*/ 9500 h 731"/>
                  <a:gd name="T16" fmla="*/ 9628 w 731"/>
                  <a:gd name="T17" fmla="*/ 17259 h 731"/>
                  <a:gd name="T18" fmla="*/ 1719 w 731"/>
                  <a:gd name="T19" fmla="*/ 9500 h 7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31" h="731">
                    <a:moveTo>
                      <a:pt x="0" y="366"/>
                    </a:moveTo>
                    <a:cubicBezTo>
                      <a:pt x="0" y="567"/>
                      <a:pt x="164" y="731"/>
                      <a:pt x="366" y="731"/>
                    </a:cubicBezTo>
                    <a:cubicBezTo>
                      <a:pt x="567" y="731"/>
                      <a:pt x="731" y="567"/>
                      <a:pt x="731" y="366"/>
                    </a:cubicBezTo>
                    <a:cubicBezTo>
                      <a:pt x="731" y="164"/>
                      <a:pt x="567" y="0"/>
                      <a:pt x="366" y="0"/>
                    </a:cubicBezTo>
                    <a:cubicBezTo>
                      <a:pt x="164" y="0"/>
                      <a:pt x="0" y="164"/>
                      <a:pt x="0" y="366"/>
                    </a:cubicBezTo>
                    <a:close/>
                    <a:moveTo>
                      <a:pt x="66" y="366"/>
                    </a:moveTo>
                    <a:cubicBezTo>
                      <a:pt x="66" y="200"/>
                      <a:pt x="200" y="66"/>
                      <a:pt x="366" y="66"/>
                    </a:cubicBezTo>
                    <a:cubicBezTo>
                      <a:pt x="531" y="66"/>
                      <a:pt x="665" y="200"/>
                      <a:pt x="665" y="366"/>
                    </a:cubicBezTo>
                    <a:cubicBezTo>
                      <a:pt x="665" y="531"/>
                      <a:pt x="531" y="665"/>
                      <a:pt x="366" y="665"/>
                    </a:cubicBezTo>
                    <a:cubicBezTo>
                      <a:pt x="200" y="665"/>
                      <a:pt x="66" y="531"/>
                      <a:pt x="66" y="366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94" name="ïṧḷídè"/>
              <p:cNvSpPr>
                <a:spLocks/>
              </p:cNvSpPr>
              <p:nvPr/>
            </p:nvSpPr>
            <p:spPr bwMode="auto">
              <a:xfrm>
                <a:off x="2312" y="2243"/>
                <a:ext cx="1090" cy="1088"/>
              </a:xfrm>
              <a:custGeom>
                <a:avLst/>
                <a:gdLst>
                  <a:gd name="T0" fmla="*/ 0 w 683"/>
                  <a:gd name="T1" fmla="*/ 8905 h 683"/>
                  <a:gd name="T2" fmla="*/ 9015 w 683"/>
                  <a:gd name="T3" fmla="*/ 17778 h 683"/>
                  <a:gd name="T4" fmla="*/ 18015 w 683"/>
                  <a:gd name="T5" fmla="*/ 8905 h 683"/>
                  <a:gd name="T6" fmla="*/ 9015 w 683"/>
                  <a:gd name="T7" fmla="*/ 0 h 683"/>
                  <a:gd name="T8" fmla="*/ 0 w 683"/>
                  <a:gd name="T9" fmla="*/ 8905 h 683"/>
                  <a:gd name="T10" fmla="*/ 476 w 683"/>
                  <a:gd name="T11" fmla="*/ 8905 h 683"/>
                  <a:gd name="T12" fmla="*/ 9015 w 683"/>
                  <a:gd name="T13" fmla="*/ 470 h 683"/>
                  <a:gd name="T14" fmla="*/ 17528 w 683"/>
                  <a:gd name="T15" fmla="*/ 8905 h 683"/>
                  <a:gd name="T16" fmla="*/ 9015 w 683"/>
                  <a:gd name="T17" fmla="*/ 17301 h 683"/>
                  <a:gd name="T18" fmla="*/ 476 w 683"/>
                  <a:gd name="T19" fmla="*/ 8905 h 68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3" h="683">
                    <a:moveTo>
                      <a:pt x="0" y="342"/>
                    </a:moveTo>
                    <a:cubicBezTo>
                      <a:pt x="0" y="530"/>
                      <a:pt x="153" y="683"/>
                      <a:pt x="342" y="683"/>
                    </a:cubicBezTo>
                    <a:cubicBezTo>
                      <a:pt x="530" y="683"/>
                      <a:pt x="683" y="530"/>
                      <a:pt x="683" y="342"/>
                    </a:cubicBezTo>
                    <a:cubicBezTo>
                      <a:pt x="683" y="153"/>
                      <a:pt x="530" y="0"/>
                      <a:pt x="342" y="0"/>
                    </a:cubicBezTo>
                    <a:cubicBezTo>
                      <a:pt x="153" y="0"/>
                      <a:pt x="0" y="153"/>
                      <a:pt x="0" y="342"/>
                    </a:cubicBezTo>
                    <a:close/>
                    <a:moveTo>
                      <a:pt x="18" y="342"/>
                    </a:moveTo>
                    <a:cubicBezTo>
                      <a:pt x="18" y="163"/>
                      <a:pt x="163" y="18"/>
                      <a:pt x="342" y="18"/>
                    </a:cubicBezTo>
                    <a:cubicBezTo>
                      <a:pt x="520" y="18"/>
                      <a:pt x="665" y="163"/>
                      <a:pt x="665" y="342"/>
                    </a:cubicBezTo>
                    <a:cubicBezTo>
                      <a:pt x="665" y="520"/>
                      <a:pt x="520" y="665"/>
                      <a:pt x="342" y="665"/>
                    </a:cubicBezTo>
                    <a:cubicBezTo>
                      <a:pt x="163" y="665"/>
                      <a:pt x="18" y="520"/>
                      <a:pt x="18" y="342"/>
                    </a:cubicBez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95" name="í$1íḓè"/>
              <p:cNvSpPr>
                <a:spLocks/>
              </p:cNvSpPr>
              <p:nvPr/>
            </p:nvSpPr>
            <p:spPr bwMode="auto">
              <a:xfrm>
                <a:off x="4114" y="2243"/>
                <a:ext cx="1089" cy="1088"/>
              </a:xfrm>
              <a:custGeom>
                <a:avLst/>
                <a:gdLst>
                  <a:gd name="T0" fmla="*/ 0 w 683"/>
                  <a:gd name="T1" fmla="*/ 8905 h 683"/>
                  <a:gd name="T2" fmla="*/ 8934 w 683"/>
                  <a:gd name="T3" fmla="*/ 17778 h 683"/>
                  <a:gd name="T4" fmla="*/ 17886 w 683"/>
                  <a:gd name="T5" fmla="*/ 8905 h 683"/>
                  <a:gd name="T6" fmla="*/ 8934 w 683"/>
                  <a:gd name="T7" fmla="*/ 0 h 683"/>
                  <a:gd name="T8" fmla="*/ 0 w 683"/>
                  <a:gd name="T9" fmla="*/ 8905 h 683"/>
                  <a:gd name="T10" fmla="*/ 470 w 683"/>
                  <a:gd name="T11" fmla="*/ 8905 h 683"/>
                  <a:gd name="T12" fmla="*/ 8934 w 683"/>
                  <a:gd name="T13" fmla="*/ 470 h 683"/>
                  <a:gd name="T14" fmla="*/ 17416 w 683"/>
                  <a:gd name="T15" fmla="*/ 8905 h 683"/>
                  <a:gd name="T16" fmla="*/ 8934 w 683"/>
                  <a:gd name="T17" fmla="*/ 17301 h 683"/>
                  <a:gd name="T18" fmla="*/ 470 w 683"/>
                  <a:gd name="T19" fmla="*/ 8905 h 68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3" h="683">
                    <a:moveTo>
                      <a:pt x="0" y="342"/>
                    </a:moveTo>
                    <a:cubicBezTo>
                      <a:pt x="0" y="530"/>
                      <a:pt x="153" y="683"/>
                      <a:pt x="341" y="683"/>
                    </a:cubicBezTo>
                    <a:cubicBezTo>
                      <a:pt x="530" y="683"/>
                      <a:pt x="683" y="530"/>
                      <a:pt x="683" y="342"/>
                    </a:cubicBezTo>
                    <a:cubicBezTo>
                      <a:pt x="683" y="153"/>
                      <a:pt x="530" y="0"/>
                      <a:pt x="341" y="0"/>
                    </a:cubicBezTo>
                    <a:cubicBezTo>
                      <a:pt x="153" y="0"/>
                      <a:pt x="0" y="153"/>
                      <a:pt x="0" y="342"/>
                    </a:cubicBezTo>
                    <a:close/>
                    <a:moveTo>
                      <a:pt x="18" y="342"/>
                    </a:moveTo>
                    <a:cubicBezTo>
                      <a:pt x="18" y="163"/>
                      <a:pt x="163" y="18"/>
                      <a:pt x="341" y="18"/>
                    </a:cubicBezTo>
                    <a:cubicBezTo>
                      <a:pt x="520" y="18"/>
                      <a:pt x="665" y="163"/>
                      <a:pt x="665" y="342"/>
                    </a:cubicBezTo>
                    <a:cubicBezTo>
                      <a:pt x="665" y="520"/>
                      <a:pt x="520" y="665"/>
                      <a:pt x="341" y="665"/>
                    </a:cubicBezTo>
                    <a:cubicBezTo>
                      <a:pt x="163" y="665"/>
                      <a:pt x="18" y="520"/>
                      <a:pt x="18" y="342"/>
                    </a:cubicBez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96" name="ïŝľïḍê"/>
              <p:cNvSpPr>
                <a:spLocks noChangeArrowheads="1"/>
              </p:cNvSpPr>
              <p:nvPr/>
            </p:nvSpPr>
            <p:spPr bwMode="auto">
              <a:xfrm>
                <a:off x="2745" y="2675"/>
                <a:ext cx="225" cy="224"/>
              </a:xfrm>
              <a:prstGeom prst="ellipse">
                <a:avLst/>
              </a:prstGeom>
              <a:solidFill>
                <a:srgbClr val="ADADAD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3897" name="íšḻîdè"/>
              <p:cNvSpPr>
                <a:spLocks/>
              </p:cNvSpPr>
              <p:nvPr/>
            </p:nvSpPr>
            <p:spPr bwMode="auto">
              <a:xfrm>
                <a:off x="2756" y="2686"/>
                <a:ext cx="204" cy="204"/>
              </a:xfrm>
              <a:custGeom>
                <a:avLst/>
                <a:gdLst>
                  <a:gd name="T0" fmla="*/ 3259 w 128"/>
                  <a:gd name="T1" fmla="*/ 1677 h 128"/>
                  <a:gd name="T2" fmla="*/ 3342 w 128"/>
                  <a:gd name="T3" fmla="*/ 1677 h 128"/>
                  <a:gd name="T4" fmla="*/ 1677 w 128"/>
                  <a:gd name="T5" fmla="*/ 0 h 128"/>
                  <a:gd name="T6" fmla="*/ 0 w 128"/>
                  <a:gd name="T7" fmla="*/ 1677 h 128"/>
                  <a:gd name="T8" fmla="*/ 1677 w 128"/>
                  <a:gd name="T9" fmla="*/ 3342 h 128"/>
                  <a:gd name="T10" fmla="*/ 3342 w 128"/>
                  <a:gd name="T11" fmla="*/ 1677 h 128"/>
                  <a:gd name="T12" fmla="*/ 3259 w 128"/>
                  <a:gd name="T13" fmla="*/ 1677 h 128"/>
                  <a:gd name="T14" fmla="*/ 3175 w 128"/>
                  <a:gd name="T15" fmla="*/ 1677 h 128"/>
                  <a:gd name="T16" fmla="*/ 2735 w 128"/>
                  <a:gd name="T17" fmla="*/ 2735 h 128"/>
                  <a:gd name="T18" fmla="*/ 1677 w 128"/>
                  <a:gd name="T19" fmla="*/ 3175 h 128"/>
                  <a:gd name="T20" fmla="*/ 574 w 128"/>
                  <a:gd name="T21" fmla="*/ 2735 h 128"/>
                  <a:gd name="T22" fmla="*/ 134 w 128"/>
                  <a:gd name="T23" fmla="*/ 1677 h 128"/>
                  <a:gd name="T24" fmla="*/ 574 w 128"/>
                  <a:gd name="T25" fmla="*/ 574 h 128"/>
                  <a:gd name="T26" fmla="*/ 1677 w 128"/>
                  <a:gd name="T27" fmla="*/ 134 h 128"/>
                  <a:gd name="T28" fmla="*/ 2735 w 128"/>
                  <a:gd name="T29" fmla="*/ 574 h 128"/>
                  <a:gd name="T30" fmla="*/ 3175 w 128"/>
                  <a:gd name="T31" fmla="*/ 1677 h 128"/>
                  <a:gd name="T32" fmla="*/ 3259 w 128"/>
                  <a:gd name="T33" fmla="*/ 1677 h 1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8" h="128">
                    <a:moveTo>
                      <a:pt x="125" y="64"/>
                    </a:moveTo>
                    <a:cubicBezTo>
                      <a:pt x="128" y="64"/>
                      <a:pt x="128" y="64"/>
                      <a:pt x="128" y="64"/>
                    </a:cubicBezTo>
                    <a:cubicBezTo>
                      <a:pt x="128" y="28"/>
                      <a:pt x="99" y="0"/>
                      <a:pt x="64" y="0"/>
                    </a:cubicBezTo>
                    <a:cubicBezTo>
                      <a:pt x="28" y="0"/>
                      <a:pt x="0" y="28"/>
                      <a:pt x="0" y="64"/>
                    </a:cubicBezTo>
                    <a:cubicBezTo>
                      <a:pt x="0" y="99"/>
                      <a:pt x="28" y="128"/>
                      <a:pt x="64" y="128"/>
                    </a:cubicBezTo>
                    <a:cubicBezTo>
                      <a:pt x="99" y="128"/>
                      <a:pt x="128" y="99"/>
                      <a:pt x="128" y="64"/>
                    </a:cubicBezTo>
                    <a:cubicBezTo>
                      <a:pt x="125" y="64"/>
                      <a:pt x="125" y="64"/>
                      <a:pt x="125" y="64"/>
                    </a:cubicBezTo>
                    <a:cubicBezTo>
                      <a:pt x="122" y="64"/>
                      <a:pt x="122" y="64"/>
                      <a:pt x="122" y="64"/>
                    </a:cubicBezTo>
                    <a:cubicBezTo>
                      <a:pt x="122" y="80"/>
                      <a:pt x="116" y="94"/>
                      <a:pt x="105" y="105"/>
                    </a:cubicBezTo>
                    <a:cubicBezTo>
                      <a:pt x="94" y="116"/>
                      <a:pt x="80" y="122"/>
                      <a:pt x="64" y="122"/>
                    </a:cubicBezTo>
                    <a:cubicBezTo>
                      <a:pt x="47" y="122"/>
                      <a:pt x="33" y="116"/>
                      <a:pt x="22" y="105"/>
                    </a:cubicBezTo>
                    <a:cubicBezTo>
                      <a:pt x="11" y="94"/>
                      <a:pt x="5" y="80"/>
                      <a:pt x="5" y="64"/>
                    </a:cubicBezTo>
                    <a:cubicBezTo>
                      <a:pt x="5" y="47"/>
                      <a:pt x="11" y="33"/>
                      <a:pt x="22" y="22"/>
                    </a:cubicBezTo>
                    <a:cubicBezTo>
                      <a:pt x="33" y="11"/>
                      <a:pt x="47" y="5"/>
                      <a:pt x="64" y="5"/>
                    </a:cubicBezTo>
                    <a:cubicBezTo>
                      <a:pt x="80" y="5"/>
                      <a:pt x="94" y="11"/>
                      <a:pt x="105" y="22"/>
                    </a:cubicBezTo>
                    <a:cubicBezTo>
                      <a:pt x="116" y="33"/>
                      <a:pt x="122" y="47"/>
                      <a:pt x="122" y="64"/>
                    </a:cubicBezTo>
                    <a:lnTo>
                      <a:pt x="125" y="6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898" name="íŝľîḑe"/>
              <p:cNvSpPr>
                <a:spLocks noChangeArrowheads="1"/>
              </p:cNvSpPr>
              <p:nvPr/>
            </p:nvSpPr>
            <p:spPr bwMode="auto">
              <a:xfrm>
                <a:off x="4546" y="2675"/>
                <a:ext cx="225" cy="224"/>
              </a:xfrm>
              <a:prstGeom prst="ellipse">
                <a:avLst/>
              </a:prstGeom>
              <a:solidFill>
                <a:srgbClr val="ADADAD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3899" name="íSḻîḋê"/>
              <p:cNvSpPr>
                <a:spLocks/>
              </p:cNvSpPr>
              <p:nvPr/>
            </p:nvSpPr>
            <p:spPr bwMode="auto">
              <a:xfrm>
                <a:off x="4556" y="2686"/>
                <a:ext cx="204" cy="204"/>
              </a:xfrm>
              <a:custGeom>
                <a:avLst/>
                <a:gdLst>
                  <a:gd name="T0" fmla="*/ 3293 w 128"/>
                  <a:gd name="T1" fmla="*/ 1677 h 128"/>
                  <a:gd name="T2" fmla="*/ 3342 w 128"/>
                  <a:gd name="T3" fmla="*/ 1677 h 128"/>
                  <a:gd name="T4" fmla="*/ 1677 w 128"/>
                  <a:gd name="T5" fmla="*/ 0 h 128"/>
                  <a:gd name="T6" fmla="*/ 0 w 128"/>
                  <a:gd name="T7" fmla="*/ 1677 h 128"/>
                  <a:gd name="T8" fmla="*/ 1677 w 128"/>
                  <a:gd name="T9" fmla="*/ 3342 h 128"/>
                  <a:gd name="T10" fmla="*/ 3342 w 128"/>
                  <a:gd name="T11" fmla="*/ 1677 h 128"/>
                  <a:gd name="T12" fmla="*/ 3293 w 128"/>
                  <a:gd name="T13" fmla="*/ 1677 h 128"/>
                  <a:gd name="T14" fmla="*/ 3205 w 128"/>
                  <a:gd name="T15" fmla="*/ 1677 h 128"/>
                  <a:gd name="T16" fmla="*/ 2768 w 128"/>
                  <a:gd name="T17" fmla="*/ 2735 h 128"/>
                  <a:gd name="T18" fmla="*/ 1677 w 128"/>
                  <a:gd name="T19" fmla="*/ 3175 h 128"/>
                  <a:gd name="T20" fmla="*/ 607 w 128"/>
                  <a:gd name="T21" fmla="*/ 2735 h 128"/>
                  <a:gd name="T22" fmla="*/ 166 w 128"/>
                  <a:gd name="T23" fmla="*/ 1677 h 128"/>
                  <a:gd name="T24" fmla="*/ 607 w 128"/>
                  <a:gd name="T25" fmla="*/ 574 h 128"/>
                  <a:gd name="T26" fmla="*/ 1677 w 128"/>
                  <a:gd name="T27" fmla="*/ 134 h 128"/>
                  <a:gd name="T28" fmla="*/ 2768 w 128"/>
                  <a:gd name="T29" fmla="*/ 574 h 128"/>
                  <a:gd name="T30" fmla="*/ 3205 w 128"/>
                  <a:gd name="T31" fmla="*/ 1677 h 128"/>
                  <a:gd name="T32" fmla="*/ 3293 w 128"/>
                  <a:gd name="T33" fmla="*/ 1677 h 1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8" h="128">
                    <a:moveTo>
                      <a:pt x="126" y="64"/>
                    </a:moveTo>
                    <a:cubicBezTo>
                      <a:pt x="128" y="64"/>
                      <a:pt x="128" y="64"/>
                      <a:pt x="128" y="64"/>
                    </a:cubicBezTo>
                    <a:cubicBezTo>
                      <a:pt x="128" y="28"/>
                      <a:pt x="100" y="0"/>
                      <a:pt x="64" y="0"/>
                    </a:cubicBezTo>
                    <a:cubicBezTo>
                      <a:pt x="29" y="0"/>
                      <a:pt x="0" y="28"/>
                      <a:pt x="0" y="64"/>
                    </a:cubicBezTo>
                    <a:cubicBezTo>
                      <a:pt x="0" y="99"/>
                      <a:pt x="29" y="128"/>
                      <a:pt x="64" y="128"/>
                    </a:cubicBezTo>
                    <a:cubicBezTo>
                      <a:pt x="100" y="128"/>
                      <a:pt x="128" y="99"/>
                      <a:pt x="128" y="64"/>
                    </a:cubicBezTo>
                    <a:cubicBezTo>
                      <a:pt x="126" y="64"/>
                      <a:pt x="126" y="64"/>
                      <a:pt x="126" y="64"/>
                    </a:cubicBezTo>
                    <a:cubicBezTo>
                      <a:pt x="123" y="64"/>
                      <a:pt x="123" y="64"/>
                      <a:pt x="123" y="64"/>
                    </a:cubicBezTo>
                    <a:cubicBezTo>
                      <a:pt x="123" y="80"/>
                      <a:pt x="116" y="94"/>
                      <a:pt x="106" y="105"/>
                    </a:cubicBezTo>
                    <a:cubicBezTo>
                      <a:pt x="95" y="116"/>
                      <a:pt x="81" y="122"/>
                      <a:pt x="64" y="122"/>
                    </a:cubicBezTo>
                    <a:cubicBezTo>
                      <a:pt x="48" y="122"/>
                      <a:pt x="34" y="116"/>
                      <a:pt x="23" y="105"/>
                    </a:cubicBezTo>
                    <a:cubicBezTo>
                      <a:pt x="12" y="94"/>
                      <a:pt x="6" y="80"/>
                      <a:pt x="6" y="64"/>
                    </a:cubicBezTo>
                    <a:cubicBezTo>
                      <a:pt x="6" y="47"/>
                      <a:pt x="12" y="33"/>
                      <a:pt x="23" y="22"/>
                    </a:cubicBezTo>
                    <a:cubicBezTo>
                      <a:pt x="34" y="11"/>
                      <a:pt x="48" y="5"/>
                      <a:pt x="64" y="5"/>
                    </a:cubicBezTo>
                    <a:cubicBezTo>
                      <a:pt x="81" y="5"/>
                      <a:pt x="95" y="11"/>
                      <a:pt x="106" y="22"/>
                    </a:cubicBezTo>
                    <a:cubicBezTo>
                      <a:pt x="116" y="33"/>
                      <a:pt x="123" y="47"/>
                      <a:pt x="123" y="64"/>
                    </a:cubicBezTo>
                    <a:lnTo>
                      <a:pt x="126" y="6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00" name="iṥ1îḍé"/>
              <p:cNvSpPr>
                <a:spLocks noChangeArrowheads="1"/>
              </p:cNvSpPr>
              <p:nvPr/>
            </p:nvSpPr>
            <p:spPr bwMode="auto">
              <a:xfrm>
                <a:off x="4503" y="1692"/>
                <a:ext cx="76" cy="199"/>
              </a:xfrm>
              <a:prstGeom prst="rect">
                <a:avLst/>
              </a:prstGeom>
              <a:solidFill>
                <a:srgbClr val="C617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3901" name="ïSļïḋe"/>
              <p:cNvSpPr>
                <a:spLocks noChangeArrowheads="1"/>
              </p:cNvSpPr>
              <p:nvPr/>
            </p:nvSpPr>
            <p:spPr bwMode="auto">
              <a:xfrm>
                <a:off x="4503" y="1692"/>
                <a:ext cx="76" cy="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3902" name="ïṥlídé"/>
              <p:cNvSpPr>
                <a:spLocks/>
              </p:cNvSpPr>
              <p:nvPr/>
            </p:nvSpPr>
            <p:spPr bwMode="auto">
              <a:xfrm>
                <a:off x="3254" y="1848"/>
                <a:ext cx="427" cy="960"/>
              </a:xfrm>
              <a:custGeom>
                <a:avLst/>
                <a:gdLst>
                  <a:gd name="T0" fmla="*/ 347 w 427"/>
                  <a:gd name="T1" fmla="*/ 960 h 960"/>
                  <a:gd name="T2" fmla="*/ 427 w 427"/>
                  <a:gd name="T3" fmla="*/ 930 h 960"/>
                  <a:gd name="T4" fmla="*/ 79 w 427"/>
                  <a:gd name="T5" fmla="*/ 0 h 960"/>
                  <a:gd name="T6" fmla="*/ 0 w 427"/>
                  <a:gd name="T7" fmla="*/ 30 h 960"/>
                  <a:gd name="T8" fmla="*/ 347 w 427"/>
                  <a:gd name="T9" fmla="*/ 960 h 9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7" h="960">
                    <a:moveTo>
                      <a:pt x="347" y="960"/>
                    </a:moveTo>
                    <a:lnTo>
                      <a:pt x="427" y="930"/>
                    </a:lnTo>
                    <a:lnTo>
                      <a:pt x="79" y="0"/>
                    </a:lnTo>
                    <a:lnTo>
                      <a:pt x="0" y="30"/>
                    </a:lnTo>
                    <a:lnTo>
                      <a:pt x="347" y="960"/>
                    </a:lnTo>
                    <a:close/>
                  </a:path>
                </a:pathLst>
              </a:custGeom>
              <a:solidFill>
                <a:srgbClr val="C6173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03" name="isḷíḓè"/>
              <p:cNvSpPr>
                <a:spLocks/>
              </p:cNvSpPr>
              <p:nvPr/>
            </p:nvSpPr>
            <p:spPr bwMode="auto">
              <a:xfrm>
                <a:off x="3254" y="1848"/>
                <a:ext cx="427" cy="960"/>
              </a:xfrm>
              <a:custGeom>
                <a:avLst/>
                <a:gdLst>
                  <a:gd name="T0" fmla="*/ 347 w 427"/>
                  <a:gd name="T1" fmla="*/ 960 h 960"/>
                  <a:gd name="T2" fmla="*/ 427 w 427"/>
                  <a:gd name="T3" fmla="*/ 930 h 960"/>
                  <a:gd name="T4" fmla="*/ 79 w 427"/>
                  <a:gd name="T5" fmla="*/ 0 h 960"/>
                  <a:gd name="T6" fmla="*/ 0 w 427"/>
                  <a:gd name="T7" fmla="*/ 30 h 960"/>
                  <a:gd name="T8" fmla="*/ 347 w 427"/>
                  <a:gd name="T9" fmla="*/ 960 h 9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7" h="960">
                    <a:moveTo>
                      <a:pt x="347" y="960"/>
                    </a:moveTo>
                    <a:lnTo>
                      <a:pt x="427" y="930"/>
                    </a:lnTo>
                    <a:lnTo>
                      <a:pt x="79" y="0"/>
                    </a:lnTo>
                    <a:lnTo>
                      <a:pt x="0" y="30"/>
                    </a:lnTo>
                    <a:lnTo>
                      <a:pt x="347" y="96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04" name="ïŝļïdé"/>
              <p:cNvSpPr>
                <a:spLocks/>
              </p:cNvSpPr>
              <p:nvPr/>
            </p:nvSpPr>
            <p:spPr bwMode="auto">
              <a:xfrm>
                <a:off x="3589" y="2013"/>
                <a:ext cx="976" cy="816"/>
              </a:xfrm>
              <a:custGeom>
                <a:avLst/>
                <a:gdLst>
                  <a:gd name="T0" fmla="*/ 0 w 976"/>
                  <a:gd name="T1" fmla="*/ 751 h 816"/>
                  <a:gd name="T2" fmla="*/ 54 w 976"/>
                  <a:gd name="T3" fmla="*/ 816 h 816"/>
                  <a:gd name="T4" fmla="*/ 976 w 976"/>
                  <a:gd name="T5" fmla="*/ 66 h 816"/>
                  <a:gd name="T6" fmla="*/ 923 w 976"/>
                  <a:gd name="T7" fmla="*/ 0 h 816"/>
                  <a:gd name="T8" fmla="*/ 0 w 976"/>
                  <a:gd name="T9" fmla="*/ 751 h 8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76" h="816">
                    <a:moveTo>
                      <a:pt x="0" y="751"/>
                    </a:moveTo>
                    <a:lnTo>
                      <a:pt x="54" y="816"/>
                    </a:lnTo>
                    <a:lnTo>
                      <a:pt x="976" y="66"/>
                    </a:lnTo>
                    <a:lnTo>
                      <a:pt x="923" y="0"/>
                    </a:lnTo>
                    <a:lnTo>
                      <a:pt x="0" y="751"/>
                    </a:lnTo>
                    <a:close/>
                  </a:path>
                </a:pathLst>
              </a:custGeom>
              <a:solidFill>
                <a:srgbClr val="C6173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05" name="íśļîḓê"/>
              <p:cNvSpPr>
                <a:spLocks/>
              </p:cNvSpPr>
              <p:nvPr/>
            </p:nvSpPr>
            <p:spPr bwMode="auto">
              <a:xfrm>
                <a:off x="3589" y="2013"/>
                <a:ext cx="976" cy="816"/>
              </a:xfrm>
              <a:custGeom>
                <a:avLst/>
                <a:gdLst>
                  <a:gd name="T0" fmla="*/ 0 w 976"/>
                  <a:gd name="T1" fmla="*/ 751 h 816"/>
                  <a:gd name="T2" fmla="*/ 54 w 976"/>
                  <a:gd name="T3" fmla="*/ 816 h 816"/>
                  <a:gd name="T4" fmla="*/ 976 w 976"/>
                  <a:gd name="T5" fmla="*/ 66 h 816"/>
                  <a:gd name="T6" fmla="*/ 923 w 976"/>
                  <a:gd name="T7" fmla="*/ 0 h 816"/>
                  <a:gd name="T8" fmla="*/ 0 w 976"/>
                  <a:gd name="T9" fmla="*/ 751 h 8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76" h="816">
                    <a:moveTo>
                      <a:pt x="0" y="751"/>
                    </a:moveTo>
                    <a:lnTo>
                      <a:pt x="54" y="816"/>
                    </a:lnTo>
                    <a:lnTo>
                      <a:pt x="976" y="66"/>
                    </a:lnTo>
                    <a:lnTo>
                      <a:pt x="923" y="0"/>
                    </a:lnTo>
                    <a:lnTo>
                      <a:pt x="0" y="751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06" name="ïŝľíďê"/>
              <p:cNvSpPr>
                <a:spLocks/>
              </p:cNvSpPr>
              <p:nvPr/>
            </p:nvSpPr>
            <p:spPr bwMode="auto">
              <a:xfrm>
                <a:off x="2812" y="1999"/>
                <a:ext cx="569" cy="832"/>
              </a:xfrm>
              <a:custGeom>
                <a:avLst/>
                <a:gdLst>
                  <a:gd name="T0" fmla="*/ 0 w 569"/>
                  <a:gd name="T1" fmla="*/ 790 h 832"/>
                  <a:gd name="T2" fmla="*/ 65 w 569"/>
                  <a:gd name="T3" fmla="*/ 832 h 832"/>
                  <a:gd name="T4" fmla="*/ 569 w 569"/>
                  <a:gd name="T5" fmla="*/ 42 h 832"/>
                  <a:gd name="T6" fmla="*/ 504 w 569"/>
                  <a:gd name="T7" fmla="*/ 0 h 832"/>
                  <a:gd name="T8" fmla="*/ 0 w 569"/>
                  <a:gd name="T9" fmla="*/ 790 h 8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9" h="832">
                    <a:moveTo>
                      <a:pt x="0" y="790"/>
                    </a:moveTo>
                    <a:lnTo>
                      <a:pt x="65" y="832"/>
                    </a:lnTo>
                    <a:lnTo>
                      <a:pt x="569" y="42"/>
                    </a:lnTo>
                    <a:lnTo>
                      <a:pt x="504" y="0"/>
                    </a:lnTo>
                    <a:lnTo>
                      <a:pt x="0" y="790"/>
                    </a:lnTo>
                    <a:close/>
                  </a:path>
                </a:pathLst>
              </a:custGeom>
              <a:solidFill>
                <a:srgbClr val="C6173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07" name="ïŝļíḓe"/>
              <p:cNvSpPr>
                <a:spLocks/>
              </p:cNvSpPr>
              <p:nvPr/>
            </p:nvSpPr>
            <p:spPr bwMode="auto">
              <a:xfrm>
                <a:off x="3140" y="1818"/>
                <a:ext cx="297" cy="79"/>
              </a:xfrm>
              <a:custGeom>
                <a:avLst/>
                <a:gdLst>
                  <a:gd name="T0" fmla="*/ 4923 w 186"/>
                  <a:gd name="T1" fmla="*/ 1236 h 50"/>
                  <a:gd name="T2" fmla="*/ 696 w 186"/>
                  <a:gd name="T3" fmla="*/ 1236 h 50"/>
                  <a:gd name="T4" fmla="*/ 219 w 186"/>
                  <a:gd name="T5" fmla="*/ 1021 h 50"/>
                  <a:gd name="T6" fmla="*/ 0 w 186"/>
                  <a:gd name="T7" fmla="*/ 559 h 50"/>
                  <a:gd name="T8" fmla="*/ 0 w 186"/>
                  <a:gd name="T9" fmla="*/ 250 h 50"/>
                  <a:gd name="T10" fmla="*/ 86 w 186"/>
                  <a:gd name="T11" fmla="*/ 82 h 50"/>
                  <a:gd name="T12" fmla="*/ 273 w 186"/>
                  <a:gd name="T13" fmla="*/ 0 h 50"/>
                  <a:gd name="T14" fmla="*/ 4923 w 186"/>
                  <a:gd name="T15" fmla="*/ 0 h 50"/>
                  <a:gd name="T16" fmla="*/ 4923 w 186"/>
                  <a:gd name="T17" fmla="*/ 1236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6" h="50">
                    <a:moveTo>
                      <a:pt x="186" y="50"/>
                    </a:moveTo>
                    <a:cubicBezTo>
                      <a:pt x="26" y="50"/>
                      <a:pt x="26" y="50"/>
                      <a:pt x="26" y="50"/>
                    </a:cubicBezTo>
                    <a:cubicBezTo>
                      <a:pt x="20" y="50"/>
                      <a:pt x="13" y="47"/>
                      <a:pt x="8" y="42"/>
                    </a:cubicBezTo>
                    <a:cubicBezTo>
                      <a:pt x="2" y="37"/>
                      <a:pt x="0" y="30"/>
                      <a:pt x="0" y="23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1" y="5"/>
                      <a:pt x="3" y="3"/>
                    </a:cubicBezTo>
                    <a:cubicBezTo>
                      <a:pt x="5" y="1"/>
                      <a:pt x="8" y="0"/>
                      <a:pt x="10" y="0"/>
                    </a:cubicBezTo>
                    <a:cubicBezTo>
                      <a:pt x="186" y="0"/>
                      <a:pt x="186" y="0"/>
                      <a:pt x="186" y="0"/>
                    </a:cubicBezTo>
                    <a:lnTo>
                      <a:pt x="186" y="50"/>
                    </a:lnTo>
                    <a:close/>
                  </a:path>
                </a:pathLst>
              </a:custGeom>
              <a:solidFill>
                <a:srgbClr val="38383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08" name="ïşḻíḑe"/>
              <p:cNvSpPr>
                <a:spLocks/>
              </p:cNvSpPr>
              <p:nvPr/>
            </p:nvSpPr>
            <p:spPr bwMode="auto">
              <a:xfrm>
                <a:off x="3905" y="522"/>
                <a:ext cx="596" cy="679"/>
              </a:xfrm>
              <a:custGeom>
                <a:avLst/>
                <a:gdLst>
                  <a:gd name="T0" fmla="*/ 1488 w 374"/>
                  <a:gd name="T1" fmla="*/ 8366 h 426"/>
                  <a:gd name="T2" fmla="*/ 1488 w 374"/>
                  <a:gd name="T3" fmla="*/ 6293 h 426"/>
                  <a:gd name="T4" fmla="*/ 2897 w 374"/>
                  <a:gd name="T5" fmla="*/ 470 h 426"/>
                  <a:gd name="T6" fmla="*/ 9526 w 374"/>
                  <a:gd name="T7" fmla="*/ 5107 h 426"/>
                  <a:gd name="T8" fmla="*/ 9157 w 374"/>
                  <a:gd name="T9" fmla="*/ 5665 h 426"/>
                  <a:gd name="T10" fmla="*/ 9764 w 374"/>
                  <a:gd name="T11" fmla="*/ 7479 h 426"/>
                  <a:gd name="T12" fmla="*/ 8889 w 374"/>
                  <a:gd name="T13" fmla="*/ 7842 h 426"/>
                  <a:gd name="T14" fmla="*/ 8530 w 374"/>
                  <a:gd name="T15" fmla="*/ 10738 h 426"/>
                  <a:gd name="T16" fmla="*/ 4008 w 374"/>
                  <a:gd name="T17" fmla="*/ 9750 h 426"/>
                  <a:gd name="T18" fmla="*/ 3171 w 374"/>
                  <a:gd name="T19" fmla="*/ 10685 h 426"/>
                  <a:gd name="T20" fmla="*/ 1488 w 374"/>
                  <a:gd name="T21" fmla="*/ 8366 h 4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4" h="426">
                    <a:moveTo>
                      <a:pt x="57" y="320"/>
                    </a:moveTo>
                    <a:cubicBezTo>
                      <a:pt x="57" y="320"/>
                      <a:pt x="80" y="288"/>
                      <a:pt x="57" y="241"/>
                    </a:cubicBezTo>
                    <a:cubicBezTo>
                      <a:pt x="35" y="195"/>
                      <a:pt x="0" y="37"/>
                      <a:pt x="111" y="18"/>
                    </a:cubicBezTo>
                    <a:cubicBezTo>
                      <a:pt x="222" y="0"/>
                      <a:pt x="358" y="58"/>
                      <a:pt x="365" y="195"/>
                    </a:cubicBezTo>
                    <a:cubicBezTo>
                      <a:pt x="351" y="217"/>
                      <a:pt x="351" y="217"/>
                      <a:pt x="351" y="217"/>
                    </a:cubicBezTo>
                    <a:cubicBezTo>
                      <a:pt x="374" y="286"/>
                      <a:pt x="374" y="286"/>
                      <a:pt x="374" y="286"/>
                    </a:cubicBezTo>
                    <a:cubicBezTo>
                      <a:pt x="374" y="286"/>
                      <a:pt x="365" y="300"/>
                      <a:pt x="341" y="300"/>
                    </a:cubicBezTo>
                    <a:cubicBezTo>
                      <a:pt x="317" y="300"/>
                      <a:pt x="318" y="396"/>
                      <a:pt x="327" y="411"/>
                    </a:cubicBezTo>
                    <a:cubicBezTo>
                      <a:pt x="336" y="426"/>
                      <a:pt x="167" y="390"/>
                      <a:pt x="154" y="373"/>
                    </a:cubicBezTo>
                    <a:cubicBezTo>
                      <a:pt x="140" y="356"/>
                      <a:pt x="122" y="409"/>
                      <a:pt x="122" y="409"/>
                    </a:cubicBezTo>
                    <a:cubicBezTo>
                      <a:pt x="57" y="320"/>
                      <a:pt x="57" y="320"/>
                      <a:pt x="57" y="320"/>
                    </a:cubicBezTo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09" name="išḷïḓé"/>
              <p:cNvSpPr>
                <a:spLocks/>
              </p:cNvSpPr>
              <p:nvPr/>
            </p:nvSpPr>
            <p:spPr bwMode="auto">
              <a:xfrm>
                <a:off x="4624" y="1733"/>
                <a:ext cx="196" cy="188"/>
              </a:xfrm>
              <a:custGeom>
                <a:avLst/>
                <a:gdLst>
                  <a:gd name="T0" fmla="*/ 134 w 196"/>
                  <a:gd name="T1" fmla="*/ 188 h 188"/>
                  <a:gd name="T2" fmla="*/ 196 w 196"/>
                  <a:gd name="T3" fmla="*/ 116 h 188"/>
                  <a:gd name="T4" fmla="*/ 62 w 196"/>
                  <a:gd name="T5" fmla="*/ 0 h 188"/>
                  <a:gd name="T6" fmla="*/ 0 w 196"/>
                  <a:gd name="T7" fmla="*/ 70 h 188"/>
                  <a:gd name="T8" fmla="*/ 134 w 196"/>
                  <a:gd name="T9" fmla="*/ 188 h 1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6" h="188">
                    <a:moveTo>
                      <a:pt x="134" y="188"/>
                    </a:moveTo>
                    <a:lnTo>
                      <a:pt x="196" y="116"/>
                    </a:lnTo>
                    <a:lnTo>
                      <a:pt x="62" y="0"/>
                    </a:lnTo>
                    <a:lnTo>
                      <a:pt x="0" y="70"/>
                    </a:lnTo>
                    <a:lnTo>
                      <a:pt x="134" y="188"/>
                    </a:lnTo>
                    <a:close/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10" name="ïš1ïḍê"/>
              <p:cNvSpPr>
                <a:spLocks/>
              </p:cNvSpPr>
              <p:nvPr/>
            </p:nvSpPr>
            <p:spPr bwMode="auto">
              <a:xfrm>
                <a:off x="4624" y="1733"/>
                <a:ext cx="196" cy="188"/>
              </a:xfrm>
              <a:custGeom>
                <a:avLst/>
                <a:gdLst>
                  <a:gd name="T0" fmla="*/ 134 w 196"/>
                  <a:gd name="T1" fmla="*/ 188 h 188"/>
                  <a:gd name="T2" fmla="*/ 196 w 196"/>
                  <a:gd name="T3" fmla="*/ 116 h 188"/>
                  <a:gd name="T4" fmla="*/ 62 w 196"/>
                  <a:gd name="T5" fmla="*/ 0 h 188"/>
                  <a:gd name="T6" fmla="*/ 0 w 196"/>
                  <a:gd name="T7" fmla="*/ 70 h 188"/>
                  <a:gd name="T8" fmla="*/ 134 w 196"/>
                  <a:gd name="T9" fmla="*/ 188 h 1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6" h="188">
                    <a:moveTo>
                      <a:pt x="134" y="188"/>
                    </a:moveTo>
                    <a:lnTo>
                      <a:pt x="196" y="116"/>
                    </a:lnTo>
                    <a:lnTo>
                      <a:pt x="62" y="0"/>
                    </a:lnTo>
                    <a:lnTo>
                      <a:pt x="0" y="70"/>
                    </a:lnTo>
                    <a:lnTo>
                      <a:pt x="134" y="188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11" name="íṡḷíḍè"/>
              <p:cNvSpPr>
                <a:spLocks/>
              </p:cNvSpPr>
              <p:nvPr/>
            </p:nvSpPr>
            <p:spPr bwMode="auto">
              <a:xfrm>
                <a:off x="4745" y="1821"/>
                <a:ext cx="211" cy="196"/>
              </a:xfrm>
              <a:custGeom>
                <a:avLst/>
                <a:gdLst>
                  <a:gd name="T0" fmla="*/ 559 w 132"/>
                  <a:gd name="T1" fmla="*/ 3115 h 123"/>
                  <a:gd name="T2" fmla="*/ 315 w 132"/>
                  <a:gd name="T3" fmla="*/ 1753 h 123"/>
                  <a:gd name="T4" fmla="*/ 0 w 132"/>
                  <a:gd name="T5" fmla="*/ 1458 h 123"/>
                  <a:gd name="T6" fmla="*/ 940 w 132"/>
                  <a:gd name="T7" fmla="*/ 214 h 123"/>
                  <a:gd name="T8" fmla="*/ 1766 w 132"/>
                  <a:gd name="T9" fmla="*/ 360 h 123"/>
                  <a:gd name="T10" fmla="*/ 3521 w 132"/>
                  <a:gd name="T11" fmla="*/ 1130 h 123"/>
                  <a:gd name="T12" fmla="*/ 3066 w 132"/>
                  <a:gd name="T13" fmla="*/ 1716 h 123"/>
                  <a:gd name="T14" fmla="*/ 2618 w 132"/>
                  <a:gd name="T15" fmla="*/ 2237 h 123"/>
                  <a:gd name="T16" fmla="*/ 1365 w 132"/>
                  <a:gd name="T17" fmla="*/ 3205 h 123"/>
                  <a:gd name="T18" fmla="*/ 559 w 132"/>
                  <a:gd name="T19" fmla="*/ 3115 h 1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2" h="123">
                    <a:moveTo>
                      <a:pt x="21" y="119"/>
                    </a:moveTo>
                    <a:cubicBezTo>
                      <a:pt x="5" y="105"/>
                      <a:pt x="19" y="73"/>
                      <a:pt x="12" y="67"/>
                    </a:cubicBezTo>
                    <a:cubicBezTo>
                      <a:pt x="5" y="61"/>
                      <a:pt x="0" y="56"/>
                      <a:pt x="0" y="56"/>
                    </a:cubicBezTo>
                    <a:cubicBezTo>
                      <a:pt x="0" y="56"/>
                      <a:pt x="26" y="0"/>
                      <a:pt x="35" y="8"/>
                    </a:cubicBezTo>
                    <a:cubicBezTo>
                      <a:pt x="44" y="16"/>
                      <a:pt x="60" y="14"/>
                      <a:pt x="66" y="14"/>
                    </a:cubicBezTo>
                    <a:cubicBezTo>
                      <a:pt x="73" y="14"/>
                      <a:pt x="107" y="19"/>
                      <a:pt x="132" y="43"/>
                    </a:cubicBezTo>
                    <a:cubicBezTo>
                      <a:pt x="115" y="66"/>
                      <a:pt x="115" y="66"/>
                      <a:pt x="115" y="66"/>
                    </a:cubicBezTo>
                    <a:cubicBezTo>
                      <a:pt x="98" y="86"/>
                      <a:pt x="98" y="86"/>
                      <a:pt x="98" y="86"/>
                    </a:cubicBezTo>
                    <a:cubicBezTo>
                      <a:pt x="51" y="123"/>
                      <a:pt x="51" y="123"/>
                      <a:pt x="51" y="123"/>
                    </a:cubicBezTo>
                    <a:cubicBezTo>
                      <a:pt x="21" y="119"/>
                      <a:pt x="21" y="119"/>
                      <a:pt x="21" y="119"/>
                    </a:cubicBezTo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12" name="iṧlïḍe"/>
              <p:cNvSpPr>
                <a:spLocks/>
              </p:cNvSpPr>
              <p:nvPr/>
            </p:nvSpPr>
            <p:spPr bwMode="auto">
              <a:xfrm>
                <a:off x="4565" y="1607"/>
                <a:ext cx="432" cy="486"/>
              </a:xfrm>
              <a:custGeom>
                <a:avLst/>
                <a:gdLst>
                  <a:gd name="T0" fmla="*/ 2013 w 271"/>
                  <a:gd name="T1" fmla="*/ 6713 h 305"/>
                  <a:gd name="T2" fmla="*/ 4448 w 271"/>
                  <a:gd name="T3" fmla="*/ 6422 h 305"/>
                  <a:gd name="T4" fmla="*/ 5496 w 271"/>
                  <a:gd name="T5" fmla="*/ 4799 h 305"/>
                  <a:gd name="T6" fmla="*/ 5385 w 271"/>
                  <a:gd name="T7" fmla="*/ 2734 h 305"/>
                  <a:gd name="T8" fmla="*/ 1543 w 271"/>
                  <a:gd name="T9" fmla="*/ 1509 h 305"/>
                  <a:gd name="T10" fmla="*/ 0 w 271"/>
                  <a:gd name="T11" fmla="*/ 308 h 305"/>
                  <a:gd name="T12" fmla="*/ 2959 w 271"/>
                  <a:gd name="T13" fmla="*/ 163 h 305"/>
                  <a:gd name="T14" fmla="*/ 6411 w 271"/>
                  <a:gd name="T15" fmla="*/ 1882 h 305"/>
                  <a:gd name="T16" fmla="*/ 6464 w 271"/>
                  <a:gd name="T17" fmla="*/ 5660 h 305"/>
                  <a:gd name="T18" fmla="*/ 3921 w 271"/>
                  <a:gd name="T19" fmla="*/ 7744 h 305"/>
                  <a:gd name="T20" fmla="*/ 1575 w 271"/>
                  <a:gd name="T21" fmla="*/ 7303 h 305"/>
                  <a:gd name="T22" fmla="*/ 2013 w 271"/>
                  <a:gd name="T23" fmla="*/ 6713 h 30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71" h="305">
                    <a:moveTo>
                      <a:pt x="77" y="257"/>
                    </a:moveTo>
                    <a:cubicBezTo>
                      <a:pt x="100" y="259"/>
                      <a:pt x="155" y="264"/>
                      <a:pt x="170" y="246"/>
                    </a:cubicBezTo>
                    <a:cubicBezTo>
                      <a:pt x="185" y="228"/>
                      <a:pt x="210" y="184"/>
                      <a:pt x="210" y="184"/>
                    </a:cubicBezTo>
                    <a:cubicBezTo>
                      <a:pt x="210" y="184"/>
                      <a:pt x="227" y="144"/>
                      <a:pt x="206" y="105"/>
                    </a:cubicBezTo>
                    <a:cubicBezTo>
                      <a:pt x="190" y="75"/>
                      <a:pt x="161" y="58"/>
                      <a:pt x="59" y="5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59" y="0"/>
                      <a:pt x="113" y="6"/>
                    </a:cubicBezTo>
                    <a:cubicBezTo>
                      <a:pt x="148" y="9"/>
                      <a:pt x="221" y="29"/>
                      <a:pt x="245" y="72"/>
                    </a:cubicBezTo>
                    <a:cubicBezTo>
                      <a:pt x="270" y="115"/>
                      <a:pt x="271" y="190"/>
                      <a:pt x="247" y="217"/>
                    </a:cubicBezTo>
                    <a:cubicBezTo>
                      <a:pt x="223" y="244"/>
                      <a:pt x="204" y="289"/>
                      <a:pt x="150" y="297"/>
                    </a:cubicBezTo>
                    <a:cubicBezTo>
                      <a:pt x="96" y="305"/>
                      <a:pt x="64" y="289"/>
                      <a:pt x="60" y="280"/>
                    </a:cubicBezTo>
                    <a:cubicBezTo>
                      <a:pt x="56" y="270"/>
                      <a:pt x="60" y="256"/>
                      <a:pt x="77" y="257"/>
                    </a:cubicBezTo>
                    <a:close/>
                  </a:path>
                </a:pathLst>
              </a:custGeom>
              <a:solidFill>
                <a:srgbClr val="C6173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13" name="ïṩḻîde"/>
              <p:cNvSpPr>
                <a:spLocks/>
              </p:cNvSpPr>
              <p:nvPr/>
            </p:nvSpPr>
            <p:spPr bwMode="auto">
              <a:xfrm>
                <a:off x="4855" y="1883"/>
                <a:ext cx="154" cy="138"/>
              </a:xfrm>
              <a:custGeom>
                <a:avLst/>
                <a:gdLst>
                  <a:gd name="T0" fmla="*/ 2113 w 96"/>
                  <a:gd name="T1" fmla="*/ 2119 h 87"/>
                  <a:gd name="T2" fmla="*/ 2304 w 96"/>
                  <a:gd name="T3" fmla="*/ 2194 h 87"/>
                  <a:gd name="T4" fmla="*/ 2519 w 96"/>
                  <a:gd name="T5" fmla="*/ 2103 h 87"/>
                  <a:gd name="T6" fmla="*/ 2535 w 96"/>
                  <a:gd name="T7" fmla="*/ 2070 h 87"/>
                  <a:gd name="T8" fmla="*/ 2623 w 96"/>
                  <a:gd name="T9" fmla="*/ 1867 h 87"/>
                  <a:gd name="T10" fmla="*/ 2519 w 96"/>
                  <a:gd name="T11" fmla="*/ 1683 h 87"/>
                  <a:gd name="T12" fmla="*/ 417 w 96"/>
                  <a:gd name="T13" fmla="*/ 0 h 87"/>
                  <a:gd name="T14" fmla="*/ 0 w 96"/>
                  <a:gd name="T15" fmla="*/ 463 h 87"/>
                  <a:gd name="T16" fmla="*/ 2113 w 96"/>
                  <a:gd name="T17" fmla="*/ 2119 h 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6" h="87">
                    <a:moveTo>
                      <a:pt x="77" y="84"/>
                    </a:moveTo>
                    <a:cubicBezTo>
                      <a:pt x="79" y="86"/>
                      <a:pt x="81" y="87"/>
                      <a:pt x="84" y="87"/>
                    </a:cubicBezTo>
                    <a:cubicBezTo>
                      <a:pt x="87" y="87"/>
                      <a:pt x="90" y="86"/>
                      <a:pt x="92" y="83"/>
                    </a:cubicBezTo>
                    <a:cubicBezTo>
                      <a:pt x="93" y="82"/>
                      <a:pt x="93" y="82"/>
                      <a:pt x="93" y="82"/>
                    </a:cubicBezTo>
                    <a:cubicBezTo>
                      <a:pt x="95" y="80"/>
                      <a:pt x="96" y="77"/>
                      <a:pt x="96" y="74"/>
                    </a:cubicBezTo>
                    <a:cubicBezTo>
                      <a:pt x="95" y="71"/>
                      <a:pt x="94" y="69"/>
                      <a:pt x="92" y="6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18"/>
                      <a:pt x="0" y="18"/>
                      <a:pt x="0" y="18"/>
                    </a:cubicBezTo>
                    <a:lnTo>
                      <a:pt x="77" y="84"/>
                    </a:lnTo>
                    <a:close/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14" name="îsḷíḑê"/>
              <p:cNvSpPr>
                <a:spLocks/>
              </p:cNvSpPr>
              <p:nvPr/>
            </p:nvSpPr>
            <p:spPr bwMode="auto">
              <a:xfrm>
                <a:off x="4819" y="1907"/>
                <a:ext cx="151" cy="138"/>
              </a:xfrm>
              <a:custGeom>
                <a:avLst/>
                <a:gdLst>
                  <a:gd name="T0" fmla="*/ 1947 w 95"/>
                  <a:gd name="T1" fmla="*/ 2119 h 87"/>
                  <a:gd name="T2" fmla="*/ 2165 w 95"/>
                  <a:gd name="T3" fmla="*/ 2194 h 87"/>
                  <a:gd name="T4" fmla="*/ 2337 w 95"/>
                  <a:gd name="T5" fmla="*/ 2103 h 87"/>
                  <a:gd name="T6" fmla="*/ 2357 w 95"/>
                  <a:gd name="T7" fmla="*/ 2070 h 87"/>
                  <a:gd name="T8" fmla="*/ 2433 w 95"/>
                  <a:gd name="T9" fmla="*/ 1867 h 87"/>
                  <a:gd name="T10" fmla="*/ 2337 w 95"/>
                  <a:gd name="T11" fmla="*/ 1683 h 87"/>
                  <a:gd name="T12" fmla="*/ 381 w 95"/>
                  <a:gd name="T13" fmla="*/ 0 h 87"/>
                  <a:gd name="T14" fmla="*/ 0 w 95"/>
                  <a:gd name="T15" fmla="*/ 430 h 87"/>
                  <a:gd name="T16" fmla="*/ 1947 w 95"/>
                  <a:gd name="T17" fmla="*/ 2119 h 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5" h="87">
                    <a:moveTo>
                      <a:pt x="76" y="84"/>
                    </a:moveTo>
                    <a:cubicBezTo>
                      <a:pt x="78" y="86"/>
                      <a:pt x="81" y="87"/>
                      <a:pt x="84" y="87"/>
                    </a:cubicBezTo>
                    <a:cubicBezTo>
                      <a:pt x="87" y="86"/>
                      <a:pt x="89" y="85"/>
                      <a:pt x="91" y="83"/>
                    </a:cubicBezTo>
                    <a:cubicBezTo>
                      <a:pt x="92" y="82"/>
                      <a:pt x="92" y="82"/>
                      <a:pt x="92" y="82"/>
                    </a:cubicBezTo>
                    <a:cubicBezTo>
                      <a:pt x="94" y="80"/>
                      <a:pt x="95" y="77"/>
                      <a:pt x="95" y="74"/>
                    </a:cubicBezTo>
                    <a:cubicBezTo>
                      <a:pt x="95" y="71"/>
                      <a:pt x="93" y="68"/>
                      <a:pt x="91" y="6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17"/>
                      <a:pt x="0" y="17"/>
                      <a:pt x="0" y="17"/>
                    </a:cubicBezTo>
                    <a:lnTo>
                      <a:pt x="76" y="84"/>
                    </a:lnTo>
                    <a:close/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15" name="is1ïḍê"/>
              <p:cNvSpPr>
                <a:spLocks/>
              </p:cNvSpPr>
              <p:nvPr/>
            </p:nvSpPr>
            <p:spPr bwMode="auto">
              <a:xfrm>
                <a:off x="4788" y="1937"/>
                <a:ext cx="139" cy="126"/>
              </a:xfrm>
              <a:custGeom>
                <a:avLst/>
                <a:gdLst>
                  <a:gd name="T0" fmla="*/ 1810 w 87"/>
                  <a:gd name="T1" fmla="*/ 1992 h 79"/>
                  <a:gd name="T2" fmla="*/ 1999 w 87"/>
                  <a:gd name="T3" fmla="*/ 2078 h 79"/>
                  <a:gd name="T4" fmla="*/ 2211 w 87"/>
                  <a:gd name="T5" fmla="*/ 1971 h 79"/>
                  <a:gd name="T6" fmla="*/ 2226 w 87"/>
                  <a:gd name="T7" fmla="*/ 1938 h 79"/>
                  <a:gd name="T8" fmla="*/ 2313 w 87"/>
                  <a:gd name="T9" fmla="*/ 1719 h 79"/>
                  <a:gd name="T10" fmla="*/ 2211 w 87"/>
                  <a:gd name="T11" fmla="*/ 1547 h 79"/>
                  <a:gd name="T12" fmla="*/ 396 w 87"/>
                  <a:gd name="T13" fmla="*/ 0 h 79"/>
                  <a:gd name="T14" fmla="*/ 0 w 87"/>
                  <a:gd name="T15" fmla="*/ 445 h 79"/>
                  <a:gd name="T16" fmla="*/ 1810 w 87"/>
                  <a:gd name="T17" fmla="*/ 1992 h 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7" h="79">
                    <a:moveTo>
                      <a:pt x="68" y="76"/>
                    </a:moveTo>
                    <a:cubicBezTo>
                      <a:pt x="70" y="78"/>
                      <a:pt x="72" y="79"/>
                      <a:pt x="75" y="79"/>
                    </a:cubicBezTo>
                    <a:cubicBezTo>
                      <a:pt x="78" y="78"/>
                      <a:pt x="81" y="77"/>
                      <a:pt x="83" y="75"/>
                    </a:cubicBezTo>
                    <a:cubicBezTo>
                      <a:pt x="84" y="74"/>
                      <a:pt x="84" y="74"/>
                      <a:pt x="84" y="74"/>
                    </a:cubicBezTo>
                    <a:cubicBezTo>
                      <a:pt x="86" y="72"/>
                      <a:pt x="87" y="69"/>
                      <a:pt x="87" y="66"/>
                    </a:cubicBezTo>
                    <a:cubicBezTo>
                      <a:pt x="86" y="63"/>
                      <a:pt x="85" y="60"/>
                      <a:pt x="83" y="59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68" y="76"/>
                      <a:pt x="68" y="76"/>
                      <a:pt x="68" y="76"/>
                    </a:cubicBezTo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16" name="ïṧlîdè"/>
              <p:cNvSpPr>
                <a:spLocks/>
              </p:cNvSpPr>
              <p:nvPr/>
            </p:nvSpPr>
            <p:spPr bwMode="auto">
              <a:xfrm>
                <a:off x="4779" y="1983"/>
                <a:ext cx="105" cy="97"/>
              </a:xfrm>
              <a:custGeom>
                <a:avLst/>
                <a:gdLst>
                  <a:gd name="T0" fmla="*/ 1212 w 66"/>
                  <a:gd name="T1" fmla="*/ 1484 h 61"/>
                  <a:gd name="T2" fmla="*/ 1430 w 66"/>
                  <a:gd name="T3" fmla="*/ 1568 h 61"/>
                  <a:gd name="T4" fmla="*/ 1607 w 66"/>
                  <a:gd name="T5" fmla="*/ 1477 h 61"/>
                  <a:gd name="T6" fmla="*/ 1623 w 66"/>
                  <a:gd name="T7" fmla="*/ 1444 h 61"/>
                  <a:gd name="T8" fmla="*/ 1704 w 66"/>
                  <a:gd name="T9" fmla="*/ 1226 h 61"/>
                  <a:gd name="T10" fmla="*/ 1607 w 66"/>
                  <a:gd name="T11" fmla="*/ 1050 h 61"/>
                  <a:gd name="T12" fmla="*/ 382 w 66"/>
                  <a:gd name="T13" fmla="*/ 0 h 61"/>
                  <a:gd name="T14" fmla="*/ 0 w 66"/>
                  <a:gd name="T15" fmla="*/ 436 h 61"/>
                  <a:gd name="T16" fmla="*/ 1212 w 66"/>
                  <a:gd name="T17" fmla="*/ 1484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" h="61">
                    <a:moveTo>
                      <a:pt x="47" y="58"/>
                    </a:moveTo>
                    <a:cubicBezTo>
                      <a:pt x="49" y="60"/>
                      <a:pt x="52" y="61"/>
                      <a:pt x="55" y="61"/>
                    </a:cubicBezTo>
                    <a:cubicBezTo>
                      <a:pt x="58" y="61"/>
                      <a:pt x="60" y="59"/>
                      <a:pt x="62" y="57"/>
                    </a:cubicBezTo>
                    <a:cubicBezTo>
                      <a:pt x="63" y="56"/>
                      <a:pt x="63" y="56"/>
                      <a:pt x="63" y="56"/>
                    </a:cubicBezTo>
                    <a:cubicBezTo>
                      <a:pt x="65" y="54"/>
                      <a:pt x="66" y="51"/>
                      <a:pt x="66" y="48"/>
                    </a:cubicBezTo>
                    <a:cubicBezTo>
                      <a:pt x="66" y="45"/>
                      <a:pt x="64" y="43"/>
                      <a:pt x="62" y="4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47" y="58"/>
                      <a:pt x="47" y="58"/>
                      <a:pt x="47" y="58"/>
                    </a:cubicBezTo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17" name="íṥļîḋê"/>
              <p:cNvSpPr>
                <a:spLocks/>
              </p:cNvSpPr>
              <p:nvPr/>
            </p:nvSpPr>
            <p:spPr bwMode="auto">
              <a:xfrm>
                <a:off x="4090" y="765"/>
                <a:ext cx="92" cy="181"/>
              </a:xfrm>
              <a:custGeom>
                <a:avLst/>
                <a:gdLst>
                  <a:gd name="T0" fmla="*/ 1305 w 58"/>
                  <a:gd name="T1" fmla="*/ 2505 h 114"/>
                  <a:gd name="T2" fmla="*/ 1305 w 58"/>
                  <a:gd name="T3" fmla="*/ 2505 h 114"/>
                  <a:gd name="T4" fmla="*/ 1305 w 58"/>
                  <a:gd name="T5" fmla="*/ 2505 h 114"/>
                  <a:gd name="T6" fmla="*/ 1286 w 58"/>
                  <a:gd name="T7" fmla="*/ 0 h 114"/>
                  <a:gd name="T8" fmla="*/ 130 w 58"/>
                  <a:gd name="T9" fmla="*/ 918 h 114"/>
                  <a:gd name="T10" fmla="*/ 484 w 58"/>
                  <a:gd name="T11" fmla="*/ 2213 h 114"/>
                  <a:gd name="T12" fmla="*/ 734 w 58"/>
                  <a:gd name="T13" fmla="*/ 2866 h 114"/>
                  <a:gd name="T14" fmla="*/ 823 w 58"/>
                  <a:gd name="T15" fmla="*/ 2899 h 114"/>
                  <a:gd name="T16" fmla="*/ 1061 w 58"/>
                  <a:gd name="T17" fmla="*/ 2853 h 114"/>
                  <a:gd name="T18" fmla="*/ 1305 w 58"/>
                  <a:gd name="T19" fmla="*/ 2505 h 114"/>
                  <a:gd name="T20" fmla="*/ 1034 w 58"/>
                  <a:gd name="T21" fmla="*/ 2694 h 114"/>
                  <a:gd name="T22" fmla="*/ 982 w 58"/>
                  <a:gd name="T23" fmla="*/ 2694 h 114"/>
                  <a:gd name="T24" fmla="*/ 768 w 58"/>
                  <a:gd name="T25" fmla="*/ 2213 h 114"/>
                  <a:gd name="T26" fmla="*/ 563 w 58"/>
                  <a:gd name="T27" fmla="*/ 1219 h 114"/>
                  <a:gd name="T28" fmla="*/ 1437 w 58"/>
                  <a:gd name="T29" fmla="*/ 33 h 114"/>
                  <a:gd name="T30" fmla="*/ 1469 w 58"/>
                  <a:gd name="T31" fmla="*/ 52 h 114"/>
                  <a:gd name="T32" fmla="*/ 1469 w 58"/>
                  <a:gd name="T33" fmla="*/ 52 h 114"/>
                  <a:gd name="T34" fmla="*/ 1286 w 58"/>
                  <a:gd name="T35" fmla="*/ 0 h 11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8" h="114">
                    <a:moveTo>
                      <a:pt x="52" y="98"/>
                    </a:moveTo>
                    <a:cubicBezTo>
                      <a:pt x="52" y="98"/>
                      <a:pt x="52" y="98"/>
                      <a:pt x="52" y="98"/>
                    </a:cubicBezTo>
                    <a:cubicBezTo>
                      <a:pt x="52" y="98"/>
                      <a:pt x="52" y="98"/>
                      <a:pt x="52" y="98"/>
                    </a:cubicBezTo>
                    <a:moveTo>
                      <a:pt x="51" y="0"/>
                    </a:moveTo>
                    <a:cubicBezTo>
                      <a:pt x="35" y="0"/>
                      <a:pt x="10" y="17"/>
                      <a:pt x="5" y="36"/>
                    </a:cubicBezTo>
                    <a:cubicBezTo>
                      <a:pt x="0" y="58"/>
                      <a:pt x="24" y="72"/>
                      <a:pt x="19" y="87"/>
                    </a:cubicBezTo>
                    <a:cubicBezTo>
                      <a:pt x="14" y="99"/>
                      <a:pt x="20" y="110"/>
                      <a:pt x="29" y="113"/>
                    </a:cubicBezTo>
                    <a:cubicBezTo>
                      <a:pt x="30" y="113"/>
                      <a:pt x="32" y="114"/>
                      <a:pt x="33" y="114"/>
                    </a:cubicBezTo>
                    <a:cubicBezTo>
                      <a:pt x="35" y="114"/>
                      <a:pt x="38" y="113"/>
                      <a:pt x="42" y="112"/>
                    </a:cubicBezTo>
                    <a:cubicBezTo>
                      <a:pt x="47" y="110"/>
                      <a:pt x="51" y="101"/>
                      <a:pt x="52" y="98"/>
                    </a:cubicBezTo>
                    <a:cubicBezTo>
                      <a:pt x="51" y="101"/>
                      <a:pt x="44" y="105"/>
                      <a:pt x="41" y="106"/>
                    </a:cubicBezTo>
                    <a:cubicBezTo>
                      <a:pt x="40" y="106"/>
                      <a:pt x="39" y="106"/>
                      <a:pt x="39" y="106"/>
                    </a:cubicBezTo>
                    <a:cubicBezTo>
                      <a:pt x="32" y="106"/>
                      <a:pt x="27" y="95"/>
                      <a:pt x="30" y="87"/>
                    </a:cubicBezTo>
                    <a:cubicBezTo>
                      <a:pt x="34" y="79"/>
                      <a:pt x="23" y="75"/>
                      <a:pt x="22" y="48"/>
                    </a:cubicBezTo>
                    <a:cubicBezTo>
                      <a:pt x="20" y="23"/>
                      <a:pt x="37" y="1"/>
                      <a:pt x="57" y="1"/>
                    </a:cubicBezTo>
                    <a:cubicBezTo>
                      <a:pt x="57" y="1"/>
                      <a:pt x="58" y="2"/>
                      <a:pt x="58" y="2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56" y="1"/>
                      <a:pt x="54" y="0"/>
                      <a:pt x="51" y="0"/>
                    </a:cubicBezTo>
                  </a:path>
                </a:pathLst>
              </a:custGeom>
              <a:solidFill>
                <a:srgbClr val="C0BEA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18" name="ï$ľîdè"/>
              <p:cNvSpPr>
                <a:spLocks/>
              </p:cNvSpPr>
              <p:nvPr/>
            </p:nvSpPr>
            <p:spPr bwMode="auto">
              <a:xfrm>
                <a:off x="4415" y="968"/>
                <a:ext cx="86" cy="32"/>
              </a:xfrm>
              <a:custGeom>
                <a:avLst/>
                <a:gdLst>
                  <a:gd name="T0" fmla="*/ 339 w 54"/>
                  <a:gd name="T1" fmla="*/ 0 h 20"/>
                  <a:gd name="T2" fmla="*/ 33 w 54"/>
                  <a:gd name="T3" fmla="*/ 171 h 20"/>
                  <a:gd name="T4" fmla="*/ 540 w 54"/>
                  <a:gd name="T5" fmla="*/ 538 h 20"/>
                  <a:gd name="T6" fmla="*/ 1403 w 54"/>
                  <a:gd name="T7" fmla="*/ 171 h 20"/>
                  <a:gd name="T8" fmla="*/ 1043 w 54"/>
                  <a:gd name="T9" fmla="*/ 189 h 20"/>
                  <a:gd name="T10" fmla="*/ 621 w 54"/>
                  <a:gd name="T11" fmla="*/ 107 h 20"/>
                  <a:gd name="T12" fmla="*/ 339 w 54"/>
                  <a:gd name="T13" fmla="*/ 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4" h="20">
                    <a:moveTo>
                      <a:pt x="13" y="0"/>
                    </a:moveTo>
                    <a:cubicBezTo>
                      <a:pt x="8" y="0"/>
                      <a:pt x="2" y="2"/>
                      <a:pt x="1" y="6"/>
                    </a:cubicBezTo>
                    <a:cubicBezTo>
                      <a:pt x="0" y="12"/>
                      <a:pt x="10" y="19"/>
                      <a:pt x="21" y="20"/>
                    </a:cubicBezTo>
                    <a:cubicBezTo>
                      <a:pt x="45" y="20"/>
                      <a:pt x="54" y="6"/>
                      <a:pt x="54" y="6"/>
                    </a:cubicBezTo>
                    <a:cubicBezTo>
                      <a:pt x="54" y="6"/>
                      <a:pt x="47" y="7"/>
                      <a:pt x="40" y="7"/>
                    </a:cubicBezTo>
                    <a:cubicBezTo>
                      <a:pt x="33" y="7"/>
                      <a:pt x="27" y="7"/>
                      <a:pt x="24" y="4"/>
                    </a:cubicBezTo>
                    <a:cubicBezTo>
                      <a:pt x="22" y="1"/>
                      <a:pt x="17" y="0"/>
                      <a:pt x="13" y="0"/>
                    </a:cubicBezTo>
                  </a:path>
                </a:pathLst>
              </a:custGeom>
              <a:solidFill>
                <a:srgbClr val="C0BEA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19" name="îśḷïḋè"/>
              <p:cNvSpPr>
                <a:spLocks/>
              </p:cNvSpPr>
              <p:nvPr/>
            </p:nvSpPr>
            <p:spPr bwMode="auto">
              <a:xfrm>
                <a:off x="4366" y="784"/>
                <a:ext cx="121" cy="63"/>
              </a:xfrm>
              <a:custGeom>
                <a:avLst/>
                <a:gdLst>
                  <a:gd name="T0" fmla="*/ 0 w 76"/>
                  <a:gd name="T1" fmla="*/ 961 h 40"/>
                  <a:gd name="T2" fmla="*/ 607 w 76"/>
                  <a:gd name="T3" fmla="*/ 50 h 40"/>
                  <a:gd name="T4" fmla="*/ 1922 w 76"/>
                  <a:gd name="T5" fmla="*/ 238 h 40"/>
                  <a:gd name="T6" fmla="*/ 1974 w 76"/>
                  <a:gd name="T7" fmla="*/ 747 h 40"/>
                  <a:gd name="T8" fmla="*/ 662 w 76"/>
                  <a:gd name="T9" fmla="*/ 457 h 40"/>
                  <a:gd name="T10" fmla="*/ 0 w 76"/>
                  <a:gd name="T11" fmla="*/ 961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6" h="40">
                    <a:moveTo>
                      <a:pt x="0" y="40"/>
                    </a:moveTo>
                    <a:cubicBezTo>
                      <a:pt x="0" y="40"/>
                      <a:pt x="15" y="5"/>
                      <a:pt x="23" y="2"/>
                    </a:cubicBezTo>
                    <a:cubicBezTo>
                      <a:pt x="30" y="0"/>
                      <a:pt x="61" y="7"/>
                      <a:pt x="74" y="10"/>
                    </a:cubicBezTo>
                    <a:cubicBezTo>
                      <a:pt x="75" y="17"/>
                      <a:pt x="75" y="24"/>
                      <a:pt x="76" y="31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5" y="30"/>
                      <a:pt x="0" y="40"/>
                    </a:cubicBezTo>
                    <a:close/>
                  </a:path>
                </a:pathLst>
              </a:custGeom>
              <a:solidFill>
                <a:srgbClr val="38383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20" name="iSḻîḋè"/>
              <p:cNvSpPr>
                <a:spLocks/>
              </p:cNvSpPr>
              <p:nvPr/>
            </p:nvSpPr>
            <p:spPr bwMode="auto">
              <a:xfrm>
                <a:off x="4406" y="852"/>
                <a:ext cx="54" cy="32"/>
              </a:xfrm>
              <a:custGeom>
                <a:avLst/>
                <a:gdLst>
                  <a:gd name="T0" fmla="*/ 689 w 34"/>
                  <a:gd name="T1" fmla="*/ 0 h 20"/>
                  <a:gd name="T2" fmla="*/ 605 w 34"/>
                  <a:gd name="T3" fmla="*/ 538 h 20"/>
                  <a:gd name="T4" fmla="*/ 0 w 34"/>
                  <a:gd name="T5" fmla="*/ 138 h 20"/>
                  <a:gd name="T6" fmla="*/ 689 w 34"/>
                  <a:gd name="T7" fmla="*/ 0 h 2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4" h="20">
                    <a:moveTo>
                      <a:pt x="27" y="0"/>
                    </a:moveTo>
                    <a:cubicBezTo>
                      <a:pt x="27" y="0"/>
                      <a:pt x="34" y="12"/>
                      <a:pt x="24" y="2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21" name="íśľíďé"/>
              <p:cNvSpPr>
                <a:spLocks/>
              </p:cNvSpPr>
              <p:nvPr/>
            </p:nvSpPr>
            <p:spPr bwMode="auto">
              <a:xfrm>
                <a:off x="4436" y="852"/>
                <a:ext cx="14" cy="32"/>
              </a:xfrm>
              <a:custGeom>
                <a:avLst/>
                <a:gdLst>
                  <a:gd name="T0" fmla="*/ 114 w 9"/>
                  <a:gd name="T1" fmla="*/ 34 h 20"/>
                  <a:gd name="T2" fmla="*/ 177 w 9"/>
                  <a:gd name="T3" fmla="*/ 0 h 20"/>
                  <a:gd name="T4" fmla="*/ 199 w 9"/>
                  <a:gd name="T5" fmla="*/ 86 h 20"/>
                  <a:gd name="T6" fmla="*/ 177 w 9"/>
                  <a:gd name="T7" fmla="*/ 451 h 20"/>
                  <a:gd name="T8" fmla="*/ 114 w 9"/>
                  <a:gd name="T9" fmla="*/ 538 h 20"/>
                  <a:gd name="T10" fmla="*/ 82 w 9"/>
                  <a:gd name="T11" fmla="*/ 504 h 20"/>
                  <a:gd name="T12" fmla="*/ 114 w 9"/>
                  <a:gd name="T13" fmla="*/ 34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" h="20">
                    <a:moveTo>
                      <a:pt x="5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1"/>
                      <a:pt x="9" y="3"/>
                    </a:cubicBezTo>
                    <a:cubicBezTo>
                      <a:pt x="7" y="6"/>
                      <a:pt x="6" y="11"/>
                      <a:pt x="8" y="17"/>
                    </a:cubicBezTo>
                    <a:cubicBezTo>
                      <a:pt x="7" y="18"/>
                      <a:pt x="6" y="19"/>
                      <a:pt x="5" y="20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1"/>
                      <a:pt x="4" y="3"/>
                      <a:pt x="5" y="1"/>
                    </a:cubicBezTo>
                  </a:path>
                </a:pathLst>
              </a:custGeom>
              <a:solidFill>
                <a:srgbClr val="7C6A5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22" name="ïsľîḋé"/>
              <p:cNvSpPr>
                <a:spLocks/>
              </p:cNvSpPr>
              <p:nvPr/>
            </p:nvSpPr>
            <p:spPr bwMode="auto">
              <a:xfrm>
                <a:off x="4445" y="857"/>
                <a:ext cx="8" cy="22"/>
              </a:xfrm>
              <a:custGeom>
                <a:avLst/>
                <a:gdLst>
                  <a:gd name="T0" fmla="*/ 86 w 5"/>
                  <a:gd name="T1" fmla="*/ 0 h 14"/>
                  <a:gd name="T2" fmla="*/ 54 w 5"/>
                  <a:gd name="T3" fmla="*/ 333 h 14"/>
                  <a:gd name="T4" fmla="*/ 86 w 5"/>
                  <a:gd name="T5" fmla="*/ 0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" h="14">
                    <a:moveTo>
                      <a:pt x="3" y="0"/>
                    </a:moveTo>
                    <a:cubicBezTo>
                      <a:pt x="4" y="3"/>
                      <a:pt x="5" y="9"/>
                      <a:pt x="2" y="14"/>
                    </a:cubicBezTo>
                    <a:cubicBezTo>
                      <a:pt x="0" y="8"/>
                      <a:pt x="1" y="3"/>
                      <a:pt x="3" y="0"/>
                    </a:cubicBezTo>
                  </a:path>
                </a:pathLst>
              </a:custGeom>
              <a:solidFill>
                <a:srgbClr val="38383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23" name="íSḻïḑè"/>
              <p:cNvSpPr>
                <a:spLocks/>
              </p:cNvSpPr>
              <p:nvPr/>
            </p:nvSpPr>
            <p:spPr bwMode="auto">
              <a:xfrm>
                <a:off x="4406" y="836"/>
                <a:ext cx="57" cy="24"/>
              </a:xfrm>
              <a:custGeom>
                <a:avLst/>
                <a:gdLst>
                  <a:gd name="T0" fmla="*/ 898 w 36"/>
                  <a:gd name="T1" fmla="*/ 0 h 15"/>
                  <a:gd name="T2" fmla="*/ 0 w 36"/>
                  <a:gd name="T3" fmla="*/ 402 h 15"/>
                  <a:gd name="T4" fmla="*/ 597 w 36"/>
                  <a:gd name="T5" fmla="*/ 302 h 15"/>
                  <a:gd name="T6" fmla="*/ 597 w 36"/>
                  <a:gd name="T7" fmla="*/ 302 h 15"/>
                  <a:gd name="T8" fmla="*/ 679 w 36"/>
                  <a:gd name="T9" fmla="*/ 274 h 15"/>
                  <a:gd name="T10" fmla="*/ 679 w 36"/>
                  <a:gd name="T11" fmla="*/ 274 h 15"/>
                  <a:gd name="T12" fmla="*/ 700 w 36"/>
                  <a:gd name="T13" fmla="*/ 354 h 15"/>
                  <a:gd name="T14" fmla="*/ 898 w 36"/>
                  <a:gd name="T15" fmla="*/ 0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6" h="15">
                    <a:moveTo>
                      <a:pt x="36" y="0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10"/>
                      <a:pt x="27" y="11"/>
                      <a:pt x="28" y="13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C0BEA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24" name="îṩ1ïde"/>
              <p:cNvSpPr>
                <a:spLocks/>
              </p:cNvSpPr>
              <p:nvPr/>
            </p:nvSpPr>
            <p:spPr bwMode="auto">
              <a:xfrm>
                <a:off x="4449" y="852"/>
                <a:ext cx="1" cy="5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0 h 3"/>
                  <a:gd name="T4" fmla="*/ 0 w 1"/>
                  <a:gd name="T5" fmla="*/ 0 h 3"/>
                  <a:gd name="T6" fmla="*/ 0 w 1"/>
                  <a:gd name="T7" fmla="*/ 37 h 3"/>
                  <a:gd name="T8" fmla="*/ 1 w 1"/>
                  <a:gd name="T9" fmla="*/ 103 h 3"/>
                  <a:gd name="T10" fmla="*/ 1 w 1"/>
                  <a:gd name="T11" fmla="*/ 103 h 3"/>
                  <a:gd name="T12" fmla="*/ 0 w 1"/>
                  <a:gd name="T13" fmla="*/ 0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CECEC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25" name="işļiḍê"/>
              <p:cNvSpPr>
                <a:spLocks/>
              </p:cNvSpPr>
              <p:nvPr/>
            </p:nvSpPr>
            <p:spPr bwMode="auto">
              <a:xfrm>
                <a:off x="4444" y="852"/>
                <a:ext cx="6" cy="5"/>
              </a:xfrm>
              <a:custGeom>
                <a:avLst/>
                <a:gdLst>
                  <a:gd name="T0" fmla="*/ 62 w 4"/>
                  <a:gd name="T1" fmla="*/ 37 h 3"/>
                  <a:gd name="T2" fmla="*/ 72 w 4"/>
                  <a:gd name="T3" fmla="*/ 103 h 3"/>
                  <a:gd name="T4" fmla="*/ 72 w 4"/>
                  <a:gd name="T5" fmla="*/ 103 h 3"/>
                  <a:gd name="T6" fmla="*/ 62 w 4"/>
                  <a:gd name="T7" fmla="*/ 37 h 3"/>
                  <a:gd name="T8" fmla="*/ 62 w 4"/>
                  <a:gd name="T9" fmla="*/ 0 h 3"/>
                  <a:gd name="T10" fmla="*/ 62 w 4"/>
                  <a:gd name="T11" fmla="*/ 0 h 3"/>
                  <a:gd name="T12" fmla="*/ 62 w 4"/>
                  <a:gd name="T13" fmla="*/ 0 h 3"/>
                  <a:gd name="T14" fmla="*/ 62 w 4"/>
                  <a:gd name="T15" fmla="*/ 0 h 3"/>
                  <a:gd name="T16" fmla="*/ 0 w 4"/>
                  <a:gd name="T17" fmla="*/ 37 h 3"/>
                  <a:gd name="T18" fmla="*/ 0 w 4"/>
                  <a:gd name="T19" fmla="*/ 37 h 3"/>
                  <a:gd name="T20" fmla="*/ 62 w 4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3" y="1"/>
                      <a:pt x="3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1"/>
                      <a:pt x="3" y="1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64564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26" name="îṥlíḋê"/>
              <p:cNvSpPr>
                <a:spLocks/>
              </p:cNvSpPr>
              <p:nvPr/>
            </p:nvSpPr>
            <p:spPr bwMode="auto">
              <a:xfrm>
                <a:off x="4406" y="860"/>
                <a:ext cx="44" cy="37"/>
              </a:xfrm>
              <a:custGeom>
                <a:avLst/>
                <a:gdLst>
                  <a:gd name="T0" fmla="*/ 0 w 28"/>
                  <a:gd name="T1" fmla="*/ 0 h 23"/>
                  <a:gd name="T2" fmla="*/ 660 w 28"/>
                  <a:gd name="T3" fmla="*/ 650 h 23"/>
                  <a:gd name="T4" fmla="*/ 585 w 28"/>
                  <a:gd name="T5" fmla="*/ 404 h 23"/>
                  <a:gd name="T6" fmla="*/ 575 w 28"/>
                  <a:gd name="T7" fmla="*/ 420 h 23"/>
                  <a:gd name="T8" fmla="*/ 575 w 28"/>
                  <a:gd name="T9" fmla="*/ 420 h 23"/>
                  <a:gd name="T10" fmla="*/ 548 w 28"/>
                  <a:gd name="T11" fmla="*/ 404 h 23"/>
                  <a:gd name="T12" fmla="*/ 548 w 28"/>
                  <a:gd name="T13" fmla="*/ 404 h 23"/>
                  <a:gd name="T14" fmla="*/ 0 w 28"/>
                  <a:gd name="T15" fmla="*/ 0 h 2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8" h="23">
                    <a:moveTo>
                      <a:pt x="0" y="0"/>
                    </a:moveTo>
                    <a:cubicBezTo>
                      <a:pt x="28" y="23"/>
                      <a:pt x="28" y="23"/>
                      <a:pt x="28" y="23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14"/>
                      <a:pt x="25" y="14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C0BEA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27" name="íṥľïďê"/>
              <p:cNvSpPr>
                <a:spLocks/>
              </p:cNvSpPr>
              <p:nvPr/>
            </p:nvSpPr>
            <p:spPr bwMode="auto">
              <a:xfrm>
                <a:off x="4444" y="882"/>
                <a:ext cx="1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28 h 1"/>
                  <a:gd name="T4" fmla="*/ 0 w 1"/>
                  <a:gd name="T5" fmla="*/ 128 h 1"/>
                  <a:gd name="T6" fmla="*/ 0 w 1"/>
                  <a:gd name="T7" fmla="*/ 128 h 1"/>
                  <a:gd name="T8" fmla="*/ 1 w 1"/>
                  <a:gd name="T9" fmla="*/ 0 h 1"/>
                  <a:gd name="T10" fmla="*/ 1 w 1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CECEC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28" name="ïsḻiḑè"/>
              <p:cNvSpPr>
                <a:spLocks/>
              </p:cNvSpPr>
              <p:nvPr/>
            </p:nvSpPr>
            <p:spPr bwMode="auto">
              <a:xfrm>
                <a:off x="4442" y="882"/>
                <a:ext cx="3" cy="2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7 w 2"/>
                  <a:gd name="T5" fmla="*/ 128 h 1"/>
                  <a:gd name="T6" fmla="*/ 27 w 2"/>
                  <a:gd name="T7" fmla="*/ 128 h 1"/>
                  <a:gd name="T8" fmla="*/ 27 w 2"/>
                  <a:gd name="T9" fmla="*/ 128 h 1"/>
                  <a:gd name="T10" fmla="*/ 0 w 2"/>
                  <a:gd name="T11" fmla="*/ 0 h 1"/>
                  <a:gd name="T12" fmla="*/ 41 w 2"/>
                  <a:gd name="T13" fmla="*/ 0 h 1"/>
                  <a:gd name="T14" fmla="*/ 27 w 2"/>
                  <a:gd name="T15" fmla="*/ 128 h 1"/>
                  <a:gd name="T16" fmla="*/ 41 w 2"/>
                  <a:gd name="T17" fmla="*/ 0 h 1"/>
                  <a:gd name="T18" fmla="*/ 41 w 2"/>
                  <a:gd name="T19" fmla="*/ 0 h 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4564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29" name="í$ļîḋê"/>
              <p:cNvSpPr>
                <a:spLocks/>
              </p:cNvSpPr>
              <p:nvPr/>
            </p:nvSpPr>
            <p:spPr bwMode="auto">
              <a:xfrm>
                <a:off x="4168" y="838"/>
                <a:ext cx="306" cy="389"/>
              </a:xfrm>
              <a:custGeom>
                <a:avLst/>
                <a:gdLst>
                  <a:gd name="T0" fmla="*/ 2292 w 192"/>
                  <a:gd name="T1" fmla="*/ 1154 h 244"/>
                  <a:gd name="T2" fmla="*/ 3503 w 192"/>
                  <a:gd name="T3" fmla="*/ 1575 h 244"/>
                  <a:gd name="T4" fmla="*/ 3393 w 192"/>
                  <a:gd name="T5" fmla="*/ 2481 h 244"/>
                  <a:gd name="T6" fmla="*/ 4279 w 192"/>
                  <a:gd name="T7" fmla="*/ 2959 h 244"/>
                  <a:gd name="T8" fmla="*/ 4392 w 192"/>
                  <a:gd name="T9" fmla="*/ 3780 h 244"/>
                  <a:gd name="T10" fmla="*/ 3393 w 192"/>
                  <a:gd name="T11" fmla="*/ 3480 h 244"/>
                  <a:gd name="T12" fmla="*/ 3393 w 192"/>
                  <a:gd name="T13" fmla="*/ 4370 h 244"/>
                  <a:gd name="T14" fmla="*/ 4359 w 192"/>
                  <a:gd name="T15" fmla="*/ 4611 h 244"/>
                  <a:gd name="T16" fmla="*/ 4445 w 192"/>
                  <a:gd name="T17" fmla="*/ 6253 h 244"/>
                  <a:gd name="T18" fmla="*/ 214 w 192"/>
                  <a:gd name="T19" fmla="*/ 5196 h 244"/>
                  <a:gd name="T20" fmla="*/ 422 w 192"/>
                  <a:gd name="T21" fmla="*/ 2203 h 244"/>
                  <a:gd name="T22" fmla="*/ 1022 w 192"/>
                  <a:gd name="T23" fmla="*/ 445 h 244"/>
                  <a:gd name="T24" fmla="*/ 1001 w 192"/>
                  <a:gd name="T25" fmla="*/ 134 h 244"/>
                  <a:gd name="T26" fmla="*/ 2011 w 192"/>
                  <a:gd name="T27" fmla="*/ 0 h 244"/>
                  <a:gd name="T28" fmla="*/ 2292 w 192"/>
                  <a:gd name="T29" fmla="*/ 1154 h 24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92" h="244">
                    <a:moveTo>
                      <a:pt x="88" y="44"/>
                    </a:moveTo>
                    <a:cubicBezTo>
                      <a:pt x="106" y="55"/>
                      <a:pt x="134" y="60"/>
                      <a:pt x="134" y="60"/>
                    </a:cubicBezTo>
                    <a:cubicBezTo>
                      <a:pt x="134" y="60"/>
                      <a:pt x="122" y="91"/>
                      <a:pt x="130" y="95"/>
                    </a:cubicBezTo>
                    <a:cubicBezTo>
                      <a:pt x="138" y="99"/>
                      <a:pt x="164" y="113"/>
                      <a:pt x="164" y="113"/>
                    </a:cubicBezTo>
                    <a:cubicBezTo>
                      <a:pt x="164" y="113"/>
                      <a:pt x="174" y="144"/>
                      <a:pt x="168" y="144"/>
                    </a:cubicBezTo>
                    <a:cubicBezTo>
                      <a:pt x="163" y="143"/>
                      <a:pt x="130" y="128"/>
                      <a:pt x="130" y="133"/>
                    </a:cubicBezTo>
                    <a:cubicBezTo>
                      <a:pt x="130" y="138"/>
                      <a:pt x="124" y="160"/>
                      <a:pt x="130" y="167"/>
                    </a:cubicBezTo>
                    <a:cubicBezTo>
                      <a:pt x="136" y="174"/>
                      <a:pt x="166" y="171"/>
                      <a:pt x="167" y="176"/>
                    </a:cubicBezTo>
                    <a:cubicBezTo>
                      <a:pt x="168" y="180"/>
                      <a:pt x="192" y="244"/>
                      <a:pt x="170" y="239"/>
                    </a:cubicBezTo>
                    <a:cubicBezTo>
                      <a:pt x="148" y="233"/>
                      <a:pt x="11" y="212"/>
                      <a:pt x="8" y="198"/>
                    </a:cubicBezTo>
                    <a:cubicBezTo>
                      <a:pt x="5" y="184"/>
                      <a:pt x="0" y="128"/>
                      <a:pt x="16" y="84"/>
                    </a:cubicBezTo>
                    <a:cubicBezTo>
                      <a:pt x="32" y="39"/>
                      <a:pt x="38" y="31"/>
                      <a:pt x="39" y="17"/>
                    </a:cubicBezTo>
                    <a:cubicBezTo>
                      <a:pt x="39" y="14"/>
                      <a:pt x="39" y="10"/>
                      <a:pt x="38" y="5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18"/>
                      <a:pt x="79" y="38"/>
                      <a:pt x="88" y="44"/>
                    </a:cubicBezTo>
                    <a:close/>
                  </a:path>
                </a:pathLst>
              </a:custGeom>
              <a:solidFill>
                <a:srgbClr val="38383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30" name="iṥlidê"/>
              <p:cNvSpPr>
                <a:spLocks/>
              </p:cNvSpPr>
              <p:nvPr/>
            </p:nvSpPr>
            <p:spPr bwMode="auto">
              <a:xfrm>
                <a:off x="3900" y="352"/>
                <a:ext cx="624" cy="677"/>
              </a:xfrm>
              <a:custGeom>
                <a:avLst/>
                <a:gdLst>
                  <a:gd name="T0" fmla="*/ 9950 w 391"/>
                  <a:gd name="T1" fmla="*/ 3410 h 425"/>
                  <a:gd name="T2" fmla="*/ 9381 w 391"/>
                  <a:gd name="T3" fmla="*/ 3388 h 425"/>
                  <a:gd name="T4" fmla="*/ 10265 w 391"/>
                  <a:gd name="T5" fmla="*/ 2010 h 425"/>
                  <a:gd name="T6" fmla="*/ 4516 w 391"/>
                  <a:gd name="T7" fmla="*/ 393 h 425"/>
                  <a:gd name="T8" fmla="*/ 2273 w 391"/>
                  <a:gd name="T9" fmla="*/ 1193 h 425"/>
                  <a:gd name="T10" fmla="*/ 1854 w 391"/>
                  <a:gd name="T11" fmla="*/ 997 h 425"/>
                  <a:gd name="T12" fmla="*/ 1773 w 391"/>
                  <a:gd name="T13" fmla="*/ 1486 h 425"/>
                  <a:gd name="T14" fmla="*/ 1111 w 391"/>
                  <a:gd name="T15" fmla="*/ 1225 h 425"/>
                  <a:gd name="T16" fmla="*/ 1274 w 391"/>
                  <a:gd name="T17" fmla="*/ 1880 h 425"/>
                  <a:gd name="T18" fmla="*/ 166 w 391"/>
                  <a:gd name="T19" fmla="*/ 2203 h 425"/>
                  <a:gd name="T20" fmla="*/ 798 w 391"/>
                  <a:gd name="T21" fmla="*/ 2474 h 425"/>
                  <a:gd name="T22" fmla="*/ 0 w 391"/>
                  <a:gd name="T23" fmla="*/ 4656 h 425"/>
                  <a:gd name="T24" fmla="*/ 940 w 391"/>
                  <a:gd name="T25" fmla="*/ 8957 h 425"/>
                  <a:gd name="T26" fmla="*/ 1446 w 391"/>
                  <a:gd name="T27" fmla="*/ 10193 h 425"/>
                  <a:gd name="T28" fmla="*/ 2470 w 391"/>
                  <a:gd name="T29" fmla="*/ 11055 h 425"/>
                  <a:gd name="T30" fmla="*/ 4215 w 391"/>
                  <a:gd name="T31" fmla="*/ 9483 h 425"/>
                  <a:gd name="T32" fmla="*/ 3929 w 391"/>
                  <a:gd name="T33" fmla="*/ 9011 h 425"/>
                  <a:gd name="T34" fmla="*/ 3715 w 391"/>
                  <a:gd name="T35" fmla="*/ 7990 h 425"/>
                  <a:gd name="T36" fmla="*/ 4775 w 391"/>
                  <a:gd name="T37" fmla="*/ 6797 h 425"/>
                  <a:gd name="T38" fmla="*/ 5436 w 391"/>
                  <a:gd name="T39" fmla="*/ 8076 h 425"/>
                  <a:gd name="T40" fmla="*/ 6462 w 391"/>
                  <a:gd name="T41" fmla="*/ 7939 h 425"/>
                  <a:gd name="T42" fmla="*/ 6513 w 391"/>
                  <a:gd name="T43" fmla="*/ 7245 h 425"/>
                  <a:gd name="T44" fmla="*/ 7598 w 391"/>
                  <a:gd name="T45" fmla="*/ 6112 h 425"/>
                  <a:gd name="T46" fmla="*/ 9256 w 391"/>
                  <a:gd name="T47" fmla="*/ 5845 h 425"/>
                  <a:gd name="T48" fmla="*/ 9591 w 391"/>
                  <a:gd name="T49" fmla="*/ 4245 h 425"/>
                  <a:gd name="T50" fmla="*/ 9256 w 391"/>
                  <a:gd name="T51" fmla="*/ 4030 h 425"/>
                  <a:gd name="T52" fmla="*/ 9950 w 391"/>
                  <a:gd name="T53" fmla="*/ 3410 h 4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1" h="425">
                    <a:moveTo>
                      <a:pt x="377" y="131"/>
                    </a:moveTo>
                    <a:cubicBezTo>
                      <a:pt x="354" y="139"/>
                      <a:pt x="356" y="130"/>
                      <a:pt x="356" y="130"/>
                    </a:cubicBezTo>
                    <a:cubicBezTo>
                      <a:pt x="391" y="125"/>
                      <a:pt x="389" y="77"/>
                      <a:pt x="389" y="77"/>
                    </a:cubicBezTo>
                    <a:cubicBezTo>
                      <a:pt x="341" y="85"/>
                      <a:pt x="213" y="30"/>
                      <a:pt x="171" y="15"/>
                    </a:cubicBezTo>
                    <a:cubicBezTo>
                      <a:pt x="129" y="0"/>
                      <a:pt x="86" y="46"/>
                      <a:pt x="86" y="46"/>
                    </a:cubicBezTo>
                    <a:cubicBezTo>
                      <a:pt x="70" y="38"/>
                      <a:pt x="70" y="38"/>
                      <a:pt x="70" y="38"/>
                    </a:cubicBezTo>
                    <a:cubicBezTo>
                      <a:pt x="67" y="57"/>
                      <a:pt x="67" y="57"/>
                      <a:pt x="67" y="57"/>
                    </a:cubicBezTo>
                    <a:cubicBezTo>
                      <a:pt x="42" y="47"/>
                      <a:pt x="42" y="47"/>
                      <a:pt x="42" y="47"/>
                    </a:cubicBezTo>
                    <a:cubicBezTo>
                      <a:pt x="48" y="72"/>
                      <a:pt x="48" y="72"/>
                      <a:pt x="48" y="72"/>
                    </a:cubicBezTo>
                    <a:cubicBezTo>
                      <a:pt x="25" y="62"/>
                      <a:pt x="6" y="85"/>
                      <a:pt x="6" y="85"/>
                    </a:cubicBezTo>
                    <a:cubicBezTo>
                      <a:pt x="27" y="78"/>
                      <a:pt x="30" y="95"/>
                      <a:pt x="30" y="95"/>
                    </a:cubicBezTo>
                    <a:cubicBezTo>
                      <a:pt x="8" y="112"/>
                      <a:pt x="0" y="143"/>
                      <a:pt x="0" y="179"/>
                    </a:cubicBezTo>
                    <a:cubicBezTo>
                      <a:pt x="0" y="249"/>
                      <a:pt x="28" y="333"/>
                      <a:pt x="36" y="344"/>
                    </a:cubicBezTo>
                    <a:cubicBezTo>
                      <a:pt x="48" y="360"/>
                      <a:pt x="48" y="384"/>
                      <a:pt x="55" y="392"/>
                    </a:cubicBezTo>
                    <a:cubicBezTo>
                      <a:pt x="63" y="400"/>
                      <a:pt x="94" y="425"/>
                      <a:pt x="94" y="425"/>
                    </a:cubicBezTo>
                    <a:cubicBezTo>
                      <a:pt x="160" y="365"/>
                      <a:pt x="160" y="365"/>
                      <a:pt x="160" y="365"/>
                    </a:cubicBezTo>
                    <a:cubicBezTo>
                      <a:pt x="153" y="367"/>
                      <a:pt x="145" y="354"/>
                      <a:pt x="149" y="346"/>
                    </a:cubicBezTo>
                    <a:cubicBezTo>
                      <a:pt x="153" y="338"/>
                      <a:pt x="142" y="334"/>
                      <a:pt x="141" y="307"/>
                    </a:cubicBezTo>
                    <a:cubicBezTo>
                      <a:pt x="139" y="280"/>
                      <a:pt x="159" y="257"/>
                      <a:pt x="181" y="261"/>
                    </a:cubicBezTo>
                    <a:cubicBezTo>
                      <a:pt x="198" y="264"/>
                      <a:pt x="205" y="292"/>
                      <a:pt x="206" y="310"/>
                    </a:cubicBezTo>
                    <a:cubicBezTo>
                      <a:pt x="245" y="305"/>
                      <a:pt x="245" y="305"/>
                      <a:pt x="245" y="305"/>
                    </a:cubicBezTo>
                    <a:cubicBezTo>
                      <a:pt x="246" y="290"/>
                      <a:pt x="247" y="278"/>
                      <a:pt x="247" y="278"/>
                    </a:cubicBezTo>
                    <a:cubicBezTo>
                      <a:pt x="272" y="269"/>
                      <a:pt x="288" y="235"/>
                      <a:pt x="288" y="235"/>
                    </a:cubicBezTo>
                    <a:cubicBezTo>
                      <a:pt x="288" y="235"/>
                      <a:pt x="320" y="236"/>
                      <a:pt x="351" y="225"/>
                    </a:cubicBezTo>
                    <a:cubicBezTo>
                      <a:pt x="382" y="213"/>
                      <a:pt x="364" y="163"/>
                      <a:pt x="364" y="163"/>
                    </a:cubicBezTo>
                    <a:cubicBezTo>
                      <a:pt x="351" y="155"/>
                      <a:pt x="351" y="155"/>
                      <a:pt x="351" y="155"/>
                    </a:cubicBezTo>
                    <a:cubicBezTo>
                      <a:pt x="365" y="154"/>
                      <a:pt x="377" y="131"/>
                      <a:pt x="377" y="131"/>
                    </a:cubicBezTo>
                    <a:close/>
                  </a:path>
                </a:pathLst>
              </a:custGeom>
              <a:solidFill>
                <a:srgbClr val="38383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31" name="iṧļîdé"/>
              <p:cNvSpPr>
                <a:spLocks/>
              </p:cNvSpPr>
              <p:nvPr/>
            </p:nvSpPr>
            <p:spPr bwMode="auto">
              <a:xfrm>
                <a:off x="4131" y="1112"/>
                <a:ext cx="19" cy="5"/>
              </a:xfrm>
              <a:custGeom>
                <a:avLst/>
                <a:gdLst>
                  <a:gd name="T0" fmla="*/ 158 w 12"/>
                  <a:gd name="T1" fmla="*/ 0 h 3"/>
                  <a:gd name="T2" fmla="*/ 0 w 12"/>
                  <a:gd name="T3" fmla="*/ 62 h 3"/>
                  <a:gd name="T4" fmla="*/ 0 w 12"/>
                  <a:gd name="T5" fmla="*/ 62 h 3"/>
                  <a:gd name="T6" fmla="*/ 158 w 12"/>
                  <a:gd name="T7" fmla="*/ 0 h 3"/>
                  <a:gd name="T8" fmla="*/ 301 w 12"/>
                  <a:gd name="T9" fmla="*/ 103 h 3"/>
                  <a:gd name="T10" fmla="*/ 158 w 12"/>
                  <a:gd name="T11" fmla="*/ 0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3">
                    <a:moveTo>
                      <a:pt x="6" y="0"/>
                    </a:moveTo>
                    <a:cubicBezTo>
                      <a:pt x="4" y="0"/>
                      <a:pt x="2" y="0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0"/>
                      <a:pt x="4" y="0"/>
                      <a:pt x="6" y="0"/>
                    </a:cubicBezTo>
                    <a:cubicBezTo>
                      <a:pt x="8" y="0"/>
                      <a:pt x="10" y="1"/>
                      <a:pt x="12" y="3"/>
                    </a:cubicBezTo>
                    <a:cubicBezTo>
                      <a:pt x="10" y="1"/>
                      <a:pt x="8" y="0"/>
                      <a:pt x="6" y="0"/>
                    </a:cubicBezTo>
                  </a:path>
                </a:pathLst>
              </a:custGeom>
              <a:solidFill>
                <a:srgbClr val="CECEC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32" name="í$ḷïḑe"/>
              <p:cNvSpPr>
                <a:spLocks/>
              </p:cNvSpPr>
              <p:nvPr/>
            </p:nvSpPr>
            <p:spPr bwMode="auto">
              <a:xfrm>
                <a:off x="4130" y="992"/>
                <a:ext cx="20" cy="125"/>
              </a:xfrm>
              <a:custGeom>
                <a:avLst/>
                <a:gdLst>
                  <a:gd name="T0" fmla="*/ 123 w 13"/>
                  <a:gd name="T1" fmla="*/ 0 h 78"/>
                  <a:gd name="T2" fmla="*/ 0 w 13"/>
                  <a:gd name="T3" fmla="*/ 1120 h 78"/>
                  <a:gd name="T4" fmla="*/ 28 w 13"/>
                  <a:gd name="T5" fmla="*/ 2083 h 78"/>
                  <a:gd name="T6" fmla="*/ 146 w 13"/>
                  <a:gd name="T7" fmla="*/ 2034 h 78"/>
                  <a:gd name="T8" fmla="*/ 269 w 13"/>
                  <a:gd name="T9" fmla="*/ 2117 h 78"/>
                  <a:gd name="T10" fmla="*/ 269 w 13"/>
                  <a:gd name="T11" fmla="*/ 2117 h 78"/>
                  <a:gd name="T12" fmla="*/ 123 w 13"/>
                  <a:gd name="T13" fmla="*/ 0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78">
                    <a:moveTo>
                      <a:pt x="6" y="0"/>
                    </a:moveTo>
                    <a:cubicBezTo>
                      <a:pt x="6" y="0"/>
                      <a:pt x="0" y="20"/>
                      <a:pt x="0" y="41"/>
                    </a:cubicBezTo>
                    <a:cubicBezTo>
                      <a:pt x="0" y="56"/>
                      <a:pt x="1" y="70"/>
                      <a:pt x="1" y="77"/>
                    </a:cubicBezTo>
                    <a:cubicBezTo>
                      <a:pt x="3" y="75"/>
                      <a:pt x="5" y="75"/>
                      <a:pt x="7" y="75"/>
                    </a:cubicBezTo>
                    <a:cubicBezTo>
                      <a:pt x="9" y="75"/>
                      <a:pt x="11" y="76"/>
                      <a:pt x="13" y="78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13" y="78"/>
                      <a:pt x="1" y="22"/>
                      <a:pt x="6" y="0"/>
                    </a:cubicBezTo>
                  </a:path>
                </a:pathLst>
              </a:custGeom>
              <a:solidFill>
                <a:srgbClr val="C0BEA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33" name="ïṣļiďê"/>
              <p:cNvSpPr>
                <a:spLocks/>
              </p:cNvSpPr>
              <p:nvPr/>
            </p:nvSpPr>
            <p:spPr bwMode="auto">
              <a:xfrm>
                <a:off x="4503" y="1991"/>
                <a:ext cx="193" cy="832"/>
              </a:xfrm>
              <a:custGeom>
                <a:avLst/>
                <a:gdLst>
                  <a:gd name="T0" fmla="*/ 1270 w 121"/>
                  <a:gd name="T1" fmla="*/ 0 h 522"/>
                  <a:gd name="T2" fmla="*/ 1270 w 121"/>
                  <a:gd name="T3" fmla="*/ 0 h 522"/>
                  <a:gd name="T4" fmla="*/ 1270 w 121"/>
                  <a:gd name="T5" fmla="*/ 3915 h 522"/>
                  <a:gd name="T6" fmla="*/ 3177 w 121"/>
                  <a:gd name="T7" fmla="*/ 13063 h 522"/>
                  <a:gd name="T8" fmla="*/ 2155 w 121"/>
                  <a:gd name="T9" fmla="*/ 13637 h 522"/>
                  <a:gd name="T10" fmla="*/ 0 w 121"/>
                  <a:gd name="T11" fmla="*/ 3915 h 522"/>
                  <a:gd name="T12" fmla="*/ 0 w 121"/>
                  <a:gd name="T13" fmla="*/ 0 h 522"/>
                  <a:gd name="T14" fmla="*/ 0 w 121"/>
                  <a:gd name="T15" fmla="*/ 0 h 522"/>
                  <a:gd name="T16" fmla="*/ 1270 w 121"/>
                  <a:gd name="T17" fmla="*/ 0 h 5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1" h="522">
                    <a:moveTo>
                      <a:pt x="48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8" y="150"/>
                      <a:pt x="48" y="150"/>
                      <a:pt x="48" y="150"/>
                    </a:cubicBezTo>
                    <a:cubicBezTo>
                      <a:pt x="48" y="381"/>
                      <a:pt x="121" y="500"/>
                      <a:pt x="121" y="500"/>
                    </a:cubicBezTo>
                    <a:cubicBezTo>
                      <a:pt x="82" y="522"/>
                      <a:pt x="82" y="522"/>
                      <a:pt x="82" y="522"/>
                    </a:cubicBezTo>
                    <a:cubicBezTo>
                      <a:pt x="3" y="328"/>
                      <a:pt x="0" y="191"/>
                      <a:pt x="0" y="15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8" y="0"/>
                      <a:pt x="48" y="0"/>
                      <a:pt x="48" y="0"/>
                    </a:cubicBezTo>
                  </a:path>
                </a:pathLst>
              </a:custGeom>
              <a:solidFill>
                <a:srgbClr val="C6173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34" name="işľiḑè"/>
              <p:cNvSpPr>
                <a:spLocks noChangeArrowheads="1"/>
              </p:cNvSpPr>
              <p:nvPr/>
            </p:nvSpPr>
            <p:spPr bwMode="auto">
              <a:xfrm>
                <a:off x="2831" y="2745"/>
                <a:ext cx="810" cy="84"/>
              </a:xfrm>
              <a:prstGeom prst="rect">
                <a:avLst/>
              </a:prstGeom>
              <a:solidFill>
                <a:srgbClr val="C617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3935" name="íSľídê"/>
              <p:cNvSpPr>
                <a:spLocks/>
              </p:cNvSpPr>
              <p:nvPr/>
            </p:nvSpPr>
            <p:spPr bwMode="auto">
              <a:xfrm>
                <a:off x="4559" y="2616"/>
                <a:ext cx="151" cy="227"/>
              </a:xfrm>
              <a:custGeom>
                <a:avLst/>
                <a:gdLst>
                  <a:gd name="T0" fmla="*/ 900 w 95"/>
                  <a:gd name="T1" fmla="*/ 3329 h 143"/>
                  <a:gd name="T2" fmla="*/ 1097 w 95"/>
                  <a:gd name="T3" fmla="*/ 3548 h 143"/>
                  <a:gd name="T4" fmla="*/ 1397 w 95"/>
                  <a:gd name="T5" fmla="*/ 3600 h 143"/>
                  <a:gd name="T6" fmla="*/ 2133 w 95"/>
                  <a:gd name="T7" fmla="*/ 3380 h 143"/>
                  <a:gd name="T8" fmla="*/ 2357 w 95"/>
                  <a:gd name="T9" fmla="*/ 3165 h 143"/>
                  <a:gd name="T10" fmla="*/ 2405 w 95"/>
                  <a:gd name="T11" fmla="*/ 2865 h 143"/>
                  <a:gd name="T12" fmla="*/ 1483 w 95"/>
                  <a:gd name="T13" fmla="*/ 0 h 143"/>
                  <a:gd name="T14" fmla="*/ 0 w 95"/>
                  <a:gd name="T15" fmla="*/ 464 h 143"/>
                  <a:gd name="T16" fmla="*/ 900 w 95"/>
                  <a:gd name="T17" fmla="*/ 3329 h 1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5" h="143">
                    <a:moveTo>
                      <a:pt x="35" y="131"/>
                    </a:moveTo>
                    <a:cubicBezTo>
                      <a:pt x="36" y="135"/>
                      <a:pt x="39" y="138"/>
                      <a:pt x="43" y="140"/>
                    </a:cubicBezTo>
                    <a:cubicBezTo>
                      <a:pt x="47" y="143"/>
                      <a:pt x="51" y="143"/>
                      <a:pt x="55" y="142"/>
                    </a:cubicBezTo>
                    <a:cubicBezTo>
                      <a:pt x="83" y="133"/>
                      <a:pt x="83" y="133"/>
                      <a:pt x="83" y="133"/>
                    </a:cubicBezTo>
                    <a:cubicBezTo>
                      <a:pt x="87" y="132"/>
                      <a:pt x="90" y="129"/>
                      <a:pt x="92" y="125"/>
                    </a:cubicBezTo>
                    <a:cubicBezTo>
                      <a:pt x="95" y="121"/>
                      <a:pt x="95" y="117"/>
                      <a:pt x="94" y="113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0" y="18"/>
                      <a:pt x="0" y="18"/>
                      <a:pt x="0" y="18"/>
                    </a:cubicBezTo>
                    <a:lnTo>
                      <a:pt x="35" y="131"/>
                    </a:lnTo>
                    <a:close/>
                  </a:path>
                </a:pathLst>
              </a:custGeom>
              <a:solidFill>
                <a:srgbClr val="231F2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36" name="î$ľíḓe"/>
              <p:cNvSpPr>
                <a:spLocks/>
              </p:cNvSpPr>
              <p:nvPr/>
            </p:nvSpPr>
            <p:spPr bwMode="auto">
              <a:xfrm>
                <a:off x="2797" y="2624"/>
                <a:ext cx="192" cy="224"/>
              </a:xfrm>
              <a:custGeom>
                <a:avLst/>
                <a:gdLst>
                  <a:gd name="T0" fmla="*/ 107 w 120"/>
                  <a:gd name="T1" fmla="*/ 2521 h 141"/>
                  <a:gd name="T2" fmla="*/ 34 w 120"/>
                  <a:gd name="T3" fmla="*/ 2834 h 141"/>
                  <a:gd name="T4" fmla="*/ 221 w 120"/>
                  <a:gd name="T5" fmla="*/ 3087 h 141"/>
                  <a:gd name="T6" fmla="*/ 861 w 120"/>
                  <a:gd name="T7" fmla="*/ 3503 h 141"/>
                  <a:gd name="T8" fmla="*/ 1173 w 120"/>
                  <a:gd name="T9" fmla="*/ 3571 h 141"/>
                  <a:gd name="T10" fmla="*/ 1450 w 120"/>
                  <a:gd name="T11" fmla="*/ 3387 h 141"/>
                  <a:gd name="T12" fmla="*/ 3221 w 120"/>
                  <a:gd name="T13" fmla="*/ 874 h 141"/>
                  <a:gd name="T14" fmla="*/ 1877 w 120"/>
                  <a:gd name="T15" fmla="*/ 0 h 141"/>
                  <a:gd name="T16" fmla="*/ 107 w 120"/>
                  <a:gd name="T17" fmla="*/ 2521 h 1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0" h="141">
                    <a:moveTo>
                      <a:pt x="4" y="99"/>
                    </a:moveTo>
                    <a:cubicBezTo>
                      <a:pt x="1" y="102"/>
                      <a:pt x="0" y="106"/>
                      <a:pt x="1" y="111"/>
                    </a:cubicBezTo>
                    <a:cubicBezTo>
                      <a:pt x="2" y="115"/>
                      <a:pt x="4" y="119"/>
                      <a:pt x="8" y="121"/>
                    </a:cubicBezTo>
                    <a:cubicBezTo>
                      <a:pt x="32" y="137"/>
                      <a:pt x="32" y="137"/>
                      <a:pt x="32" y="137"/>
                    </a:cubicBezTo>
                    <a:cubicBezTo>
                      <a:pt x="35" y="140"/>
                      <a:pt x="39" y="141"/>
                      <a:pt x="44" y="140"/>
                    </a:cubicBezTo>
                    <a:cubicBezTo>
                      <a:pt x="48" y="139"/>
                      <a:pt x="52" y="136"/>
                      <a:pt x="54" y="133"/>
                    </a:cubicBezTo>
                    <a:cubicBezTo>
                      <a:pt x="120" y="34"/>
                      <a:pt x="120" y="34"/>
                      <a:pt x="120" y="34"/>
                    </a:cubicBezTo>
                    <a:cubicBezTo>
                      <a:pt x="70" y="0"/>
                      <a:pt x="70" y="0"/>
                      <a:pt x="70" y="0"/>
                    </a:cubicBezTo>
                    <a:lnTo>
                      <a:pt x="4" y="99"/>
                    </a:lnTo>
                    <a:close/>
                  </a:path>
                </a:pathLst>
              </a:custGeom>
              <a:solidFill>
                <a:srgbClr val="231F2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37" name="íś1íďè"/>
              <p:cNvSpPr>
                <a:spLocks/>
              </p:cNvSpPr>
              <p:nvPr/>
            </p:nvSpPr>
            <p:spPr bwMode="auto">
              <a:xfrm>
                <a:off x="4439" y="2130"/>
                <a:ext cx="64" cy="52"/>
              </a:xfrm>
              <a:custGeom>
                <a:avLst/>
                <a:gdLst>
                  <a:gd name="T0" fmla="*/ 64 w 64"/>
                  <a:gd name="T1" fmla="*/ 0 h 52"/>
                  <a:gd name="T2" fmla="*/ 0 w 64"/>
                  <a:gd name="T3" fmla="*/ 52 h 52"/>
                  <a:gd name="T4" fmla="*/ 0 w 64"/>
                  <a:gd name="T5" fmla="*/ 52 h 52"/>
                  <a:gd name="T6" fmla="*/ 64 w 64"/>
                  <a:gd name="T7" fmla="*/ 0 h 52"/>
                  <a:gd name="T8" fmla="*/ 64 w 64"/>
                  <a:gd name="T9" fmla="*/ 0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52">
                    <a:moveTo>
                      <a:pt x="64" y="0"/>
                    </a:moveTo>
                    <a:lnTo>
                      <a:pt x="0" y="52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CECEC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38" name="îṩļîḑé"/>
              <p:cNvSpPr>
                <a:spLocks/>
              </p:cNvSpPr>
              <p:nvPr/>
            </p:nvSpPr>
            <p:spPr bwMode="auto">
              <a:xfrm>
                <a:off x="4439" y="2130"/>
                <a:ext cx="64" cy="52"/>
              </a:xfrm>
              <a:custGeom>
                <a:avLst/>
                <a:gdLst>
                  <a:gd name="T0" fmla="*/ 64 w 64"/>
                  <a:gd name="T1" fmla="*/ 0 h 52"/>
                  <a:gd name="T2" fmla="*/ 0 w 64"/>
                  <a:gd name="T3" fmla="*/ 52 h 52"/>
                  <a:gd name="T4" fmla="*/ 0 w 64"/>
                  <a:gd name="T5" fmla="*/ 52 h 52"/>
                  <a:gd name="T6" fmla="*/ 64 w 64"/>
                  <a:gd name="T7" fmla="*/ 0 h 52"/>
                  <a:gd name="T8" fmla="*/ 64 w 64"/>
                  <a:gd name="T9" fmla="*/ 0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52">
                    <a:moveTo>
                      <a:pt x="64" y="0"/>
                    </a:moveTo>
                    <a:lnTo>
                      <a:pt x="0" y="52"/>
                    </a:lnTo>
                    <a:lnTo>
                      <a:pt x="64" y="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39" name="íSļíde"/>
              <p:cNvSpPr>
                <a:spLocks/>
              </p:cNvSpPr>
              <p:nvPr/>
            </p:nvSpPr>
            <p:spPr bwMode="auto">
              <a:xfrm>
                <a:off x="4439" y="1999"/>
                <a:ext cx="64" cy="73"/>
              </a:xfrm>
              <a:custGeom>
                <a:avLst/>
                <a:gdLst>
                  <a:gd name="T0" fmla="*/ 64 w 64"/>
                  <a:gd name="T1" fmla="*/ 0 h 73"/>
                  <a:gd name="T2" fmla="*/ 0 w 64"/>
                  <a:gd name="T3" fmla="*/ 0 h 73"/>
                  <a:gd name="T4" fmla="*/ 0 w 64"/>
                  <a:gd name="T5" fmla="*/ 73 h 73"/>
                  <a:gd name="T6" fmla="*/ 64 w 64"/>
                  <a:gd name="T7" fmla="*/ 21 h 73"/>
                  <a:gd name="T8" fmla="*/ 64 w 64"/>
                  <a:gd name="T9" fmla="*/ 0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73">
                    <a:moveTo>
                      <a:pt x="64" y="0"/>
                    </a:moveTo>
                    <a:lnTo>
                      <a:pt x="0" y="0"/>
                    </a:lnTo>
                    <a:lnTo>
                      <a:pt x="0" y="73"/>
                    </a:lnTo>
                    <a:lnTo>
                      <a:pt x="64" y="21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A01327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40" name="íš1ídê"/>
              <p:cNvSpPr>
                <a:spLocks/>
              </p:cNvSpPr>
              <p:nvPr/>
            </p:nvSpPr>
            <p:spPr bwMode="auto">
              <a:xfrm>
                <a:off x="4439" y="1999"/>
                <a:ext cx="64" cy="73"/>
              </a:xfrm>
              <a:custGeom>
                <a:avLst/>
                <a:gdLst>
                  <a:gd name="T0" fmla="*/ 64 w 64"/>
                  <a:gd name="T1" fmla="*/ 0 h 73"/>
                  <a:gd name="T2" fmla="*/ 0 w 64"/>
                  <a:gd name="T3" fmla="*/ 0 h 73"/>
                  <a:gd name="T4" fmla="*/ 0 w 64"/>
                  <a:gd name="T5" fmla="*/ 73 h 73"/>
                  <a:gd name="T6" fmla="*/ 64 w 64"/>
                  <a:gd name="T7" fmla="*/ 21 h 73"/>
                  <a:gd name="T8" fmla="*/ 64 w 64"/>
                  <a:gd name="T9" fmla="*/ 0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73">
                    <a:moveTo>
                      <a:pt x="64" y="0"/>
                    </a:moveTo>
                    <a:lnTo>
                      <a:pt x="0" y="0"/>
                    </a:lnTo>
                    <a:lnTo>
                      <a:pt x="0" y="73"/>
                    </a:lnTo>
                    <a:lnTo>
                      <a:pt x="64" y="21"/>
                    </a:lnTo>
                    <a:lnTo>
                      <a:pt x="64" y="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41" name="íš1ïḍè"/>
              <p:cNvSpPr>
                <a:spLocks/>
              </p:cNvSpPr>
              <p:nvPr/>
            </p:nvSpPr>
            <p:spPr bwMode="auto">
              <a:xfrm>
                <a:off x="4439" y="2020"/>
                <a:ext cx="64" cy="162"/>
              </a:xfrm>
              <a:custGeom>
                <a:avLst/>
                <a:gdLst>
                  <a:gd name="T0" fmla="*/ 64 w 64"/>
                  <a:gd name="T1" fmla="*/ 0 h 162"/>
                  <a:gd name="T2" fmla="*/ 0 w 64"/>
                  <a:gd name="T3" fmla="*/ 52 h 162"/>
                  <a:gd name="T4" fmla="*/ 0 w 64"/>
                  <a:gd name="T5" fmla="*/ 162 h 162"/>
                  <a:gd name="T6" fmla="*/ 64 w 64"/>
                  <a:gd name="T7" fmla="*/ 110 h 162"/>
                  <a:gd name="T8" fmla="*/ 64 w 64"/>
                  <a:gd name="T9" fmla="*/ 0 h 1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162">
                    <a:moveTo>
                      <a:pt x="64" y="0"/>
                    </a:moveTo>
                    <a:lnTo>
                      <a:pt x="0" y="52"/>
                    </a:lnTo>
                    <a:lnTo>
                      <a:pt x="0" y="162"/>
                    </a:lnTo>
                    <a:lnTo>
                      <a:pt x="64" y="11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A01327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42" name="îṥḻíďé"/>
              <p:cNvSpPr>
                <a:spLocks/>
              </p:cNvSpPr>
              <p:nvPr/>
            </p:nvSpPr>
            <p:spPr bwMode="auto">
              <a:xfrm>
                <a:off x="4439" y="2020"/>
                <a:ext cx="64" cy="162"/>
              </a:xfrm>
              <a:custGeom>
                <a:avLst/>
                <a:gdLst>
                  <a:gd name="T0" fmla="*/ 64 w 64"/>
                  <a:gd name="T1" fmla="*/ 0 h 162"/>
                  <a:gd name="T2" fmla="*/ 0 w 64"/>
                  <a:gd name="T3" fmla="*/ 52 h 162"/>
                  <a:gd name="T4" fmla="*/ 0 w 64"/>
                  <a:gd name="T5" fmla="*/ 162 h 162"/>
                  <a:gd name="T6" fmla="*/ 64 w 64"/>
                  <a:gd name="T7" fmla="*/ 110 h 162"/>
                  <a:gd name="T8" fmla="*/ 64 w 64"/>
                  <a:gd name="T9" fmla="*/ 0 h 1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162">
                    <a:moveTo>
                      <a:pt x="64" y="0"/>
                    </a:moveTo>
                    <a:lnTo>
                      <a:pt x="0" y="52"/>
                    </a:lnTo>
                    <a:lnTo>
                      <a:pt x="0" y="162"/>
                    </a:lnTo>
                    <a:lnTo>
                      <a:pt x="64" y="110"/>
                    </a:lnTo>
                    <a:lnTo>
                      <a:pt x="64" y="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43" name="îš1iḑe"/>
              <p:cNvSpPr>
                <a:spLocks/>
              </p:cNvSpPr>
              <p:nvPr/>
            </p:nvSpPr>
            <p:spPr bwMode="auto">
              <a:xfrm>
                <a:off x="4503" y="1999"/>
                <a:ext cx="62" cy="131"/>
              </a:xfrm>
              <a:custGeom>
                <a:avLst/>
                <a:gdLst>
                  <a:gd name="T0" fmla="*/ 13 w 62"/>
                  <a:gd name="T1" fmla="*/ 0 h 131"/>
                  <a:gd name="T2" fmla="*/ 0 w 62"/>
                  <a:gd name="T3" fmla="*/ 0 h 131"/>
                  <a:gd name="T4" fmla="*/ 0 w 62"/>
                  <a:gd name="T5" fmla="*/ 21 h 131"/>
                  <a:gd name="T6" fmla="*/ 0 w 62"/>
                  <a:gd name="T7" fmla="*/ 131 h 131"/>
                  <a:gd name="T8" fmla="*/ 0 w 62"/>
                  <a:gd name="T9" fmla="*/ 131 h 131"/>
                  <a:gd name="T10" fmla="*/ 62 w 62"/>
                  <a:gd name="T11" fmla="*/ 80 h 131"/>
                  <a:gd name="T12" fmla="*/ 13 w 62"/>
                  <a:gd name="T13" fmla="*/ 19 h 131"/>
                  <a:gd name="T14" fmla="*/ 13 w 62"/>
                  <a:gd name="T15" fmla="*/ 0 h 13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2" h="131">
                    <a:moveTo>
                      <a:pt x="13" y="0"/>
                    </a:moveTo>
                    <a:lnTo>
                      <a:pt x="0" y="0"/>
                    </a:lnTo>
                    <a:lnTo>
                      <a:pt x="0" y="21"/>
                    </a:lnTo>
                    <a:lnTo>
                      <a:pt x="0" y="131"/>
                    </a:lnTo>
                    <a:lnTo>
                      <a:pt x="62" y="80"/>
                    </a:lnTo>
                    <a:lnTo>
                      <a:pt x="13" y="1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A01327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44" name="îšļïde"/>
              <p:cNvSpPr>
                <a:spLocks/>
              </p:cNvSpPr>
              <p:nvPr/>
            </p:nvSpPr>
            <p:spPr bwMode="auto">
              <a:xfrm>
                <a:off x="4503" y="1999"/>
                <a:ext cx="62" cy="131"/>
              </a:xfrm>
              <a:custGeom>
                <a:avLst/>
                <a:gdLst>
                  <a:gd name="T0" fmla="*/ 13 w 62"/>
                  <a:gd name="T1" fmla="*/ 0 h 131"/>
                  <a:gd name="T2" fmla="*/ 0 w 62"/>
                  <a:gd name="T3" fmla="*/ 0 h 131"/>
                  <a:gd name="T4" fmla="*/ 0 w 62"/>
                  <a:gd name="T5" fmla="*/ 21 h 131"/>
                  <a:gd name="T6" fmla="*/ 0 w 62"/>
                  <a:gd name="T7" fmla="*/ 131 h 131"/>
                  <a:gd name="T8" fmla="*/ 0 w 62"/>
                  <a:gd name="T9" fmla="*/ 131 h 131"/>
                  <a:gd name="T10" fmla="*/ 62 w 62"/>
                  <a:gd name="T11" fmla="*/ 80 h 131"/>
                  <a:gd name="T12" fmla="*/ 13 w 62"/>
                  <a:gd name="T13" fmla="*/ 19 h 131"/>
                  <a:gd name="T14" fmla="*/ 13 w 62"/>
                  <a:gd name="T15" fmla="*/ 0 h 13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2" h="131">
                    <a:moveTo>
                      <a:pt x="13" y="0"/>
                    </a:moveTo>
                    <a:lnTo>
                      <a:pt x="0" y="0"/>
                    </a:lnTo>
                    <a:lnTo>
                      <a:pt x="0" y="21"/>
                    </a:lnTo>
                    <a:lnTo>
                      <a:pt x="0" y="131"/>
                    </a:lnTo>
                    <a:lnTo>
                      <a:pt x="62" y="80"/>
                    </a:lnTo>
                    <a:lnTo>
                      <a:pt x="13" y="19"/>
                    </a:lnTo>
                    <a:lnTo>
                      <a:pt x="13" y="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45" name="í$1idê"/>
              <p:cNvSpPr>
                <a:spLocks/>
              </p:cNvSpPr>
              <p:nvPr/>
            </p:nvSpPr>
            <p:spPr bwMode="auto">
              <a:xfrm>
                <a:off x="4479" y="1983"/>
                <a:ext cx="124" cy="16"/>
              </a:xfrm>
              <a:custGeom>
                <a:avLst/>
                <a:gdLst>
                  <a:gd name="T0" fmla="*/ 124 w 124"/>
                  <a:gd name="T1" fmla="*/ 0 h 16"/>
                  <a:gd name="T2" fmla="*/ 0 w 124"/>
                  <a:gd name="T3" fmla="*/ 0 h 16"/>
                  <a:gd name="T4" fmla="*/ 0 w 124"/>
                  <a:gd name="T5" fmla="*/ 16 h 16"/>
                  <a:gd name="T6" fmla="*/ 24 w 124"/>
                  <a:gd name="T7" fmla="*/ 16 h 16"/>
                  <a:gd name="T8" fmla="*/ 24 w 124"/>
                  <a:gd name="T9" fmla="*/ 8 h 16"/>
                  <a:gd name="T10" fmla="*/ 24 w 124"/>
                  <a:gd name="T11" fmla="*/ 8 h 16"/>
                  <a:gd name="T12" fmla="*/ 100 w 124"/>
                  <a:gd name="T13" fmla="*/ 8 h 16"/>
                  <a:gd name="T14" fmla="*/ 100 w 124"/>
                  <a:gd name="T15" fmla="*/ 8 h 16"/>
                  <a:gd name="T16" fmla="*/ 100 w 124"/>
                  <a:gd name="T17" fmla="*/ 16 h 16"/>
                  <a:gd name="T18" fmla="*/ 124 w 124"/>
                  <a:gd name="T19" fmla="*/ 16 h 16"/>
                  <a:gd name="T20" fmla="*/ 124 w 124"/>
                  <a:gd name="T21" fmla="*/ 0 h 1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4" h="16">
                    <a:moveTo>
                      <a:pt x="124" y="0"/>
                    </a:moveTo>
                    <a:lnTo>
                      <a:pt x="0" y="0"/>
                    </a:lnTo>
                    <a:lnTo>
                      <a:pt x="0" y="16"/>
                    </a:lnTo>
                    <a:lnTo>
                      <a:pt x="24" y="16"/>
                    </a:lnTo>
                    <a:lnTo>
                      <a:pt x="24" y="8"/>
                    </a:lnTo>
                    <a:lnTo>
                      <a:pt x="100" y="8"/>
                    </a:lnTo>
                    <a:lnTo>
                      <a:pt x="100" y="16"/>
                    </a:lnTo>
                    <a:lnTo>
                      <a:pt x="124" y="16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CECEC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46" name="ïşliďe"/>
              <p:cNvSpPr>
                <a:spLocks/>
              </p:cNvSpPr>
              <p:nvPr/>
            </p:nvSpPr>
            <p:spPr bwMode="auto">
              <a:xfrm>
                <a:off x="4479" y="1983"/>
                <a:ext cx="124" cy="16"/>
              </a:xfrm>
              <a:custGeom>
                <a:avLst/>
                <a:gdLst>
                  <a:gd name="T0" fmla="*/ 124 w 124"/>
                  <a:gd name="T1" fmla="*/ 0 h 16"/>
                  <a:gd name="T2" fmla="*/ 0 w 124"/>
                  <a:gd name="T3" fmla="*/ 0 h 16"/>
                  <a:gd name="T4" fmla="*/ 0 w 124"/>
                  <a:gd name="T5" fmla="*/ 16 h 16"/>
                  <a:gd name="T6" fmla="*/ 24 w 124"/>
                  <a:gd name="T7" fmla="*/ 16 h 16"/>
                  <a:gd name="T8" fmla="*/ 24 w 124"/>
                  <a:gd name="T9" fmla="*/ 8 h 16"/>
                  <a:gd name="T10" fmla="*/ 24 w 124"/>
                  <a:gd name="T11" fmla="*/ 8 h 16"/>
                  <a:gd name="T12" fmla="*/ 100 w 124"/>
                  <a:gd name="T13" fmla="*/ 8 h 16"/>
                  <a:gd name="T14" fmla="*/ 100 w 124"/>
                  <a:gd name="T15" fmla="*/ 8 h 16"/>
                  <a:gd name="T16" fmla="*/ 100 w 124"/>
                  <a:gd name="T17" fmla="*/ 16 h 16"/>
                  <a:gd name="T18" fmla="*/ 124 w 124"/>
                  <a:gd name="T19" fmla="*/ 16 h 16"/>
                  <a:gd name="T20" fmla="*/ 124 w 124"/>
                  <a:gd name="T21" fmla="*/ 0 h 1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4" h="16">
                    <a:moveTo>
                      <a:pt x="124" y="0"/>
                    </a:moveTo>
                    <a:lnTo>
                      <a:pt x="0" y="0"/>
                    </a:lnTo>
                    <a:lnTo>
                      <a:pt x="0" y="16"/>
                    </a:lnTo>
                    <a:lnTo>
                      <a:pt x="24" y="16"/>
                    </a:lnTo>
                    <a:lnTo>
                      <a:pt x="24" y="8"/>
                    </a:lnTo>
                    <a:lnTo>
                      <a:pt x="100" y="8"/>
                    </a:lnTo>
                    <a:lnTo>
                      <a:pt x="100" y="16"/>
                    </a:lnTo>
                    <a:lnTo>
                      <a:pt x="124" y="16"/>
                    </a:lnTo>
                    <a:lnTo>
                      <a:pt x="124" y="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47" name="iŝ1iďe"/>
              <p:cNvSpPr>
                <a:spLocks/>
              </p:cNvSpPr>
              <p:nvPr/>
            </p:nvSpPr>
            <p:spPr bwMode="auto">
              <a:xfrm>
                <a:off x="4503" y="1991"/>
                <a:ext cx="76" cy="8"/>
              </a:xfrm>
              <a:custGeom>
                <a:avLst/>
                <a:gdLst>
                  <a:gd name="T0" fmla="*/ 76 w 76"/>
                  <a:gd name="T1" fmla="*/ 0 h 8"/>
                  <a:gd name="T2" fmla="*/ 0 w 76"/>
                  <a:gd name="T3" fmla="*/ 0 h 8"/>
                  <a:gd name="T4" fmla="*/ 0 w 76"/>
                  <a:gd name="T5" fmla="*/ 0 h 8"/>
                  <a:gd name="T6" fmla="*/ 0 w 76"/>
                  <a:gd name="T7" fmla="*/ 8 h 8"/>
                  <a:gd name="T8" fmla="*/ 76 w 76"/>
                  <a:gd name="T9" fmla="*/ 8 h 8"/>
                  <a:gd name="T10" fmla="*/ 76 w 76"/>
                  <a:gd name="T11" fmla="*/ 0 h 8"/>
                  <a:gd name="T12" fmla="*/ 76 w 76"/>
                  <a:gd name="T13" fmla="*/ 0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6" h="8">
                    <a:moveTo>
                      <a:pt x="76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76" y="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A01327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48" name="îṧ1ïḓe"/>
              <p:cNvSpPr>
                <a:spLocks/>
              </p:cNvSpPr>
              <p:nvPr/>
            </p:nvSpPr>
            <p:spPr bwMode="auto">
              <a:xfrm>
                <a:off x="4503" y="1991"/>
                <a:ext cx="76" cy="8"/>
              </a:xfrm>
              <a:custGeom>
                <a:avLst/>
                <a:gdLst>
                  <a:gd name="T0" fmla="*/ 76 w 76"/>
                  <a:gd name="T1" fmla="*/ 0 h 8"/>
                  <a:gd name="T2" fmla="*/ 0 w 76"/>
                  <a:gd name="T3" fmla="*/ 0 h 8"/>
                  <a:gd name="T4" fmla="*/ 0 w 76"/>
                  <a:gd name="T5" fmla="*/ 0 h 8"/>
                  <a:gd name="T6" fmla="*/ 0 w 76"/>
                  <a:gd name="T7" fmla="*/ 8 h 8"/>
                  <a:gd name="T8" fmla="*/ 76 w 76"/>
                  <a:gd name="T9" fmla="*/ 8 h 8"/>
                  <a:gd name="T10" fmla="*/ 76 w 76"/>
                  <a:gd name="T11" fmla="*/ 0 h 8"/>
                  <a:gd name="T12" fmla="*/ 76 w 76"/>
                  <a:gd name="T13" fmla="*/ 0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6" h="8">
                    <a:moveTo>
                      <a:pt x="76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76" y="8"/>
                    </a:lnTo>
                    <a:lnTo>
                      <a:pt x="76" y="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49" name="i$liḓe"/>
              <p:cNvSpPr>
                <a:spLocks/>
              </p:cNvSpPr>
              <p:nvPr/>
            </p:nvSpPr>
            <p:spPr bwMode="auto">
              <a:xfrm>
                <a:off x="4503" y="1891"/>
                <a:ext cx="76" cy="108"/>
              </a:xfrm>
              <a:custGeom>
                <a:avLst/>
                <a:gdLst>
                  <a:gd name="T0" fmla="*/ 0 w 76"/>
                  <a:gd name="T1" fmla="*/ 0 h 108"/>
                  <a:gd name="T2" fmla="*/ 76 w 76"/>
                  <a:gd name="T3" fmla="*/ 0 h 108"/>
                  <a:gd name="T4" fmla="*/ 76 w 76"/>
                  <a:gd name="T5" fmla="*/ 5 h 108"/>
                  <a:gd name="T6" fmla="*/ 76 w 76"/>
                  <a:gd name="T7" fmla="*/ 108 h 108"/>
                  <a:gd name="T8" fmla="*/ 0 w 76"/>
                  <a:gd name="T9" fmla="*/ 108 h 108"/>
                  <a:gd name="T10" fmla="*/ 0 w 76"/>
                  <a:gd name="T11" fmla="*/ 5 h 108"/>
                  <a:gd name="T12" fmla="*/ 0 w 76"/>
                  <a:gd name="T13" fmla="*/ 0 h 1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6" h="108">
                    <a:moveTo>
                      <a:pt x="0" y="0"/>
                    </a:moveTo>
                    <a:lnTo>
                      <a:pt x="76" y="0"/>
                    </a:lnTo>
                    <a:lnTo>
                      <a:pt x="76" y="5"/>
                    </a:lnTo>
                    <a:lnTo>
                      <a:pt x="76" y="108"/>
                    </a:lnTo>
                    <a:lnTo>
                      <a:pt x="0" y="108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6173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50" name="íṣḷiḑe"/>
              <p:cNvSpPr>
                <a:spLocks noChangeArrowheads="1"/>
              </p:cNvSpPr>
              <p:nvPr/>
            </p:nvSpPr>
            <p:spPr bwMode="auto">
              <a:xfrm>
                <a:off x="4393" y="2063"/>
                <a:ext cx="40" cy="67"/>
              </a:xfrm>
              <a:prstGeom prst="rect">
                <a:avLst/>
              </a:prstGeom>
              <a:solidFill>
                <a:srgbClr val="C617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3951" name="iśľiḑê"/>
              <p:cNvSpPr>
                <a:spLocks/>
              </p:cNvSpPr>
              <p:nvPr/>
            </p:nvSpPr>
            <p:spPr bwMode="auto">
              <a:xfrm>
                <a:off x="4662" y="1806"/>
                <a:ext cx="104" cy="104"/>
              </a:xfrm>
              <a:custGeom>
                <a:avLst/>
                <a:gdLst>
                  <a:gd name="T0" fmla="*/ 504 w 65"/>
                  <a:gd name="T1" fmla="*/ 0 h 65"/>
                  <a:gd name="T2" fmla="*/ 302 w 65"/>
                  <a:gd name="T3" fmla="*/ 230 h 65"/>
                  <a:gd name="T4" fmla="*/ 302 w 65"/>
                  <a:gd name="T5" fmla="*/ 230 h 65"/>
                  <a:gd name="T6" fmla="*/ 0 w 65"/>
                  <a:gd name="T7" fmla="*/ 504 h 65"/>
                  <a:gd name="T8" fmla="*/ 1398 w 65"/>
                  <a:gd name="T9" fmla="*/ 1746 h 65"/>
                  <a:gd name="T10" fmla="*/ 1746 w 65"/>
                  <a:gd name="T11" fmla="*/ 1070 h 65"/>
                  <a:gd name="T12" fmla="*/ 504 w 65"/>
                  <a:gd name="T13" fmla="*/ 0 h 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65">
                    <a:moveTo>
                      <a:pt x="19" y="0"/>
                    </a:move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52" y="65"/>
                      <a:pt x="52" y="65"/>
                      <a:pt x="52" y="65"/>
                    </a:cubicBezTo>
                    <a:cubicBezTo>
                      <a:pt x="53" y="65"/>
                      <a:pt x="58" y="52"/>
                      <a:pt x="65" y="40"/>
                    </a:cubicBezTo>
                    <a:cubicBezTo>
                      <a:pt x="54" y="30"/>
                      <a:pt x="36" y="14"/>
                      <a:pt x="19" y="0"/>
                    </a:cubicBezTo>
                  </a:path>
                </a:pathLst>
              </a:custGeom>
              <a:solidFill>
                <a:srgbClr val="C0BEA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52" name="íṥ1ïďê"/>
              <p:cNvSpPr>
                <a:spLocks/>
              </p:cNvSpPr>
              <p:nvPr/>
            </p:nvSpPr>
            <p:spPr bwMode="auto">
              <a:xfrm>
                <a:off x="4745" y="1870"/>
                <a:ext cx="53" cy="140"/>
              </a:xfrm>
              <a:custGeom>
                <a:avLst/>
                <a:gdLst>
                  <a:gd name="T0" fmla="*/ 363 w 33"/>
                  <a:gd name="T1" fmla="*/ 0 h 88"/>
                  <a:gd name="T2" fmla="*/ 0 w 33"/>
                  <a:gd name="T3" fmla="*/ 652 h 88"/>
                  <a:gd name="T4" fmla="*/ 0 w 33"/>
                  <a:gd name="T5" fmla="*/ 652 h 88"/>
                  <a:gd name="T6" fmla="*/ 0 w 33"/>
                  <a:gd name="T7" fmla="*/ 652 h 88"/>
                  <a:gd name="T8" fmla="*/ 0 w 33"/>
                  <a:gd name="T9" fmla="*/ 652 h 88"/>
                  <a:gd name="T10" fmla="*/ 331 w 33"/>
                  <a:gd name="T11" fmla="*/ 931 h 88"/>
                  <a:gd name="T12" fmla="*/ 374 w 33"/>
                  <a:gd name="T13" fmla="*/ 1104 h 88"/>
                  <a:gd name="T14" fmla="*/ 363 w 33"/>
                  <a:gd name="T15" fmla="*/ 1670 h 88"/>
                  <a:gd name="T16" fmla="*/ 583 w 33"/>
                  <a:gd name="T17" fmla="*/ 2275 h 88"/>
                  <a:gd name="T18" fmla="*/ 737 w 33"/>
                  <a:gd name="T19" fmla="*/ 1532 h 88"/>
                  <a:gd name="T20" fmla="*/ 737 w 33"/>
                  <a:gd name="T21" fmla="*/ 1532 h 88"/>
                  <a:gd name="T22" fmla="*/ 737 w 33"/>
                  <a:gd name="T23" fmla="*/ 1532 h 88"/>
                  <a:gd name="T24" fmla="*/ 737 w 33"/>
                  <a:gd name="T25" fmla="*/ 339 h 88"/>
                  <a:gd name="T26" fmla="*/ 363 w 33"/>
                  <a:gd name="T27" fmla="*/ 0 h 8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3" h="88">
                    <a:moveTo>
                      <a:pt x="13" y="0"/>
                    </a:moveTo>
                    <a:cubicBezTo>
                      <a:pt x="6" y="12"/>
                      <a:pt x="1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5" y="30"/>
                      <a:pt x="12" y="36"/>
                    </a:cubicBezTo>
                    <a:cubicBezTo>
                      <a:pt x="14" y="37"/>
                      <a:pt x="14" y="40"/>
                      <a:pt x="14" y="43"/>
                    </a:cubicBezTo>
                    <a:cubicBezTo>
                      <a:pt x="14" y="49"/>
                      <a:pt x="13" y="57"/>
                      <a:pt x="13" y="65"/>
                    </a:cubicBezTo>
                    <a:cubicBezTo>
                      <a:pt x="13" y="74"/>
                      <a:pt x="14" y="82"/>
                      <a:pt x="21" y="88"/>
                    </a:cubicBezTo>
                    <a:cubicBezTo>
                      <a:pt x="21" y="88"/>
                      <a:pt x="24" y="75"/>
                      <a:pt x="27" y="59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31" y="40"/>
                      <a:pt x="33" y="19"/>
                      <a:pt x="27" y="13"/>
                    </a:cubicBezTo>
                    <a:cubicBezTo>
                      <a:pt x="26" y="11"/>
                      <a:pt x="21" y="7"/>
                      <a:pt x="13" y="0"/>
                    </a:cubicBezTo>
                  </a:path>
                </a:pathLst>
              </a:custGeom>
              <a:solidFill>
                <a:srgbClr val="C0BEA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53" name="ïṡḻîdè"/>
              <p:cNvSpPr>
                <a:spLocks/>
              </p:cNvSpPr>
              <p:nvPr/>
            </p:nvSpPr>
            <p:spPr bwMode="auto">
              <a:xfrm>
                <a:off x="4788" y="196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C0BEA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54" name="ïśļidê"/>
              <p:cNvSpPr>
                <a:spLocks noChangeArrowheads="1"/>
              </p:cNvSpPr>
              <p:nvPr/>
            </p:nvSpPr>
            <p:spPr bwMode="auto">
              <a:xfrm>
                <a:off x="3528" y="2675"/>
                <a:ext cx="185" cy="184"/>
              </a:xfrm>
              <a:prstGeom prst="ellipse">
                <a:avLst/>
              </a:prstGeom>
              <a:solidFill>
                <a:srgbClr val="ADADAD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3955" name="îšliḓè"/>
              <p:cNvSpPr>
                <a:spLocks/>
              </p:cNvSpPr>
              <p:nvPr/>
            </p:nvSpPr>
            <p:spPr bwMode="auto">
              <a:xfrm>
                <a:off x="3429" y="2576"/>
                <a:ext cx="383" cy="384"/>
              </a:xfrm>
              <a:custGeom>
                <a:avLst/>
                <a:gdLst>
                  <a:gd name="T0" fmla="*/ 0 w 240"/>
                  <a:gd name="T1" fmla="*/ 3118 h 241"/>
                  <a:gd name="T2" fmla="*/ 3166 w 240"/>
                  <a:gd name="T3" fmla="*/ 6286 h 241"/>
                  <a:gd name="T4" fmla="*/ 6323 w 240"/>
                  <a:gd name="T5" fmla="*/ 3118 h 241"/>
                  <a:gd name="T6" fmla="*/ 3166 w 240"/>
                  <a:gd name="T7" fmla="*/ 0 h 241"/>
                  <a:gd name="T8" fmla="*/ 0 w 240"/>
                  <a:gd name="T9" fmla="*/ 3118 h 241"/>
                  <a:gd name="T10" fmla="*/ 557 w 240"/>
                  <a:gd name="T11" fmla="*/ 3118 h 241"/>
                  <a:gd name="T12" fmla="*/ 3166 w 240"/>
                  <a:gd name="T13" fmla="*/ 543 h 241"/>
                  <a:gd name="T14" fmla="*/ 5766 w 240"/>
                  <a:gd name="T15" fmla="*/ 3118 h 241"/>
                  <a:gd name="T16" fmla="*/ 3166 w 240"/>
                  <a:gd name="T17" fmla="*/ 5712 h 241"/>
                  <a:gd name="T18" fmla="*/ 557 w 240"/>
                  <a:gd name="T19" fmla="*/ 3118 h 2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40" h="241">
                    <a:moveTo>
                      <a:pt x="0" y="120"/>
                    </a:moveTo>
                    <a:cubicBezTo>
                      <a:pt x="0" y="187"/>
                      <a:pt x="54" y="241"/>
                      <a:pt x="120" y="241"/>
                    </a:cubicBezTo>
                    <a:cubicBezTo>
                      <a:pt x="187" y="241"/>
                      <a:pt x="240" y="187"/>
                      <a:pt x="240" y="120"/>
                    </a:cubicBezTo>
                    <a:cubicBezTo>
                      <a:pt x="240" y="54"/>
                      <a:pt x="187" y="0"/>
                      <a:pt x="120" y="0"/>
                    </a:cubicBezTo>
                    <a:cubicBezTo>
                      <a:pt x="54" y="0"/>
                      <a:pt x="0" y="54"/>
                      <a:pt x="0" y="120"/>
                    </a:cubicBezTo>
                    <a:moveTo>
                      <a:pt x="21" y="120"/>
                    </a:moveTo>
                    <a:cubicBezTo>
                      <a:pt x="21" y="66"/>
                      <a:pt x="66" y="21"/>
                      <a:pt x="120" y="21"/>
                    </a:cubicBezTo>
                    <a:cubicBezTo>
                      <a:pt x="175" y="21"/>
                      <a:pt x="219" y="66"/>
                      <a:pt x="219" y="120"/>
                    </a:cubicBezTo>
                    <a:cubicBezTo>
                      <a:pt x="219" y="175"/>
                      <a:pt x="175" y="219"/>
                      <a:pt x="120" y="219"/>
                    </a:cubicBezTo>
                    <a:cubicBezTo>
                      <a:pt x="66" y="219"/>
                      <a:pt x="21" y="175"/>
                      <a:pt x="21" y="120"/>
                    </a:cubicBezTo>
                  </a:path>
                </a:pathLst>
              </a:custGeom>
              <a:solidFill>
                <a:srgbClr val="ADADAD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56" name="ís1idé"/>
              <p:cNvSpPr>
                <a:spLocks/>
              </p:cNvSpPr>
              <p:nvPr/>
            </p:nvSpPr>
            <p:spPr bwMode="auto">
              <a:xfrm>
                <a:off x="3488" y="2635"/>
                <a:ext cx="265" cy="264"/>
              </a:xfrm>
              <a:custGeom>
                <a:avLst/>
                <a:gdLst>
                  <a:gd name="T0" fmla="*/ 0 w 265"/>
                  <a:gd name="T1" fmla="*/ 240 h 264"/>
                  <a:gd name="T2" fmla="*/ 24 w 265"/>
                  <a:gd name="T3" fmla="*/ 264 h 264"/>
                  <a:gd name="T4" fmla="*/ 265 w 265"/>
                  <a:gd name="T5" fmla="*/ 24 h 264"/>
                  <a:gd name="T6" fmla="*/ 241 w 265"/>
                  <a:gd name="T7" fmla="*/ 0 h 264"/>
                  <a:gd name="T8" fmla="*/ 0 w 265"/>
                  <a:gd name="T9" fmla="*/ 240 h 2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5" h="264">
                    <a:moveTo>
                      <a:pt x="0" y="240"/>
                    </a:moveTo>
                    <a:lnTo>
                      <a:pt x="24" y="264"/>
                    </a:lnTo>
                    <a:lnTo>
                      <a:pt x="265" y="24"/>
                    </a:lnTo>
                    <a:lnTo>
                      <a:pt x="241" y="0"/>
                    </a:lnTo>
                    <a:lnTo>
                      <a:pt x="0" y="240"/>
                    </a:lnTo>
                    <a:close/>
                  </a:path>
                </a:pathLst>
              </a:custGeom>
              <a:solidFill>
                <a:srgbClr val="ADADAD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57" name="îṣliḍe"/>
              <p:cNvSpPr>
                <a:spLocks/>
              </p:cNvSpPr>
              <p:nvPr/>
            </p:nvSpPr>
            <p:spPr bwMode="auto">
              <a:xfrm>
                <a:off x="3488" y="2635"/>
                <a:ext cx="265" cy="264"/>
              </a:xfrm>
              <a:custGeom>
                <a:avLst/>
                <a:gdLst>
                  <a:gd name="T0" fmla="*/ 241 w 265"/>
                  <a:gd name="T1" fmla="*/ 264 h 264"/>
                  <a:gd name="T2" fmla="*/ 265 w 265"/>
                  <a:gd name="T3" fmla="*/ 240 h 264"/>
                  <a:gd name="T4" fmla="*/ 24 w 265"/>
                  <a:gd name="T5" fmla="*/ 0 h 264"/>
                  <a:gd name="T6" fmla="*/ 0 w 265"/>
                  <a:gd name="T7" fmla="*/ 24 h 264"/>
                  <a:gd name="T8" fmla="*/ 241 w 265"/>
                  <a:gd name="T9" fmla="*/ 264 h 2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5" h="264">
                    <a:moveTo>
                      <a:pt x="241" y="264"/>
                    </a:moveTo>
                    <a:lnTo>
                      <a:pt x="265" y="240"/>
                    </a:lnTo>
                    <a:lnTo>
                      <a:pt x="24" y="0"/>
                    </a:lnTo>
                    <a:lnTo>
                      <a:pt x="0" y="24"/>
                    </a:lnTo>
                    <a:lnTo>
                      <a:pt x="241" y="264"/>
                    </a:lnTo>
                    <a:close/>
                  </a:path>
                </a:pathLst>
              </a:custGeom>
              <a:solidFill>
                <a:srgbClr val="ADADAD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58" name="islídè"/>
              <p:cNvSpPr>
                <a:spLocks/>
              </p:cNvSpPr>
              <p:nvPr/>
            </p:nvSpPr>
            <p:spPr bwMode="auto">
              <a:xfrm>
                <a:off x="3488" y="2635"/>
                <a:ext cx="265" cy="264"/>
              </a:xfrm>
              <a:custGeom>
                <a:avLst/>
                <a:gdLst>
                  <a:gd name="T0" fmla="*/ 241 w 265"/>
                  <a:gd name="T1" fmla="*/ 264 h 264"/>
                  <a:gd name="T2" fmla="*/ 265 w 265"/>
                  <a:gd name="T3" fmla="*/ 240 h 264"/>
                  <a:gd name="T4" fmla="*/ 24 w 265"/>
                  <a:gd name="T5" fmla="*/ 0 h 264"/>
                  <a:gd name="T6" fmla="*/ 0 w 265"/>
                  <a:gd name="T7" fmla="*/ 24 h 264"/>
                  <a:gd name="T8" fmla="*/ 241 w 265"/>
                  <a:gd name="T9" fmla="*/ 264 h 2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5" h="264">
                    <a:moveTo>
                      <a:pt x="241" y="264"/>
                    </a:moveTo>
                    <a:lnTo>
                      <a:pt x="265" y="240"/>
                    </a:lnTo>
                    <a:lnTo>
                      <a:pt x="24" y="0"/>
                    </a:lnTo>
                    <a:lnTo>
                      <a:pt x="0" y="24"/>
                    </a:lnTo>
                    <a:lnTo>
                      <a:pt x="241" y="264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59" name="işļíḋè"/>
              <p:cNvSpPr>
                <a:spLocks/>
              </p:cNvSpPr>
              <p:nvPr/>
            </p:nvSpPr>
            <p:spPr bwMode="auto">
              <a:xfrm>
                <a:off x="3081" y="1590"/>
                <a:ext cx="978" cy="1113"/>
              </a:xfrm>
              <a:custGeom>
                <a:avLst/>
                <a:gdLst>
                  <a:gd name="T0" fmla="*/ 1945 w 613"/>
                  <a:gd name="T1" fmla="*/ 0 h 699"/>
                  <a:gd name="T2" fmla="*/ 1945 w 613"/>
                  <a:gd name="T3" fmla="*/ 4234 h 699"/>
                  <a:gd name="T4" fmla="*/ 10819 w 613"/>
                  <a:gd name="T5" fmla="*/ 8813 h 699"/>
                  <a:gd name="T6" fmla="*/ 10469 w 613"/>
                  <a:gd name="T7" fmla="*/ 9324 h 699"/>
                  <a:gd name="T8" fmla="*/ 8033 w 613"/>
                  <a:gd name="T9" fmla="*/ 13232 h 699"/>
                  <a:gd name="T10" fmla="*/ 6096 w 613"/>
                  <a:gd name="T11" fmla="*/ 17034 h 699"/>
                  <a:gd name="T12" fmla="*/ 7918 w 613"/>
                  <a:gd name="T13" fmla="*/ 18138 h 699"/>
                  <a:gd name="T14" fmla="*/ 9861 w 613"/>
                  <a:gd name="T15" fmla="*/ 15692 h 699"/>
                  <a:gd name="T16" fmla="*/ 13820 w 613"/>
                  <a:gd name="T17" fmla="*/ 11558 h 699"/>
                  <a:gd name="T18" fmla="*/ 15646 w 613"/>
                  <a:gd name="T19" fmla="*/ 8055 h 699"/>
                  <a:gd name="T20" fmla="*/ 13556 w 613"/>
                  <a:gd name="T21" fmla="*/ 5689 h 699"/>
                  <a:gd name="T22" fmla="*/ 1945 w 613"/>
                  <a:gd name="T23" fmla="*/ 0 h 69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13" h="699">
                    <a:moveTo>
                      <a:pt x="74" y="0"/>
                    </a:moveTo>
                    <a:cubicBezTo>
                      <a:pt x="74" y="0"/>
                      <a:pt x="0" y="92"/>
                      <a:pt x="74" y="163"/>
                    </a:cubicBezTo>
                    <a:cubicBezTo>
                      <a:pt x="149" y="233"/>
                      <a:pt x="269" y="322"/>
                      <a:pt x="411" y="340"/>
                    </a:cubicBezTo>
                    <a:cubicBezTo>
                      <a:pt x="411" y="340"/>
                      <a:pt x="393" y="346"/>
                      <a:pt x="398" y="359"/>
                    </a:cubicBezTo>
                    <a:cubicBezTo>
                      <a:pt x="402" y="371"/>
                      <a:pt x="327" y="435"/>
                      <a:pt x="305" y="510"/>
                    </a:cubicBezTo>
                    <a:cubicBezTo>
                      <a:pt x="284" y="585"/>
                      <a:pt x="232" y="656"/>
                      <a:pt x="232" y="656"/>
                    </a:cubicBezTo>
                    <a:cubicBezTo>
                      <a:pt x="301" y="699"/>
                      <a:pt x="301" y="699"/>
                      <a:pt x="301" y="699"/>
                    </a:cubicBezTo>
                    <a:cubicBezTo>
                      <a:pt x="301" y="699"/>
                      <a:pt x="346" y="629"/>
                      <a:pt x="375" y="605"/>
                    </a:cubicBezTo>
                    <a:cubicBezTo>
                      <a:pt x="403" y="581"/>
                      <a:pt x="496" y="494"/>
                      <a:pt x="525" y="445"/>
                    </a:cubicBezTo>
                    <a:cubicBezTo>
                      <a:pt x="558" y="390"/>
                      <a:pt x="613" y="368"/>
                      <a:pt x="595" y="310"/>
                    </a:cubicBezTo>
                    <a:cubicBezTo>
                      <a:pt x="577" y="252"/>
                      <a:pt x="526" y="230"/>
                      <a:pt x="515" y="219"/>
                    </a:cubicBezTo>
                    <a:cubicBezTo>
                      <a:pt x="505" y="208"/>
                      <a:pt x="216" y="4"/>
                      <a:pt x="74" y="0"/>
                    </a:cubicBezTo>
                  </a:path>
                </a:pathLst>
              </a:custGeom>
              <a:solidFill>
                <a:srgbClr val="0F375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60" name="î$lîḍé"/>
              <p:cNvSpPr>
                <a:spLocks/>
              </p:cNvSpPr>
              <p:nvPr/>
            </p:nvSpPr>
            <p:spPr bwMode="auto">
              <a:xfrm>
                <a:off x="3716" y="2131"/>
                <a:ext cx="21" cy="31"/>
              </a:xfrm>
              <a:custGeom>
                <a:avLst/>
                <a:gdLst>
                  <a:gd name="T0" fmla="*/ 0 w 13"/>
                  <a:gd name="T1" fmla="*/ 586 h 19"/>
                  <a:gd name="T2" fmla="*/ 0 w 13"/>
                  <a:gd name="T3" fmla="*/ 586 h 19"/>
                  <a:gd name="T4" fmla="*/ 0 w 13"/>
                  <a:gd name="T5" fmla="*/ 586 h 19"/>
                  <a:gd name="T6" fmla="*/ 0 w 13"/>
                  <a:gd name="T7" fmla="*/ 586 h 19"/>
                  <a:gd name="T8" fmla="*/ 0 w 13"/>
                  <a:gd name="T9" fmla="*/ 586 h 19"/>
                  <a:gd name="T10" fmla="*/ 0 w 13"/>
                  <a:gd name="T11" fmla="*/ 586 h 19"/>
                  <a:gd name="T12" fmla="*/ 0 w 13"/>
                  <a:gd name="T13" fmla="*/ 586 h 19"/>
                  <a:gd name="T14" fmla="*/ 0 w 13"/>
                  <a:gd name="T15" fmla="*/ 586 h 19"/>
                  <a:gd name="T16" fmla="*/ 0 w 13"/>
                  <a:gd name="T17" fmla="*/ 586 h 19"/>
                  <a:gd name="T18" fmla="*/ 376 w 13"/>
                  <a:gd name="T19" fmla="*/ 0 h 19"/>
                  <a:gd name="T20" fmla="*/ 376 w 13"/>
                  <a:gd name="T21" fmla="*/ 0 h 19"/>
                  <a:gd name="T22" fmla="*/ 376 w 13"/>
                  <a:gd name="T23" fmla="*/ 0 h 19"/>
                  <a:gd name="T24" fmla="*/ 342 w 13"/>
                  <a:gd name="T25" fmla="*/ 0 h 19"/>
                  <a:gd name="T26" fmla="*/ 342 w 13"/>
                  <a:gd name="T27" fmla="*/ 0 h 19"/>
                  <a:gd name="T28" fmla="*/ 342 w 13"/>
                  <a:gd name="T29" fmla="*/ 0 h 1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3" h="19"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13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moveTo>
                      <a:pt x="1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CECEC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61" name="îṡḻîḑê"/>
              <p:cNvSpPr>
                <a:spLocks/>
              </p:cNvSpPr>
              <p:nvPr/>
            </p:nvSpPr>
            <p:spPr bwMode="auto">
              <a:xfrm>
                <a:off x="3541" y="2079"/>
                <a:ext cx="293" cy="285"/>
              </a:xfrm>
              <a:custGeom>
                <a:avLst/>
                <a:gdLst>
                  <a:gd name="T0" fmla="*/ 0 w 184"/>
                  <a:gd name="T1" fmla="*/ 0 h 179"/>
                  <a:gd name="T2" fmla="*/ 3162 w 184"/>
                  <a:gd name="T3" fmla="*/ 860 h 179"/>
                  <a:gd name="T4" fmla="*/ 3162 w 184"/>
                  <a:gd name="T5" fmla="*/ 860 h 179"/>
                  <a:gd name="T6" fmla="*/ 3194 w 184"/>
                  <a:gd name="T7" fmla="*/ 860 h 179"/>
                  <a:gd name="T8" fmla="*/ 3194 w 184"/>
                  <a:gd name="T9" fmla="*/ 860 h 179"/>
                  <a:gd name="T10" fmla="*/ 3194 w 184"/>
                  <a:gd name="T11" fmla="*/ 860 h 179"/>
                  <a:gd name="T12" fmla="*/ 3194 w 184"/>
                  <a:gd name="T13" fmla="*/ 860 h 179"/>
                  <a:gd name="T14" fmla="*/ 3194 w 184"/>
                  <a:gd name="T15" fmla="*/ 860 h 179"/>
                  <a:gd name="T16" fmla="*/ 2834 w 184"/>
                  <a:gd name="T17" fmla="*/ 1240 h 179"/>
                  <a:gd name="T18" fmla="*/ 2855 w 184"/>
                  <a:gd name="T19" fmla="*/ 1349 h 179"/>
                  <a:gd name="T20" fmla="*/ 2855 w 184"/>
                  <a:gd name="T21" fmla="*/ 1349 h 179"/>
                  <a:gd name="T22" fmla="*/ 2855 w 184"/>
                  <a:gd name="T23" fmla="*/ 1349 h 179"/>
                  <a:gd name="T24" fmla="*/ 2855 w 184"/>
                  <a:gd name="T25" fmla="*/ 1349 h 179"/>
                  <a:gd name="T26" fmla="*/ 2855 w 184"/>
                  <a:gd name="T27" fmla="*/ 1349 h 179"/>
                  <a:gd name="T28" fmla="*/ 2855 w 184"/>
                  <a:gd name="T29" fmla="*/ 1349 h 179"/>
                  <a:gd name="T30" fmla="*/ 2855 w 184"/>
                  <a:gd name="T31" fmla="*/ 1349 h 179"/>
                  <a:gd name="T32" fmla="*/ 669 w 184"/>
                  <a:gd name="T33" fmla="*/ 4646 h 179"/>
                  <a:gd name="T34" fmla="*/ 3543 w 184"/>
                  <a:gd name="T35" fmla="*/ 1678 h 179"/>
                  <a:gd name="T36" fmla="*/ 3981 w 184"/>
                  <a:gd name="T37" fmla="*/ 1092 h 179"/>
                  <a:gd name="T38" fmla="*/ 4078 w 184"/>
                  <a:gd name="T39" fmla="*/ 540 h 179"/>
                  <a:gd name="T40" fmla="*/ 3981 w 184"/>
                  <a:gd name="T41" fmla="*/ 540 h 179"/>
                  <a:gd name="T42" fmla="*/ 3857 w 184"/>
                  <a:gd name="T43" fmla="*/ 573 h 179"/>
                  <a:gd name="T44" fmla="*/ 0 w 184"/>
                  <a:gd name="T45" fmla="*/ 0 h 17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84" h="179">
                    <a:moveTo>
                      <a:pt x="0" y="0"/>
                    </a:moveTo>
                    <a:cubicBezTo>
                      <a:pt x="39" y="16"/>
                      <a:pt x="79" y="27"/>
                      <a:pt x="122" y="33"/>
                    </a:cubicBezTo>
                    <a:cubicBezTo>
                      <a:pt x="122" y="33"/>
                      <a:pt x="122" y="33"/>
                      <a:pt x="122" y="33"/>
                    </a:cubicBezTo>
                    <a:cubicBezTo>
                      <a:pt x="122" y="33"/>
                      <a:pt x="122" y="33"/>
                      <a:pt x="123" y="33"/>
                    </a:cubicBezTo>
                    <a:cubicBezTo>
                      <a:pt x="123" y="33"/>
                      <a:pt x="123" y="33"/>
                      <a:pt x="123" y="33"/>
                    </a:cubicBezTo>
                    <a:cubicBezTo>
                      <a:pt x="123" y="33"/>
                      <a:pt x="123" y="33"/>
                      <a:pt x="123" y="33"/>
                    </a:cubicBezTo>
                    <a:cubicBezTo>
                      <a:pt x="123" y="33"/>
                      <a:pt x="123" y="33"/>
                      <a:pt x="123" y="33"/>
                    </a:cubicBezTo>
                    <a:cubicBezTo>
                      <a:pt x="123" y="33"/>
                      <a:pt x="123" y="33"/>
                      <a:pt x="123" y="33"/>
                    </a:cubicBezTo>
                    <a:cubicBezTo>
                      <a:pt x="123" y="33"/>
                      <a:pt x="109" y="38"/>
                      <a:pt x="109" y="48"/>
                    </a:cubicBezTo>
                    <a:cubicBezTo>
                      <a:pt x="109" y="49"/>
                      <a:pt x="109" y="50"/>
                      <a:pt x="110" y="52"/>
                    </a:cubicBezTo>
                    <a:cubicBezTo>
                      <a:pt x="110" y="52"/>
                      <a:pt x="110" y="52"/>
                      <a:pt x="110" y="52"/>
                    </a:cubicBezTo>
                    <a:cubicBezTo>
                      <a:pt x="110" y="52"/>
                      <a:pt x="110" y="52"/>
                      <a:pt x="110" y="52"/>
                    </a:cubicBezTo>
                    <a:cubicBezTo>
                      <a:pt x="110" y="52"/>
                      <a:pt x="110" y="52"/>
                      <a:pt x="110" y="52"/>
                    </a:cubicBezTo>
                    <a:cubicBezTo>
                      <a:pt x="110" y="52"/>
                      <a:pt x="110" y="52"/>
                      <a:pt x="110" y="52"/>
                    </a:cubicBezTo>
                    <a:cubicBezTo>
                      <a:pt x="110" y="52"/>
                      <a:pt x="110" y="52"/>
                      <a:pt x="110" y="52"/>
                    </a:cubicBezTo>
                    <a:cubicBezTo>
                      <a:pt x="110" y="52"/>
                      <a:pt x="110" y="52"/>
                      <a:pt x="110" y="52"/>
                    </a:cubicBezTo>
                    <a:cubicBezTo>
                      <a:pt x="113" y="63"/>
                      <a:pt x="54" y="115"/>
                      <a:pt x="26" y="179"/>
                    </a:cubicBezTo>
                    <a:cubicBezTo>
                      <a:pt x="45" y="141"/>
                      <a:pt x="119" y="67"/>
                      <a:pt x="136" y="65"/>
                    </a:cubicBezTo>
                    <a:cubicBezTo>
                      <a:pt x="155" y="62"/>
                      <a:pt x="143" y="45"/>
                      <a:pt x="153" y="42"/>
                    </a:cubicBezTo>
                    <a:cubicBezTo>
                      <a:pt x="163" y="40"/>
                      <a:pt x="184" y="21"/>
                      <a:pt x="157" y="21"/>
                    </a:cubicBezTo>
                    <a:cubicBezTo>
                      <a:pt x="156" y="21"/>
                      <a:pt x="155" y="21"/>
                      <a:pt x="153" y="21"/>
                    </a:cubicBezTo>
                    <a:cubicBezTo>
                      <a:pt x="152" y="21"/>
                      <a:pt x="151" y="22"/>
                      <a:pt x="149" y="22"/>
                    </a:cubicBezTo>
                    <a:cubicBezTo>
                      <a:pt x="113" y="22"/>
                      <a:pt x="2" y="0"/>
                      <a:pt x="0" y="0"/>
                    </a:cubicBezTo>
                  </a:path>
                </a:pathLst>
              </a:custGeom>
              <a:solidFill>
                <a:srgbClr val="0C2C4A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62" name="ïşľíďè"/>
              <p:cNvSpPr>
                <a:spLocks/>
              </p:cNvSpPr>
              <p:nvPr/>
            </p:nvSpPr>
            <p:spPr bwMode="auto">
              <a:xfrm>
                <a:off x="3168" y="1606"/>
                <a:ext cx="435" cy="234"/>
              </a:xfrm>
              <a:custGeom>
                <a:avLst/>
                <a:gdLst>
                  <a:gd name="T0" fmla="*/ 341 w 273"/>
                  <a:gd name="T1" fmla="*/ 0 h 147"/>
                  <a:gd name="T2" fmla="*/ 0 w 273"/>
                  <a:gd name="T3" fmla="*/ 605 h 147"/>
                  <a:gd name="T4" fmla="*/ 7116 w 273"/>
                  <a:gd name="T5" fmla="*/ 3801 h 147"/>
                  <a:gd name="T6" fmla="*/ 7116 w 273"/>
                  <a:gd name="T7" fmla="*/ 3801 h 147"/>
                  <a:gd name="T8" fmla="*/ 2734 w 273"/>
                  <a:gd name="T9" fmla="*/ 1971 h 147"/>
                  <a:gd name="T10" fmla="*/ 341 w 273"/>
                  <a:gd name="T11" fmla="*/ 0 h 1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73" h="147">
                    <a:moveTo>
                      <a:pt x="13" y="0"/>
                    </a:moveTo>
                    <a:cubicBezTo>
                      <a:pt x="9" y="6"/>
                      <a:pt x="5" y="14"/>
                      <a:pt x="0" y="23"/>
                    </a:cubicBezTo>
                    <a:cubicBezTo>
                      <a:pt x="97" y="132"/>
                      <a:pt x="273" y="147"/>
                      <a:pt x="273" y="147"/>
                    </a:cubicBezTo>
                    <a:cubicBezTo>
                      <a:pt x="273" y="147"/>
                      <a:pt x="273" y="147"/>
                      <a:pt x="273" y="147"/>
                    </a:cubicBezTo>
                    <a:cubicBezTo>
                      <a:pt x="273" y="147"/>
                      <a:pt x="158" y="108"/>
                      <a:pt x="105" y="76"/>
                    </a:cubicBezTo>
                    <a:cubicBezTo>
                      <a:pt x="72" y="55"/>
                      <a:pt x="35" y="22"/>
                      <a:pt x="13" y="0"/>
                    </a:cubicBezTo>
                  </a:path>
                </a:pathLst>
              </a:custGeom>
              <a:solidFill>
                <a:srgbClr val="0C2C4A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63" name="iŝḷíďê"/>
              <p:cNvSpPr>
                <a:spLocks/>
              </p:cNvSpPr>
              <p:nvPr/>
            </p:nvSpPr>
            <p:spPr bwMode="auto">
              <a:xfrm>
                <a:off x="3156" y="1007"/>
                <a:ext cx="1604" cy="863"/>
              </a:xfrm>
              <a:custGeom>
                <a:avLst/>
                <a:gdLst>
                  <a:gd name="T0" fmla="*/ 0 w 1005"/>
                  <a:gd name="T1" fmla="*/ 9243 h 542"/>
                  <a:gd name="T2" fmla="*/ 2961 w 1005"/>
                  <a:gd name="T3" fmla="*/ 11730 h 542"/>
                  <a:gd name="T4" fmla="*/ 7382 w 1005"/>
                  <a:gd name="T5" fmla="*/ 13569 h 542"/>
                  <a:gd name="T6" fmla="*/ 15240 w 1005"/>
                  <a:gd name="T7" fmla="*/ 6251 h 542"/>
                  <a:gd name="T8" fmla="*/ 18139 w 1005"/>
                  <a:gd name="T9" fmla="*/ 9332 h 542"/>
                  <a:gd name="T10" fmla="*/ 24344 w 1005"/>
                  <a:gd name="T11" fmla="*/ 14063 h 542"/>
                  <a:gd name="T12" fmla="*/ 26511 w 1005"/>
                  <a:gd name="T13" fmla="*/ 11961 h 542"/>
                  <a:gd name="T14" fmla="*/ 20415 w 1005"/>
                  <a:gd name="T15" fmla="*/ 7401 h 542"/>
                  <a:gd name="T16" fmla="*/ 13983 w 1005"/>
                  <a:gd name="T17" fmla="*/ 0 h 542"/>
                  <a:gd name="T18" fmla="*/ 0 w 1005"/>
                  <a:gd name="T19" fmla="*/ 9243 h 54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05" h="542">
                    <a:moveTo>
                      <a:pt x="0" y="356"/>
                    </a:moveTo>
                    <a:cubicBezTo>
                      <a:pt x="0" y="356"/>
                      <a:pt x="60" y="420"/>
                      <a:pt x="112" y="452"/>
                    </a:cubicBezTo>
                    <a:cubicBezTo>
                      <a:pt x="165" y="484"/>
                      <a:pt x="280" y="523"/>
                      <a:pt x="280" y="523"/>
                    </a:cubicBezTo>
                    <a:cubicBezTo>
                      <a:pt x="578" y="241"/>
                      <a:pt x="578" y="241"/>
                      <a:pt x="578" y="241"/>
                    </a:cubicBezTo>
                    <a:cubicBezTo>
                      <a:pt x="578" y="241"/>
                      <a:pt x="647" y="325"/>
                      <a:pt x="688" y="360"/>
                    </a:cubicBezTo>
                    <a:cubicBezTo>
                      <a:pt x="729" y="394"/>
                      <a:pt x="923" y="542"/>
                      <a:pt x="923" y="542"/>
                    </a:cubicBezTo>
                    <a:cubicBezTo>
                      <a:pt x="1005" y="461"/>
                      <a:pt x="1005" y="461"/>
                      <a:pt x="1005" y="461"/>
                    </a:cubicBezTo>
                    <a:cubicBezTo>
                      <a:pt x="1005" y="461"/>
                      <a:pt x="807" y="324"/>
                      <a:pt x="774" y="285"/>
                    </a:cubicBezTo>
                    <a:cubicBezTo>
                      <a:pt x="741" y="246"/>
                      <a:pt x="530" y="0"/>
                      <a:pt x="530" y="0"/>
                    </a:cubicBezTo>
                    <a:cubicBezTo>
                      <a:pt x="0" y="356"/>
                      <a:pt x="0" y="356"/>
                      <a:pt x="0" y="356"/>
                    </a:cubicBezTo>
                  </a:path>
                </a:pathLst>
              </a:custGeom>
              <a:solidFill>
                <a:srgbClr val="BC9E79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64" name="îśḷïḓê"/>
              <p:cNvSpPr>
                <a:spLocks/>
              </p:cNvSpPr>
              <p:nvPr/>
            </p:nvSpPr>
            <p:spPr bwMode="auto">
              <a:xfrm>
                <a:off x="3852" y="1467"/>
                <a:ext cx="147" cy="139"/>
              </a:xfrm>
              <a:custGeom>
                <a:avLst/>
                <a:gdLst>
                  <a:gd name="T0" fmla="*/ 2443 w 92"/>
                  <a:gd name="T1" fmla="*/ 0 h 87"/>
                  <a:gd name="T2" fmla="*/ 0 w 92"/>
                  <a:gd name="T3" fmla="*/ 2313 h 87"/>
                  <a:gd name="T4" fmla="*/ 0 w 92"/>
                  <a:gd name="T5" fmla="*/ 2313 h 87"/>
                  <a:gd name="T6" fmla="*/ 2443 w 92"/>
                  <a:gd name="T7" fmla="*/ 0 h 87"/>
                  <a:gd name="T8" fmla="*/ 2443 w 92"/>
                  <a:gd name="T9" fmla="*/ 0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2" h="87">
                    <a:moveTo>
                      <a:pt x="92" y="0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2" y="0"/>
                      <a:pt x="92" y="0"/>
                      <a:pt x="92" y="0"/>
                    </a:cubicBezTo>
                  </a:path>
                </a:pathLst>
              </a:custGeom>
              <a:solidFill>
                <a:srgbClr val="CECEC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65" name="ïşḻîḍê"/>
              <p:cNvSpPr>
                <a:spLocks/>
              </p:cNvSpPr>
              <p:nvPr/>
            </p:nvSpPr>
            <p:spPr bwMode="auto">
              <a:xfrm>
                <a:off x="3999" y="1391"/>
                <a:ext cx="80" cy="76"/>
              </a:xfrm>
              <a:custGeom>
                <a:avLst/>
                <a:gdLst>
                  <a:gd name="T0" fmla="*/ 80 w 80"/>
                  <a:gd name="T1" fmla="*/ 0 h 76"/>
                  <a:gd name="T2" fmla="*/ 0 w 80"/>
                  <a:gd name="T3" fmla="*/ 76 h 76"/>
                  <a:gd name="T4" fmla="*/ 0 w 80"/>
                  <a:gd name="T5" fmla="*/ 76 h 76"/>
                  <a:gd name="T6" fmla="*/ 80 w 80"/>
                  <a:gd name="T7" fmla="*/ 0 h 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0" h="76">
                    <a:moveTo>
                      <a:pt x="80" y="0"/>
                    </a:moveTo>
                    <a:lnTo>
                      <a:pt x="0" y="76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7D674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66" name="íşlîḍe"/>
              <p:cNvSpPr>
                <a:spLocks/>
              </p:cNvSpPr>
              <p:nvPr/>
            </p:nvSpPr>
            <p:spPr bwMode="auto">
              <a:xfrm>
                <a:off x="3999" y="1391"/>
                <a:ext cx="80" cy="76"/>
              </a:xfrm>
              <a:custGeom>
                <a:avLst/>
                <a:gdLst>
                  <a:gd name="T0" fmla="*/ 80 w 80"/>
                  <a:gd name="T1" fmla="*/ 0 h 76"/>
                  <a:gd name="T2" fmla="*/ 0 w 80"/>
                  <a:gd name="T3" fmla="*/ 76 h 76"/>
                  <a:gd name="T4" fmla="*/ 0 w 80"/>
                  <a:gd name="T5" fmla="*/ 76 h 76"/>
                  <a:gd name="T6" fmla="*/ 80 w 80"/>
                  <a:gd name="T7" fmla="*/ 0 h 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0" h="76">
                    <a:moveTo>
                      <a:pt x="80" y="0"/>
                    </a:moveTo>
                    <a:lnTo>
                      <a:pt x="0" y="76"/>
                    </a:lnTo>
                    <a:lnTo>
                      <a:pt x="80" y="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67" name="íṩľîḍe"/>
              <p:cNvSpPr>
                <a:spLocks/>
              </p:cNvSpPr>
              <p:nvPr/>
            </p:nvSpPr>
            <p:spPr bwMode="auto">
              <a:xfrm>
                <a:off x="3852" y="1357"/>
                <a:ext cx="227" cy="249"/>
              </a:xfrm>
              <a:custGeom>
                <a:avLst/>
                <a:gdLst>
                  <a:gd name="T0" fmla="*/ 3343 w 142"/>
                  <a:gd name="T1" fmla="*/ 0 h 156"/>
                  <a:gd name="T2" fmla="*/ 2059 w 142"/>
                  <a:gd name="T3" fmla="*/ 394 h 156"/>
                  <a:gd name="T4" fmla="*/ 0 w 142"/>
                  <a:gd name="T5" fmla="*/ 4115 h 156"/>
                  <a:gd name="T6" fmla="*/ 2455 w 142"/>
                  <a:gd name="T7" fmla="*/ 1826 h 156"/>
                  <a:gd name="T8" fmla="*/ 3787 w 142"/>
                  <a:gd name="T9" fmla="*/ 559 h 156"/>
                  <a:gd name="T10" fmla="*/ 3343 w 142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2" h="156">
                    <a:moveTo>
                      <a:pt x="125" y="0"/>
                    </a:moveTo>
                    <a:cubicBezTo>
                      <a:pt x="125" y="0"/>
                      <a:pt x="104" y="2"/>
                      <a:pt x="77" y="15"/>
                    </a:cubicBezTo>
                    <a:cubicBezTo>
                      <a:pt x="51" y="27"/>
                      <a:pt x="0" y="118"/>
                      <a:pt x="0" y="156"/>
                    </a:cubicBezTo>
                    <a:cubicBezTo>
                      <a:pt x="92" y="69"/>
                      <a:pt x="92" y="69"/>
                      <a:pt x="92" y="69"/>
                    </a:cubicBezTo>
                    <a:cubicBezTo>
                      <a:pt x="142" y="21"/>
                      <a:pt x="142" y="21"/>
                      <a:pt x="142" y="21"/>
                    </a:cubicBezTo>
                    <a:cubicBezTo>
                      <a:pt x="125" y="0"/>
                      <a:pt x="125" y="0"/>
                      <a:pt x="125" y="0"/>
                    </a:cubicBezTo>
                  </a:path>
                </a:pathLst>
              </a:custGeom>
              <a:solidFill>
                <a:srgbClr val="988062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68" name="ïšḻiḍè"/>
              <p:cNvSpPr>
                <a:spLocks/>
              </p:cNvSpPr>
              <p:nvPr/>
            </p:nvSpPr>
            <p:spPr bwMode="auto">
              <a:xfrm>
                <a:off x="4254" y="158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7D674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69" name="í$líde"/>
              <p:cNvSpPr>
                <a:spLocks/>
              </p:cNvSpPr>
              <p:nvPr/>
            </p:nvSpPr>
            <p:spPr bwMode="auto">
              <a:xfrm>
                <a:off x="4629" y="1837"/>
                <a:ext cx="33" cy="33"/>
              </a:xfrm>
              <a:custGeom>
                <a:avLst/>
                <a:gdLst>
                  <a:gd name="T0" fmla="*/ 33 w 33"/>
                  <a:gd name="T1" fmla="*/ 0 h 33"/>
                  <a:gd name="T2" fmla="*/ 0 w 33"/>
                  <a:gd name="T3" fmla="*/ 33 h 33"/>
                  <a:gd name="T4" fmla="*/ 33 w 33"/>
                  <a:gd name="T5" fmla="*/ 0 h 33"/>
                  <a:gd name="T6" fmla="*/ 33 w 33"/>
                  <a:gd name="T7" fmla="*/ 0 h 3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3" h="33">
                    <a:moveTo>
                      <a:pt x="33" y="0"/>
                    </a:moveTo>
                    <a:lnTo>
                      <a:pt x="0" y="33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CECEC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70" name="ïšļiďé"/>
              <p:cNvSpPr>
                <a:spLocks/>
              </p:cNvSpPr>
              <p:nvPr/>
            </p:nvSpPr>
            <p:spPr bwMode="auto">
              <a:xfrm>
                <a:off x="4629" y="1837"/>
                <a:ext cx="33" cy="33"/>
              </a:xfrm>
              <a:custGeom>
                <a:avLst/>
                <a:gdLst>
                  <a:gd name="T0" fmla="*/ 33 w 33"/>
                  <a:gd name="T1" fmla="*/ 0 h 33"/>
                  <a:gd name="T2" fmla="*/ 0 w 33"/>
                  <a:gd name="T3" fmla="*/ 33 h 33"/>
                  <a:gd name="T4" fmla="*/ 33 w 33"/>
                  <a:gd name="T5" fmla="*/ 0 h 33"/>
                  <a:gd name="T6" fmla="*/ 33 w 33"/>
                  <a:gd name="T7" fmla="*/ 0 h 3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3" h="33">
                    <a:moveTo>
                      <a:pt x="33" y="0"/>
                    </a:moveTo>
                    <a:lnTo>
                      <a:pt x="0" y="33"/>
                    </a:lnTo>
                    <a:lnTo>
                      <a:pt x="33" y="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71" name="ïsļîďê"/>
              <p:cNvSpPr>
                <a:spLocks noChangeArrowheads="1"/>
              </p:cNvSpPr>
              <p:nvPr/>
            </p:nvSpPr>
            <p:spPr bwMode="auto">
              <a:xfrm>
                <a:off x="4662" y="1837"/>
                <a:ext cx="1" cy="1"/>
              </a:xfrm>
              <a:prstGeom prst="rect">
                <a:avLst/>
              </a:prstGeom>
              <a:solidFill>
                <a:srgbClr val="C0BEA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3972" name="íṩlîḋè"/>
              <p:cNvSpPr>
                <a:spLocks noChangeArrowheads="1"/>
              </p:cNvSpPr>
              <p:nvPr/>
            </p:nvSpPr>
            <p:spPr bwMode="auto">
              <a:xfrm>
                <a:off x="4662" y="1837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3973" name="íSḻîďê"/>
              <p:cNvSpPr>
                <a:spLocks/>
              </p:cNvSpPr>
              <p:nvPr/>
            </p:nvSpPr>
            <p:spPr bwMode="auto">
              <a:xfrm>
                <a:off x="4662" y="1821"/>
                <a:ext cx="18" cy="16"/>
              </a:xfrm>
              <a:custGeom>
                <a:avLst/>
                <a:gdLst>
                  <a:gd name="T0" fmla="*/ 337 w 11"/>
                  <a:gd name="T1" fmla="*/ 0 h 10"/>
                  <a:gd name="T2" fmla="*/ 0 w 11"/>
                  <a:gd name="T3" fmla="*/ 274 h 10"/>
                  <a:gd name="T4" fmla="*/ 0 w 11"/>
                  <a:gd name="T5" fmla="*/ 274 h 10"/>
                  <a:gd name="T6" fmla="*/ 337 w 11"/>
                  <a:gd name="T7" fmla="*/ 0 h 10"/>
                  <a:gd name="T8" fmla="*/ 337 w 11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11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9B998B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74" name="ïṧļíḋe"/>
              <p:cNvSpPr>
                <a:spLocks/>
              </p:cNvSpPr>
              <p:nvPr/>
            </p:nvSpPr>
            <p:spPr bwMode="auto">
              <a:xfrm>
                <a:off x="4195" y="1523"/>
                <a:ext cx="485" cy="347"/>
              </a:xfrm>
              <a:custGeom>
                <a:avLst/>
                <a:gdLst>
                  <a:gd name="T0" fmla="*/ 0 w 304"/>
                  <a:gd name="T1" fmla="*/ 0 h 218"/>
                  <a:gd name="T2" fmla="*/ 970 w 304"/>
                  <a:gd name="T3" fmla="*/ 933 h 218"/>
                  <a:gd name="T4" fmla="*/ 970 w 304"/>
                  <a:gd name="T5" fmla="*/ 933 h 218"/>
                  <a:gd name="T6" fmla="*/ 970 w 304"/>
                  <a:gd name="T7" fmla="*/ 933 h 218"/>
                  <a:gd name="T8" fmla="*/ 7149 w 304"/>
                  <a:gd name="T9" fmla="*/ 5643 h 218"/>
                  <a:gd name="T10" fmla="*/ 7149 w 304"/>
                  <a:gd name="T11" fmla="*/ 5643 h 218"/>
                  <a:gd name="T12" fmla="*/ 7703 w 304"/>
                  <a:gd name="T13" fmla="*/ 5111 h 218"/>
                  <a:gd name="T14" fmla="*/ 7703 w 304"/>
                  <a:gd name="T15" fmla="*/ 5111 h 218"/>
                  <a:gd name="T16" fmla="*/ 7999 w 304"/>
                  <a:gd name="T17" fmla="*/ 4839 h 218"/>
                  <a:gd name="T18" fmla="*/ 1808 w 304"/>
                  <a:gd name="T19" fmla="*/ 1092 h 218"/>
                  <a:gd name="T20" fmla="*/ 0 w 304"/>
                  <a:gd name="T21" fmla="*/ 0 h 21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04" h="218">
                    <a:moveTo>
                      <a:pt x="0" y="0"/>
                    </a:moveTo>
                    <a:cubicBezTo>
                      <a:pt x="13" y="14"/>
                      <a:pt x="26" y="27"/>
                      <a:pt x="37" y="36"/>
                    </a:cubicBezTo>
                    <a:cubicBezTo>
                      <a:pt x="37" y="36"/>
                      <a:pt x="37" y="36"/>
                      <a:pt x="37" y="36"/>
                    </a:cubicBezTo>
                    <a:cubicBezTo>
                      <a:pt x="37" y="36"/>
                      <a:pt x="37" y="36"/>
                      <a:pt x="37" y="36"/>
                    </a:cubicBezTo>
                    <a:cubicBezTo>
                      <a:pt x="78" y="70"/>
                      <a:pt x="272" y="218"/>
                      <a:pt x="272" y="218"/>
                    </a:cubicBezTo>
                    <a:cubicBezTo>
                      <a:pt x="272" y="218"/>
                      <a:pt x="272" y="218"/>
                      <a:pt x="272" y="218"/>
                    </a:cubicBezTo>
                    <a:cubicBezTo>
                      <a:pt x="293" y="197"/>
                      <a:pt x="293" y="197"/>
                      <a:pt x="293" y="197"/>
                    </a:cubicBezTo>
                    <a:cubicBezTo>
                      <a:pt x="293" y="197"/>
                      <a:pt x="293" y="197"/>
                      <a:pt x="293" y="197"/>
                    </a:cubicBezTo>
                    <a:cubicBezTo>
                      <a:pt x="304" y="187"/>
                      <a:pt x="304" y="187"/>
                      <a:pt x="304" y="187"/>
                    </a:cubicBezTo>
                    <a:cubicBezTo>
                      <a:pt x="303" y="187"/>
                      <a:pt x="82" y="46"/>
                      <a:pt x="69" y="42"/>
                    </a:cubicBezTo>
                    <a:cubicBezTo>
                      <a:pt x="55" y="37"/>
                      <a:pt x="0" y="0"/>
                      <a:pt x="0" y="0"/>
                    </a:cubicBezTo>
                  </a:path>
                </a:pathLst>
              </a:custGeom>
              <a:solidFill>
                <a:srgbClr val="988062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75" name="îSḻïḓé"/>
              <p:cNvSpPr>
                <a:spLocks/>
              </p:cNvSpPr>
              <p:nvPr/>
            </p:nvSpPr>
            <p:spPr bwMode="auto">
              <a:xfrm>
                <a:off x="3359" y="2808"/>
                <a:ext cx="217" cy="139"/>
              </a:xfrm>
              <a:custGeom>
                <a:avLst/>
                <a:gdLst>
                  <a:gd name="T0" fmla="*/ 0 w 217"/>
                  <a:gd name="T1" fmla="*/ 32 h 139"/>
                  <a:gd name="T2" fmla="*/ 199 w 217"/>
                  <a:gd name="T3" fmla="*/ 139 h 139"/>
                  <a:gd name="T4" fmla="*/ 217 w 217"/>
                  <a:gd name="T5" fmla="*/ 107 h 139"/>
                  <a:gd name="T6" fmla="*/ 18 w 217"/>
                  <a:gd name="T7" fmla="*/ 0 h 139"/>
                  <a:gd name="T8" fmla="*/ 0 w 217"/>
                  <a:gd name="T9" fmla="*/ 32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7" h="139">
                    <a:moveTo>
                      <a:pt x="0" y="32"/>
                    </a:moveTo>
                    <a:lnTo>
                      <a:pt x="199" y="139"/>
                    </a:lnTo>
                    <a:lnTo>
                      <a:pt x="217" y="107"/>
                    </a:lnTo>
                    <a:lnTo>
                      <a:pt x="18" y="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38383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76" name="í$ļïḓè"/>
              <p:cNvSpPr>
                <a:spLocks/>
              </p:cNvSpPr>
              <p:nvPr/>
            </p:nvSpPr>
            <p:spPr bwMode="auto">
              <a:xfrm>
                <a:off x="3377" y="2749"/>
                <a:ext cx="258" cy="136"/>
              </a:xfrm>
              <a:custGeom>
                <a:avLst/>
                <a:gdLst>
                  <a:gd name="T0" fmla="*/ 4212 w 162"/>
                  <a:gd name="T1" fmla="*/ 538 h 85"/>
                  <a:gd name="T2" fmla="*/ 621 w 162"/>
                  <a:gd name="T3" fmla="*/ 2237 h 85"/>
                  <a:gd name="T4" fmla="*/ 307 w 162"/>
                  <a:gd name="T5" fmla="*/ 2240 h 85"/>
                  <a:gd name="T6" fmla="*/ 84 w 162"/>
                  <a:gd name="T7" fmla="*/ 2013 h 85"/>
                  <a:gd name="T8" fmla="*/ 0 w 162"/>
                  <a:gd name="T9" fmla="*/ 1877 h 85"/>
                  <a:gd name="T10" fmla="*/ 3988 w 162"/>
                  <a:gd name="T11" fmla="*/ 0 h 85"/>
                  <a:gd name="T12" fmla="*/ 4212 w 162"/>
                  <a:gd name="T13" fmla="*/ 538 h 8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2" h="85">
                    <a:moveTo>
                      <a:pt x="162" y="20"/>
                    </a:moveTo>
                    <a:cubicBezTo>
                      <a:pt x="24" y="83"/>
                      <a:pt x="24" y="83"/>
                      <a:pt x="24" y="83"/>
                    </a:cubicBezTo>
                    <a:cubicBezTo>
                      <a:pt x="20" y="85"/>
                      <a:pt x="16" y="85"/>
                      <a:pt x="12" y="84"/>
                    </a:cubicBezTo>
                    <a:cubicBezTo>
                      <a:pt x="7" y="82"/>
                      <a:pt x="4" y="79"/>
                      <a:pt x="3" y="75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53" y="0"/>
                      <a:pt x="153" y="0"/>
                      <a:pt x="153" y="0"/>
                    </a:cubicBezTo>
                    <a:lnTo>
                      <a:pt x="162" y="20"/>
                    </a:lnTo>
                    <a:close/>
                  </a:path>
                </a:pathLst>
              </a:custGeom>
              <a:solidFill>
                <a:srgbClr val="38383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77" name="îṡḻiḓê"/>
              <p:cNvSpPr>
                <a:spLocks/>
              </p:cNvSpPr>
              <p:nvPr/>
            </p:nvSpPr>
            <p:spPr bwMode="auto">
              <a:xfrm>
                <a:off x="3394" y="2630"/>
                <a:ext cx="182" cy="169"/>
              </a:xfrm>
              <a:custGeom>
                <a:avLst/>
                <a:gdLst>
                  <a:gd name="T0" fmla="*/ 1217 w 114"/>
                  <a:gd name="T1" fmla="*/ 0 h 106"/>
                  <a:gd name="T2" fmla="*/ 0 w 114"/>
                  <a:gd name="T3" fmla="*/ 1889 h 106"/>
                  <a:gd name="T4" fmla="*/ 1670 w 114"/>
                  <a:gd name="T5" fmla="*/ 2773 h 106"/>
                  <a:gd name="T6" fmla="*/ 2612 w 114"/>
                  <a:gd name="T7" fmla="*/ 743 h 106"/>
                  <a:gd name="T8" fmla="*/ 1217 w 114"/>
                  <a:gd name="T9" fmla="*/ 0 h 1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4" h="106">
                    <a:moveTo>
                      <a:pt x="46" y="0"/>
                    </a:moveTo>
                    <a:cubicBezTo>
                      <a:pt x="46" y="0"/>
                      <a:pt x="22" y="58"/>
                      <a:pt x="0" y="72"/>
                    </a:cubicBezTo>
                    <a:cubicBezTo>
                      <a:pt x="63" y="106"/>
                      <a:pt x="63" y="106"/>
                      <a:pt x="63" y="106"/>
                    </a:cubicBezTo>
                    <a:cubicBezTo>
                      <a:pt x="63" y="106"/>
                      <a:pt x="83" y="50"/>
                      <a:pt x="99" y="28"/>
                    </a:cubicBezTo>
                    <a:cubicBezTo>
                      <a:pt x="114" y="7"/>
                      <a:pt x="46" y="0"/>
                      <a:pt x="46" y="0"/>
                    </a:cubicBezTo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78" name="íŝ1ïďe"/>
              <p:cNvSpPr>
                <a:spLocks/>
              </p:cNvSpPr>
              <p:nvPr/>
            </p:nvSpPr>
            <p:spPr bwMode="auto">
              <a:xfrm>
                <a:off x="3463" y="2573"/>
                <a:ext cx="145" cy="98"/>
              </a:xfrm>
              <a:custGeom>
                <a:avLst/>
                <a:gdLst>
                  <a:gd name="T0" fmla="*/ 6 w 145"/>
                  <a:gd name="T1" fmla="*/ 0 h 98"/>
                  <a:gd name="T2" fmla="*/ 145 w 145"/>
                  <a:gd name="T3" fmla="*/ 87 h 98"/>
                  <a:gd name="T4" fmla="*/ 137 w 145"/>
                  <a:gd name="T5" fmla="*/ 98 h 98"/>
                  <a:gd name="T6" fmla="*/ 0 w 145"/>
                  <a:gd name="T7" fmla="*/ 11 h 98"/>
                  <a:gd name="T8" fmla="*/ 6 w 145"/>
                  <a:gd name="T9" fmla="*/ 0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5" h="98">
                    <a:moveTo>
                      <a:pt x="6" y="0"/>
                    </a:moveTo>
                    <a:lnTo>
                      <a:pt x="145" y="87"/>
                    </a:lnTo>
                    <a:lnTo>
                      <a:pt x="137" y="98"/>
                    </a:lnTo>
                    <a:lnTo>
                      <a:pt x="0" y="1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F375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79" name="íśḻîḋe"/>
              <p:cNvSpPr>
                <a:spLocks/>
              </p:cNvSpPr>
              <p:nvPr/>
            </p:nvSpPr>
            <p:spPr bwMode="auto">
              <a:xfrm>
                <a:off x="3354" y="2725"/>
                <a:ext cx="330" cy="257"/>
              </a:xfrm>
              <a:custGeom>
                <a:avLst/>
                <a:gdLst>
                  <a:gd name="T0" fmla="*/ 792 w 207"/>
                  <a:gd name="T1" fmla="*/ 219 h 161"/>
                  <a:gd name="T2" fmla="*/ 445 w 207"/>
                  <a:gd name="T3" fmla="*/ 54 h 161"/>
                  <a:gd name="T4" fmla="*/ 0 w 207"/>
                  <a:gd name="T5" fmla="*/ 1215 h 161"/>
                  <a:gd name="T6" fmla="*/ 1513 w 207"/>
                  <a:gd name="T7" fmla="*/ 2082 h 161"/>
                  <a:gd name="T8" fmla="*/ 1964 w 207"/>
                  <a:gd name="T9" fmla="*/ 1828 h 161"/>
                  <a:gd name="T10" fmla="*/ 2163 w 207"/>
                  <a:gd name="T11" fmla="*/ 2559 h 161"/>
                  <a:gd name="T12" fmla="*/ 4991 w 207"/>
                  <a:gd name="T13" fmla="*/ 4072 h 161"/>
                  <a:gd name="T14" fmla="*/ 5368 w 207"/>
                  <a:gd name="T15" fmla="*/ 3821 h 161"/>
                  <a:gd name="T16" fmla="*/ 4037 w 207"/>
                  <a:gd name="T17" fmla="*/ 2273 h 161"/>
                  <a:gd name="T18" fmla="*/ 2686 w 207"/>
                  <a:gd name="T19" fmla="*/ 500 h 161"/>
                  <a:gd name="T20" fmla="*/ 2302 w 207"/>
                  <a:gd name="T21" fmla="*/ 696 h 161"/>
                  <a:gd name="T22" fmla="*/ 792 w 207"/>
                  <a:gd name="T23" fmla="*/ 219 h 16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07" h="161">
                    <a:moveTo>
                      <a:pt x="30" y="8"/>
                    </a:moveTo>
                    <a:cubicBezTo>
                      <a:pt x="23" y="0"/>
                      <a:pt x="23" y="0"/>
                      <a:pt x="17" y="2"/>
                    </a:cubicBezTo>
                    <a:cubicBezTo>
                      <a:pt x="10" y="4"/>
                      <a:pt x="0" y="46"/>
                      <a:pt x="0" y="46"/>
                    </a:cubicBezTo>
                    <a:cubicBezTo>
                      <a:pt x="58" y="79"/>
                      <a:pt x="58" y="79"/>
                      <a:pt x="58" y="79"/>
                    </a:cubicBezTo>
                    <a:cubicBezTo>
                      <a:pt x="75" y="69"/>
                      <a:pt x="75" y="69"/>
                      <a:pt x="75" y="69"/>
                    </a:cubicBezTo>
                    <a:cubicBezTo>
                      <a:pt x="75" y="69"/>
                      <a:pt x="70" y="90"/>
                      <a:pt x="83" y="97"/>
                    </a:cubicBezTo>
                    <a:cubicBezTo>
                      <a:pt x="96" y="104"/>
                      <a:pt x="191" y="154"/>
                      <a:pt x="191" y="154"/>
                    </a:cubicBezTo>
                    <a:cubicBezTo>
                      <a:pt x="191" y="154"/>
                      <a:pt x="203" y="161"/>
                      <a:pt x="205" y="145"/>
                    </a:cubicBezTo>
                    <a:cubicBezTo>
                      <a:pt x="207" y="129"/>
                      <a:pt x="177" y="95"/>
                      <a:pt x="154" y="86"/>
                    </a:cubicBezTo>
                    <a:cubicBezTo>
                      <a:pt x="132" y="76"/>
                      <a:pt x="104" y="27"/>
                      <a:pt x="103" y="19"/>
                    </a:cubicBezTo>
                    <a:cubicBezTo>
                      <a:pt x="101" y="12"/>
                      <a:pt x="91" y="18"/>
                      <a:pt x="88" y="26"/>
                    </a:cubicBezTo>
                    <a:cubicBezTo>
                      <a:pt x="86" y="35"/>
                      <a:pt x="36" y="16"/>
                      <a:pt x="30" y="8"/>
                    </a:cubicBezTo>
                    <a:close/>
                  </a:path>
                </a:pathLst>
              </a:custGeom>
              <a:solidFill>
                <a:srgbClr val="7C6A5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80" name="iśḻídê"/>
              <p:cNvSpPr>
                <a:spLocks/>
              </p:cNvSpPr>
              <p:nvPr/>
            </p:nvSpPr>
            <p:spPr bwMode="auto">
              <a:xfrm>
                <a:off x="3452" y="2641"/>
                <a:ext cx="11" cy="24"/>
              </a:xfrm>
              <a:custGeom>
                <a:avLst/>
                <a:gdLst>
                  <a:gd name="T0" fmla="*/ 163 w 7"/>
                  <a:gd name="T1" fmla="*/ 0 h 15"/>
                  <a:gd name="T2" fmla="*/ 0 w 7"/>
                  <a:gd name="T3" fmla="*/ 402 h 15"/>
                  <a:gd name="T4" fmla="*/ 0 w 7"/>
                  <a:gd name="T5" fmla="*/ 402 h 15"/>
                  <a:gd name="T6" fmla="*/ 163 w 7"/>
                  <a:gd name="T7" fmla="*/ 0 h 15"/>
                  <a:gd name="T8" fmla="*/ 163 w 7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5">
                    <a:moveTo>
                      <a:pt x="7" y="0"/>
                    </a:moveTo>
                    <a:cubicBezTo>
                      <a:pt x="5" y="4"/>
                      <a:pt x="2" y="9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2" y="9"/>
                      <a:pt x="5" y="4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CECEC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81" name="iśḷîḋê"/>
              <p:cNvSpPr>
                <a:spLocks/>
              </p:cNvSpPr>
              <p:nvPr/>
            </p:nvSpPr>
            <p:spPr bwMode="auto">
              <a:xfrm>
                <a:off x="3463" y="2630"/>
                <a:ext cx="56" cy="11"/>
              </a:xfrm>
              <a:custGeom>
                <a:avLst/>
                <a:gdLst>
                  <a:gd name="T0" fmla="*/ 669 w 35"/>
                  <a:gd name="T1" fmla="*/ 86 h 7"/>
                  <a:gd name="T2" fmla="*/ 942 w 35"/>
                  <a:gd name="T3" fmla="*/ 135 h 7"/>
                  <a:gd name="T4" fmla="*/ 942 w 35"/>
                  <a:gd name="T5" fmla="*/ 135 h 7"/>
                  <a:gd name="T6" fmla="*/ 669 w 35"/>
                  <a:gd name="T7" fmla="*/ 86 h 7"/>
                  <a:gd name="T8" fmla="*/ 86 w 35"/>
                  <a:gd name="T9" fmla="*/ 0 h 7"/>
                  <a:gd name="T10" fmla="*/ 0 w 35"/>
                  <a:gd name="T11" fmla="*/ 163 h 7"/>
                  <a:gd name="T12" fmla="*/ 0 w 35"/>
                  <a:gd name="T13" fmla="*/ 163 h 7"/>
                  <a:gd name="T14" fmla="*/ 86 w 35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5" h="7">
                    <a:moveTo>
                      <a:pt x="25" y="4"/>
                    </a:moveTo>
                    <a:cubicBezTo>
                      <a:pt x="29" y="4"/>
                      <a:pt x="32" y="5"/>
                      <a:pt x="35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2" y="5"/>
                      <a:pt x="29" y="4"/>
                      <a:pt x="25" y="4"/>
                    </a:cubicBezTo>
                    <a:moveTo>
                      <a:pt x="3" y="0"/>
                    </a:moveTo>
                    <a:cubicBezTo>
                      <a:pt x="3" y="0"/>
                      <a:pt x="2" y="3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3"/>
                      <a:pt x="3" y="0"/>
                      <a:pt x="3" y="0"/>
                    </a:cubicBezTo>
                  </a:path>
                </a:pathLst>
              </a:custGeom>
              <a:solidFill>
                <a:srgbClr val="0C2C4A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82" name="ïŝľîďé"/>
              <p:cNvSpPr>
                <a:spLocks/>
              </p:cNvSpPr>
              <p:nvPr/>
            </p:nvSpPr>
            <p:spPr bwMode="auto">
              <a:xfrm>
                <a:off x="3530" y="2705"/>
                <a:ext cx="4" cy="9"/>
              </a:xfrm>
              <a:custGeom>
                <a:avLst/>
                <a:gdLst>
                  <a:gd name="T0" fmla="*/ 21 w 3"/>
                  <a:gd name="T1" fmla="*/ 0 h 6"/>
                  <a:gd name="T2" fmla="*/ 0 w 3"/>
                  <a:gd name="T3" fmla="*/ 108 h 6"/>
                  <a:gd name="T4" fmla="*/ 21 w 3"/>
                  <a:gd name="T5" fmla="*/ 0 h 6"/>
                  <a:gd name="T6" fmla="*/ 21 w 3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0"/>
                    </a:moveTo>
                    <a:cubicBezTo>
                      <a:pt x="2" y="2"/>
                      <a:pt x="1" y="4"/>
                      <a:pt x="0" y="6"/>
                    </a:cubicBezTo>
                    <a:cubicBezTo>
                      <a:pt x="1" y="4"/>
                      <a:pt x="2" y="2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CECEC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83" name="iṧ1îḋé"/>
              <p:cNvSpPr>
                <a:spLocks/>
              </p:cNvSpPr>
              <p:nvPr/>
            </p:nvSpPr>
            <p:spPr bwMode="auto">
              <a:xfrm>
                <a:off x="3534" y="2702"/>
                <a:ext cx="2" cy="3"/>
              </a:xfrm>
              <a:custGeom>
                <a:avLst/>
                <a:gdLst>
                  <a:gd name="T0" fmla="*/ 128 w 1"/>
                  <a:gd name="T1" fmla="*/ 0 h 2"/>
                  <a:gd name="T2" fmla="*/ 0 w 1"/>
                  <a:gd name="T3" fmla="*/ 41 h 2"/>
                  <a:gd name="T4" fmla="*/ 0 w 1"/>
                  <a:gd name="T5" fmla="*/ 41 h 2"/>
                  <a:gd name="T6" fmla="*/ 128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</a:path>
                </a:pathLst>
              </a:custGeom>
              <a:solidFill>
                <a:srgbClr val="8C8C8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84" name="iŝlïḓè"/>
              <p:cNvSpPr>
                <a:spLocks/>
              </p:cNvSpPr>
              <p:nvPr/>
            </p:nvSpPr>
            <p:spPr bwMode="auto">
              <a:xfrm>
                <a:off x="3452" y="2630"/>
                <a:ext cx="103" cy="84"/>
              </a:xfrm>
              <a:custGeom>
                <a:avLst/>
                <a:gdLst>
                  <a:gd name="T0" fmla="*/ 250 w 65"/>
                  <a:gd name="T1" fmla="*/ 0 h 53"/>
                  <a:gd name="T2" fmla="*/ 250 w 65"/>
                  <a:gd name="T3" fmla="*/ 0 h 53"/>
                  <a:gd name="T4" fmla="*/ 250 w 65"/>
                  <a:gd name="T5" fmla="*/ 0 h 53"/>
                  <a:gd name="T6" fmla="*/ 250 w 65"/>
                  <a:gd name="T7" fmla="*/ 0 h 53"/>
                  <a:gd name="T8" fmla="*/ 250 w 65"/>
                  <a:gd name="T9" fmla="*/ 0 h 53"/>
                  <a:gd name="T10" fmla="*/ 250 w 65"/>
                  <a:gd name="T11" fmla="*/ 0 h 53"/>
                  <a:gd name="T12" fmla="*/ 250 w 65"/>
                  <a:gd name="T13" fmla="*/ 0 h 53"/>
                  <a:gd name="T14" fmla="*/ 250 w 65"/>
                  <a:gd name="T15" fmla="*/ 0 h 53"/>
                  <a:gd name="T16" fmla="*/ 250 w 65"/>
                  <a:gd name="T17" fmla="*/ 0 h 53"/>
                  <a:gd name="T18" fmla="*/ 171 w 65"/>
                  <a:gd name="T19" fmla="*/ 171 h 53"/>
                  <a:gd name="T20" fmla="*/ 0 w 65"/>
                  <a:gd name="T21" fmla="*/ 550 h 53"/>
                  <a:gd name="T22" fmla="*/ 1238 w 65"/>
                  <a:gd name="T23" fmla="*/ 1328 h 53"/>
                  <a:gd name="T24" fmla="*/ 1238 w 65"/>
                  <a:gd name="T25" fmla="*/ 1328 h 53"/>
                  <a:gd name="T26" fmla="*/ 1298 w 65"/>
                  <a:gd name="T27" fmla="*/ 1165 h 53"/>
                  <a:gd name="T28" fmla="*/ 1328 w 65"/>
                  <a:gd name="T29" fmla="*/ 1130 h 53"/>
                  <a:gd name="T30" fmla="*/ 1577 w 65"/>
                  <a:gd name="T31" fmla="*/ 701 h 53"/>
                  <a:gd name="T32" fmla="*/ 1627 w 65"/>
                  <a:gd name="T33" fmla="*/ 510 h 53"/>
                  <a:gd name="T34" fmla="*/ 1060 w 65"/>
                  <a:gd name="T35" fmla="*/ 158 h 53"/>
                  <a:gd name="T36" fmla="*/ 808 w 65"/>
                  <a:gd name="T37" fmla="*/ 100 h 53"/>
                  <a:gd name="T38" fmla="*/ 250 w 65"/>
                  <a:gd name="T39" fmla="*/ 0 h 53"/>
                  <a:gd name="T40" fmla="*/ 250 w 65"/>
                  <a:gd name="T41" fmla="*/ 0 h 5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5" h="53">
                    <a:moveTo>
                      <a:pt x="1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3"/>
                      <a:pt x="7" y="7"/>
                    </a:cubicBezTo>
                    <a:cubicBezTo>
                      <a:pt x="5" y="11"/>
                      <a:pt x="2" y="16"/>
                      <a:pt x="0" y="22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50" y="51"/>
                      <a:pt x="51" y="49"/>
                      <a:pt x="52" y="47"/>
                    </a:cubicBezTo>
                    <a:cubicBezTo>
                      <a:pt x="52" y="46"/>
                      <a:pt x="52" y="46"/>
                      <a:pt x="53" y="45"/>
                    </a:cubicBezTo>
                    <a:cubicBezTo>
                      <a:pt x="56" y="39"/>
                      <a:pt x="60" y="33"/>
                      <a:pt x="63" y="28"/>
                    </a:cubicBezTo>
                    <a:cubicBezTo>
                      <a:pt x="65" y="26"/>
                      <a:pt x="65" y="23"/>
                      <a:pt x="65" y="20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39" y="5"/>
                      <a:pt x="36" y="4"/>
                      <a:pt x="32" y="4"/>
                    </a:cubicBezTo>
                    <a:cubicBezTo>
                      <a:pt x="21" y="1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C0BEA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85" name="îṧḻíḑè"/>
              <p:cNvSpPr>
                <a:spLocks/>
              </p:cNvSpPr>
              <p:nvPr/>
            </p:nvSpPr>
            <p:spPr bwMode="auto">
              <a:xfrm>
                <a:off x="3431" y="2584"/>
                <a:ext cx="169" cy="137"/>
              </a:xfrm>
              <a:custGeom>
                <a:avLst/>
                <a:gdLst>
                  <a:gd name="T0" fmla="*/ 0 w 169"/>
                  <a:gd name="T1" fmla="*/ 49 h 137"/>
                  <a:gd name="T2" fmla="*/ 32 w 169"/>
                  <a:gd name="T3" fmla="*/ 0 h 137"/>
                  <a:gd name="T4" fmla="*/ 169 w 169"/>
                  <a:gd name="T5" fmla="*/ 87 h 137"/>
                  <a:gd name="T6" fmla="*/ 139 w 169"/>
                  <a:gd name="T7" fmla="*/ 137 h 137"/>
                  <a:gd name="T8" fmla="*/ 0 w 169"/>
                  <a:gd name="T9" fmla="*/ 49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9" h="137">
                    <a:moveTo>
                      <a:pt x="0" y="49"/>
                    </a:moveTo>
                    <a:lnTo>
                      <a:pt x="32" y="0"/>
                    </a:lnTo>
                    <a:lnTo>
                      <a:pt x="169" y="87"/>
                    </a:lnTo>
                    <a:lnTo>
                      <a:pt x="139" y="137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A6CFE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86" name="í$lïďè"/>
              <p:cNvSpPr>
                <a:spLocks noChangeArrowheads="1"/>
              </p:cNvSpPr>
              <p:nvPr/>
            </p:nvSpPr>
            <p:spPr bwMode="auto">
              <a:xfrm>
                <a:off x="3594" y="2740"/>
                <a:ext cx="54" cy="54"/>
              </a:xfrm>
              <a:prstGeom prst="ellipse">
                <a:avLst/>
              </a:prstGeom>
              <a:solidFill>
                <a:srgbClr val="38383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3987" name="iṧļiďe"/>
              <p:cNvSpPr>
                <a:spLocks noChangeArrowheads="1"/>
              </p:cNvSpPr>
              <p:nvPr/>
            </p:nvSpPr>
            <p:spPr bwMode="auto">
              <a:xfrm>
                <a:off x="4806" y="1129"/>
                <a:ext cx="8" cy="8"/>
              </a:xfrm>
              <a:prstGeom prst="ellipse">
                <a:avLst/>
              </a:pr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3988" name="îṧlíḑè"/>
              <p:cNvSpPr>
                <a:spLocks noChangeArrowheads="1"/>
              </p:cNvSpPr>
              <p:nvPr/>
            </p:nvSpPr>
            <p:spPr bwMode="auto">
              <a:xfrm>
                <a:off x="4803" y="1121"/>
                <a:ext cx="6" cy="5"/>
              </a:xfrm>
              <a:prstGeom prst="ellipse">
                <a:avLst/>
              </a:pr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3989" name="iṥ1íḋè"/>
              <p:cNvSpPr>
                <a:spLocks/>
              </p:cNvSpPr>
              <p:nvPr/>
            </p:nvSpPr>
            <p:spPr bwMode="auto">
              <a:xfrm>
                <a:off x="4571" y="1179"/>
                <a:ext cx="254" cy="116"/>
              </a:xfrm>
              <a:custGeom>
                <a:avLst/>
                <a:gdLst>
                  <a:gd name="T0" fmla="*/ 0 w 254"/>
                  <a:gd name="T1" fmla="*/ 49 h 116"/>
                  <a:gd name="T2" fmla="*/ 0 w 254"/>
                  <a:gd name="T3" fmla="*/ 49 h 116"/>
                  <a:gd name="T4" fmla="*/ 37 w 254"/>
                  <a:gd name="T5" fmla="*/ 116 h 116"/>
                  <a:gd name="T6" fmla="*/ 0 w 254"/>
                  <a:gd name="T7" fmla="*/ 49 h 116"/>
                  <a:gd name="T8" fmla="*/ 254 w 254"/>
                  <a:gd name="T9" fmla="*/ 0 h 116"/>
                  <a:gd name="T10" fmla="*/ 254 w 254"/>
                  <a:gd name="T11" fmla="*/ 0 h 116"/>
                  <a:gd name="T12" fmla="*/ 254 w 254"/>
                  <a:gd name="T13" fmla="*/ 0 h 116"/>
                  <a:gd name="T14" fmla="*/ 254 w 254"/>
                  <a:gd name="T15" fmla="*/ 0 h 1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54" h="116">
                    <a:moveTo>
                      <a:pt x="0" y="49"/>
                    </a:moveTo>
                    <a:lnTo>
                      <a:pt x="0" y="49"/>
                    </a:lnTo>
                    <a:lnTo>
                      <a:pt x="37" y="116"/>
                    </a:lnTo>
                    <a:lnTo>
                      <a:pt x="0" y="49"/>
                    </a:lnTo>
                    <a:close/>
                    <a:moveTo>
                      <a:pt x="254" y="0"/>
                    </a:moveTo>
                    <a:lnTo>
                      <a:pt x="254" y="0"/>
                    </a:lnTo>
                    <a:close/>
                  </a:path>
                </a:pathLst>
              </a:custGeom>
              <a:solidFill>
                <a:srgbClr val="6F6D62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90" name="î$ļíḓè"/>
              <p:cNvSpPr>
                <a:spLocks/>
              </p:cNvSpPr>
              <p:nvPr/>
            </p:nvSpPr>
            <p:spPr bwMode="auto">
              <a:xfrm>
                <a:off x="4571" y="1179"/>
                <a:ext cx="254" cy="116"/>
              </a:xfrm>
              <a:custGeom>
                <a:avLst/>
                <a:gdLst>
                  <a:gd name="T0" fmla="*/ 0 w 254"/>
                  <a:gd name="T1" fmla="*/ 49 h 116"/>
                  <a:gd name="T2" fmla="*/ 0 w 254"/>
                  <a:gd name="T3" fmla="*/ 49 h 116"/>
                  <a:gd name="T4" fmla="*/ 37 w 254"/>
                  <a:gd name="T5" fmla="*/ 116 h 116"/>
                  <a:gd name="T6" fmla="*/ 0 w 254"/>
                  <a:gd name="T7" fmla="*/ 49 h 116"/>
                  <a:gd name="T8" fmla="*/ 254 w 254"/>
                  <a:gd name="T9" fmla="*/ 0 h 116"/>
                  <a:gd name="T10" fmla="*/ 254 w 254"/>
                  <a:gd name="T11" fmla="*/ 0 h 116"/>
                  <a:gd name="T12" fmla="*/ 254 w 254"/>
                  <a:gd name="T13" fmla="*/ 0 h 116"/>
                  <a:gd name="T14" fmla="*/ 254 w 254"/>
                  <a:gd name="T15" fmla="*/ 0 h 1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54" h="116">
                    <a:moveTo>
                      <a:pt x="0" y="49"/>
                    </a:moveTo>
                    <a:lnTo>
                      <a:pt x="0" y="49"/>
                    </a:lnTo>
                    <a:lnTo>
                      <a:pt x="37" y="116"/>
                    </a:lnTo>
                    <a:lnTo>
                      <a:pt x="0" y="49"/>
                    </a:lnTo>
                    <a:moveTo>
                      <a:pt x="254" y="0"/>
                    </a:moveTo>
                    <a:lnTo>
                      <a:pt x="254" y="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91" name="ïṩ1ïdê"/>
              <p:cNvSpPr>
                <a:spLocks/>
              </p:cNvSpPr>
              <p:nvPr/>
            </p:nvSpPr>
            <p:spPr bwMode="auto">
              <a:xfrm>
                <a:off x="4571" y="1179"/>
                <a:ext cx="254" cy="116"/>
              </a:xfrm>
              <a:custGeom>
                <a:avLst/>
                <a:gdLst>
                  <a:gd name="T0" fmla="*/ 254 w 254"/>
                  <a:gd name="T1" fmla="*/ 0 h 116"/>
                  <a:gd name="T2" fmla="*/ 0 w 254"/>
                  <a:gd name="T3" fmla="*/ 49 h 116"/>
                  <a:gd name="T4" fmla="*/ 37 w 254"/>
                  <a:gd name="T5" fmla="*/ 116 h 116"/>
                  <a:gd name="T6" fmla="*/ 254 w 254"/>
                  <a:gd name="T7" fmla="*/ 0 h 116"/>
                  <a:gd name="T8" fmla="*/ 254 w 254"/>
                  <a:gd name="T9" fmla="*/ 0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4" h="116">
                    <a:moveTo>
                      <a:pt x="254" y="0"/>
                    </a:moveTo>
                    <a:lnTo>
                      <a:pt x="0" y="49"/>
                    </a:lnTo>
                    <a:lnTo>
                      <a:pt x="37" y="116"/>
                    </a:lnTo>
                    <a:lnTo>
                      <a:pt x="254" y="0"/>
                    </a:lnTo>
                    <a:close/>
                  </a:path>
                </a:pathLst>
              </a:custGeom>
              <a:solidFill>
                <a:srgbClr val="C8E2E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92" name="isḷîḍè"/>
              <p:cNvSpPr>
                <a:spLocks/>
              </p:cNvSpPr>
              <p:nvPr/>
            </p:nvSpPr>
            <p:spPr bwMode="auto">
              <a:xfrm>
                <a:off x="4571" y="1179"/>
                <a:ext cx="254" cy="116"/>
              </a:xfrm>
              <a:custGeom>
                <a:avLst/>
                <a:gdLst>
                  <a:gd name="T0" fmla="*/ 254 w 254"/>
                  <a:gd name="T1" fmla="*/ 0 h 116"/>
                  <a:gd name="T2" fmla="*/ 0 w 254"/>
                  <a:gd name="T3" fmla="*/ 49 h 116"/>
                  <a:gd name="T4" fmla="*/ 37 w 254"/>
                  <a:gd name="T5" fmla="*/ 116 h 116"/>
                  <a:gd name="T6" fmla="*/ 254 w 254"/>
                  <a:gd name="T7" fmla="*/ 0 h 116"/>
                  <a:gd name="T8" fmla="*/ 254 w 254"/>
                  <a:gd name="T9" fmla="*/ 0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4" h="116">
                    <a:moveTo>
                      <a:pt x="254" y="0"/>
                    </a:moveTo>
                    <a:lnTo>
                      <a:pt x="0" y="49"/>
                    </a:lnTo>
                    <a:lnTo>
                      <a:pt x="37" y="116"/>
                    </a:lnTo>
                    <a:lnTo>
                      <a:pt x="254" y="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93" name="iSḻiḋê"/>
              <p:cNvSpPr>
                <a:spLocks/>
              </p:cNvSpPr>
              <p:nvPr/>
            </p:nvSpPr>
            <p:spPr bwMode="auto">
              <a:xfrm>
                <a:off x="4543" y="1220"/>
                <a:ext cx="52" cy="102"/>
              </a:xfrm>
              <a:custGeom>
                <a:avLst/>
                <a:gdLst>
                  <a:gd name="T0" fmla="*/ 3 w 52"/>
                  <a:gd name="T1" fmla="*/ 0 h 102"/>
                  <a:gd name="T2" fmla="*/ 0 w 52"/>
                  <a:gd name="T3" fmla="*/ 13 h 102"/>
                  <a:gd name="T4" fmla="*/ 48 w 52"/>
                  <a:gd name="T5" fmla="*/ 102 h 102"/>
                  <a:gd name="T6" fmla="*/ 52 w 52"/>
                  <a:gd name="T7" fmla="*/ 89 h 102"/>
                  <a:gd name="T8" fmla="*/ 3 w 52"/>
                  <a:gd name="T9" fmla="*/ 0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102">
                    <a:moveTo>
                      <a:pt x="3" y="0"/>
                    </a:moveTo>
                    <a:lnTo>
                      <a:pt x="0" y="13"/>
                    </a:lnTo>
                    <a:lnTo>
                      <a:pt x="48" y="102"/>
                    </a:lnTo>
                    <a:lnTo>
                      <a:pt x="52" y="8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231F2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94" name="iślîḍe"/>
              <p:cNvSpPr>
                <a:spLocks/>
              </p:cNvSpPr>
              <p:nvPr/>
            </p:nvSpPr>
            <p:spPr bwMode="auto">
              <a:xfrm>
                <a:off x="4591" y="1176"/>
                <a:ext cx="253" cy="146"/>
              </a:xfrm>
              <a:custGeom>
                <a:avLst/>
                <a:gdLst>
                  <a:gd name="T0" fmla="*/ 253 w 253"/>
                  <a:gd name="T1" fmla="*/ 0 h 146"/>
                  <a:gd name="T2" fmla="*/ 249 w 253"/>
                  <a:gd name="T3" fmla="*/ 12 h 146"/>
                  <a:gd name="T4" fmla="*/ 0 w 253"/>
                  <a:gd name="T5" fmla="*/ 146 h 146"/>
                  <a:gd name="T6" fmla="*/ 4 w 253"/>
                  <a:gd name="T7" fmla="*/ 133 h 146"/>
                  <a:gd name="T8" fmla="*/ 253 w 253"/>
                  <a:gd name="T9" fmla="*/ 0 h 1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3" h="146">
                    <a:moveTo>
                      <a:pt x="253" y="0"/>
                    </a:moveTo>
                    <a:lnTo>
                      <a:pt x="249" y="12"/>
                    </a:lnTo>
                    <a:lnTo>
                      <a:pt x="0" y="146"/>
                    </a:lnTo>
                    <a:lnTo>
                      <a:pt x="4" y="133"/>
                    </a:lnTo>
                    <a:lnTo>
                      <a:pt x="253" y="0"/>
                    </a:lnTo>
                    <a:close/>
                  </a:path>
                </a:pathLst>
              </a:custGeom>
              <a:solidFill>
                <a:srgbClr val="231F2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95" name="iSḻïḋê"/>
              <p:cNvSpPr>
                <a:spLocks/>
              </p:cNvSpPr>
              <p:nvPr/>
            </p:nvSpPr>
            <p:spPr bwMode="auto">
              <a:xfrm>
                <a:off x="4613" y="1198"/>
                <a:ext cx="105" cy="137"/>
              </a:xfrm>
              <a:custGeom>
                <a:avLst/>
                <a:gdLst>
                  <a:gd name="T0" fmla="*/ 0 w 66"/>
                  <a:gd name="T1" fmla="*/ 1507 h 86"/>
                  <a:gd name="T2" fmla="*/ 660 w 66"/>
                  <a:gd name="T3" fmla="*/ 1043 h 86"/>
                  <a:gd name="T4" fmla="*/ 1344 w 66"/>
                  <a:gd name="T5" fmla="*/ 185 h 86"/>
                  <a:gd name="T6" fmla="*/ 1650 w 66"/>
                  <a:gd name="T7" fmla="*/ 489 h 86"/>
                  <a:gd name="T8" fmla="*/ 660 w 66"/>
                  <a:gd name="T9" fmla="*/ 2235 h 86"/>
                  <a:gd name="T10" fmla="*/ 0 w 66"/>
                  <a:gd name="T11" fmla="*/ 1507 h 8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6" h="86">
                    <a:moveTo>
                      <a:pt x="0" y="58"/>
                    </a:moveTo>
                    <a:cubicBezTo>
                      <a:pt x="0" y="58"/>
                      <a:pt x="17" y="42"/>
                      <a:pt x="26" y="40"/>
                    </a:cubicBezTo>
                    <a:cubicBezTo>
                      <a:pt x="36" y="38"/>
                      <a:pt x="46" y="15"/>
                      <a:pt x="52" y="7"/>
                    </a:cubicBezTo>
                    <a:cubicBezTo>
                      <a:pt x="57" y="0"/>
                      <a:pt x="66" y="6"/>
                      <a:pt x="64" y="19"/>
                    </a:cubicBezTo>
                    <a:cubicBezTo>
                      <a:pt x="61" y="32"/>
                      <a:pt x="41" y="84"/>
                      <a:pt x="26" y="86"/>
                    </a:cubicBez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96" name="îşḻidè"/>
              <p:cNvSpPr>
                <a:spLocks/>
              </p:cNvSpPr>
              <p:nvPr/>
            </p:nvSpPr>
            <p:spPr bwMode="auto">
              <a:xfrm>
                <a:off x="4650" y="1191"/>
                <a:ext cx="105" cy="144"/>
              </a:xfrm>
              <a:custGeom>
                <a:avLst/>
                <a:gdLst>
                  <a:gd name="T0" fmla="*/ 0 w 66"/>
                  <a:gd name="T1" fmla="*/ 1562 h 90"/>
                  <a:gd name="T2" fmla="*/ 660 w 66"/>
                  <a:gd name="T3" fmla="*/ 1070 h 90"/>
                  <a:gd name="T4" fmla="*/ 1314 w 66"/>
                  <a:gd name="T5" fmla="*/ 189 h 90"/>
                  <a:gd name="T6" fmla="*/ 1623 w 66"/>
                  <a:gd name="T7" fmla="*/ 504 h 90"/>
                  <a:gd name="T8" fmla="*/ 84 w 66"/>
                  <a:gd name="T9" fmla="*/ 2411 h 90"/>
                  <a:gd name="T10" fmla="*/ 0 w 66"/>
                  <a:gd name="T11" fmla="*/ 1562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6" h="90">
                    <a:moveTo>
                      <a:pt x="0" y="58"/>
                    </a:moveTo>
                    <a:cubicBezTo>
                      <a:pt x="0" y="58"/>
                      <a:pt x="17" y="42"/>
                      <a:pt x="26" y="40"/>
                    </a:cubicBezTo>
                    <a:cubicBezTo>
                      <a:pt x="35" y="38"/>
                      <a:pt x="46" y="15"/>
                      <a:pt x="51" y="7"/>
                    </a:cubicBezTo>
                    <a:cubicBezTo>
                      <a:pt x="57" y="0"/>
                      <a:pt x="66" y="6"/>
                      <a:pt x="63" y="19"/>
                    </a:cubicBezTo>
                    <a:cubicBezTo>
                      <a:pt x="61" y="32"/>
                      <a:pt x="18" y="88"/>
                      <a:pt x="3" y="90"/>
                    </a:cubicBez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3997" name="iŝļîḋé"/>
              <p:cNvSpPr>
                <a:spLocks/>
              </p:cNvSpPr>
              <p:nvPr/>
            </p:nvSpPr>
            <p:spPr bwMode="auto">
              <a:xfrm>
                <a:off x="4664" y="1177"/>
                <a:ext cx="116" cy="151"/>
              </a:xfrm>
              <a:custGeom>
                <a:avLst/>
                <a:gdLst>
                  <a:gd name="T0" fmla="*/ 162 w 73"/>
                  <a:gd name="T1" fmla="*/ 1470 h 95"/>
                  <a:gd name="T2" fmla="*/ 823 w 73"/>
                  <a:gd name="T3" fmla="*/ 1032 h 95"/>
                  <a:gd name="T4" fmla="*/ 1479 w 73"/>
                  <a:gd name="T5" fmla="*/ 172 h 95"/>
                  <a:gd name="T6" fmla="*/ 1784 w 73"/>
                  <a:gd name="T7" fmla="*/ 464 h 95"/>
                  <a:gd name="T8" fmla="*/ 0 w 73"/>
                  <a:gd name="T9" fmla="*/ 2433 h 95"/>
                  <a:gd name="T10" fmla="*/ 162 w 73"/>
                  <a:gd name="T11" fmla="*/ 1470 h 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" h="95">
                    <a:moveTo>
                      <a:pt x="6" y="57"/>
                    </a:moveTo>
                    <a:cubicBezTo>
                      <a:pt x="6" y="57"/>
                      <a:pt x="23" y="42"/>
                      <a:pt x="32" y="40"/>
                    </a:cubicBezTo>
                    <a:cubicBezTo>
                      <a:pt x="42" y="38"/>
                      <a:pt x="53" y="14"/>
                      <a:pt x="58" y="7"/>
                    </a:cubicBezTo>
                    <a:cubicBezTo>
                      <a:pt x="63" y="0"/>
                      <a:pt x="73" y="5"/>
                      <a:pt x="70" y="18"/>
                    </a:cubicBezTo>
                    <a:cubicBezTo>
                      <a:pt x="67" y="32"/>
                      <a:pt x="16" y="93"/>
                      <a:pt x="0" y="95"/>
                    </a:cubicBezTo>
                    <a:lnTo>
                      <a:pt x="6" y="57"/>
                    </a:lnTo>
                    <a:close/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sp>
          <p:nvSpPr>
            <p:cNvPr id="33796" name="îś1ïḍe"/>
            <p:cNvSpPr>
              <a:spLocks/>
            </p:cNvSpPr>
            <p:nvPr/>
          </p:nvSpPr>
          <p:spPr bwMode="auto">
            <a:xfrm>
              <a:off x="6859580" y="2689727"/>
              <a:ext cx="133072" cy="136241"/>
            </a:xfrm>
            <a:custGeom>
              <a:avLst/>
              <a:gdLst>
                <a:gd name="T0" fmla="*/ 0 w 79"/>
                <a:gd name="T1" fmla="*/ 2147483646 h 81"/>
                <a:gd name="T2" fmla="*/ 2147483646 w 79"/>
                <a:gd name="T3" fmla="*/ 2147483646 h 81"/>
                <a:gd name="T4" fmla="*/ 2147483646 w 79"/>
                <a:gd name="T5" fmla="*/ 2147483646 h 81"/>
                <a:gd name="T6" fmla="*/ 2147483646 w 79"/>
                <a:gd name="T7" fmla="*/ 2147483646 h 81"/>
                <a:gd name="T8" fmla="*/ 2147483646 w 79"/>
                <a:gd name="T9" fmla="*/ 2147483646 h 81"/>
                <a:gd name="T10" fmla="*/ 2147483646 w 79"/>
                <a:gd name="T11" fmla="*/ 2147483646 h 81"/>
                <a:gd name="T12" fmla="*/ 0 w 79"/>
                <a:gd name="T13" fmla="*/ 2147483646 h 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81">
                  <a:moveTo>
                    <a:pt x="0" y="55"/>
                  </a:moveTo>
                  <a:cubicBezTo>
                    <a:pt x="0" y="55"/>
                    <a:pt x="24" y="41"/>
                    <a:pt x="39" y="40"/>
                  </a:cubicBezTo>
                  <a:cubicBezTo>
                    <a:pt x="49" y="40"/>
                    <a:pt x="59" y="15"/>
                    <a:pt x="64" y="7"/>
                  </a:cubicBezTo>
                  <a:cubicBezTo>
                    <a:pt x="70" y="0"/>
                    <a:pt x="79" y="5"/>
                    <a:pt x="76" y="19"/>
                  </a:cubicBezTo>
                  <a:cubicBezTo>
                    <a:pt x="74" y="32"/>
                    <a:pt x="65" y="79"/>
                    <a:pt x="50" y="81"/>
                  </a:cubicBezTo>
                  <a:cubicBezTo>
                    <a:pt x="17" y="76"/>
                    <a:pt x="17" y="76"/>
                    <a:pt x="17" y="76"/>
                  </a:cubicBezTo>
                  <a:lnTo>
                    <a:pt x="0" y="55"/>
                  </a:lnTo>
                  <a:close/>
                </a:path>
              </a:pathLst>
            </a:custGeom>
            <a:solidFill>
              <a:srgbClr val="EEEBD5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3797" name="îṣ1ïdé"/>
            <p:cNvSpPr>
              <a:spLocks/>
            </p:cNvSpPr>
            <p:nvPr/>
          </p:nvSpPr>
          <p:spPr bwMode="auto">
            <a:xfrm>
              <a:off x="6758192" y="3487104"/>
              <a:ext cx="160532" cy="227068"/>
            </a:xfrm>
            <a:custGeom>
              <a:avLst/>
              <a:gdLst>
                <a:gd name="T0" fmla="*/ 0 w 95"/>
                <a:gd name="T1" fmla="*/ 2147483646 h 135"/>
                <a:gd name="T2" fmla="*/ 2147483646 w 95"/>
                <a:gd name="T3" fmla="*/ 2147483646 h 135"/>
                <a:gd name="T4" fmla="*/ 2147483646 w 95"/>
                <a:gd name="T5" fmla="*/ 2147483646 h 135"/>
                <a:gd name="T6" fmla="*/ 2147483646 w 95"/>
                <a:gd name="T7" fmla="*/ 2147483646 h 135"/>
                <a:gd name="T8" fmla="*/ 2147483646 w 95"/>
                <a:gd name="T9" fmla="*/ 0 h 135"/>
                <a:gd name="T10" fmla="*/ 2147483646 w 95"/>
                <a:gd name="T11" fmla="*/ 0 h 135"/>
                <a:gd name="T12" fmla="*/ 2147483646 w 95"/>
                <a:gd name="T13" fmla="*/ 2147483646 h 135"/>
                <a:gd name="T14" fmla="*/ 0 w 95"/>
                <a:gd name="T15" fmla="*/ 2147483646 h 135"/>
                <a:gd name="T16" fmla="*/ 0 w 95"/>
                <a:gd name="T17" fmla="*/ 214748364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5" h="135">
                  <a:moveTo>
                    <a:pt x="0" y="135"/>
                  </a:moveTo>
                  <a:cubicBezTo>
                    <a:pt x="95" y="135"/>
                    <a:pt x="95" y="135"/>
                    <a:pt x="95" y="135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2"/>
                    <a:pt x="93" y="8"/>
                    <a:pt x="90" y="5"/>
                  </a:cubicBezTo>
                  <a:cubicBezTo>
                    <a:pt x="87" y="2"/>
                    <a:pt x="83" y="0"/>
                    <a:pt x="7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2" y="0"/>
                    <a:pt x="7" y="2"/>
                    <a:pt x="4" y="5"/>
                  </a:cubicBezTo>
                  <a:cubicBezTo>
                    <a:pt x="1" y="8"/>
                    <a:pt x="0" y="12"/>
                    <a:pt x="0" y="17"/>
                  </a:cubicBezTo>
                  <a:lnTo>
                    <a:pt x="0" y="135"/>
                  </a:lnTo>
                  <a:close/>
                </a:path>
              </a:pathLst>
            </a:custGeom>
            <a:solidFill>
              <a:srgbClr val="231F20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图片 2" descr="图片包含 运输&#10;&#10;已生成高可信度的说明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98463" y="576263"/>
            <a:ext cx="3646488" cy="364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图片 4" descr="图片包含 户外, 天空, 红色&#10;&#10;已生成极高可信度的说明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00338" y="846138"/>
            <a:ext cx="3378200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图片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32475" y="846138"/>
            <a:ext cx="3082925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xmlns="" id="{7B65581B-A45D-415E-B08B-15E5FDCFF072}"/>
              </a:ext>
            </a:extLst>
          </p:cNvPr>
          <p:cNvSpPr/>
          <p:nvPr/>
        </p:nvSpPr>
        <p:spPr>
          <a:xfrm>
            <a:off x="214313" y="4656138"/>
            <a:ext cx="8715375" cy="1817687"/>
          </a:xfrm>
          <a:prstGeom prst="roundRect">
            <a:avLst>
              <a:gd name="adj" fmla="val 1152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414338" y="5214938"/>
            <a:ext cx="3876675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516" tIns="45258" rIns="90516" bIns="45258">
            <a:spAutoFit/>
          </a:bodyPr>
          <a:lstStyle/>
          <a:p>
            <a:pPr eaLnBrk="1" hangingPunct="1"/>
            <a:r>
              <a:rPr lang="zh-CN" altLang="en-US" sz="3600" b="1">
                <a:latin typeface="楷体" pitchFamily="49" charset="-122"/>
                <a:ea typeface="楷体" pitchFamily="49" charset="-122"/>
              </a:rPr>
              <a:t>增大摩擦的方法：</a:t>
            </a:r>
            <a:endParaRPr lang="zh-CN" altLang="en-US" sz="4000" b="1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4257675" y="4656138"/>
            <a:ext cx="2030413" cy="646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516" tIns="45258" rIns="90516" bIns="45258">
            <a:spAutoFit/>
          </a:bodyPr>
          <a:lstStyle/>
          <a:p>
            <a:pPr eaLnBrk="1" hangingPunct="1"/>
            <a:r>
              <a:rPr lang="zh-CN" altLang="en-US" sz="3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增大压力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4257675" y="5229225"/>
            <a:ext cx="4338638" cy="6461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516" tIns="45258" rIns="90516" bIns="45258">
            <a:spAutoFit/>
          </a:bodyPr>
          <a:lstStyle/>
          <a:p>
            <a:pPr eaLnBrk="1" hangingPunct="1"/>
            <a:r>
              <a:rPr lang="zh-CN" altLang="en-US" sz="3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增大接触面粗糙程度</a:t>
            </a:r>
          </a:p>
        </p:txBody>
      </p:sp>
      <p:sp>
        <p:nvSpPr>
          <p:cNvPr id="16" name="AutoShape 22"/>
          <p:cNvSpPr>
            <a:spLocks/>
          </p:cNvSpPr>
          <p:nvPr/>
        </p:nvSpPr>
        <p:spPr bwMode="auto">
          <a:xfrm>
            <a:off x="3975100" y="4943475"/>
            <a:ext cx="282575" cy="1327150"/>
          </a:xfrm>
          <a:prstGeom prst="leftBrace">
            <a:avLst>
              <a:gd name="adj1" fmla="val 56055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90516" tIns="45258" rIns="90516" bIns="45258" anchor="ctr"/>
          <a:lstStyle/>
          <a:p>
            <a:pPr eaLnBrk="1" hangingPunct="1"/>
            <a:endParaRPr lang="zh-CN" altLang="en-US" sz="1800" b="1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4257675" y="5811838"/>
            <a:ext cx="4799013" cy="646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516" tIns="45258" rIns="90516" bIns="45258">
            <a:spAutoFit/>
          </a:bodyPr>
          <a:lstStyle/>
          <a:p>
            <a:pPr eaLnBrk="1" hangingPunct="1"/>
            <a:r>
              <a:rPr lang="zh-CN" altLang="en-US" sz="3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变滚动摩擦为滑动摩擦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  <p:bldP spid="16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" hidden="1"/>
          <p:cNvGrpSpPr>
            <a:grpSpLocks/>
          </p:cNvGrpSpPr>
          <p:nvPr/>
        </p:nvGrpSpPr>
        <p:grpSpPr bwMode="auto">
          <a:xfrm>
            <a:off x="4829175" y="3287713"/>
            <a:ext cx="1276350" cy="1357312"/>
            <a:chOff x="8668578" y="2488035"/>
            <a:chExt cx="1275801" cy="1357172"/>
          </a:xfrm>
        </p:grpSpPr>
        <p:sp>
          <p:nvSpPr>
            <p:cNvPr id="36058" name="íṥḻíďe"/>
            <p:cNvSpPr>
              <a:spLocks noChangeArrowheads="1"/>
            </p:cNvSpPr>
            <p:nvPr/>
          </p:nvSpPr>
          <p:spPr bwMode="auto">
            <a:xfrm>
              <a:off x="9163812" y="3804743"/>
              <a:ext cx="178197" cy="4046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/>
            </a:p>
          </p:txBody>
        </p:sp>
        <p:sp>
          <p:nvSpPr>
            <p:cNvPr id="36059" name="îslîḓé"/>
            <p:cNvSpPr>
              <a:spLocks/>
            </p:cNvSpPr>
            <p:nvPr/>
          </p:nvSpPr>
          <p:spPr bwMode="auto">
            <a:xfrm>
              <a:off x="8750570" y="3057807"/>
              <a:ext cx="1111816" cy="299649"/>
            </a:xfrm>
            <a:custGeom>
              <a:avLst/>
              <a:gdLst>
                <a:gd name="T0" fmla="*/ 2147483646 w 1017"/>
                <a:gd name="T1" fmla="*/ 2147483646 h 274"/>
                <a:gd name="T2" fmla="*/ 2147483646 w 1017"/>
                <a:gd name="T3" fmla="*/ 0 h 274"/>
                <a:gd name="T4" fmla="*/ 0 w 1017"/>
                <a:gd name="T5" fmla="*/ 2147483646 h 274"/>
                <a:gd name="T6" fmla="*/ 2147483646 w 1017"/>
                <a:gd name="T7" fmla="*/ 2147483646 h 274"/>
                <a:gd name="T8" fmla="*/ 2147483646 w 1017"/>
                <a:gd name="T9" fmla="*/ 2147483646 h 2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7" h="274">
                  <a:moveTo>
                    <a:pt x="1017" y="264"/>
                  </a:moveTo>
                  <a:lnTo>
                    <a:pt x="2" y="0"/>
                  </a:lnTo>
                  <a:lnTo>
                    <a:pt x="0" y="8"/>
                  </a:lnTo>
                  <a:lnTo>
                    <a:pt x="1013" y="274"/>
                  </a:lnTo>
                  <a:lnTo>
                    <a:pt x="1017" y="264"/>
                  </a:lnTo>
                  <a:close/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6060" name="í$líďè"/>
            <p:cNvSpPr>
              <a:spLocks/>
            </p:cNvSpPr>
            <p:nvPr/>
          </p:nvSpPr>
          <p:spPr bwMode="auto">
            <a:xfrm>
              <a:off x="8750570" y="3057807"/>
              <a:ext cx="1111816" cy="299649"/>
            </a:xfrm>
            <a:custGeom>
              <a:avLst/>
              <a:gdLst>
                <a:gd name="T0" fmla="*/ 2147483646 w 1017"/>
                <a:gd name="T1" fmla="*/ 2147483646 h 274"/>
                <a:gd name="T2" fmla="*/ 2147483646 w 1017"/>
                <a:gd name="T3" fmla="*/ 0 h 274"/>
                <a:gd name="T4" fmla="*/ 0 w 1017"/>
                <a:gd name="T5" fmla="*/ 2147483646 h 274"/>
                <a:gd name="T6" fmla="*/ 2147483646 w 1017"/>
                <a:gd name="T7" fmla="*/ 2147483646 h 27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17" h="274">
                  <a:moveTo>
                    <a:pt x="1017" y="264"/>
                  </a:moveTo>
                  <a:lnTo>
                    <a:pt x="2" y="0"/>
                  </a:lnTo>
                  <a:lnTo>
                    <a:pt x="0" y="8"/>
                  </a:lnTo>
                  <a:lnTo>
                    <a:pt x="1013" y="27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6061" name="íṣlíḑe"/>
            <p:cNvSpPr>
              <a:spLocks/>
            </p:cNvSpPr>
            <p:nvPr/>
          </p:nvSpPr>
          <p:spPr bwMode="auto">
            <a:xfrm>
              <a:off x="9012946" y="2711132"/>
              <a:ext cx="585972" cy="992999"/>
            </a:xfrm>
            <a:custGeom>
              <a:avLst/>
              <a:gdLst>
                <a:gd name="T0" fmla="*/ 2147483646 w 536"/>
                <a:gd name="T1" fmla="*/ 2147483646 h 908"/>
                <a:gd name="T2" fmla="*/ 2147483646 w 536"/>
                <a:gd name="T3" fmla="*/ 0 h 908"/>
                <a:gd name="T4" fmla="*/ 0 w 536"/>
                <a:gd name="T5" fmla="*/ 2147483646 h 908"/>
                <a:gd name="T6" fmla="*/ 2147483646 w 536"/>
                <a:gd name="T7" fmla="*/ 2147483646 h 908"/>
                <a:gd name="T8" fmla="*/ 2147483646 w 536"/>
                <a:gd name="T9" fmla="*/ 2147483646 h 9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6" h="908">
                  <a:moveTo>
                    <a:pt x="536" y="903"/>
                  </a:moveTo>
                  <a:lnTo>
                    <a:pt x="8" y="0"/>
                  </a:lnTo>
                  <a:lnTo>
                    <a:pt x="0" y="3"/>
                  </a:lnTo>
                  <a:lnTo>
                    <a:pt x="529" y="908"/>
                  </a:lnTo>
                  <a:lnTo>
                    <a:pt x="536" y="903"/>
                  </a:lnTo>
                  <a:close/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6062" name="iṣļïdè"/>
            <p:cNvSpPr>
              <a:spLocks/>
            </p:cNvSpPr>
            <p:nvPr/>
          </p:nvSpPr>
          <p:spPr bwMode="auto">
            <a:xfrm>
              <a:off x="9012946" y="2711132"/>
              <a:ext cx="585972" cy="992999"/>
            </a:xfrm>
            <a:custGeom>
              <a:avLst/>
              <a:gdLst>
                <a:gd name="T0" fmla="*/ 2147483646 w 536"/>
                <a:gd name="T1" fmla="*/ 2147483646 h 908"/>
                <a:gd name="T2" fmla="*/ 2147483646 w 536"/>
                <a:gd name="T3" fmla="*/ 0 h 908"/>
                <a:gd name="T4" fmla="*/ 0 w 536"/>
                <a:gd name="T5" fmla="*/ 2147483646 h 908"/>
                <a:gd name="T6" fmla="*/ 2147483646 w 536"/>
                <a:gd name="T7" fmla="*/ 2147483646 h 90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6" h="908">
                  <a:moveTo>
                    <a:pt x="536" y="903"/>
                  </a:moveTo>
                  <a:lnTo>
                    <a:pt x="8" y="0"/>
                  </a:lnTo>
                  <a:lnTo>
                    <a:pt x="0" y="3"/>
                  </a:lnTo>
                  <a:lnTo>
                    <a:pt x="529" y="908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6063" name="íšľïḍe"/>
            <p:cNvSpPr>
              <a:spLocks/>
            </p:cNvSpPr>
            <p:nvPr/>
          </p:nvSpPr>
          <p:spPr bwMode="auto">
            <a:xfrm>
              <a:off x="9155066" y="2650984"/>
              <a:ext cx="300639" cy="1110015"/>
            </a:xfrm>
            <a:custGeom>
              <a:avLst/>
              <a:gdLst>
                <a:gd name="T0" fmla="*/ 2147483646 w 275"/>
                <a:gd name="T1" fmla="*/ 2147483646 h 1015"/>
                <a:gd name="T2" fmla="*/ 2147483646 w 275"/>
                <a:gd name="T3" fmla="*/ 2147483646 h 1015"/>
                <a:gd name="T4" fmla="*/ 2147483646 w 275"/>
                <a:gd name="T5" fmla="*/ 0 h 1015"/>
                <a:gd name="T6" fmla="*/ 0 w 275"/>
                <a:gd name="T7" fmla="*/ 2147483646 h 1015"/>
                <a:gd name="T8" fmla="*/ 2147483646 w 275"/>
                <a:gd name="T9" fmla="*/ 2147483646 h 10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5" h="1015">
                  <a:moveTo>
                    <a:pt x="10" y="1015"/>
                  </a:moveTo>
                  <a:lnTo>
                    <a:pt x="275" y="4"/>
                  </a:lnTo>
                  <a:lnTo>
                    <a:pt x="267" y="0"/>
                  </a:lnTo>
                  <a:lnTo>
                    <a:pt x="0" y="1014"/>
                  </a:lnTo>
                  <a:lnTo>
                    <a:pt x="10" y="1015"/>
                  </a:lnTo>
                  <a:close/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6064" name="ïṧḷîḍé"/>
            <p:cNvSpPr>
              <a:spLocks/>
            </p:cNvSpPr>
            <p:nvPr/>
          </p:nvSpPr>
          <p:spPr bwMode="auto">
            <a:xfrm>
              <a:off x="9155066" y="2650984"/>
              <a:ext cx="300639" cy="1110015"/>
            </a:xfrm>
            <a:custGeom>
              <a:avLst/>
              <a:gdLst>
                <a:gd name="T0" fmla="*/ 2147483646 w 275"/>
                <a:gd name="T1" fmla="*/ 2147483646 h 1015"/>
                <a:gd name="T2" fmla="*/ 2147483646 w 275"/>
                <a:gd name="T3" fmla="*/ 2147483646 h 1015"/>
                <a:gd name="T4" fmla="*/ 2147483646 w 275"/>
                <a:gd name="T5" fmla="*/ 0 h 1015"/>
                <a:gd name="T6" fmla="*/ 0 w 275"/>
                <a:gd name="T7" fmla="*/ 2147483646 h 10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5" h="1015">
                  <a:moveTo>
                    <a:pt x="10" y="1015"/>
                  </a:moveTo>
                  <a:lnTo>
                    <a:pt x="275" y="4"/>
                  </a:lnTo>
                  <a:lnTo>
                    <a:pt x="267" y="0"/>
                  </a:lnTo>
                  <a:lnTo>
                    <a:pt x="0" y="101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6065" name="ïṣḻïde"/>
            <p:cNvSpPr>
              <a:spLocks/>
            </p:cNvSpPr>
            <p:nvPr/>
          </p:nvSpPr>
          <p:spPr bwMode="auto">
            <a:xfrm>
              <a:off x="8808512" y="2914544"/>
              <a:ext cx="993747" cy="585082"/>
            </a:xfrm>
            <a:custGeom>
              <a:avLst/>
              <a:gdLst>
                <a:gd name="T0" fmla="*/ 2147483646 w 909"/>
                <a:gd name="T1" fmla="*/ 2147483646 h 535"/>
                <a:gd name="T2" fmla="*/ 2147483646 w 909"/>
                <a:gd name="T3" fmla="*/ 2147483646 h 535"/>
                <a:gd name="T4" fmla="*/ 2147483646 w 909"/>
                <a:gd name="T5" fmla="*/ 0 h 535"/>
                <a:gd name="T6" fmla="*/ 0 w 909"/>
                <a:gd name="T7" fmla="*/ 2147483646 h 535"/>
                <a:gd name="T8" fmla="*/ 2147483646 w 909"/>
                <a:gd name="T9" fmla="*/ 2147483646 h 5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09" h="535">
                  <a:moveTo>
                    <a:pt x="5" y="535"/>
                  </a:moveTo>
                  <a:lnTo>
                    <a:pt x="909" y="6"/>
                  </a:lnTo>
                  <a:lnTo>
                    <a:pt x="906" y="0"/>
                  </a:lnTo>
                  <a:lnTo>
                    <a:pt x="0" y="527"/>
                  </a:lnTo>
                  <a:lnTo>
                    <a:pt x="5" y="535"/>
                  </a:lnTo>
                  <a:close/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6066" name="i$ľíḍé"/>
            <p:cNvSpPr>
              <a:spLocks/>
            </p:cNvSpPr>
            <p:nvPr/>
          </p:nvSpPr>
          <p:spPr bwMode="auto">
            <a:xfrm>
              <a:off x="8808512" y="2914544"/>
              <a:ext cx="993747" cy="585082"/>
            </a:xfrm>
            <a:custGeom>
              <a:avLst/>
              <a:gdLst>
                <a:gd name="T0" fmla="*/ 2147483646 w 909"/>
                <a:gd name="T1" fmla="*/ 2147483646 h 535"/>
                <a:gd name="T2" fmla="*/ 2147483646 w 909"/>
                <a:gd name="T3" fmla="*/ 2147483646 h 535"/>
                <a:gd name="T4" fmla="*/ 2147483646 w 909"/>
                <a:gd name="T5" fmla="*/ 0 h 535"/>
                <a:gd name="T6" fmla="*/ 0 w 909"/>
                <a:gd name="T7" fmla="*/ 2147483646 h 5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09" h="535">
                  <a:moveTo>
                    <a:pt x="5" y="535"/>
                  </a:moveTo>
                  <a:lnTo>
                    <a:pt x="909" y="6"/>
                  </a:lnTo>
                  <a:lnTo>
                    <a:pt x="906" y="0"/>
                  </a:lnTo>
                  <a:lnTo>
                    <a:pt x="0" y="527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6067" name="iSliḋé"/>
            <p:cNvSpPr>
              <a:spLocks/>
            </p:cNvSpPr>
            <p:nvPr/>
          </p:nvSpPr>
          <p:spPr bwMode="auto">
            <a:xfrm>
              <a:off x="8738545" y="3120143"/>
              <a:ext cx="1135867" cy="172791"/>
            </a:xfrm>
            <a:custGeom>
              <a:avLst/>
              <a:gdLst>
                <a:gd name="T0" fmla="*/ 2147483646 w 1039"/>
                <a:gd name="T1" fmla="*/ 0 h 158"/>
                <a:gd name="T2" fmla="*/ 0 w 1039"/>
                <a:gd name="T3" fmla="*/ 2147483646 h 158"/>
                <a:gd name="T4" fmla="*/ 2147483646 w 1039"/>
                <a:gd name="T5" fmla="*/ 2147483646 h 158"/>
                <a:gd name="T6" fmla="*/ 2147483646 w 1039"/>
                <a:gd name="T7" fmla="*/ 2147483646 h 158"/>
                <a:gd name="T8" fmla="*/ 2147483646 w 1039"/>
                <a:gd name="T9" fmla="*/ 0 h 1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39" h="158">
                  <a:moveTo>
                    <a:pt x="1037" y="0"/>
                  </a:moveTo>
                  <a:lnTo>
                    <a:pt x="0" y="150"/>
                  </a:lnTo>
                  <a:lnTo>
                    <a:pt x="2" y="158"/>
                  </a:lnTo>
                  <a:lnTo>
                    <a:pt x="1039" y="8"/>
                  </a:lnTo>
                  <a:lnTo>
                    <a:pt x="1037" y="0"/>
                  </a:lnTo>
                  <a:close/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6068" name="ïṣ1ïḋê"/>
            <p:cNvSpPr>
              <a:spLocks/>
            </p:cNvSpPr>
            <p:nvPr/>
          </p:nvSpPr>
          <p:spPr bwMode="auto">
            <a:xfrm>
              <a:off x="8738545" y="3120143"/>
              <a:ext cx="1135867" cy="172791"/>
            </a:xfrm>
            <a:custGeom>
              <a:avLst/>
              <a:gdLst>
                <a:gd name="T0" fmla="*/ 2147483646 w 1039"/>
                <a:gd name="T1" fmla="*/ 0 h 158"/>
                <a:gd name="T2" fmla="*/ 0 w 1039"/>
                <a:gd name="T3" fmla="*/ 2147483646 h 158"/>
                <a:gd name="T4" fmla="*/ 2147483646 w 1039"/>
                <a:gd name="T5" fmla="*/ 2147483646 h 158"/>
                <a:gd name="T6" fmla="*/ 2147483646 w 1039"/>
                <a:gd name="T7" fmla="*/ 2147483646 h 1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39" h="158">
                  <a:moveTo>
                    <a:pt x="1037" y="0"/>
                  </a:moveTo>
                  <a:lnTo>
                    <a:pt x="0" y="150"/>
                  </a:lnTo>
                  <a:lnTo>
                    <a:pt x="2" y="158"/>
                  </a:lnTo>
                  <a:lnTo>
                    <a:pt x="1039" y="8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6069" name="iśḻiḑe"/>
            <p:cNvSpPr>
              <a:spLocks/>
            </p:cNvSpPr>
            <p:nvPr/>
          </p:nvSpPr>
          <p:spPr bwMode="auto">
            <a:xfrm>
              <a:off x="8844588" y="2860957"/>
              <a:ext cx="922687" cy="691162"/>
            </a:xfrm>
            <a:custGeom>
              <a:avLst/>
              <a:gdLst>
                <a:gd name="T0" fmla="*/ 2147483646 w 844"/>
                <a:gd name="T1" fmla="*/ 2147483646 h 632"/>
                <a:gd name="T2" fmla="*/ 2147483646 w 844"/>
                <a:gd name="T3" fmla="*/ 0 h 632"/>
                <a:gd name="T4" fmla="*/ 0 w 844"/>
                <a:gd name="T5" fmla="*/ 2147483646 h 632"/>
                <a:gd name="T6" fmla="*/ 2147483646 w 844"/>
                <a:gd name="T7" fmla="*/ 2147483646 h 632"/>
                <a:gd name="T8" fmla="*/ 2147483646 w 844"/>
                <a:gd name="T9" fmla="*/ 2147483646 h 6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4" h="632">
                  <a:moveTo>
                    <a:pt x="844" y="626"/>
                  </a:moveTo>
                  <a:lnTo>
                    <a:pt x="5" y="0"/>
                  </a:lnTo>
                  <a:lnTo>
                    <a:pt x="0" y="6"/>
                  </a:lnTo>
                  <a:lnTo>
                    <a:pt x="840" y="632"/>
                  </a:lnTo>
                  <a:lnTo>
                    <a:pt x="844" y="626"/>
                  </a:lnTo>
                  <a:close/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6070" name="îşlîḍê"/>
            <p:cNvSpPr>
              <a:spLocks/>
            </p:cNvSpPr>
            <p:nvPr/>
          </p:nvSpPr>
          <p:spPr bwMode="auto">
            <a:xfrm>
              <a:off x="8844588" y="2860957"/>
              <a:ext cx="922687" cy="691162"/>
            </a:xfrm>
            <a:custGeom>
              <a:avLst/>
              <a:gdLst>
                <a:gd name="T0" fmla="*/ 2147483646 w 844"/>
                <a:gd name="T1" fmla="*/ 2147483646 h 632"/>
                <a:gd name="T2" fmla="*/ 2147483646 w 844"/>
                <a:gd name="T3" fmla="*/ 0 h 632"/>
                <a:gd name="T4" fmla="*/ 0 w 844"/>
                <a:gd name="T5" fmla="*/ 2147483646 h 632"/>
                <a:gd name="T6" fmla="*/ 2147483646 w 844"/>
                <a:gd name="T7" fmla="*/ 2147483646 h 6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44" h="632">
                  <a:moveTo>
                    <a:pt x="844" y="626"/>
                  </a:moveTo>
                  <a:lnTo>
                    <a:pt x="5" y="0"/>
                  </a:lnTo>
                  <a:lnTo>
                    <a:pt x="0" y="6"/>
                  </a:lnTo>
                  <a:lnTo>
                    <a:pt x="840" y="632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6071" name="ísļîḓê"/>
            <p:cNvSpPr>
              <a:spLocks/>
            </p:cNvSpPr>
            <p:nvPr/>
          </p:nvSpPr>
          <p:spPr bwMode="auto">
            <a:xfrm>
              <a:off x="9219567" y="2638954"/>
              <a:ext cx="172731" cy="1134075"/>
            </a:xfrm>
            <a:custGeom>
              <a:avLst/>
              <a:gdLst>
                <a:gd name="T0" fmla="*/ 2147483646 w 158"/>
                <a:gd name="T1" fmla="*/ 2147483646 h 1037"/>
                <a:gd name="T2" fmla="*/ 2147483646 w 158"/>
                <a:gd name="T3" fmla="*/ 0 h 1037"/>
                <a:gd name="T4" fmla="*/ 0 w 158"/>
                <a:gd name="T5" fmla="*/ 2147483646 h 1037"/>
                <a:gd name="T6" fmla="*/ 2147483646 w 158"/>
                <a:gd name="T7" fmla="*/ 2147483646 h 1037"/>
                <a:gd name="T8" fmla="*/ 2147483646 w 158"/>
                <a:gd name="T9" fmla="*/ 2147483646 h 10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" h="1037">
                  <a:moveTo>
                    <a:pt x="158" y="1036"/>
                  </a:moveTo>
                  <a:lnTo>
                    <a:pt x="8" y="0"/>
                  </a:lnTo>
                  <a:lnTo>
                    <a:pt x="0" y="2"/>
                  </a:lnTo>
                  <a:lnTo>
                    <a:pt x="150" y="1037"/>
                  </a:lnTo>
                  <a:lnTo>
                    <a:pt x="158" y="1036"/>
                  </a:lnTo>
                  <a:close/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6072" name="ïsľïḓè"/>
            <p:cNvSpPr>
              <a:spLocks/>
            </p:cNvSpPr>
            <p:nvPr/>
          </p:nvSpPr>
          <p:spPr bwMode="auto">
            <a:xfrm>
              <a:off x="9219567" y="2638954"/>
              <a:ext cx="172731" cy="1134075"/>
            </a:xfrm>
            <a:custGeom>
              <a:avLst/>
              <a:gdLst>
                <a:gd name="T0" fmla="*/ 2147483646 w 158"/>
                <a:gd name="T1" fmla="*/ 2147483646 h 1037"/>
                <a:gd name="T2" fmla="*/ 2147483646 w 158"/>
                <a:gd name="T3" fmla="*/ 0 h 1037"/>
                <a:gd name="T4" fmla="*/ 0 w 158"/>
                <a:gd name="T5" fmla="*/ 2147483646 h 1037"/>
                <a:gd name="T6" fmla="*/ 2147483646 w 158"/>
                <a:gd name="T7" fmla="*/ 2147483646 h 10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8" h="1037">
                  <a:moveTo>
                    <a:pt x="158" y="1036"/>
                  </a:moveTo>
                  <a:lnTo>
                    <a:pt x="8" y="0"/>
                  </a:lnTo>
                  <a:lnTo>
                    <a:pt x="0" y="2"/>
                  </a:lnTo>
                  <a:lnTo>
                    <a:pt x="150" y="1037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6073" name="ïṧļiḑé"/>
            <p:cNvSpPr>
              <a:spLocks/>
            </p:cNvSpPr>
            <p:nvPr/>
          </p:nvSpPr>
          <p:spPr bwMode="auto">
            <a:xfrm>
              <a:off x="8960471" y="2745034"/>
              <a:ext cx="692015" cy="921914"/>
            </a:xfrm>
            <a:custGeom>
              <a:avLst/>
              <a:gdLst>
                <a:gd name="T0" fmla="*/ 2147483646 w 633"/>
                <a:gd name="T1" fmla="*/ 2147483646 h 843"/>
                <a:gd name="T2" fmla="*/ 2147483646 w 633"/>
                <a:gd name="T3" fmla="*/ 2147483646 h 843"/>
                <a:gd name="T4" fmla="*/ 2147483646 w 633"/>
                <a:gd name="T5" fmla="*/ 0 h 843"/>
                <a:gd name="T6" fmla="*/ 0 w 633"/>
                <a:gd name="T7" fmla="*/ 2147483646 h 843"/>
                <a:gd name="T8" fmla="*/ 2147483646 w 633"/>
                <a:gd name="T9" fmla="*/ 2147483646 h 8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3" h="843">
                  <a:moveTo>
                    <a:pt x="6" y="843"/>
                  </a:moveTo>
                  <a:lnTo>
                    <a:pt x="633" y="5"/>
                  </a:lnTo>
                  <a:lnTo>
                    <a:pt x="627" y="0"/>
                  </a:lnTo>
                  <a:lnTo>
                    <a:pt x="0" y="838"/>
                  </a:lnTo>
                  <a:lnTo>
                    <a:pt x="6" y="843"/>
                  </a:lnTo>
                  <a:close/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6074" name="îşľiḓé"/>
            <p:cNvSpPr>
              <a:spLocks/>
            </p:cNvSpPr>
            <p:nvPr/>
          </p:nvSpPr>
          <p:spPr bwMode="auto">
            <a:xfrm>
              <a:off x="8960471" y="2745034"/>
              <a:ext cx="692015" cy="921914"/>
            </a:xfrm>
            <a:custGeom>
              <a:avLst/>
              <a:gdLst>
                <a:gd name="T0" fmla="*/ 2147483646 w 633"/>
                <a:gd name="T1" fmla="*/ 2147483646 h 843"/>
                <a:gd name="T2" fmla="*/ 2147483646 w 633"/>
                <a:gd name="T3" fmla="*/ 2147483646 h 843"/>
                <a:gd name="T4" fmla="*/ 2147483646 w 633"/>
                <a:gd name="T5" fmla="*/ 0 h 843"/>
                <a:gd name="T6" fmla="*/ 0 w 633"/>
                <a:gd name="T7" fmla="*/ 2147483646 h 8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33" h="843">
                  <a:moveTo>
                    <a:pt x="6" y="843"/>
                  </a:moveTo>
                  <a:lnTo>
                    <a:pt x="633" y="5"/>
                  </a:lnTo>
                  <a:lnTo>
                    <a:pt x="627" y="0"/>
                  </a:lnTo>
                  <a:lnTo>
                    <a:pt x="0" y="838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6075" name="íṡ1iḓè"/>
            <p:cNvSpPr>
              <a:spLocks/>
            </p:cNvSpPr>
            <p:nvPr/>
          </p:nvSpPr>
          <p:spPr bwMode="auto">
            <a:xfrm>
              <a:off x="8668578" y="2570056"/>
              <a:ext cx="1275801" cy="1272963"/>
            </a:xfrm>
            <a:custGeom>
              <a:avLst/>
              <a:gdLst>
                <a:gd name="T0" fmla="*/ 0 w 731"/>
                <a:gd name="T1" fmla="*/ 2147483646 h 731"/>
                <a:gd name="T2" fmla="*/ 2147483646 w 731"/>
                <a:gd name="T3" fmla="*/ 2147483646 h 731"/>
                <a:gd name="T4" fmla="*/ 2147483646 w 731"/>
                <a:gd name="T5" fmla="*/ 2147483646 h 731"/>
                <a:gd name="T6" fmla="*/ 2147483646 w 731"/>
                <a:gd name="T7" fmla="*/ 0 h 731"/>
                <a:gd name="T8" fmla="*/ 0 w 731"/>
                <a:gd name="T9" fmla="*/ 2147483646 h 731"/>
                <a:gd name="T10" fmla="*/ 2147483646 w 731"/>
                <a:gd name="T11" fmla="*/ 2147483646 h 731"/>
                <a:gd name="T12" fmla="*/ 2147483646 w 731"/>
                <a:gd name="T13" fmla="*/ 2147483646 h 731"/>
                <a:gd name="T14" fmla="*/ 2147483646 w 731"/>
                <a:gd name="T15" fmla="*/ 2147483646 h 731"/>
                <a:gd name="T16" fmla="*/ 2147483646 w 731"/>
                <a:gd name="T17" fmla="*/ 2147483646 h 731"/>
                <a:gd name="T18" fmla="*/ 2147483646 w 731"/>
                <a:gd name="T19" fmla="*/ 2147483646 h 7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31" h="731">
                  <a:moveTo>
                    <a:pt x="0" y="366"/>
                  </a:moveTo>
                  <a:cubicBezTo>
                    <a:pt x="0" y="567"/>
                    <a:pt x="164" y="731"/>
                    <a:pt x="365" y="731"/>
                  </a:cubicBezTo>
                  <a:cubicBezTo>
                    <a:pt x="567" y="731"/>
                    <a:pt x="731" y="567"/>
                    <a:pt x="731" y="366"/>
                  </a:cubicBezTo>
                  <a:cubicBezTo>
                    <a:pt x="731" y="164"/>
                    <a:pt x="567" y="0"/>
                    <a:pt x="365" y="0"/>
                  </a:cubicBezTo>
                  <a:cubicBezTo>
                    <a:pt x="164" y="0"/>
                    <a:pt x="0" y="164"/>
                    <a:pt x="0" y="366"/>
                  </a:cubicBezTo>
                  <a:close/>
                  <a:moveTo>
                    <a:pt x="66" y="366"/>
                  </a:moveTo>
                  <a:cubicBezTo>
                    <a:pt x="66" y="200"/>
                    <a:pt x="200" y="66"/>
                    <a:pt x="365" y="66"/>
                  </a:cubicBezTo>
                  <a:cubicBezTo>
                    <a:pt x="531" y="66"/>
                    <a:pt x="665" y="200"/>
                    <a:pt x="665" y="366"/>
                  </a:cubicBezTo>
                  <a:cubicBezTo>
                    <a:pt x="665" y="531"/>
                    <a:pt x="531" y="665"/>
                    <a:pt x="365" y="665"/>
                  </a:cubicBezTo>
                  <a:cubicBezTo>
                    <a:pt x="200" y="665"/>
                    <a:pt x="66" y="531"/>
                    <a:pt x="66" y="366"/>
                  </a:cubicBezTo>
                  <a:close/>
                </a:path>
              </a:pathLst>
            </a:custGeom>
            <a:solidFill>
              <a:srgbClr val="231F20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6076" name="í$1íḓè"/>
            <p:cNvSpPr>
              <a:spLocks/>
            </p:cNvSpPr>
            <p:nvPr/>
          </p:nvSpPr>
          <p:spPr bwMode="auto">
            <a:xfrm>
              <a:off x="8711214" y="2611614"/>
              <a:ext cx="1190529" cy="1189849"/>
            </a:xfrm>
            <a:custGeom>
              <a:avLst/>
              <a:gdLst>
                <a:gd name="T0" fmla="*/ 0 w 683"/>
                <a:gd name="T1" fmla="*/ 2147483646 h 683"/>
                <a:gd name="T2" fmla="*/ 2147483646 w 683"/>
                <a:gd name="T3" fmla="*/ 2147483646 h 683"/>
                <a:gd name="T4" fmla="*/ 2147483646 w 683"/>
                <a:gd name="T5" fmla="*/ 2147483646 h 683"/>
                <a:gd name="T6" fmla="*/ 2147483646 w 683"/>
                <a:gd name="T7" fmla="*/ 0 h 683"/>
                <a:gd name="T8" fmla="*/ 0 w 683"/>
                <a:gd name="T9" fmla="*/ 2147483646 h 683"/>
                <a:gd name="T10" fmla="*/ 2147483646 w 683"/>
                <a:gd name="T11" fmla="*/ 2147483646 h 683"/>
                <a:gd name="T12" fmla="*/ 2147483646 w 683"/>
                <a:gd name="T13" fmla="*/ 2147483646 h 683"/>
                <a:gd name="T14" fmla="*/ 2147483646 w 683"/>
                <a:gd name="T15" fmla="*/ 2147483646 h 683"/>
                <a:gd name="T16" fmla="*/ 2147483646 w 683"/>
                <a:gd name="T17" fmla="*/ 2147483646 h 683"/>
                <a:gd name="T18" fmla="*/ 2147483646 w 683"/>
                <a:gd name="T19" fmla="*/ 2147483646 h 68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83" h="683">
                  <a:moveTo>
                    <a:pt x="0" y="342"/>
                  </a:moveTo>
                  <a:cubicBezTo>
                    <a:pt x="0" y="530"/>
                    <a:pt x="153" y="683"/>
                    <a:pt x="341" y="683"/>
                  </a:cubicBezTo>
                  <a:cubicBezTo>
                    <a:pt x="530" y="683"/>
                    <a:pt x="683" y="530"/>
                    <a:pt x="683" y="342"/>
                  </a:cubicBezTo>
                  <a:cubicBezTo>
                    <a:pt x="683" y="153"/>
                    <a:pt x="530" y="0"/>
                    <a:pt x="341" y="0"/>
                  </a:cubicBezTo>
                  <a:cubicBezTo>
                    <a:pt x="153" y="0"/>
                    <a:pt x="0" y="153"/>
                    <a:pt x="0" y="342"/>
                  </a:cubicBezTo>
                  <a:close/>
                  <a:moveTo>
                    <a:pt x="18" y="342"/>
                  </a:moveTo>
                  <a:cubicBezTo>
                    <a:pt x="18" y="163"/>
                    <a:pt x="163" y="18"/>
                    <a:pt x="341" y="18"/>
                  </a:cubicBezTo>
                  <a:cubicBezTo>
                    <a:pt x="520" y="18"/>
                    <a:pt x="665" y="163"/>
                    <a:pt x="665" y="342"/>
                  </a:cubicBezTo>
                  <a:cubicBezTo>
                    <a:pt x="665" y="520"/>
                    <a:pt x="520" y="665"/>
                    <a:pt x="341" y="665"/>
                  </a:cubicBezTo>
                  <a:cubicBezTo>
                    <a:pt x="163" y="665"/>
                    <a:pt x="18" y="520"/>
                    <a:pt x="18" y="342"/>
                  </a:cubicBezTo>
                  <a:close/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6077" name="íŝľîḑe"/>
            <p:cNvSpPr>
              <a:spLocks noChangeArrowheads="1"/>
            </p:cNvSpPr>
            <p:nvPr/>
          </p:nvSpPr>
          <p:spPr bwMode="auto">
            <a:xfrm>
              <a:off x="9183490" y="3084054"/>
              <a:ext cx="245977" cy="244969"/>
            </a:xfrm>
            <a:prstGeom prst="ellipse">
              <a:avLst/>
            </a:prstGeom>
            <a:solidFill>
              <a:srgbClr val="ADADAD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/>
            </a:p>
          </p:txBody>
        </p:sp>
        <p:sp>
          <p:nvSpPr>
            <p:cNvPr id="36078" name="íSḻîḋê"/>
            <p:cNvSpPr>
              <a:spLocks/>
            </p:cNvSpPr>
            <p:nvPr/>
          </p:nvSpPr>
          <p:spPr bwMode="auto">
            <a:xfrm>
              <a:off x="9194422" y="3096083"/>
              <a:ext cx="223019" cy="223097"/>
            </a:xfrm>
            <a:custGeom>
              <a:avLst/>
              <a:gdLst>
                <a:gd name="T0" fmla="*/ 2147483646 w 128"/>
                <a:gd name="T1" fmla="*/ 2147483646 h 128"/>
                <a:gd name="T2" fmla="*/ 2147483646 w 128"/>
                <a:gd name="T3" fmla="*/ 2147483646 h 128"/>
                <a:gd name="T4" fmla="*/ 2147483646 w 128"/>
                <a:gd name="T5" fmla="*/ 0 h 128"/>
                <a:gd name="T6" fmla="*/ 0 w 128"/>
                <a:gd name="T7" fmla="*/ 2147483646 h 128"/>
                <a:gd name="T8" fmla="*/ 2147483646 w 128"/>
                <a:gd name="T9" fmla="*/ 2147483646 h 128"/>
                <a:gd name="T10" fmla="*/ 2147483646 w 128"/>
                <a:gd name="T11" fmla="*/ 2147483646 h 128"/>
                <a:gd name="T12" fmla="*/ 2147483646 w 128"/>
                <a:gd name="T13" fmla="*/ 2147483646 h 128"/>
                <a:gd name="T14" fmla="*/ 2147483646 w 128"/>
                <a:gd name="T15" fmla="*/ 2147483646 h 128"/>
                <a:gd name="T16" fmla="*/ 2147483646 w 128"/>
                <a:gd name="T17" fmla="*/ 2147483646 h 128"/>
                <a:gd name="T18" fmla="*/ 2147483646 w 128"/>
                <a:gd name="T19" fmla="*/ 2147483646 h 128"/>
                <a:gd name="T20" fmla="*/ 2147483646 w 128"/>
                <a:gd name="T21" fmla="*/ 2147483646 h 128"/>
                <a:gd name="T22" fmla="*/ 2147483646 w 128"/>
                <a:gd name="T23" fmla="*/ 2147483646 h 128"/>
                <a:gd name="T24" fmla="*/ 2147483646 w 128"/>
                <a:gd name="T25" fmla="*/ 2147483646 h 128"/>
                <a:gd name="T26" fmla="*/ 2147483646 w 128"/>
                <a:gd name="T27" fmla="*/ 2147483646 h 128"/>
                <a:gd name="T28" fmla="*/ 2147483646 w 128"/>
                <a:gd name="T29" fmla="*/ 2147483646 h 128"/>
                <a:gd name="T30" fmla="*/ 2147483646 w 128"/>
                <a:gd name="T31" fmla="*/ 2147483646 h 128"/>
                <a:gd name="T32" fmla="*/ 2147483646 w 128"/>
                <a:gd name="T33" fmla="*/ 2147483646 h 1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28">
                  <a:moveTo>
                    <a:pt x="126" y="64"/>
                  </a:moveTo>
                  <a:cubicBezTo>
                    <a:pt x="128" y="64"/>
                    <a:pt x="128" y="64"/>
                    <a:pt x="128" y="64"/>
                  </a:cubicBezTo>
                  <a:cubicBezTo>
                    <a:pt x="128" y="28"/>
                    <a:pt x="100" y="0"/>
                    <a:pt x="64" y="0"/>
                  </a:cubicBezTo>
                  <a:cubicBezTo>
                    <a:pt x="29" y="0"/>
                    <a:pt x="0" y="28"/>
                    <a:pt x="0" y="64"/>
                  </a:cubicBezTo>
                  <a:cubicBezTo>
                    <a:pt x="0" y="99"/>
                    <a:pt x="29" y="128"/>
                    <a:pt x="64" y="128"/>
                  </a:cubicBezTo>
                  <a:cubicBezTo>
                    <a:pt x="100" y="128"/>
                    <a:pt x="128" y="99"/>
                    <a:pt x="128" y="64"/>
                  </a:cubicBezTo>
                  <a:cubicBezTo>
                    <a:pt x="126" y="64"/>
                    <a:pt x="126" y="64"/>
                    <a:pt x="126" y="64"/>
                  </a:cubicBezTo>
                  <a:cubicBezTo>
                    <a:pt x="123" y="64"/>
                    <a:pt x="123" y="64"/>
                    <a:pt x="123" y="64"/>
                  </a:cubicBezTo>
                  <a:cubicBezTo>
                    <a:pt x="123" y="80"/>
                    <a:pt x="116" y="94"/>
                    <a:pt x="106" y="105"/>
                  </a:cubicBezTo>
                  <a:cubicBezTo>
                    <a:pt x="95" y="116"/>
                    <a:pt x="81" y="122"/>
                    <a:pt x="64" y="122"/>
                  </a:cubicBezTo>
                  <a:cubicBezTo>
                    <a:pt x="48" y="122"/>
                    <a:pt x="34" y="116"/>
                    <a:pt x="23" y="105"/>
                  </a:cubicBezTo>
                  <a:cubicBezTo>
                    <a:pt x="12" y="94"/>
                    <a:pt x="6" y="80"/>
                    <a:pt x="6" y="64"/>
                  </a:cubicBezTo>
                  <a:cubicBezTo>
                    <a:pt x="6" y="47"/>
                    <a:pt x="12" y="33"/>
                    <a:pt x="23" y="22"/>
                  </a:cubicBezTo>
                  <a:cubicBezTo>
                    <a:pt x="34" y="11"/>
                    <a:pt x="48" y="5"/>
                    <a:pt x="64" y="5"/>
                  </a:cubicBezTo>
                  <a:cubicBezTo>
                    <a:pt x="81" y="5"/>
                    <a:pt x="95" y="11"/>
                    <a:pt x="106" y="22"/>
                  </a:cubicBezTo>
                  <a:cubicBezTo>
                    <a:pt x="116" y="33"/>
                    <a:pt x="123" y="47"/>
                    <a:pt x="123" y="64"/>
                  </a:cubicBezTo>
                  <a:lnTo>
                    <a:pt x="126" y="6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6079" name="íś1íďè"/>
            <p:cNvSpPr>
              <a:spLocks/>
            </p:cNvSpPr>
            <p:nvPr/>
          </p:nvSpPr>
          <p:spPr bwMode="auto">
            <a:xfrm>
              <a:off x="9066514" y="2488035"/>
              <a:ext cx="69967" cy="56868"/>
            </a:xfrm>
            <a:custGeom>
              <a:avLst/>
              <a:gdLst>
                <a:gd name="T0" fmla="*/ 2147483646 w 64"/>
                <a:gd name="T1" fmla="*/ 0 h 52"/>
                <a:gd name="T2" fmla="*/ 0 w 64"/>
                <a:gd name="T3" fmla="*/ 2147483646 h 52"/>
                <a:gd name="T4" fmla="*/ 0 w 64"/>
                <a:gd name="T5" fmla="*/ 2147483646 h 52"/>
                <a:gd name="T6" fmla="*/ 2147483646 w 64"/>
                <a:gd name="T7" fmla="*/ 0 h 52"/>
                <a:gd name="T8" fmla="*/ 2147483646 w 64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" h="52">
                  <a:moveTo>
                    <a:pt x="64" y="0"/>
                  </a:moveTo>
                  <a:lnTo>
                    <a:pt x="0" y="5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CECECE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6080" name="îṩļîḑé"/>
            <p:cNvSpPr>
              <a:spLocks/>
            </p:cNvSpPr>
            <p:nvPr/>
          </p:nvSpPr>
          <p:spPr bwMode="auto">
            <a:xfrm>
              <a:off x="9066514" y="2488035"/>
              <a:ext cx="69967" cy="56868"/>
            </a:xfrm>
            <a:custGeom>
              <a:avLst/>
              <a:gdLst>
                <a:gd name="T0" fmla="*/ 2147483646 w 64"/>
                <a:gd name="T1" fmla="*/ 0 h 52"/>
                <a:gd name="T2" fmla="*/ 0 w 64"/>
                <a:gd name="T3" fmla="*/ 2147483646 h 52"/>
                <a:gd name="T4" fmla="*/ 0 w 64"/>
                <a:gd name="T5" fmla="*/ 2147483646 h 52"/>
                <a:gd name="T6" fmla="*/ 2147483646 w 64"/>
                <a:gd name="T7" fmla="*/ 0 h 52"/>
                <a:gd name="T8" fmla="*/ 2147483646 w 64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" h="52">
                  <a:moveTo>
                    <a:pt x="64" y="0"/>
                  </a:moveTo>
                  <a:lnTo>
                    <a:pt x="0" y="52"/>
                  </a:lnTo>
                  <a:lnTo>
                    <a:pt x="64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</p:grpSp>
      <p:pic>
        <p:nvPicPr>
          <p:cNvPr id="2" name="图片 2" descr="图片包含 运输&#10;&#10;已生成高可信度的说明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50" y="3967163"/>
            <a:ext cx="3519488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4" name="矩形: 圆角 263">
            <a:extLst>
              <a:ext uri="{FF2B5EF4-FFF2-40B4-BE49-F238E27FC236}">
                <a16:creationId xmlns:a16="http://schemas.microsoft.com/office/drawing/2014/main" xmlns="" id="{8EC4EE42-9405-4EE1-A0D7-D8AF3A64C9F6}"/>
              </a:ext>
            </a:extLst>
          </p:cNvPr>
          <p:cNvSpPr/>
          <p:nvPr/>
        </p:nvSpPr>
        <p:spPr>
          <a:xfrm>
            <a:off x="214313" y="706438"/>
            <a:ext cx="8715375" cy="2827337"/>
          </a:xfrm>
          <a:prstGeom prst="roundRect">
            <a:avLst>
              <a:gd name="adj" fmla="val 1152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265" name="TextBox 8"/>
          <p:cNvSpPr txBox="1">
            <a:spLocks noChangeArrowheads="1"/>
          </p:cNvSpPr>
          <p:nvPr/>
        </p:nvSpPr>
        <p:spPr bwMode="auto">
          <a:xfrm>
            <a:off x="350838" y="1477963"/>
            <a:ext cx="2093912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516" tIns="45258" rIns="90516" bIns="45258">
            <a:spAutoFit/>
          </a:bodyPr>
          <a:lstStyle/>
          <a:p>
            <a:pPr eaLnBrk="1" hangingPunct="1"/>
            <a:r>
              <a:rPr lang="zh-CN" altLang="en-US" sz="3600" b="1">
                <a:latin typeface="楷体" pitchFamily="49" charset="-122"/>
                <a:ea typeface="楷体" pitchFamily="49" charset="-122"/>
              </a:rPr>
              <a:t>减小摩擦的方法：</a:t>
            </a:r>
            <a:endParaRPr lang="zh-CN" altLang="en-US" sz="4000" b="1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66" name="TextBox 9"/>
          <p:cNvSpPr txBox="1">
            <a:spLocks noChangeArrowheads="1"/>
          </p:cNvSpPr>
          <p:nvPr/>
        </p:nvSpPr>
        <p:spPr bwMode="auto">
          <a:xfrm>
            <a:off x="2881313" y="847725"/>
            <a:ext cx="2030412" cy="6461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516" tIns="45258" rIns="90516" bIns="45258">
            <a:spAutoFit/>
          </a:bodyPr>
          <a:lstStyle/>
          <a:p>
            <a:pPr eaLnBrk="1" hangingPunct="1"/>
            <a:r>
              <a:rPr lang="zh-CN" altLang="en-US" sz="3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减小压力</a:t>
            </a:r>
          </a:p>
        </p:txBody>
      </p:sp>
      <p:sp>
        <p:nvSpPr>
          <p:cNvPr id="267" name="TextBox 10"/>
          <p:cNvSpPr txBox="1">
            <a:spLocks noChangeArrowheads="1"/>
          </p:cNvSpPr>
          <p:nvPr/>
        </p:nvSpPr>
        <p:spPr bwMode="auto">
          <a:xfrm>
            <a:off x="2881313" y="1420813"/>
            <a:ext cx="4338637" cy="646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516" tIns="45258" rIns="90516" bIns="45258">
            <a:spAutoFit/>
          </a:bodyPr>
          <a:lstStyle/>
          <a:p>
            <a:pPr eaLnBrk="1" hangingPunct="1"/>
            <a:r>
              <a:rPr lang="zh-CN" altLang="en-US" sz="3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减小接触面粗糙程度</a:t>
            </a:r>
          </a:p>
        </p:txBody>
      </p:sp>
      <p:sp>
        <p:nvSpPr>
          <p:cNvPr id="268" name="AutoShape 22"/>
          <p:cNvSpPr>
            <a:spLocks/>
          </p:cNvSpPr>
          <p:nvPr/>
        </p:nvSpPr>
        <p:spPr bwMode="auto">
          <a:xfrm>
            <a:off x="2430463" y="862013"/>
            <a:ext cx="517525" cy="2430462"/>
          </a:xfrm>
          <a:prstGeom prst="leftBrace">
            <a:avLst>
              <a:gd name="adj1" fmla="val 56051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90516" tIns="45258" rIns="90516" bIns="45258" anchor="ctr"/>
          <a:lstStyle/>
          <a:p>
            <a:pPr eaLnBrk="1" hangingPunct="1"/>
            <a:endParaRPr lang="zh-CN" altLang="en-US" sz="1800" b="1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69" name="TextBox 10"/>
          <p:cNvSpPr txBox="1">
            <a:spLocks noChangeArrowheads="1"/>
          </p:cNvSpPr>
          <p:nvPr/>
        </p:nvSpPr>
        <p:spPr bwMode="auto">
          <a:xfrm>
            <a:off x="2881313" y="2003425"/>
            <a:ext cx="4816475" cy="6461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516" tIns="45258" rIns="90516" bIns="45258">
            <a:spAutoFit/>
          </a:bodyPr>
          <a:lstStyle/>
          <a:p>
            <a:pPr eaLnBrk="1" hangingPunct="1"/>
            <a:r>
              <a:rPr lang="zh-CN" altLang="en-US" sz="3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变滑动摩擦为滚动摩擦</a:t>
            </a:r>
          </a:p>
        </p:txBody>
      </p:sp>
      <p:sp>
        <p:nvSpPr>
          <p:cNvPr id="270" name="TextBox 10"/>
          <p:cNvSpPr txBox="1">
            <a:spLocks noChangeArrowheads="1"/>
          </p:cNvSpPr>
          <p:nvPr/>
        </p:nvSpPr>
        <p:spPr bwMode="auto">
          <a:xfrm>
            <a:off x="2881313" y="2627313"/>
            <a:ext cx="4816475" cy="64452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90516" tIns="45258" rIns="90516" bIns="45258">
            <a:spAutoFit/>
          </a:bodyPr>
          <a:lstStyle/>
          <a:p>
            <a:pPr eaLnBrk="1" hangingPunct="1"/>
            <a:r>
              <a:rPr lang="zh-CN" altLang="en-US" sz="3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使接触面彼此分离</a:t>
            </a:r>
          </a:p>
        </p:txBody>
      </p:sp>
      <p:grpSp>
        <p:nvGrpSpPr>
          <p:cNvPr id="4" name="9ea91c8f-2fb7-4ec6-8097-35132a1bbf4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4203700" y="3275013"/>
            <a:ext cx="3519488" cy="3411537"/>
            <a:chOff x="3741892" y="1409699"/>
            <a:chExt cx="4708227" cy="4562478"/>
          </a:xfrm>
        </p:grpSpPr>
        <p:grpSp>
          <p:nvGrpSpPr>
            <p:cNvPr id="5" name="íṩ1iḓe"/>
            <p:cNvGrpSpPr>
              <a:grpSpLocks/>
            </p:cNvGrpSpPr>
            <p:nvPr/>
          </p:nvGrpSpPr>
          <p:grpSpPr bwMode="auto">
            <a:xfrm>
              <a:off x="3741892" y="1409699"/>
              <a:ext cx="4708227" cy="4562478"/>
              <a:chOff x="1610" y="2"/>
              <a:chExt cx="4458" cy="4320"/>
            </a:xfrm>
          </p:grpSpPr>
          <p:sp>
            <p:nvSpPr>
              <p:cNvPr id="35858" name="îšľïḓê"/>
              <p:cNvSpPr>
                <a:spLocks noChangeArrowheads="1"/>
              </p:cNvSpPr>
              <p:nvPr/>
            </p:nvSpPr>
            <p:spPr bwMode="auto">
              <a:xfrm>
                <a:off x="5061" y="162"/>
                <a:ext cx="418" cy="418"/>
              </a:xfrm>
              <a:prstGeom prst="ellipse">
                <a:avLst/>
              </a:prstGeom>
              <a:solidFill>
                <a:srgbClr val="F5B34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5859" name="iS1iďè"/>
              <p:cNvSpPr>
                <a:spLocks/>
              </p:cNvSpPr>
              <p:nvPr/>
            </p:nvSpPr>
            <p:spPr bwMode="auto">
              <a:xfrm>
                <a:off x="4956" y="3050"/>
                <a:ext cx="949" cy="1272"/>
              </a:xfrm>
              <a:custGeom>
                <a:avLst/>
                <a:gdLst>
                  <a:gd name="T0" fmla="*/ 0 w 949"/>
                  <a:gd name="T1" fmla="*/ 1272 h 1272"/>
                  <a:gd name="T2" fmla="*/ 585 w 949"/>
                  <a:gd name="T3" fmla="*/ 959 h 1272"/>
                  <a:gd name="T4" fmla="*/ 949 w 949"/>
                  <a:gd name="T5" fmla="*/ 0 h 1272"/>
                  <a:gd name="T6" fmla="*/ 196 w 949"/>
                  <a:gd name="T7" fmla="*/ 728 h 1272"/>
                  <a:gd name="T8" fmla="*/ 0 w 949"/>
                  <a:gd name="T9" fmla="*/ 1272 h 12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49" h="1272">
                    <a:moveTo>
                      <a:pt x="0" y="1272"/>
                    </a:moveTo>
                    <a:lnTo>
                      <a:pt x="585" y="959"/>
                    </a:lnTo>
                    <a:lnTo>
                      <a:pt x="949" y="0"/>
                    </a:lnTo>
                    <a:lnTo>
                      <a:pt x="196" y="728"/>
                    </a:lnTo>
                    <a:lnTo>
                      <a:pt x="0" y="1272"/>
                    </a:lnTo>
                    <a:close/>
                  </a:path>
                </a:pathLst>
              </a:custGeom>
              <a:solidFill>
                <a:srgbClr val="7C6A5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860" name="ïsļídé"/>
              <p:cNvSpPr>
                <a:spLocks/>
              </p:cNvSpPr>
              <p:nvPr/>
            </p:nvSpPr>
            <p:spPr bwMode="auto">
              <a:xfrm>
                <a:off x="5242" y="3168"/>
                <a:ext cx="580" cy="1002"/>
              </a:xfrm>
              <a:custGeom>
                <a:avLst/>
                <a:gdLst>
                  <a:gd name="T0" fmla="*/ 580 w 580"/>
                  <a:gd name="T1" fmla="*/ 0 h 1002"/>
                  <a:gd name="T2" fmla="*/ 255 w 580"/>
                  <a:gd name="T3" fmla="*/ 865 h 1002"/>
                  <a:gd name="T4" fmla="*/ 0 w 580"/>
                  <a:gd name="T5" fmla="*/ 1002 h 1002"/>
                  <a:gd name="T6" fmla="*/ 255 w 580"/>
                  <a:gd name="T7" fmla="*/ 368 h 1002"/>
                  <a:gd name="T8" fmla="*/ 580 w 580"/>
                  <a:gd name="T9" fmla="*/ 0 h 10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0" h="1002">
                    <a:moveTo>
                      <a:pt x="580" y="0"/>
                    </a:moveTo>
                    <a:lnTo>
                      <a:pt x="255" y="865"/>
                    </a:lnTo>
                    <a:lnTo>
                      <a:pt x="0" y="1002"/>
                    </a:lnTo>
                    <a:lnTo>
                      <a:pt x="255" y="368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38383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861" name="îšļiḑé"/>
              <p:cNvSpPr>
                <a:spLocks/>
              </p:cNvSpPr>
              <p:nvPr/>
            </p:nvSpPr>
            <p:spPr bwMode="auto">
              <a:xfrm>
                <a:off x="3640" y="3603"/>
                <a:ext cx="1512" cy="719"/>
              </a:xfrm>
              <a:custGeom>
                <a:avLst/>
                <a:gdLst>
                  <a:gd name="T0" fmla="*/ 8 w 1512"/>
                  <a:gd name="T1" fmla="*/ 502 h 719"/>
                  <a:gd name="T2" fmla="*/ 1316 w 1512"/>
                  <a:gd name="T3" fmla="*/ 719 h 719"/>
                  <a:gd name="T4" fmla="*/ 1512 w 1512"/>
                  <a:gd name="T5" fmla="*/ 175 h 719"/>
                  <a:gd name="T6" fmla="*/ 474 w 1512"/>
                  <a:gd name="T7" fmla="*/ 0 h 719"/>
                  <a:gd name="T8" fmla="*/ 0 w 1512"/>
                  <a:gd name="T9" fmla="*/ 175 h 719"/>
                  <a:gd name="T10" fmla="*/ 8 w 1512"/>
                  <a:gd name="T11" fmla="*/ 502 h 71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12" h="719">
                    <a:moveTo>
                      <a:pt x="8" y="502"/>
                    </a:moveTo>
                    <a:lnTo>
                      <a:pt x="1316" y="719"/>
                    </a:lnTo>
                    <a:lnTo>
                      <a:pt x="1512" y="175"/>
                    </a:lnTo>
                    <a:lnTo>
                      <a:pt x="474" y="0"/>
                    </a:lnTo>
                    <a:lnTo>
                      <a:pt x="0" y="175"/>
                    </a:lnTo>
                    <a:lnTo>
                      <a:pt x="8" y="502"/>
                    </a:lnTo>
                    <a:close/>
                  </a:path>
                </a:pathLst>
              </a:custGeom>
              <a:solidFill>
                <a:srgbClr val="594D4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862" name="işļïde"/>
              <p:cNvSpPr>
                <a:spLocks/>
              </p:cNvSpPr>
              <p:nvPr/>
            </p:nvSpPr>
            <p:spPr bwMode="auto">
              <a:xfrm>
                <a:off x="3096" y="3603"/>
                <a:ext cx="552" cy="687"/>
              </a:xfrm>
              <a:custGeom>
                <a:avLst/>
                <a:gdLst>
                  <a:gd name="T0" fmla="*/ 0 w 552"/>
                  <a:gd name="T1" fmla="*/ 687 h 687"/>
                  <a:gd name="T2" fmla="*/ 552 w 552"/>
                  <a:gd name="T3" fmla="*/ 502 h 687"/>
                  <a:gd name="T4" fmla="*/ 539 w 552"/>
                  <a:gd name="T5" fmla="*/ 0 h 687"/>
                  <a:gd name="T6" fmla="*/ 0 w 552"/>
                  <a:gd name="T7" fmla="*/ 94 h 687"/>
                  <a:gd name="T8" fmla="*/ 0 w 552"/>
                  <a:gd name="T9" fmla="*/ 687 h 6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2" h="687">
                    <a:moveTo>
                      <a:pt x="0" y="687"/>
                    </a:moveTo>
                    <a:lnTo>
                      <a:pt x="552" y="502"/>
                    </a:lnTo>
                    <a:lnTo>
                      <a:pt x="539" y="0"/>
                    </a:lnTo>
                    <a:lnTo>
                      <a:pt x="0" y="94"/>
                    </a:lnTo>
                    <a:lnTo>
                      <a:pt x="0" y="687"/>
                    </a:lnTo>
                    <a:close/>
                  </a:path>
                </a:pathLst>
              </a:custGeom>
              <a:solidFill>
                <a:srgbClr val="7C6A5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863" name="ïŝḻíḋè"/>
              <p:cNvSpPr>
                <a:spLocks/>
              </p:cNvSpPr>
              <p:nvPr/>
            </p:nvSpPr>
            <p:spPr bwMode="auto">
              <a:xfrm>
                <a:off x="2363" y="3697"/>
                <a:ext cx="733" cy="593"/>
              </a:xfrm>
              <a:custGeom>
                <a:avLst/>
                <a:gdLst>
                  <a:gd name="T0" fmla="*/ 90 w 733"/>
                  <a:gd name="T1" fmla="*/ 526 h 593"/>
                  <a:gd name="T2" fmla="*/ 733 w 733"/>
                  <a:gd name="T3" fmla="*/ 593 h 593"/>
                  <a:gd name="T4" fmla="*/ 733 w 733"/>
                  <a:gd name="T5" fmla="*/ 0 h 593"/>
                  <a:gd name="T6" fmla="*/ 0 w 733"/>
                  <a:gd name="T7" fmla="*/ 81 h 593"/>
                  <a:gd name="T8" fmla="*/ 90 w 733"/>
                  <a:gd name="T9" fmla="*/ 526 h 5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33" h="593">
                    <a:moveTo>
                      <a:pt x="90" y="526"/>
                    </a:moveTo>
                    <a:lnTo>
                      <a:pt x="733" y="593"/>
                    </a:lnTo>
                    <a:lnTo>
                      <a:pt x="733" y="0"/>
                    </a:lnTo>
                    <a:lnTo>
                      <a:pt x="0" y="81"/>
                    </a:lnTo>
                    <a:lnTo>
                      <a:pt x="90" y="526"/>
                    </a:lnTo>
                    <a:close/>
                  </a:path>
                </a:pathLst>
              </a:custGeom>
              <a:solidFill>
                <a:srgbClr val="594D4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864" name="iṥḻîďè"/>
              <p:cNvSpPr>
                <a:spLocks/>
              </p:cNvSpPr>
              <p:nvPr/>
            </p:nvSpPr>
            <p:spPr bwMode="auto">
              <a:xfrm>
                <a:off x="1610" y="3050"/>
                <a:ext cx="843" cy="1173"/>
              </a:xfrm>
              <a:custGeom>
                <a:avLst/>
                <a:gdLst>
                  <a:gd name="T0" fmla="*/ 0 w 843"/>
                  <a:gd name="T1" fmla="*/ 0 h 1173"/>
                  <a:gd name="T2" fmla="*/ 198 w 843"/>
                  <a:gd name="T3" fmla="*/ 950 h 1173"/>
                  <a:gd name="T4" fmla="*/ 843 w 843"/>
                  <a:gd name="T5" fmla="*/ 1173 h 1173"/>
                  <a:gd name="T6" fmla="*/ 753 w 843"/>
                  <a:gd name="T7" fmla="*/ 728 h 1173"/>
                  <a:gd name="T8" fmla="*/ 0 w 843"/>
                  <a:gd name="T9" fmla="*/ 0 h 11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43" h="1173">
                    <a:moveTo>
                      <a:pt x="0" y="0"/>
                    </a:moveTo>
                    <a:lnTo>
                      <a:pt x="198" y="950"/>
                    </a:lnTo>
                    <a:lnTo>
                      <a:pt x="843" y="1173"/>
                    </a:lnTo>
                    <a:lnTo>
                      <a:pt x="753" y="7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6A5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865" name="íṣlïḍè"/>
              <p:cNvSpPr>
                <a:spLocks/>
              </p:cNvSpPr>
              <p:nvPr/>
            </p:nvSpPr>
            <p:spPr bwMode="auto">
              <a:xfrm>
                <a:off x="1693" y="3168"/>
                <a:ext cx="487" cy="961"/>
              </a:xfrm>
              <a:custGeom>
                <a:avLst/>
                <a:gdLst>
                  <a:gd name="T0" fmla="*/ 326 w 487"/>
                  <a:gd name="T1" fmla="*/ 368 h 961"/>
                  <a:gd name="T2" fmla="*/ 487 w 487"/>
                  <a:gd name="T3" fmla="*/ 961 h 961"/>
                  <a:gd name="T4" fmla="*/ 284 w 487"/>
                  <a:gd name="T5" fmla="*/ 891 h 961"/>
                  <a:gd name="T6" fmla="*/ 0 w 487"/>
                  <a:gd name="T7" fmla="*/ 0 h 961"/>
                  <a:gd name="T8" fmla="*/ 326 w 487"/>
                  <a:gd name="T9" fmla="*/ 368 h 9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7" h="961">
                    <a:moveTo>
                      <a:pt x="326" y="368"/>
                    </a:moveTo>
                    <a:lnTo>
                      <a:pt x="487" y="961"/>
                    </a:lnTo>
                    <a:lnTo>
                      <a:pt x="284" y="891"/>
                    </a:lnTo>
                    <a:lnTo>
                      <a:pt x="0" y="0"/>
                    </a:lnTo>
                    <a:lnTo>
                      <a:pt x="326" y="368"/>
                    </a:lnTo>
                    <a:close/>
                  </a:path>
                </a:pathLst>
              </a:custGeom>
              <a:solidFill>
                <a:srgbClr val="38383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866" name="ïśḻïdè"/>
              <p:cNvSpPr>
                <a:spLocks/>
              </p:cNvSpPr>
              <p:nvPr/>
            </p:nvSpPr>
            <p:spPr bwMode="auto">
              <a:xfrm>
                <a:off x="1610" y="3050"/>
                <a:ext cx="4295" cy="118"/>
              </a:xfrm>
              <a:custGeom>
                <a:avLst/>
                <a:gdLst>
                  <a:gd name="T0" fmla="*/ 70850 w 2692"/>
                  <a:gd name="T1" fmla="*/ 0 h 74"/>
                  <a:gd name="T2" fmla="*/ 35431 w 2692"/>
                  <a:gd name="T3" fmla="*/ 0 h 74"/>
                  <a:gd name="T4" fmla="*/ 0 w 2692"/>
                  <a:gd name="T5" fmla="*/ 0 h 74"/>
                  <a:gd name="T6" fmla="*/ 1369 w 2692"/>
                  <a:gd name="T7" fmla="*/ 1937 h 74"/>
                  <a:gd name="T8" fmla="*/ 69478 w 2692"/>
                  <a:gd name="T9" fmla="*/ 1937 h 74"/>
                  <a:gd name="T10" fmla="*/ 70850 w 2692"/>
                  <a:gd name="T11" fmla="*/ 0 h 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692" h="74">
                    <a:moveTo>
                      <a:pt x="2692" y="0"/>
                    </a:moveTo>
                    <a:cubicBezTo>
                      <a:pt x="1346" y="0"/>
                      <a:pt x="1346" y="0"/>
                      <a:pt x="134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7" y="26"/>
                      <a:pt x="35" y="51"/>
                      <a:pt x="52" y="74"/>
                    </a:cubicBezTo>
                    <a:cubicBezTo>
                      <a:pt x="2640" y="74"/>
                      <a:pt x="2640" y="74"/>
                      <a:pt x="2640" y="74"/>
                    </a:cubicBezTo>
                    <a:cubicBezTo>
                      <a:pt x="2657" y="51"/>
                      <a:pt x="2675" y="26"/>
                      <a:pt x="2692" y="0"/>
                    </a:cubicBezTo>
                    <a:close/>
                  </a:path>
                </a:pathLst>
              </a:custGeom>
              <a:solidFill>
                <a:srgbClr val="A4CE67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867" name="íṩľïḓê"/>
              <p:cNvSpPr>
                <a:spLocks/>
              </p:cNvSpPr>
              <p:nvPr/>
            </p:nvSpPr>
            <p:spPr bwMode="auto">
              <a:xfrm>
                <a:off x="1693" y="3168"/>
                <a:ext cx="4129" cy="43"/>
              </a:xfrm>
              <a:custGeom>
                <a:avLst/>
                <a:gdLst>
                  <a:gd name="T0" fmla="*/ 68106 w 2588"/>
                  <a:gd name="T1" fmla="*/ 0 h 27"/>
                  <a:gd name="T2" fmla="*/ 0 w 2588"/>
                  <a:gd name="T3" fmla="*/ 0 h 27"/>
                  <a:gd name="T4" fmla="*/ 499 w 2588"/>
                  <a:gd name="T5" fmla="*/ 694 h 27"/>
                  <a:gd name="T6" fmla="*/ 67604 w 2588"/>
                  <a:gd name="T7" fmla="*/ 694 h 27"/>
                  <a:gd name="T8" fmla="*/ 68106 w 2588"/>
                  <a:gd name="T9" fmla="*/ 0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8" h="27">
                    <a:moveTo>
                      <a:pt x="258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9"/>
                      <a:pt x="13" y="18"/>
                      <a:pt x="19" y="27"/>
                    </a:cubicBezTo>
                    <a:cubicBezTo>
                      <a:pt x="2569" y="27"/>
                      <a:pt x="2569" y="27"/>
                      <a:pt x="2569" y="27"/>
                    </a:cubicBezTo>
                    <a:cubicBezTo>
                      <a:pt x="2575" y="18"/>
                      <a:pt x="2582" y="9"/>
                      <a:pt x="2588" y="0"/>
                    </a:cubicBez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868" name="íśḻiḋe"/>
              <p:cNvSpPr>
                <a:spLocks/>
              </p:cNvSpPr>
              <p:nvPr/>
            </p:nvSpPr>
            <p:spPr bwMode="auto">
              <a:xfrm>
                <a:off x="1751" y="3246"/>
                <a:ext cx="4014" cy="212"/>
              </a:xfrm>
              <a:custGeom>
                <a:avLst/>
                <a:gdLst>
                  <a:gd name="T0" fmla="*/ 66190 w 2516"/>
                  <a:gd name="T1" fmla="*/ 0 h 133"/>
                  <a:gd name="T2" fmla="*/ 0 w 2516"/>
                  <a:gd name="T3" fmla="*/ 0 h 133"/>
                  <a:gd name="T4" fmla="*/ 3078 w 2516"/>
                  <a:gd name="T5" fmla="*/ 3478 h 133"/>
                  <a:gd name="T6" fmla="*/ 63107 w 2516"/>
                  <a:gd name="T7" fmla="*/ 3478 h 133"/>
                  <a:gd name="T8" fmla="*/ 66190 w 2516"/>
                  <a:gd name="T9" fmla="*/ 0 h 1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16" h="133">
                    <a:moveTo>
                      <a:pt x="251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9" y="49"/>
                      <a:pt x="78" y="93"/>
                      <a:pt x="117" y="133"/>
                    </a:cubicBezTo>
                    <a:cubicBezTo>
                      <a:pt x="2399" y="133"/>
                      <a:pt x="2399" y="133"/>
                      <a:pt x="2399" y="133"/>
                    </a:cubicBezTo>
                    <a:cubicBezTo>
                      <a:pt x="2438" y="93"/>
                      <a:pt x="2477" y="49"/>
                      <a:pt x="2516" y="0"/>
                    </a:cubicBez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869" name="íṡḻíḋè"/>
              <p:cNvSpPr>
                <a:spLocks/>
              </p:cNvSpPr>
              <p:nvPr/>
            </p:nvSpPr>
            <p:spPr bwMode="auto">
              <a:xfrm>
                <a:off x="1974" y="3493"/>
                <a:ext cx="3567" cy="43"/>
              </a:xfrm>
              <a:custGeom>
                <a:avLst/>
                <a:gdLst>
                  <a:gd name="T0" fmla="*/ 743 w 2236"/>
                  <a:gd name="T1" fmla="*/ 694 h 27"/>
                  <a:gd name="T2" fmla="*/ 58053 w 2236"/>
                  <a:gd name="T3" fmla="*/ 694 h 27"/>
                  <a:gd name="T4" fmla="*/ 58784 w 2236"/>
                  <a:gd name="T5" fmla="*/ 0 h 27"/>
                  <a:gd name="T6" fmla="*/ 0 w 2236"/>
                  <a:gd name="T7" fmla="*/ 0 h 27"/>
                  <a:gd name="T8" fmla="*/ 743 w 2236"/>
                  <a:gd name="T9" fmla="*/ 694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36" h="27">
                    <a:moveTo>
                      <a:pt x="28" y="27"/>
                    </a:moveTo>
                    <a:cubicBezTo>
                      <a:pt x="2208" y="27"/>
                      <a:pt x="2208" y="27"/>
                      <a:pt x="2208" y="27"/>
                    </a:cubicBezTo>
                    <a:cubicBezTo>
                      <a:pt x="2217" y="18"/>
                      <a:pt x="2227" y="9"/>
                      <a:pt x="22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9"/>
                      <a:pt x="19" y="18"/>
                      <a:pt x="28" y="27"/>
                    </a:cubicBez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870" name="ïş1íďê"/>
              <p:cNvSpPr>
                <a:spLocks/>
              </p:cNvSpPr>
              <p:nvPr/>
            </p:nvSpPr>
            <p:spPr bwMode="auto">
              <a:xfrm>
                <a:off x="1724" y="3211"/>
                <a:ext cx="4068" cy="35"/>
              </a:xfrm>
              <a:custGeom>
                <a:avLst/>
                <a:gdLst>
                  <a:gd name="T0" fmla="*/ 67055 w 2550"/>
                  <a:gd name="T1" fmla="*/ 0 h 22"/>
                  <a:gd name="T2" fmla="*/ 0 w 2550"/>
                  <a:gd name="T3" fmla="*/ 0 h 22"/>
                  <a:gd name="T4" fmla="*/ 445 w 2550"/>
                  <a:gd name="T5" fmla="*/ 573 h 22"/>
                  <a:gd name="T6" fmla="*/ 66616 w 2550"/>
                  <a:gd name="T7" fmla="*/ 573 h 22"/>
                  <a:gd name="T8" fmla="*/ 67055 w 2550"/>
                  <a:gd name="T9" fmla="*/ 0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50" h="22">
                    <a:moveTo>
                      <a:pt x="255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7"/>
                      <a:pt x="12" y="15"/>
                      <a:pt x="17" y="22"/>
                    </a:cubicBezTo>
                    <a:cubicBezTo>
                      <a:pt x="2533" y="22"/>
                      <a:pt x="2533" y="22"/>
                      <a:pt x="2533" y="22"/>
                    </a:cubicBezTo>
                    <a:cubicBezTo>
                      <a:pt x="2538" y="15"/>
                      <a:pt x="2544" y="7"/>
                      <a:pt x="25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871" name="íṡļiďê"/>
              <p:cNvSpPr>
                <a:spLocks/>
              </p:cNvSpPr>
              <p:nvPr/>
            </p:nvSpPr>
            <p:spPr bwMode="auto">
              <a:xfrm>
                <a:off x="1937" y="3458"/>
                <a:ext cx="3641" cy="35"/>
              </a:xfrm>
              <a:custGeom>
                <a:avLst/>
                <a:gdLst>
                  <a:gd name="T0" fmla="*/ 608 w 2282"/>
                  <a:gd name="T1" fmla="*/ 573 h 22"/>
                  <a:gd name="T2" fmla="*/ 59453 w 2282"/>
                  <a:gd name="T3" fmla="*/ 573 h 22"/>
                  <a:gd name="T4" fmla="*/ 60061 w 2282"/>
                  <a:gd name="T5" fmla="*/ 0 h 22"/>
                  <a:gd name="T6" fmla="*/ 0 w 2282"/>
                  <a:gd name="T7" fmla="*/ 0 h 22"/>
                  <a:gd name="T8" fmla="*/ 608 w 2282"/>
                  <a:gd name="T9" fmla="*/ 573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82" h="22">
                    <a:moveTo>
                      <a:pt x="23" y="22"/>
                    </a:moveTo>
                    <a:cubicBezTo>
                      <a:pt x="2259" y="22"/>
                      <a:pt x="2259" y="22"/>
                      <a:pt x="2259" y="22"/>
                    </a:cubicBezTo>
                    <a:cubicBezTo>
                      <a:pt x="2267" y="15"/>
                      <a:pt x="2274" y="8"/>
                      <a:pt x="228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8"/>
                      <a:pt x="15" y="15"/>
                      <a:pt x="23" y="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872" name="isļîdê"/>
              <p:cNvSpPr>
                <a:spLocks noChangeArrowheads="1"/>
              </p:cNvSpPr>
              <p:nvPr/>
            </p:nvSpPr>
            <p:spPr bwMode="auto">
              <a:xfrm>
                <a:off x="5379" y="3334"/>
                <a:ext cx="162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5873" name="ï$ḻiḍé"/>
              <p:cNvSpPr>
                <a:spLocks noChangeArrowheads="1"/>
              </p:cNvSpPr>
              <p:nvPr/>
            </p:nvSpPr>
            <p:spPr bwMode="auto">
              <a:xfrm>
                <a:off x="5095" y="3334"/>
                <a:ext cx="163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5874" name="í$ľiḍê"/>
              <p:cNvSpPr>
                <a:spLocks noChangeArrowheads="1"/>
              </p:cNvSpPr>
              <p:nvPr/>
            </p:nvSpPr>
            <p:spPr bwMode="auto">
              <a:xfrm>
                <a:off x="4812" y="3334"/>
                <a:ext cx="163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5875" name="íṥḻíďe"/>
              <p:cNvSpPr>
                <a:spLocks noChangeArrowheads="1"/>
              </p:cNvSpPr>
              <p:nvPr/>
            </p:nvSpPr>
            <p:spPr bwMode="auto">
              <a:xfrm>
                <a:off x="4528" y="3334"/>
                <a:ext cx="163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5876" name="íSļîḑè"/>
              <p:cNvSpPr>
                <a:spLocks noChangeArrowheads="1"/>
              </p:cNvSpPr>
              <p:nvPr/>
            </p:nvSpPr>
            <p:spPr bwMode="auto">
              <a:xfrm>
                <a:off x="4244" y="3334"/>
                <a:ext cx="163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5877" name="ísľiďe"/>
              <p:cNvSpPr>
                <a:spLocks noChangeArrowheads="1"/>
              </p:cNvSpPr>
              <p:nvPr/>
            </p:nvSpPr>
            <p:spPr bwMode="auto">
              <a:xfrm>
                <a:off x="3962" y="3334"/>
                <a:ext cx="163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5878" name="îŝliḍe"/>
              <p:cNvSpPr>
                <a:spLocks noChangeArrowheads="1"/>
              </p:cNvSpPr>
              <p:nvPr/>
            </p:nvSpPr>
            <p:spPr bwMode="auto">
              <a:xfrm>
                <a:off x="3678" y="3334"/>
                <a:ext cx="163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5879" name="îṧļíďé"/>
              <p:cNvSpPr>
                <a:spLocks noChangeArrowheads="1"/>
              </p:cNvSpPr>
              <p:nvPr/>
            </p:nvSpPr>
            <p:spPr bwMode="auto">
              <a:xfrm>
                <a:off x="3394" y="3334"/>
                <a:ext cx="163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5880" name="í$ḻîḓè"/>
              <p:cNvSpPr>
                <a:spLocks noChangeArrowheads="1"/>
              </p:cNvSpPr>
              <p:nvPr/>
            </p:nvSpPr>
            <p:spPr bwMode="auto">
              <a:xfrm>
                <a:off x="3112" y="3334"/>
                <a:ext cx="162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5881" name="ïŝ1îḋe"/>
              <p:cNvSpPr>
                <a:spLocks noChangeArrowheads="1"/>
              </p:cNvSpPr>
              <p:nvPr/>
            </p:nvSpPr>
            <p:spPr bwMode="auto">
              <a:xfrm>
                <a:off x="2828" y="3334"/>
                <a:ext cx="162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5882" name="iṩļîḓè"/>
              <p:cNvSpPr>
                <a:spLocks noChangeArrowheads="1"/>
              </p:cNvSpPr>
              <p:nvPr/>
            </p:nvSpPr>
            <p:spPr bwMode="auto">
              <a:xfrm>
                <a:off x="2544" y="3334"/>
                <a:ext cx="164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5883" name="isľíḑê"/>
              <p:cNvSpPr>
                <a:spLocks noChangeArrowheads="1"/>
              </p:cNvSpPr>
              <p:nvPr/>
            </p:nvSpPr>
            <p:spPr bwMode="auto">
              <a:xfrm>
                <a:off x="2261" y="3334"/>
                <a:ext cx="163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5884" name="îślïḓe"/>
              <p:cNvSpPr>
                <a:spLocks noChangeArrowheads="1"/>
              </p:cNvSpPr>
              <p:nvPr/>
            </p:nvSpPr>
            <p:spPr bwMode="auto">
              <a:xfrm>
                <a:off x="1977" y="3334"/>
                <a:ext cx="163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5885" name="íṧ1ïdè"/>
              <p:cNvSpPr>
                <a:spLocks/>
              </p:cNvSpPr>
              <p:nvPr/>
            </p:nvSpPr>
            <p:spPr bwMode="auto">
              <a:xfrm>
                <a:off x="2019" y="3536"/>
                <a:ext cx="3478" cy="242"/>
              </a:xfrm>
              <a:custGeom>
                <a:avLst/>
                <a:gdLst>
                  <a:gd name="T0" fmla="*/ 57357 w 2180"/>
                  <a:gd name="T1" fmla="*/ 0 h 152"/>
                  <a:gd name="T2" fmla="*/ 0 w 2180"/>
                  <a:gd name="T3" fmla="*/ 0 h 152"/>
                  <a:gd name="T4" fmla="*/ 5681 w 2180"/>
                  <a:gd name="T5" fmla="*/ 3939 h 152"/>
                  <a:gd name="T6" fmla="*/ 51663 w 2180"/>
                  <a:gd name="T7" fmla="*/ 3939 h 152"/>
                  <a:gd name="T8" fmla="*/ 57357 w 2180"/>
                  <a:gd name="T9" fmla="*/ 0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80" h="152">
                    <a:moveTo>
                      <a:pt x="218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0" y="62"/>
                      <a:pt x="142" y="112"/>
                      <a:pt x="216" y="152"/>
                    </a:cubicBezTo>
                    <a:cubicBezTo>
                      <a:pt x="1964" y="152"/>
                      <a:pt x="1964" y="152"/>
                      <a:pt x="1964" y="152"/>
                    </a:cubicBezTo>
                    <a:cubicBezTo>
                      <a:pt x="2038" y="112"/>
                      <a:pt x="2110" y="62"/>
                      <a:pt x="2180" y="0"/>
                    </a:cubicBezTo>
                    <a:close/>
                  </a:path>
                </a:pathLst>
              </a:custGeom>
              <a:solidFill>
                <a:srgbClr val="A4CE67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886" name="îṣľiḋe"/>
              <p:cNvSpPr>
                <a:spLocks/>
              </p:cNvSpPr>
              <p:nvPr/>
            </p:nvSpPr>
            <p:spPr bwMode="auto">
              <a:xfrm>
                <a:off x="1937" y="3458"/>
                <a:ext cx="222" cy="668"/>
              </a:xfrm>
              <a:custGeom>
                <a:avLst/>
                <a:gdLst>
                  <a:gd name="T0" fmla="*/ 37 w 222"/>
                  <a:gd name="T1" fmla="*/ 35 h 668"/>
                  <a:gd name="T2" fmla="*/ 222 w 222"/>
                  <a:gd name="T3" fmla="*/ 668 h 668"/>
                  <a:gd name="T4" fmla="*/ 187 w 222"/>
                  <a:gd name="T5" fmla="*/ 652 h 668"/>
                  <a:gd name="T6" fmla="*/ 0 w 222"/>
                  <a:gd name="T7" fmla="*/ 0 h 668"/>
                  <a:gd name="T8" fmla="*/ 37 w 222"/>
                  <a:gd name="T9" fmla="*/ 35 h 6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2" h="668">
                    <a:moveTo>
                      <a:pt x="37" y="35"/>
                    </a:moveTo>
                    <a:lnTo>
                      <a:pt x="222" y="668"/>
                    </a:lnTo>
                    <a:lnTo>
                      <a:pt x="187" y="652"/>
                    </a:lnTo>
                    <a:lnTo>
                      <a:pt x="0" y="0"/>
                    </a:lnTo>
                    <a:lnTo>
                      <a:pt x="37" y="35"/>
                    </a:lnTo>
                    <a:close/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887" name="işľídê"/>
              <p:cNvSpPr>
                <a:spLocks/>
              </p:cNvSpPr>
              <p:nvPr/>
            </p:nvSpPr>
            <p:spPr bwMode="auto">
              <a:xfrm>
                <a:off x="1724" y="3211"/>
                <a:ext cx="300" cy="864"/>
              </a:xfrm>
              <a:custGeom>
                <a:avLst/>
                <a:gdLst>
                  <a:gd name="T0" fmla="*/ 27 w 300"/>
                  <a:gd name="T1" fmla="*/ 35 h 864"/>
                  <a:gd name="T2" fmla="*/ 300 w 300"/>
                  <a:gd name="T3" fmla="*/ 864 h 864"/>
                  <a:gd name="T4" fmla="*/ 274 w 300"/>
                  <a:gd name="T5" fmla="*/ 856 h 864"/>
                  <a:gd name="T6" fmla="*/ 0 w 300"/>
                  <a:gd name="T7" fmla="*/ 0 h 864"/>
                  <a:gd name="T8" fmla="*/ 27 w 300"/>
                  <a:gd name="T9" fmla="*/ 35 h 8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0" h="864">
                    <a:moveTo>
                      <a:pt x="27" y="35"/>
                    </a:moveTo>
                    <a:lnTo>
                      <a:pt x="300" y="864"/>
                    </a:lnTo>
                    <a:lnTo>
                      <a:pt x="274" y="856"/>
                    </a:lnTo>
                    <a:lnTo>
                      <a:pt x="0" y="0"/>
                    </a:lnTo>
                    <a:lnTo>
                      <a:pt x="27" y="35"/>
                    </a:lnTo>
                    <a:close/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888" name="ís1íḍê"/>
              <p:cNvSpPr>
                <a:spLocks/>
              </p:cNvSpPr>
              <p:nvPr/>
            </p:nvSpPr>
            <p:spPr bwMode="auto">
              <a:xfrm>
                <a:off x="5473" y="3211"/>
                <a:ext cx="319" cy="835"/>
              </a:xfrm>
              <a:custGeom>
                <a:avLst/>
                <a:gdLst>
                  <a:gd name="T0" fmla="*/ 319 w 319"/>
                  <a:gd name="T1" fmla="*/ 0 h 835"/>
                  <a:gd name="T2" fmla="*/ 14 w 319"/>
                  <a:gd name="T3" fmla="*/ 827 h 835"/>
                  <a:gd name="T4" fmla="*/ 0 w 319"/>
                  <a:gd name="T5" fmla="*/ 835 h 835"/>
                  <a:gd name="T6" fmla="*/ 292 w 319"/>
                  <a:gd name="T7" fmla="*/ 35 h 835"/>
                  <a:gd name="T8" fmla="*/ 319 w 319"/>
                  <a:gd name="T9" fmla="*/ 0 h 8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9" h="835">
                    <a:moveTo>
                      <a:pt x="319" y="0"/>
                    </a:moveTo>
                    <a:lnTo>
                      <a:pt x="14" y="827"/>
                    </a:lnTo>
                    <a:lnTo>
                      <a:pt x="0" y="835"/>
                    </a:lnTo>
                    <a:lnTo>
                      <a:pt x="292" y="35"/>
                    </a:lnTo>
                    <a:lnTo>
                      <a:pt x="319" y="0"/>
                    </a:lnTo>
                    <a:close/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889" name="í$ļiďè"/>
              <p:cNvSpPr>
                <a:spLocks/>
              </p:cNvSpPr>
              <p:nvPr/>
            </p:nvSpPr>
            <p:spPr bwMode="auto">
              <a:xfrm>
                <a:off x="5291" y="3458"/>
                <a:ext cx="287" cy="685"/>
              </a:xfrm>
              <a:custGeom>
                <a:avLst/>
                <a:gdLst>
                  <a:gd name="T0" fmla="*/ 287 w 287"/>
                  <a:gd name="T1" fmla="*/ 0 h 685"/>
                  <a:gd name="T2" fmla="*/ 29 w 287"/>
                  <a:gd name="T3" fmla="*/ 669 h 685"/>
                  <a:gd name="T4" fmla="*/ 0 w 287"/>
                  <a:gd name="T5" fmla="*/ 685 h 685"/>
                  <a:gd name="T6" fmla="*/ 250 w 287"/>
                  <a:gd name="T7" fmla="*/ 35 h 685"/>
                  <a:gd name="T8" fmla="*/ 287 w 287"/>
                  <a:gd name="T9" fmla="*/ 0 h 6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7" h="685">
                    <a:moveTo>
                      <a:pt x="287" y="0"/>
                    </a:moveTo>
                    <a:lnTo>
                      <a:pt x="29" y="669"/>
                    </a:lnTo>
                    <a:lnTo>
                      <a:pt x="0" y="685"/>
                    </a:lnTo>
                    <a:lnTo>
                      <a:pt x="250" y="35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890" name="işḻïdè"/>
              <p:cNvSpPr>
                <a:spLocks/>
              </p:cNvSpPr>
              <p:nvPr/>
            </p:nvSpPr>
            <p:spPr bwMode="auto">
              <a:xfrm>
                <a:off x="2606" y="319"/>
                <a:ext cx="742" cy="328"/>
              </a:xfrm>
              <a:custGeom>
                <a:avLst/>
                <a:gdLst>
                  <a:gd name="T0" fmla="*/ 5574 w 465"/>
                  <a:gd name="T1" fmla="*/ 0 h 206"/>
                  <a:gd name="T2" fmla="*/ 2958 w 465"/>
                  <a:gd name="T3" fmla="*/ 2140 h 206"/>
                  <a:gd name="T4" fmla="*/ 1854 w 465"/>
                  <a:gd name="T5" fmla="*/ 1739 h 206"/>
                  <a:gd name="T6" fmla="*/ 0 w 465"/>
                  <a:gd name="T7" fmla="*/ 3557 h 206"/>
                  <a:gd name="T8" fmla="*/ 1854 w 465"/>
                  <a:gd name="T9" fmla="*/ 5342 h 206"/>
                  <a:gd name="T10" fmla="*/ 11049 w 465"/>
                  <a:gd name="T11" fmla="*/ 5342 h 206"/>
                  <a:gd name="T12" fmla="*/ 12245 w 465"/>
                  <a:gd name="T13" fmla="*/ 4153 h 206"/>
                  <a:gd name="T14" fmla="*/ 11049 w 465"/>
                  <a:gd name="T15" fmla="*/ 2938 h 206"/>
                  <a:gd name="T16" fmla="*/ 11007 w 465"/>
                  <a:gd name="T17" fmla="*/ 2938 h 206"/>
                  <a:gd name="T18" fmla="*/ 8928 w 465"/>
                  <a:gd name="T19" fmla="*/ 1173 h 206"/>
                  <a:gd name="T20" fmla="*/ 7975 w 465"/>
                  <a:gd name="T21" fmla="*/ 1403 h 206"/>
                  <a:gd name="T22" fmla="*/ 5574 w 465"/>
                  <a:gd name="T23" fmla="*/ 0 h 20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65" h="206">
                    <a:moveTo>
                      <a:pt x="212" y="0"/>
                    </a:moveTo>
                    <a:cubicBezTo>
                      <a:pt x="163" y="0"/>
                      <a:pt x="122" y="35"/>
                      <a:pt x="112" y="82"/>
                    </a:cubicBezTo>
                    <a:cubicBezTo>
                      <a:pt x="100" y="73"/>
                      <a:pt x="86" y="67"/>
                      <a:pt x="70" y="67"/>
                    </a:cubicBezTo>
                    <a:cubicBezTo>
                      <a:pt x="31" y="67"/>
                      <a:pt x="0" y="99"/>
                      <a:pt x="0" y="137"/>
                    </a:cubicBezTo>
                    <a:cubicBezTo>
                      <a:pt x="0" y="175"/>
                      <a:pt x="31" y="206"/>
                      <a:pt x="70" y="206"/>
                    </a:cubicBezTo>
                    <a:cubicBezTo>
                      <a:pt x="419" y="206"/>
                      <a:pt x="419" y="206"/>
                      <a:pt x="419" y="206"/>
                    </a:cubicBezTo>
                    <a:cubicBezTo>
                      <a:pt x="444" y="206"/>
                      <a:pt x="465" y="185"/>
                      <a:pt x="465" y="160"/>
                    </a:cubicBezTo>
                    <a:cubicBezTo>
                      <a:pt x="465" y="134"/>
                      <a:pt x="444" y="113"/>
                      <a:pt x="419" y="113"/>
                    </a:cubicBezTo>
                    <a:cubicBezTo>
                      <a:pt x="418" y="113"/>
                      <a:pt x="418" y="113"/>
                      <a:pt x="418" y="113"/>
                    </a:cubicBezTo>
                    <a:cubicBezTo>
                      <a:pt x="412" y="75"/>
                      <a:pt x="379" y="45"/>
                      <a:pt x="339" y="45"/>
                    </a:cubicBezTo>
                    <a:cubicBezTo>
                      <a:pt x="326" y="45"/>
                      <a:pt x="314" y="49"/>
                      <a:pt x="303" y="54"/>
                    </a:cubicBezTo>
                    <a:cubicBezTo>
                      <a:pt x="285" y="22"/>
                      <a:pt x="251" y="0"/>
                      <a:pt x="212" y="0"/>
                    </a:cubicBezTo>
                  </a:path>
                </a:pathLst>
              </a:custGeom>
              <a:solidFill>
                <a:srgbClr val="F1EFDD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891" name="i$ľíde"/>
              <p:cNvSpPr>
                <a:spLocks/>
              </p:cNvSpPr>
              <p:nvPr/>
            </p:nvSpPr>
            <p:spPr bwMode="auto">
              <a:xfrm>
                <a:off x="4865" y="330"/>
                <a:ext cx="491" cy="216"/>
              </a:xfrm>
              <a:custGeom>
                <a:avLst/>
                <a:gdLst>
                  <a:gd name="T0" fmla="*/ 7261 w 308"/>
                  <a:gd name="T1" fmla="*/ 1892 h 136"/>
                  <a:gd name="T2" fmla="*/ 7261 w 308"/>
                  <a:gd name="T3" fmla="*/ 1892 h 136"/>
                  <a:gd name="T4" fmla="*/ 5859 w 308"/>
                  <a:gd name="T5" fmla="*/ 737 h 136"/>
                  <a:gd name="T6" fmla="*/ 5238 w 308"/>
                  <a:gd name="T7" fmla="*/ 897 h 136"/>
                  <a:gd name="T8" fmla="*/ 3654 w 308"/>
                  <a:gd name="T9" fmla="*/ 0 h 136"/>
                  <a:gd name="T10" fmla="*/ 1937 w 308"/>
                  <a:gd name="T11" fmla="*/ 1342 h 136"/>
                  <a:gd name="T12" fmla="*/ 1194 w 308"/>
                  <a:gd name="T13" fmla="*/ 1123 h 136"/>
                  <a:gd name="T14" fmla="*/ 0 w 308"/>
                  <a:gd name="T15" fmla="*/ 2295 h 136"/>
                  <a:gd name="T16" fmla="*/ 1194 w 308"/>
                  <a:gd name="T17" fmla="*/ 3469 h 136"/>
                  <a:gd name="T18" fmla="*/ 7261 w 308"/>
                  <a:gd name="T19" fmla="*/ 3469 h 136"/>
                  <a:gd name="T20" fmla="*/ 8062 w 308"/>
                  <a:gd name="T21" fmla="*/ 2681 h 136"/>
                  <a:gd name="T22" fmla="*/ 7261 w 308"/>
                  <a:gd name="T23" fmla="*/ 1892 h 1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8" h="136">
                    <a:moveTo>
                      <a:pt x="277" y="74"/>
                    </a:moveTo>
                    <a:cubicBezTo>
                      <a:pt x="277" y="74"/>
                      <a:pt x="277" y="74"/>
                      <a:pt x="277" y="74"/>
                    </a:cubicBezTo>
                    <a:cubicBezTo>
                      <a:pt x="273" y="49"/>
                      <a:pt x="251" y="29"/>
                      <a:pt x="224" y="29"/>
                    </a:cubicBezTo>
                    <a:cubicBezTo>
                      <a:pt x="216" y="29"/>
                      <a:pt x="208" y="31"/>
                      <a:pt x="200" y="35"/>
                    </a:cubicBezTo>
                    <a:cubicBezTo>
                      <a:pt x="189" y="14"/>
                      <a:pt x="166" y="0"/>
                      <a:pt x="140" y="0"/>
                    </a:cubicBezTo>
                    <a:cubicBezTo>
                      <a:pt x="108" y="0"/>
                      <a:pt x="80" y="23"/>
                      <a:pt x="74" y="53"/>
                    </a:cubicBezTo>
                    <a:cubicBezTo>
                      <a:pt x="66" y="48"/>
                      <a:pt x="56" y="44"/>
                      <a:pt x="46" y="44"/>
                    </a:cubicBezTo>
                    <a:cubicBezTo>
                      <a:pt x="20" y="44"/>
                      <a:pt x="0" y="65"/>
                      <a:pt x="0" y="90"/>
                    </a:cubicBezTo>
                    <a:cubicBezTo>
                      <a:pt x="0" y="115"/>
                      <a:pt x="20" y="136"/>
                      <a:pt x="46" y="136"/>
                    </a:cubicBezTo>
                    <a:cubicBezTo>
                      <a:pt x="277" y="136"/>
                      <a:pt x="277" y="136"/>
                      <a:pt x="277" y="136"/>
                    </a:cubicBezTo>
                    <a:cubicBezTo>
                      <a:pt x="294" y="136"/>
                      <a:pt x="308" y="122"/>
                      <a:pt x="308" y="105"/>
                    </a:cubicBezTo>
                    <a:cubicBezTo>
                      <a:pt x="308" y="88"/>
                      <a:pt x="294" y="74"/>
                      <a:pt x="277" y="74"/>
                    </a:cubicBezTo>
                    <a:close/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892" name="ïsḷiḋé"/>
              <p:cNvSpPr>
                <a:spLocks/>
              </p:cNvSpPr>
              <p:nvPr/>
            </p:nvSpPr>
            <p:spPr bwMode="auto">
              <a:xfrm>
                <a:off x="3539" y="2"/>
                <a:ext cx="492" cy="218"/>
              </a:xfrm>
              <a:custGeom>
                <a:avLst/>
                <a:gdLst>
                  <a:gd name="T0" fmla="*/ 832 w 308"/>
                  <a:gd name="T1" fmla="*/ 1930 h 137"/>
                  <a:gd name="T2" fmla="*/ 832 w 308"/>
                  <a:gd name="T3" fmla="*/ 1930 h 137"/>
                  <a:gd name="T4" fmla="*/ 2225 w 308"/>
                  <a:gd name="T5" fmla="*/ 778 h 137"/>
                  <a:gd name="T6" fmla="*/ 2871 w 308"/>
                  <a:gd name="T7" fmla="*/ 932 h 137"/>
                  <a:gd name="T8" fmla="*/ 4455 w 308"/>
                  <a:gd name="T9" fmla="*/ 0 h 137"/>
                  <a:gd name="T10" fmla="*/ 6231 w 308"/>
                  <a:gd name="T11" fmla="*/ 1397 h 137"/>
                  <a:gd name="T12" fmla="*/ 6961 w 308"/>
                  <a:gd name="T13" fmla="*/ 1173 h 137"/>
                  <a:gd name="T14" fmla="*/ 8176 w 308"/>
                  <a:gd name="T15" fmla="*/ 2360 h 137"/>
                  <a:gd name="T16" fmla="*/ 6961 w 308"/>
                  <a:gd name="T17" fmla="*/ 3537 h 137"/>
                  <a:gd name="T18" fmla="*/ 832 w 308"/>
                  <a:gd name="T19" fmla="*/ 3537 h 137"/>
                  <a:gd name="T20" fmla="*/ 0 w 308"/>
                  <a:gd name="T21" fmla="*/ 2745 h 137"/>
                  <a:gd name="T22" fmla="*/ 832 w 308"/>
                  <a:gd name="T23" fmla="*/ 1930 h 13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8" h="137">
                    <a:moveTo>
                      <a:pt x="31" y="75"/>
                    </a:moveTo>
                    <a:cubicBezTo>
                      <a:pt x="31" y="75"/>
                      <a:pt x="31" y="75"/>
                      <a:pt x="31" y="75"/>
                    </a:cubicBezTo>
                    <a:cubicBezTo>
                      <a:pt x="35" y="50"/>
                      <a:pt x="57" y="30"/>
                      <a:pt x="84" y="30"/>
                    </a:cubicBezTo>
                    <a:cubicBezTo>
                      <a:pt x="93" y="30"/>
                      <a:pt x="101" y="32"/>
                      <a:pt x="108" y="36"/>
                    </a:cubicBezTo>
                    <a:cubicBezTo>
                      <a:pt x="120" y="15"/>
                      <a:pt x="142" y="0"/>
                      <a:pt x="168" y="0"/>
                    </a:cubicBezTo>
                    <a:cubicBezTo>
                      <a:pt x="201" y="0"/>
                      <a:pt x="228" y="23"/>
                      <a:pt x="235" y="54"/>
                    </a:cubicBezTo>
                    <a:cubicBezTo>
                      <a:pt x="242" y="48"/>
                      <a:pt x="252" y="45"/>
                      <a:pt x="262" y="45"/>
                    </a:cubicBezTo>
                    <a:cubicBezTo>
                      <a:pt x="288" y="45"/>
                      <a:pt x="308" y="65"/>
                      <a:pt x="308" y="91"/>
                    </a:cubicBezTo>
                    <a:cubicBezTo>
                      <a:pt x="308" y="116"/>
                      <a:pt x="288" y="137"/>
                      <a:pt x="262" y="137"/>
                    </a:cubicBezTo>
                    <a:cubicBezTo>
                      <a:pt x="31" y="137"/>
                      <a:pt x="31" y="137"/>
                      <a:pt x="31" y="137"/>
                    </a:cubicBezTo>
                    <a:cubicBezTo>
                      <a:pt x="14" y="137"/>
                      <a:pt x="0" y="123"/>
                      <a:pt x="0" y="106"/>
                    </a:cubicBezTo>
                    <a:cubicBezTo>
                      <a:pt x="0" y="89"/>
                      <a:pt x="14" y="75"/>
                      <a:pt x="31" y="75"/>
                    </a:cubicBezTo>
                    <a:close/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893" name="íṡlíḍé"/>
              <p:cNvSpPr>
                <a:spLocks/>
              </p:cNvSpPr>
              <p:nvPr/>
            </p:nvSpPr>
            <p:spPr bwMode="auto">
              <a:xfrm>
                <a:off x="1934" y="1623"/>
                <a:ext cx="492" cy="218"/>
              </a:xfrm>
              <a:custGeom>
                <a:avLst/>
                <a:gdLst>
                  <a:gd name="T0" fmla="*/ 832 w 308"/>
                  <a:gd name="T1" fmla="*/ 1930 h 137"/>
                  <a:gd name="T2" fmla="*/ 832 w 308"/>
                  <a:gd name="T3" fmla="*/ 1930 h 137"/>
                  <a:gd name="T4" fmla="*/ 2225 w 308"/>
                  <a:gd name="T5" fmla="*/ 778 h 137"/>
                  <a:gd name="T6" fmla="*/ 2871 w 308"/>
                  <a:gd name="T7" fmla="*/ 932 h 137"/>
                  <a:gd name="T8" fmla="*/ 4439 w 308"/>
                  <a:gd name="T9" fmla="*/ 0 h 137"/>
                  <a:gd name="T10" fmla="*/ 6211 w 308"/>
                  <a:gd name="T11" fmla="*/ 1397 h 137"/>
                  <a:gd name="T12" fmla="*/ 6961 w 308"/>
                  <a:gd name="T13" fmla="*/ 1173 h 137"/>
                  <a:gd name="T14" fmla="*/ 8176 w 308"/>
                  <a:gd name="T15" fmla="*/ 2360 h 137"/>
                  <a:gd name="T16" fmla="*/ 6961 w 308"/>
                  <a:gd name="T17" fmla="*/ 3537 h 137"/>
                  <a:gd name="T18" fmla="*/ 832 w 308"/>
                  <a:gd name="T19" fmla="*/ 3537 h 137"/>
                  <a:gd name="T20" fmla="*/ 0 w 308"/>
                  <a:gd name="T21" fmla="*/ 2745 h 137"/>
                  <a:gd name="T22" fmla="*/ 832 w 308"/>
                  <a:gd name="T23" fmla="*/ 1930 h 13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8" h="137">
                    <a:moveTo>
                      <a:pt x="31" y="75"/>
                    </a:moveTo>
                    <a:cubicBezTo>
                      <a:pt x="31" y="75"/>
                      <a:pt x="31" y="75"/>
                      <a:pt x="31" y="75"/>
                    </a:cubicBezTo>
                    <a:cubicBezTo>
                      <a:pt x="35" y="50"/>
                      <a:pt x="57" y="30"/>
                      <a:pt x="84" y="30"/>
                    </a:cubicBezTo>
                    <a:cubicBezTo>
                      <a:pt x="92" y="30"/>
                      <a:pt x="100" y="32"/>
                      <a:pt x="108" y="36"/>
                    </a:cubicBezTo>
                    <a:cubicBezTo>
                      <a:pt x="119" y="15"/>
                      <a:pt x="142" y="0"/>
                      <a:pt x="167" y="0"/>
                    </a:cubicBezTo>
                    <a:cubicBezTo>
                      <a:pt x="200" y="0"/>
                      <a:pt x="228" y="23"/>
                      <a:pt x="234" y="54"/>
                    </a:cubicBezTo>
                    <a:cubicBezTo>
                      <a:pt x="242" y="48"/>
                      <a:pt x="252" y="45"/>
                      <a:pt x="262" y="45"/>
                    </a:cubicBezTo>
                    <a:cubicBezTo>
                      <a:pt x="287" y="45"/>
                      <a:pt x="308" y="65"/>
                      <a:pt x="308" y="91"/>
                    </a:cubicBezTo>
                    <a:cubicBezTo>
                      <a:pt x="308" y="116"/>
                      <a:pt x="287" y="137"/>
                      <a:pt x="262" y="137"/>
                    </a:cubicBezTo>
                    <a:cubicBezTo>
                      <a:pt x="31" y="137"/>
                      <a:pt x="31" y="137"/>
                      <a:pt x="31" y="137"/>
                    </a:cubicBezTo>
                    <a:cubicBezTo>
                      <a:pt x="14" y="137"/>
                      <a:pt x="0" y="123"/>
                      <a:pt x="0" y="106"/>
                    </a:cubicBezTo>
                    <a:cubicBezTo>
                      <a:pt x="0" y="89"/>
                      <a:pt x="14" y="75"/>
                      <a:pt x="31" y="75"/>
                    </a:cubicBezTo>
                    <a:close/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894" name="isľiḓê"/>
              <p:cNvSpPr>
                <a:spLocks/>
              </p:cNvSpPr>
              <p:nvPr/>
            </p:nvSpPr>
            <p:spPr bwMode="auto">
              <a:xfrm>
                <a:off x="5577" y="2299"/>
                <a:ext cx="491" cy="216"/>
              </a:xfrm>
              <a:custGeom>
                <a:avLst/>
                <a:gdLst>
                  <a:gd name="T0" fmla="*/ 4398 w 308"/>
                  <a:gd name="T1" fmla="*/ 0 h 136"/>
                  <a:gd name="T2" fmla="*/ 2823 w 308"/>
                  <a:gd name="T3" fmla="*/ 921 h 136"/>
                  <a:gd name="T4" fmla="*/ 2203 w 308"/>
                  <a:gd name="T5" fmla="*/ 769 h 136"/>
                  <a:gd name="T6" fmla="*/ 803 w 308"/>
                  <a:gd name="T7" fmla="*/ 1907 h 136"/>
                  <a:gd name="T8" fmla="*/ 803 w 308"/>
                  <a:gd name="T9" fmla="*/ 1907 h 136"/>
                  <a:gd name="T10" fmla="*/ 0 w 308"/>
                  <a:gd name="T11" fmla="*/ 2697 h 136"/>
                  <a:gd name="T12" fmla="*/ 803 w 308"/>
                  <a:gd name="T13" fmla="*/ 3469 h 136"/>
                  <a:gd name="T14" fmla="*/ 6860 w 308"/>
                  <a:gd name="T15" fmla="*/ 3469 h 136"/>
                  <a:gd name="T16" fmla="*/ 8062 w 308"/>
                  <a:gd name="T17" fmla="*/ 2295 h 136"/>
                  <a:gd name="T18" fmla="*/ 6860 w 308"/>
                  <a:gd name="T19" fmla="*/ 1123 h 136"/>
                  <a:gd name="T20" fmla="*/ 6130 w 308"/>
                  <a:gd name="T21" fmla="*/ 1388 h 136"/>
                  <a:gd name="T22" fmla="*/ 4398 w 308"/>
                  <a:gd name="T23" fmla="*/ 0 h 1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8" h="136">
                    <a:moveTo>
                      <a:pt x="168" y="0"/>
                    </a:moveTo>
                    <a:cubicBezTo>
                      <a:pt x="142" y="0"/>
                      <a:pt x="119" y="14"/>
                      <a:pt x="108" y="36"/>
                    </a:cubicBezTo>
                    <a:cubicBezTo>
                      <a:pt x="101" y="32"/>
                      <a:pt x="92" y="30"/>
                      <a:pt x="84" y="30"/>
                    </a:cubicBezTo>
                    <a:cubicBezTo>
                      <a:pt x="57" y="30"/>
                      <a:pt x="35" y="49"/>
                      <a:pt x="31" y="75"/>
                    </a:cubicBezTo>
                    <a:cubicBezTo>
                      <a:pt x="31" y="75"/>
                      <a:pt x="31" y="75"/>
                      <a:pt x="31" y="75"/>
                    </a:cubicBezTo>
                    <a:cubicBezTo>
                      <a:pt x="14" y="75"/>
                      <a:pt x="0" y="89"/>
                      <a:pt x="0" y="106"/>
                    </a:cubicBezTo>
                    <a:cubicBezTo>
                      <a:pt x="0" y="123"/>
                      <a:pt x="14" y="136"/>
                      <a:pt x="31" y="136"/>
                    </a:cubicBezTo>
                    <a:cubicBezTo>
                      <a:pt x="262" y="136"/>
                      <a:pt x="262" y="136"/>
                      <a:pt x="262" y="136"/>
                    </a:cubicBezTo>
                    <a:cubicBezTo>
                      <a:pt x="288" y="136"/>
                      <a:pt x="308" y="116"/>
                      <a:pt x="308" y="90"/>
                    </a:cubicBezTo>
                    <a:cubicBezTo>
                      <a:pt x="308" y="65"/>
                      <a:pt x="288" y="44"/>
                      <a:pt x="262" y="44"/>
                    </a:cubicBezTo>
                    <a:cubicBezTo>
                      <a:pt x="252" y="44"/>
                      <a:pt x="242" y="48"/>
                      <a:pt x="234" y="54"/>
                    </a:cubicBezTo>
                    <a:cubicBezTo>
                      <a:pt x="228" y="23"/>
                      <a:pt x="200" y="0"/>
                      <a:pt x="168" y="0"/>
                    </a:cubicBezTo>
                  </a:path>
                </a:pathLst>
              </a:custGeom>
              <a:solidFill>
                <a:srgbClr val="F5F3E6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895" name="îṩḷiďè"/>
              <p:cNvSpPr>
                <a:spLocks/>
              </p:cNvSpPr>
              <p:nvPr/>
            </p:nvSpPr>
            <p:spPr bwMode="auto">
              <a:xfrm>
                <a:off x="4753" y="1407"/>
                <a:ext cx="824" cy="364"/>
              </a:xfrm>
              <a:custGeom>
                <a:avLst/>
                <a:gdLst>
                  <a:gd name="T0" fmla="*/ 12320 w 516"/>
                  <a:gd name="T1" fmla="*/ 3224 h 229"/>
                  <a:gd name="T2" fmla="*/ 12287 w 516"/>
                  <a:gd name="T3" fmla="*/ 3224 h 229"/>
                  <a:gd name="T4" fmla="*/ 9949 w 516"/>
                  <a:gd name="T5" fmla="*/ 1276 h 229"/>
                  <a:gd name="T6" fmla="*/ 8911 w 516"/>
                  <a:gd name="T7" fmla="*/ 1531 h 229"/>
                  <a:gd name="T8" fmla="*/ 6222 w 516"/>
                  <a:gd name="T9" fmla="*/ 0 h 229"/>
                  <a:gd name="T10" fmla="*/ 3282 w 516"/>
                  <a:gd name="T11" fmla="*/ 2337 h 229"/>
                  <a:gd name="T12" fmla="*/ 2034 w 516"/>
                  <a:gd name="T13" fmla="*/ 1915 h 229"/>
                  <a:gd name="T14" fmla="*/ 0 w 516"/>
                  <a:gd name="T15" fmla="*/ 3909 h 229"/>
                  <a:gd name="T16" fmla="*/ 2034 w 516"/>
                  <a:gd name="T17" fmla="*/ 5872 h 229"/>
                  <a:gd name="T18" fmla="*/ 12320 w 516"/>
                  <a:gd name="T19" fmla="*/ 5872 h 229"/>
                  <a:gd name="T20" fmla="*/ 13671 w 516"/>
                  <a:gd name="T21" fmla="*/ 4538 h 229"/>
                  <a:gd name="T22" fmla="*/ 12320 w 516"/>
                  <a:gd name="T23" fmla="*/ 3224 h 22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16" h="229">
                    <a:moveTo>
                      <a:pt x="465" y="126"/>
                    </a:moveTo>
                    <a:cubicBezTo>
                      <a:pt x="464" y="126"/>
                      <a:pt x="464" y="126"/>
                      <a:pt x="464" y="126"/>
                    </a:cubicBezTo>
                    <a:cubicBezTo>
                      <a:pt x="458" y="83"/>
                      <a:pt x="421" y="50"/>
                      <a:pt x="376" y="50"/>
                    </a:cubicBezTo>
                    <a:cubicBezTo>
                      <a:pt x="362" y="50"/>
                      <a:pt x="348" y="54"/>
                      <a:pt x="336" y="60"/>
                    </a:cubicBezTo>
                    <a:cubicBezTo>
                      <a:pt x="316" y="24"/>
                      <a:pt x="279" y="0"/>
                      <a:pt x="235" y="0"/>
                    </a:cubicBezTo>
                    <a:cubicBezTo>
                      <a:pt x="180" y="0"/>
                      <a:pt x="135" y="39"/>
                      <a:pt x="124" y="91"/>
                    </a:cubicBezTo>
                    <a:cubicBezTo>
                      <a:pt x="111" y="81"/>
                      <a:pt x="94" y="75"/>
                      <a:pt x="77" y="75"/>
                    </a:cubicBezTo>
                    <a:cubicBezTo>
                      <a:pt x="34" y="75"/>
                      <a:pt x="0" y="109"/>
                      <a:pt x="0" y="152"/>
                    </a:cubicBezTo>
                    <a:cubicBezTo>
                      <a:pt x="0" y="195"/>
                      <a:pt x="34" y="229"/>
                      <a:pt x="77" y="229"/>
                    </a:cubicBezTo>
                    <a:cubicBezTo>
                      <a:pt x="465" y="229"/>
                      <a:pt x="465" y="229"/>
                      <a:pt x="465" y="229"/>
                    </a:cubicBezTo>
                    <a:cubicBezTo>
                      <a:pt x="493" y="229"/>
                      <a:pt x="516" y="206"/>
                      <a:pt x="516" y="177"/>
                    </a:cubicBezTo>
                    <a:cubicBezTo>
                      <a:pt x="516" y="149"/>
                      <a:pt x="493" y="126"/>
                      <a:pt x="465" y="1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896" name="iSḷïḋê"/>
              <p:cNvSpPr>
                <a:spLocks/>
              </p:cNvSpPr>
              <p:nvPr/>
            </p:nvSpPr>
            <p:spPr bwMode="auto">
              <a:xfrm>
                <a:off x="1728" y="951"/>
                <a:ext cx="825" cy="365"/>
              </a:xfrm>
              <a:custGeom>
                <a:avLst/>
                <a:gdLst>
                  <a:gd name="T0" fmla="*/ 12249 w 517"/>
                  <a:gd name="T1" fmla="*/ 3259 h 229"/>
                  <a:gd name="T2" fmla="*/ 12249 w 517"/>
                  <a:gd name="T3" fmla="*/ 3259 h 229"/>
                  <a:gd name="T4" fmla="*/ 9903 w 517"/>
                  <a:gd name="T5" fmla="*/ 1317 h 229"/>
                  <a:gd name="T6" fmla="*/ 8847 w 517"/>
                  <a:gd name="T7" fmla="*/ 1541 h 229"/>
                  <a:gd name="T8" fmla="*/ 6233 w 517"/>
                  <a:gd name="T9" fmla="*/ 0 h 229"/>
                  <a:gd name="T10" fmla="*/ 3266 w 517"/>
                  <a:gd name="T11" fmla="*/ 2345 h 229"/>
                  <a:gd name="T12" fmla="*/ 2027 w 517"/>
                  <a:gd name="T13" fmla="*/ 1937 h 229"/>
                  <a:gd name="T14" fmla="*/ 0 w 517"/>
                  <a:gd name="T15" fmla="*/ 3948 h 229"/>
                  <a:gd name="T16" fmla="*/ 2027 w 517"/>
                  <a:gd name="T17" fmla="*/ 5988 h 229"/>
                  <a:gd name="T18" fmla="*/ 12249 w 517"/>
                  <a:gd name="T19" fmla="*/ 5988 h 229"/>
                  <a:gd name="T20" fmla="*/ 13615 w 517"/>
                  <a:gd name="T21" fmla="*/ 4621 h 229"/>
                  <a:gd name="T22" fmla="*/ 12249 w 517"/>
                  <a:gd name="T23" fmla="*/ 3259 h 22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17" h="229">
                    <a:moveTo>
                      <a:pt x="465" y="125"/>
                    </a:moveTo>
                    <a:cubicBezTo>
                      <a:pt x="465" y="125"/>
                      <a:pt x="465" y="125"/>
                      <a:pt x="465" y="125"/>
                    </a:cubicBezTo>
                    <a:cubicBezTo>
                      <a:pt x="458" y="83"/>
                      <a:pt x="421" y="50"/>
                      <a:pt x="376" y="50"/>
                    </a:cubicBezTo>
                    <a:cubicBezTo>
                      <a:pt x="362" y="50"/>
                      <a:pt x="348" y="53"/>
                      <a:pt x="336" y="59"/>
                    </a:cubicBezTo>
                    <a:cubicBezTo>
                      <a:pt x="317" y="24"/>
                      <a:pt x="279" y="0"/>
                      <a:pt x="236" y="0"/>
                    </a:cubicBezTo>
                    <a:cubicBezTo>
                      <a:pt x="181" y="0"/>
                      <a:pt x="135" y="39"/>
                      <a:pt x="124" y="90"/>
                    </a:cubicBezTo>
                    <a:cubicBezTo>
                      <a:pt x="111" y="80"/>
                      <a:pt x="95" y="74"/>
                      <a:pt x="77" y="74"/>
                    </a:cubicBezTo>
                    <a:cubicBezTo>
                      <a:pt x="34" y="74"/>
                      <a:pt x="0" y="109"/>
                      <a:pt x="0" y="151"/>
                    </a:cubicBezTo>
                    <a:cubicBezTo>
                      <a:pt x="0" y="194"/>
                      <a:pt x="34" y="229"/>
                      <a:pt x="77" y="229"/>
                    </a:cubicBezTo>
                    <a:cubicBezTo>
                      <a:pt x="465" y="229"/>
                      <a:pt x="465" y="229"/>
                      <a:pt x="465" y="229"/>
                    </a:cubicBezTo>
                    <a:cubicBezTo>
                      <a:pt x="494" y="229"/>
                      <a:pt x="517" y="205"/>
                      <a:pt x="517" y="177"/>
                    </a:cubicBezTo>
                    <a:cubicBezTo>
                      <a:pt x="517" y="148"/>
                      <a:pt x="494" y="125"/>
                      <a:pt x="465" y="1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897" name="îs1ïḍè"/>
              <p:cNvSpPr>
                <a:spLocks/>
              </p:cNvSpPr>
              <p:nvPr/>
            </p:nvSpPr>
            <p:spPr bwMode="auto">
              <a:xfrm>
                <a:off x="4613" y="1125"/>
                <a:ext cx="70" cy="73"/>
              </a:xfrm>
              <a:custGeom>
                <a:avLst/>
                <a:gdLst>
                  <a:gd name="T0" fmla="*/ 826 w 44"/>
                  <a:gd name="T1" fmla="*/ 682 h 46"/>
                  <a:gd name="T2" fmla="*/ 826 w 44"/>
                  <a:gd name="T3" fmla="*/ 100 h 46"/>
                  <a:gd name="T4" fmla="*/ 0 w 44"/>
                  <a:gd name="T5" fmla="*/ 960 h 46"/>
                  <a:gd name="T6" fmla="*/ 134 w 44"/>
                  <a:gd name="T7" fmla="*/ 1166 h 46"/>
                  <a:gd name="T8" fmla="*/ 826 w 44"/>
                  <a:gd name="T9" fmla="*/ 682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32" y="27"/>
                    </a:moveTo>
                    <a:cubicBezTo>
                      <a:pt x="32" y="27"/>
                      <a:pt x="44" y="8"/>
                      <a:pt x="32" y="4"/>
                    </a:cubicBezTo>
                    <a:cubicBezTo>
                      <a:pt x="20" y="0"/>
                      <a:pt x="14" y="30"/>
                      <a:pt x="0" y="38"/>
                    </a:cubicBezTo>
                    <a:cubicBezTo>
                      <a:pt x="5" y="46"/>
                      <a:pt x="5" y="46"/>
                      <a:pt x="5" y="46"/>
                    </a:cubicBezTo>
                    <a:lnTo>
                      <a:pt x="32" y="27"/>
                    </a:lnTo>
                    <a:close/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898" name="iSḻïḑé"/>
              <p:cNvSpPr>
                <a:spLocks/>
              </p:cNvSpPr>
              <p:nvPr/>
            </p:nvSpPr>
            <p:spPr bwMode="auto">
              <a:xfrm>
                <a:off x="4404" y="1199"/>
                <a:ext cx="238" cy="223"/>
              </a:xfrm>
              <a:custGeom>
                <a:avLst/>
                <a:gdLst>
                  <a:gd name="T0" fmla="*/ 0 w 149"/>
                  <a:gd name="T1" fmla="*/ 2235 h 140"/>
                  <a:gd name="T2" fmla="*/ 1725 w 149"/>
                  <a:gd name="T3" fmla="*/ 307 h 140"/>
                  <a:gd name="T4" fmla="*/ 3203 w 149"/>
                  <a:gd name="T5" fmla="*/ 102 h 140"/>
                  <a:gd name="T6" fmla="*/ 3952 w 149"/>
                  <a:gd name="T7" fmla="*/ 2337 h 140"/>
                  <a:gd name="T8" fmla="*/ 2311 w 149"/>
                  <a:gd name="T9" fmla="*/ 2474 h 140"/>
                  <a:gd name="T10" fmla="*/ 559 w 149"/>
                  <a:gd name="T11" fmla="*/ 3638 h 140"/>
                  <a:gd name="T12" fmla="*/ 0 w 149"/>
                  <a:gd name="T13" fmla="*/ 2235 h 1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9" h="140">
                    <a:moveTo>
                      <a:pt x="0" y="86"/>
                    </a:moveTo>
                    <a:cubicBezTo>
                      <a:pt x="0" y="86"/>
                      <a:pt x="52" y="24"/>
                      <a:pt x="65" y="12"/>
                    </a:cubicBezTo>
                    <a:cubicBezTo>
                      <a:pt x="78" y="0"/>
                      <a:pt x="107" y="4"/>
                      <a:pt x="121" y="4"/>
                    </a:cubicBezTo>
                    <a:cubicBezTo>
                      <a:pt x="149" y="90"/>
                      <a:pt x="149" y="90"/>
                      <a:pt x="149" y="90"/>
                    </a:cubicBezTo>
                    <a:cubicBezTo>
                      <a:pt x="149" y="90"/>
                      <a:pt x="95" y="97"/>
                      <a:pt x="87" y="95"/>
                    </a:cubicBezTo>
                    <a:cubicBezTo>
                      <a:pt x="78" y="92"/>
                      <a:pt x="44" y="116"/>
                      <a:pt x="21" y="140"/>
                    </a:cubicBezTo>
                    <a:cubicBezTo>
                      <a:pt x="0" y="86"/>
                      <a:pt x="0" y="86"/>
                      <a:pt x="0" y="86"/>
                    </a:cubicBezTo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899" name="iṧľiḓê"/>
              <p:cNvSpPr>
                <a:spLocks/>
              </p:cNvSpPr>
              <p:nvPr/>
            </p:nvSpPr>
            <p:spPr bwMode="auto">
              <a:xfrm>
                <a:off x="4546" y="1086"/>
                <a:ext cx="298" cy="223"/>
              </a:xfrm>
              <a:custGeom>
                <a:avLst/>
                <a:gdLst>
                  <a:gd name="T0" fmla="*/ 0 w 298"/>
                  <a:gd name="T1" fmla="*/ 134 h 223"/>
                  <a:gd name="T2" fmla="*/ 49 w 298"/>
                  <a:gd name="T3" fmla="*/ 223 h 223"/>
                  <a:gd name="T4" fmla="*/ 298 w 298"/>
                  <a:gd name="T5" fmla="*/ 90 h 223"/>
                  <a:gd name="T6" fmla="*/ 250 w 298"/>
                  <a:gd name="T7" fmla="*/ 0 h 223"/>
                  <a:gd name="T8" fmla="*/ 0 w 298"/>
                  <a:gd name="T9" fmla="*/ 134 h 2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8" h="223">
                    <a:moveTo>
                      <a:pt x="0" y="134"/>
                    </a:moveTo>
                    <a:lnTo>
                      <a:pt x="49" y="223"/>
                    </a:lnTo>
                    <a:lnTo>
                      <a:pt x="298" y="90"/>
                    </a:lnTo>
                    <a:lnTo>
                      <a:pt x="250" y="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38383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00" name="iṧľîḑé"/>
              <p:cNvSpPr>
                <a:spLocks/>
              </p:cNvSpPr>
              <p:nvPr/>
            </p:nvSpPr>
            <p:spPr bwMode="auto">
              <a:xfrm>
                <a:off x="4546" y="1086"/>
                <a:ext cx="298" cy="223"/>
              </a:xfrm>
              <a:custGeom>
                <a:avLst/>
                <a:gdLst>
                  <a:gd name="T0" fmla="*/ 0 w 298"/>
                  <a:gd name="T1" fmla="*/ 134 h 223"/>
                  <a:gd name="T2" fmla="*/ 49 w 298"/>
                  <a:gd name="T3" fmla="*/ 223 h 223"/>
                  <a:gd name="T4" fmla="*/ 298 w 298"/>
                  <a:gd name="T5" fmla="*/ 90 h 223"/>
                  <a:gd name="T6" fmla="*/ 250 w 298"/>
                  <a:gd name="T7" fmla="*/ 0 h 223"/>
                  <a:gd name="T8" fmla="*/ 0 w 298"/>
                  <a:gd name="T9" fmla="*/ 134 h 2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8" h="223">
                    <a:moveTo>
                      <a:pt x="0" y="134"/>
                    </a:moveTo>
                    <a:lnTo>
                      <a:pt x="49" y="223"/>
                    </a:lnTo>
                    <a:lnTo>
                      <a:pt x="298" y="90"/>
                    </a:lnTo>
                    <a:lnTo>
                      <a:pt x="250" y="0"/>
                    </a:lnTo>
                    <a:lnTo>
                      <a:pt x="0" y="134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01" name="íŝlíde"/>
              <p:cNvSpPr>
                <a:spLocks/>
              </p:cNvSpPr>
              <p:nvPr/>
            </p:nvSpPr>
            <p:spPr bwMode="auto">
              <a:xfrm>
                <a:off x="4543" y="1099"/>
                <a:ext cx="297" cy="223"/>
              </a:xfrm>
              <a:custGeom>
                <a:avLst/>
                <a:gdLst>
                  <a:gd name="T0" fmla="*/ 0 w 297"/>
                  <a:gd name="T1" fmla="*/ 134 h 223"/>
                  <a:gd name="T2" fmla="*/ 48 w 297"/>
                  <a:gd name="T3" fmla="*/ 223 h 223"/>
                  <a:gd name="T4" fmla="*/ 297 w 297"/>
                  <a:gd name="T5" fmla="*/ 89 h 223"/>
                  <a:gd name="T6" fmla="*/ 249 w 297"/>
                  <a:gd name="T7" fmla="*/ 0 h 223"/>
                  <a:gd name="T8" fmla="*/ 0 w 297"/>
                  <a:gd name="T9" fmla="*/ 134 h 2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7" h="223">
                    <a:moveTo>
                      <a:pt x="0" y="134"/>
                    </a:moveTo>
                    <a:lnTo>
                      <a:pt x="48" y="223"/>
                    </a:lnTo>
                    <a:lnTo>
                      <a:pt x="297" y="89"/>
                    </a:lnTo>
                    <a:lnTo>
                      <a:pt x="249" y="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38383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02" name="ïṥ1íḓè"/>
              <p:cNvSpPr>
                <a:spLocks/>
              </p:cNvSpPr>
              <p:nvPr/>
            </p:nvSpPr>
            <p:spPr bwMode="auto">
              <a:xfrm>
                <a:off x="4543" y="1099"/>
                <a:ext cx="297" cy="223"/>
              </a:xfrm>
              <a:custGeom>
                <a:avLst/>
                <a:gdLst>
                  <a:gd name="T0" fmla="*/ 0 w 297"/>
                  <a:gd name="T1" fmla="*/ 134 h 223"/>
                  <a:gd name="T2" fmla="*/ 48 w 297"/>
                  <a:gd name="T3" fmla="*/ 223 h 223"/>
                  <a:gd name="T4" fmla="*/ 297 w 297"/>
                  <a:gd name="T5" fmla="*/ 89 h 223"/>
                  <a:gd name="T6" fmla="*/ 249 w 297"/>
                  <a:gd name="T7" fmla="*/ 0 h 223"/>
                  <a:gd name="T8" fmla="*/ 0 w 297"/>
                  <a:gd name="T9" fmla="*/ 134 h 2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7" h="223">
                    <a:moveTo>
                      <a:pt x="0" y="134"/>
                    </a:moveTo>
                    <a:lnTo>
                      <a:pt x="48" y="223"/>
                    </a:lnTo>
                    <a:lnTo>
                      <a:pt x="297" y="89"/>
                    </a:lnTo>
                    <a:lnTo>
                      <a:pt x="249" y="0"/>
                    </a:lnTo>
                    <a:lnTo>
                      <a:pt x="0" y="134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03" name="îśḷiḋé"/>
              <p:cNvSpPr>
                <a:spLocks/>
              </p:cNvSpPr>
              <p:nvPr/>
            </p:nvSpPr>
            <p:spPr bwMode="auto">
              <a:xfrm>
                <a:off x="4567" y="1238"/>
                <a:ext cx="22" cy="36"/>
              </a:xfrm>
              <a:custGeom>
                <a:avLst/>
                <a:gdLst>
                  <a:gd name="T0" fmla="*/ 19 w 22"/>
                  <a:gd name="T1" fmla="*/ 36 h 36"/>
                  <a:gd name="T2" fmla="*/ 0 w 22"/>
                  <a:gd name="T3" fmla="*/ 1 h 36"/>
                  <a:gd name="T4" fmla="*/ 3 w 22"/>
                  <a:gd name="T5" fmla="*/ 0 h 36"/>
                  <a:gd name="T6" fmla="*/ 22 w 22"/>
                  <a:gd name="T7" fmla="*/ 35 h 36"/>
                  <a:gd name="T8" fmla="*/ 19 w 22"/>
                  <a:gd name="T9" fmla="*/ 36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" h="36">
                    <a:moveTo>
                      <a:pt x="19" y="36"/>
                    </a:moveTo>
                    <a:lnTo>
                      <a:pt x="0" y="1"/>
                    </a:lnTo>
                    <a:lnTo>
                      <a:pt x="3" y="0"/>
                    </a:lnTo>
                    <a:lnTo>
                      <a:pt x="22" y="35"/>
                    </a:lnTo>
                    <a:lnTo>
                      <a:pt x="19" y="36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04" name="ïŝḻide"/>
              <p:cNvSpPr>
                <a:spLocks/>
              </p:cNvSpPr>
              <p:nvPr/>
            </p:nvSpPr>
            <p:spPr bwMode="auto">
              <a:xfrm>
                <a:off x="4567" y="1238"/>
                <a:ext cx="22" cy="36"/>
              </a:xfrm>
              <a:custGeom>
                <a:avLst/>
                <a:gdLst>
                  <a:gd name="T0" fmla="*/ 19 w 22"/>
                  <a:gd name="T1" fmla="*/ 36 h 36"/>
                  <a:gd name="T2" fmla="*/ 0 w 22"/>
                  <a:gd name="T3" fmla="*/ 1 h 36"/>
                  <a:gd name="T4" fmla="*/ 3 w 22"/>
                  <a:gd name="T5" fmla="*/ 0 h 36"/>
                  <a:gd name="T6" fmla="*/ 22 w 22"/>
                  <a:gd name="T7" fmla="*/ 35 h 36"/>
                  <a:gd name="T8" fmla="*/ 19 w 22"/>
                  <a:gd name="T9" fmla="*/ 36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" h="36">
                    <a:moveTo>
                      <a:pt x="19" y="36"/>
                    </a:moveTo>
                    <a:lnTo>
                      <a:pt x="0" y="1"/>
                    </a:lnTo>
                    <a:lnTo>
                      <a:pt x="3" y="0"/>
                    </a:lnTo>
                    <a:lnTo>
                      <a:pt x="22" y="35"/>
                    </a:lnTo>
                    <a:lnTo>
                      <a:pt x="19" y="36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05" name="ïşlïďè"/>
              <p:cNvSpPr>
                <a:spLocks/>
              </p:cNvSpPr>
              <p:nvPr/>
            </p:nvSpPr>
            <p:spPr bwMode="auto">
              <a:xfrm>
                <a:off x="4567" y="1101"/>
                <a:ext cx="258" cy="194"/>
              </a:xfrm>
              <a:custGeom>
                <a:avLst/>
                <a:gdLst>
                  <a:gd name="T0" fmla="*/ 0 w 258"/>
                  <a:gd name="T1" fmla="*/ 116 h 194"/>
                  <a:gd name="T2" fmla="*/ 41 w 258"/>
                  <a:gd name="T3" fmla="*/ 194 h 194"/>
                  <a:gd name="T4" fmla="*/ 258 w 258"/>
                  <a:gd name="T5" fmla="*/ 78 h 194"/>
                  <a:gd name="T6" fmla="*/ 215 w 258"/>
                  <a:gd name="T7" fmla="*/ 0 h 194"/>
                  <a:gd name="T8" fmla="*/ 0 w 258"/>
                  <a:gd name="T9" fmla="*/ 116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" h="194">
                    <a:moveTo>
                      <a:pt x="0" y="116"/>
                    </a:moveTo>
                    <a:lnTo>
                      <a:pt x="41" y="194"/>
                    </a:lnTo>
                    <a:lnTo>
                      <a:pt x="258" y="78"/>
                    </a:lnTo>
                    <a:lnTo>
                      <a:pt x="215" y="0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A6CFE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06" name="íSļîḍé"/>
              <p:cNvSpPr>
                <a:spLocks/>
              </p:cNvSpPr>
              <p:nvPr/>
            </p:nvSpPr>
            <p:spPr bwMode="auto">
              <a:xfrm>
                <a:off x="4567" y="1101"/>
                <a:ext cx="258" cy="194"/>
              </a:xfrm>
              <a:custGeom>
                <a:avLst/>
                <a:gdLst>
                  <a:gd name="T0" fmla="*/ 0 w 258"/>
                  <a:gd name="T1" fmla="*/ 116 h 194"/>
                  <a:gd name="T2" fmla="*/ 41 w 258"/>
                  <a:gd name="T3" fmla="*/ 194 h 194"/>
                  <a:gd name="T4" fmla="*/ 258 w 258"/>
                  <a:gd name="T5" fmla="*/ 78 h 194"/>
                  <a:gd name="T6" fmla="*/ 215 w 258"/>
                  <a:gd name="T7" fmla="*/ 0 h 194"/>
                  <a:gd name="T8" fmla="*/ 0 w 258"/>
                  <a:gd name="T9" fmla="*/ 116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" h="194">
                    <a:moveTo>
                      <a:pt x="0" y="116"/>
                    </a:moveTo>
                    <a:lnTo>
                      <a:pt x="41" y="194"/>
                    </a:lnTo>
                    <a:lnTo>
                      <a:pt x="258" y="78"/>
                    </a:lnTo>
                    <a:lnTo>
                      <a:pt x="215" y="0"/>
                    </a:lnTo>
                    <a:lnTo>
                      <a:pt x="0" y="116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07" name="iṣ1ïḋe"/>
              <p:cNvSpPr>
                <a:spLocks/>
              </p:cNvSpPr>
              <p:nvPr/>
            </p:nvSpPr>
            <p:spPr bwMode="auto">
              <a:xfrm>
                <a:off x="3801" y="2848"/>
                <a:ext cx="222" cy="128"/>
              </a:xfrm>
              <a:custGeom>
                <a:avLst/>
                <a:gdLst>
                  <a:gd name="T0" fmla="*/ 14 w 222"/>
                  <a:gd name="T1" fmla="*/ 128 h 128"/>
                  <a:gd name="T2" fmla="*/ 222 w 222"/>
                  <a:gd name="T3" fmla="*/ 32 h 128"/>
                  <a:gd name="T4" fmla="*/ 206 w 222"/>
                  <a:gd name="T5" fmla="*/ 0 h 128"/>
                  <a:gd name="T6" fmla="*/ 0 w 222"/>
                  <a:gd name="T7" fmla="*/ 94 h 128"/>
                  <a:gd name="T8" fmla="*/ 14 w 222"/>
                  <a:gd name="T9" fmla="*/ 128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2" h="128">
                    <a:moveTo>
                      <a:pt x="14" y="128"/>
                    </a:moveTo>
                    <a:lnTo>
                      <a:pt x="222" y="32"/>
                    </a:lnTo>
                    <a:lnTo>
                      <a:pt x="206" y="0"/>
                    </a:lnTo>
                    <a:lnTo>
                      <a:pt x="0" y="94"/>
                    </a:lnTo>
                    <a:lnTo>
                      <a:pt x="14" y="128"/>
                    </a:lnTo>
                    <a:close/>
                  </a:path>
                </a:pathLst>
              </a:custGeom>
              <a:solidFill>
                <a:srgbClr val="38383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08" name="íṥ1iḑé"/>
              <p:cNvSpPr>
                <a:spLocks/>
              </p:cNvSpPr>
              <p:nvPr/>
            </p:nvSpPr>
            <p:spPr bwMode="auto">
              <a:xfrm>
                <a:off x="3689" y="2702"/>
                <a:ext cx="157" cy="210"/>
              </a:xfrm>
              <a:custGeom>
                <a:avLst/>
                <a:gdLst>
                  <a:gd name="T0" fmla="*/ 0 w 98"/>
                  <a:gd name="T1" fmla="*/ 1397 h 132"/>
                  <a:gd name="T2" fmla="*/ 984 w 98"/>
                  <a:gd name="T3" fmla="*/ 3401 h 132"/>
                  <a:gd name="T4" fmla="*/ 2661 w 98"/>
                  <a:gd name="T5" fmla="*/ 2480 h 132"/>
                  <a:gd name="T6" fmla="*/ 1402 w 98"/>
                  <a:gd name="T7" fmla="*/ 652 h 132"/>
                  <a:gd name="T8" fmla="*/ 0 w 98"/>
                  <a:gd name="T9" fmla="*/ 1397 h 1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8" h="132">
                    <a:moveTo>
                      <a:pt x="0" y="54"/>
                    </a:moveTo>
                    <a:cubicBezTo>
                      <a:pt x="0" y="54"/>
                      <a:pt x="36" y="105"/>
                      <a:pt x="36" y="132"/>
                    </a:cubicBezTo>
                    <a:cubicBezTo>
                      <a:pt x="98" y="96"/>
                      <a:pt x="98" y="96"/>
                      <a:pt x="98" y="96"/>
                    </a:cubicBezTo>
                    <a:cubicBezTo>
                      <a:pt x="98" y="96"/>
                      <a:pt x="62" y="49"/>
                      <a:pt x="52" y="25"/>
                    </a:cubicBezTo>
                    <a:cubicBezTo>
                      <a:pt x="42" y="0"/>
                      <a:pt x="0" y="54"/>
                      <a:pt x="0" y="54"/>
                    </a:cubicBezTo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09" name="íṧļïḑê"/>
              <p:cNvSpPr>
                <a:spLocks/>
              </p:cNvSpPr>
              <p:nvPr/>
            </p:nvSpPr>
            <p:spPr bwMode="auto">
              <a:xfrm>
                <a:off x="3641" y="2686"/>
                <a:ext cx="155" cy="81"/>
              </a:xfrm>
              <a:custGeom>
                <a:avLst/>
                <a:gdLst>
                  <a:gd name="T0" fmla="*/ 0 w 155"/>
                  <a:gd name="T1" fmla="*/ 70 h 81"/>
                  <a:gd name="T2" fmla="*/ 149 w 155"/>
                  <a:gd name="T3" fmla="*/ 0 h 81"/>
                  <a:gd name="T4" fmla="*/ 155 w 155"/>
                  <a:gd name="T5" fmla="*/ 12 h 81"/>
                  <a:gd name="T6" fmla="*/ 7 w 155"/>
                  <a:gd name="T7" fmla="*/ 81 h 81"/>
                  <a:gd name="T8" fmla="*/ 0 w 155"/>
                  <a:gd name="T9" fmla="*/ 70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5" h="81">
                    <a:moveTo>
                      <a:pt x="0" y="70"/>
                    </a:moveTo>
                    <a:lnTo>
                      <a:pt x="149" y="0"/>
                    </a:lnTo>
                    <a:lnTo>
                      <a:pt x="155" y="12"/>
                    </a:lnTo>
                    <a:lnTo>
                      <a:pt x="7" y="81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0F375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10" name="î$ḷiḍe"/>
              <p:cNvSpPr>
                <a:spLocks/>
              </p:cNvSpPr>
              <p:nvPr/>
            </p:nvSpPr>
            <p:spPr bwMode="auto">
              <a:xfrm>
                <a:off x="3724" y="2764"/>
                <a:ext cx="375" cy="210"/>
              </a:xfrm>
              <a:custGeom>
                <a:avLst/>
                <a:gdLst>
                  <a:gd name="T0" fmla="*/ 349 w 235"/>
                  <a:gd name="T1" fmla="*/ 2223 h 132"/>
                  <a:gd name="T2" fmla="*/ 54 w 235"/>
                  <a:gd name="T3" fmla="*/ 2437 h 132"/>
                  <a:gd name="T4" fmla="*/ 796 w 235"/>
                  <a:gd name="T5" fmla="*/ 3401 h 132"/>
                  <a:gd name="T6" fmla="*/ 2347 w 235"/>
                  <a:gd name="T7" fmla="*/ 2582 h 132"/>
                  <a:gd name="T8" fmla="*/ 2347 w 235"/>
                  <a:gd name="T9" fmla="*/ 2090 h 132"/>
                  <a:gd name="T10" fmla="*/ 3089 w 235"/>
                  <a:gd name="T11" fmla="*/ 2308 h 132"/>
                  <a:gd name="T12" fmla="*/ 5874 w 235"/>
                  <a:gd name="T13" fmla="*/ 737 h 132"/>
                  <a:gd name="T14" fmla="*/ 5874 w 235"/>
                  <a:gd name="T15" fmla="*/ 294 h 132"/>
                  <a:gd name="T16" fmla="*/ 3852 w 235"/>
                  <a:gd name="T17" fmla="*/ 573 h 132"/>
                  <a:gd name="T18" fmla="*/ 1632 w 235"/>
                  <a:gd name="T19" fmla="*/ 792 h 132"/>
                  <a:gd name="T20" fmla="*/ 1581 w 235"/>
                  <a:gd name="T21" fmla="*/ 1185 h 132"/>
                  <a:gd name="T22" fmla="*/ 349 w 235"/>
                  <a:gd name="T23" fmla="*/ 2223 h 1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35" h="132">
                    <a:moveTo>
                      <a:pt x="13" y="86"/>
                    </a:moveTo>
                    <a:cubicBezTo>
                      <a:pt x="3" y="87"/>
                      <a:pt x="3" y="87"/>
                      <a:pt x="2" y="94"/>
                    </a:cubicBezTo>
                    <a:cubicBezTo>
                      <a:pt x="0" y="101"/>
                      <a:pt x="30" y="132"/>
                      <a:pt x="30" y="132"/>
                    </a:cubicBezTo>
                    <a:cubicBezTo>
                      <a:pt x="89" y="100"/>
                      <a:pt x="89" y="100"/>
                      <a:pt x="89" y="100"/>
                    </a:cubicBezTo>
                    <a:cubicBezTo>
                      <a:pt x="89" y="81"/>
                      <a:pt x="89" y="81"/>
                      <a:pt x="89" y="81"/>
                    </a:cubicBezTo>
                    <a:cubicBezTo>
                      <a:pt x="89" y="81"/>
                      <a:pt x="104" y="96"/>
                      <a:pt x="117" y="89"/>
                    </a:cubicBezTo>
                    <a:cubicBezTo>
                      <a:pt x="130" y="81"/>
                      <a:pt x="223" y="28"/>
                      <a:pt x="223" y="28"/>
                    </a:cubicBezTo>
                    <a:cubicBezTo>
                      <a:pt x="223" y="28"/>
                      <a:pt x="235" y="21"/>
                      <a:pt x="223" y="11"/>
                    </a:cubicBezTo>
                    <a:cubicBezTo>
                      <a:pt x="210" y="0"/>
                      <a:pt x="166" y="8"/>
                      <a:pt x="146" y="22"/>
                    </a:cubicBezTo>
                    <a:cubicBezTo>
                      <a:pt x="125" y="36"/>
                      <a:pt x="69" y="34"/>
                      <a:pt x="62" y="31"/>
                    </a:cubicBezTo>
                    <a:cubicBezTo>
                      <a:pt x="55" y="28"/>
                      <a:pt x="54" y="40"/>
                      <a:pt x="60" y="46"/>
                    </a:cubicBezTo>
                    <a:cubicBezTo>
                      <a:pt x="66" y="53"/>
                      <a:pt x="23" y="85"/>
                      <a:pt x="13" y="86"/>
                    </a:cubicBezTo>
                    <a:close/>
                  </a:path>
                </a:pathLst>
              </a:custGeom>
              <a:solidFill>
                <a:srgbClr val="7C6A5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11" name="ïşḷîdé"/>
              <p:cNvSpPr>
                <a:spLocks/>
              </p:cNvSpPr>
              <p:nvPr/>
            </p:nvSpPr>
            <p:spPr bwMode="auto">
              <a:xfrm>
                <a:off x="3691" y="2740"/>
                <a:ext cx="88" cy="79"/>
              </a:xfrm>
              <a:custGeom>
                <a:avLst/>
                <a:gdLst>
                  <a:gd name="T0" fmla="*/ 0 w 55"/>
                  <a:gd name="T1" fmla="*/ 796 h 50"/>
                  <a:gd name="T2" fmla="*/ 0 w 55"/>
                  <a:gd name="T3" fmla="*/ 796 h 50"/>
                  <a:gd name="T4" fmla="*/ 315 w 55"/>
                  <a:gd name="T5" fmla="*/ 1236 h 50"/>
                  <a:gd name="T6" fmla="*/ 315 w 55"/>
                  <a:gd name="T7" fmla="*/ 1236 h 50"/>
                  <a:gd name="T8" fmla="*/ 0 w 55"/>
                  <a:gd name="T9" fmla="*/ 796 h 50"/>
                  <a:gd name="T10" fmla="*/ 1378 w 55"/>
                  <a:gd name="T11" fmla="*/ 33 h 50"/>
                  <a:gd name="T12" fmla="*/ 1378 w 55"/>
                  <a:gd name="T13" fmla="*/ 33 h 50"/>
                  <a:gd name="T14" fmla="*/ 1482 w 55"/>
                  <a:gd name="T15" fmla="*/ 205 h 50"/>
                  <a:gd name="T16" fmla="*/ 1482 w 55"/>
                  <a:gd name="T17" fmla="*/ 205 h 50"/>
                  <a:gd name="T18" fmla="*/ 1378 w 55"/>
                  <a:gd name="T19" fmla="*/ 33 h 50"/>
                  <a:gd name="T20" fmla="*/ 1378 w 55"/>
                  <a:gd name="T21" fmla="*/ 33 h 50"/>
                  <a:gd name="T22" fmla="*/ 1378 w 55"/>
                  <a:gd name="T23" fmla="*/ 0 h 50"/>
                  <a:gd name="T24" fmla="*/ 1378 w 55"/>
                  <a:gd name="T25" fmla="*/ 33 h 50"/>
                  <a:gd name="T26" fmla="*/ 1378 w 55"/>
                  <a:gd name="T27" fmla="*/ 0 h 5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5" h="50"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2" y="35"/>
                      <a:pt x="7" y="42"/>
                      <a:pt x="12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7" y="42"/>
                      <a:pt x="2" y="35"/>
                      <a:pt x="0" y="32"/>
                    </a:cubicBezTo>
                    <a:moveTo>
                      <a:pt x="51" y="1"/>
                    </a:moveTo>
                    <a:cubicBezTo>
                      <a:pt x="51" y="1"/>
                      <a:pt x="51" y="1"/>
                      <a:pt x="51" y="1"/>
                    </a:cubicBezTo>
                    <a:cubicBezTo>
                      <a:pt x="52" y="3"/>
                      <a:pt x="53" y="5"/>
                      <a:pt x="55" y="8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3" y="5"/>
                      <a:pt x="52" y="3"/>
                      <a:pt x="51" y="1"/>
                    </a:cubicBezTo>
                    <a:cubicBezTo>
                      <a:pt x="51" y="1"/>
                      <a:pt x="51" y="1"/>
                      <a:pt x="51" y="1"/>
                    </a:cubicBezTo>
                    <a:moveTo>
                      <a:pt x="51" y="0"/>
                    </a:moveTo>
                    <a:cubicBezTo>
                      <a:pt x="51" y="0"/>
                      <a:pt x="51" y="0"/>
                      <a:pt x="51" y="1"/>
                    </a:cubicBez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solidFill>
                <a:srgbClr val="CECEC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12" name="ïsḷïḋé"/>
              <p:cNvSpPr>
                <a:spLocks/>
              </p:cNvSpPr>
              <p:nvPr/>
            </p:nvSpPr>
            <p:spPr bwMode="auto">
              <a:xfrm>
                <a:off x="3691" y="2732"/>
                <a:ext cx="88" cy="87"/>
              </a:xfrm>
              <a:custGeom>
                <a:avLst/>
                <a:gdLst>
                  <a:gd name="T0" fmla="*/ 1237 w 55"/>
                  <a:gd name="T1" fmla="*/ 0 h 55"/>
                  <a:gd name="T2" fmla="*/ 0 w 55"/>
                  <a:gd name="T3" fmla="*/ 924 h 55"/>
                  <a:gd name="T4" fmla="*/ 315 w 55"/>
                  <a:gd name="T5" fmla="*/ 1367 h 55"/>
                  <a:gd name="T6" fmla="*/ 1450 w 55"/>
                  <a:gd name="T7" fmla="*/ 891 h 55"/>
                  <a:gd name="T8" fmla="*/ 1482 w 55"/>
                  <a:gd name="T9" fmla="*/ 546 h 55"/>
                  <a:gd name="T10" fmla="*/ 1482 w 55"/>
                  <a:gd name="T11" fmla="*/ 326 h 55"/>
                  <a:gd name="T12" fmla="*/ 1378 w 55"/>
                  <a:gd name="T13" fmla="*/ 138 h 55"/>
                  <a:gd name="T14" fmla="*/ 1378 w 55"/>
                  <a:gd name="T15" fmla="*/ 138 h 55"/>
                  <a:gd name="T16" fmla="*/ 1378 w 55"/>
                  <a:gd name="T17" fmla="*/ 138 h 55"/>
                  <a:gd name="T18" fmla="*/ 1378 w 55"/>
                  <a:gd name="T19" fmla="*/ 130 h 55"/>
                  <a:gd name="T20" fmla="*/ 1237 w 55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5" h="55">
                    <a:moveTo>
                      <a:pt x="46" y="0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2" y="40"/>
                      <a:pt x="7" y="47"/>
                      <a:pt x="12" y="55"/>
                    </a:cubicBezTo>
                    <a:cubicBezTo>
                      <a:pt x="54" y="36"/>
                      <a:pt x="54" y="36"/>
                      <a:pt x="54" y="36"/>
                    </a:cubicBezTo>
                    <a:cubicBezTo>
                      <a:pt x="55" y="31"/>
                      <a:pt x="55" y="27"/>
                      <a:pt x="55" y="22"/>
                    </a:cubicBezTo>
                    <a:cubicBezTo>
                      <a:pt x="55" y="19"/>
                      <a:pt x="55" y="16"/>
                      <a:pt x="55" y="13"/>
                    </a:cubicBezTo>
                    <a:cubicBezTo>
                      <a:pt x="53" y="10"/>
                      <a:pt x="52" y="8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49" y="2"/>
                      <a:pt x="48" y="0"/>
                      <a:pt x="46" y="0"/>
                    </a:cubicBezTo>
                  </a:path>
                </a:pathLst>
              </a:custGeom>
              <a:solidFill>
                <a:srgbClr val="C0BEA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13" name="îsļïďè"/>
              <p:cNvSpPr>
                <a:spLocks/>
              </p:cNvSpPr>
              <p:nvPr/>
            </p:nvSpPr>
            <p:spPr bwMode="auto">
              <a:xfrm>
                <a:off x="3648" y="2698"/>
                <a:ext cx="172" cy="121"/>
              </a:xfrm>
              <a:custGeom>
                <a:avLst/>
                <a:gdLst>
                  <a:gd name="T0" fmla="*/ 24 w 172"/>
                  <a:gd name="T1" fmla="*/ 121 h 121"/>
                  <a:gd name="T2" fmla="*/ 0 w 172"/>
                  <a:gd name="T3" fmla="*/ 69 h 121"/>
                  <a:gd name="T4" fmla="*/ 148 w 172"/>
                  <a:gd name="T5" fmla="*/ 0 h 121"/>
                  <a:gd name="T6" fmla="*/ 172 w 172"/>
                  <a:gd name="T7" fmla="*/ 51 h 121"/>
                  <a:gd name="T8" fmla="*/ 24 w 172"/>
                  <a:gd name="T9" fmla="*/ 121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121">
                    <a:moveTo>
                      <a:pt x="24" y="121"/>
                    </a:moveTo>
                    <a:lnTo>
                      <a:pt x="0" y="69"/>
                    </a:lnTo>
                    <a:lnTo>
                      <a:pt x="148" y="0"/>
                    </a:lnTo>
                    <a:lnTo>
                      <a:pt x="172" y="51"/>
                    </a:lnTo>
                    <a:lnTo>
                      <a:pt x="24" y="121"/>
                    </a:lnTo>
                    <a:close/>
                  </a:path>
                </a:pathLst>
              </a:custGeom>
              <a:solidFill>
                <a:srgbClr val="A6CFE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14" name="ïšľïḑe"/>
              <p:cNvSpPr>
                <a:spLocks/>
              </p:cNvSpPr>
              <p:nvPr/>
            </p:nvSpPr>
            <p:spPr bwMode="auto">
              <a:xfrm>
                <a:off x="3600" y="2751"/>
                <a:ext cx="405" cy="172"/>
              </a:xfrm>
              <a:custGeom>
                <a:avLst/>
                <a:gdLst>
                  <a:gd name="T0" fmla="*/ 0 w 254"/>
                  <a:gd name="T1" fmla="*/ 540 h 108"/>
                  <a:gd name="T2" fmla="*/ 6048 w 254"/>
                  <a:gd name="T3" fmla="*/ 2779 h 108"/>
                  <a:gd name="T4" fmla="*/ 6360 w 254"/>
                  <a:gd name="T5" fmla="*/ 2755 h 108"/>
                  <a:gd name="T6" fmla="*/ 6574 w 254"/>
                  <a:gd name="T7" fmla="*/ 2508 h 108"/>
                  <a:gd name="T8" fmla="*/ 6655 w 254"/>
                  <a:gd name="T9" fmla="*/ 2367 h 108"/>
                  <a:gd name="T10" fmla="*/ 217 w 254"/>
                  <a:gd name="T11" fmla="*/ 0 h 108"/>
                  <a:gd name="T12" fmla="*/ 0 w 254"/>
                  <a:gd name="T13" fmla="*/ 540 h 1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4" h="108">
                    <a:moveTo>
                      <a:pt x="0" y="21"/>
                    </a:moveTo>
                    <a:cubicBezTo>
                      <a:pt x="231" y="107"/>
                      <a:pt x="231" y="107"/>
                      <a:pt x="231" y="107"/>
                    </a:cubicBezTo>
                    <a:cubicBezTo>
                      <a:pt x="235" y="108"/>
                      <a:pt x="239" y="108"/>
                      <a:pt x="243" y="106"/>
                    </a:cubicBezTo>
                    <a:cubicBezTo>
                      <a:pt x="247" y="104"/>
                      <a:pt x="250" y="101"/>
                      <a:pt x="251" y="97"/>
                    </a:cubicBezTo>
                    <a:cubicBezTo>
                      <a:pt x="254" y="91"/>
                      <a:pt x="254" y="91"/>
                      <a:pt x="254" y="91"/>
                    </a:cubicBezTo>
                    <a:cubicBezTo>
                      <a:pt x="8" y="0"/>
                      <a:pt x="8" y="0"/>
                      <a:pt x="8" y="0"/>
                    </a:cubicBez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38383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15" name="ïṥľîďè"/>
              <p:cNvSpPr>
                <a:spLocks/>
              </p:cNvSpPr>
              <p:nvPr/>
            </p:nvSpPr>
            <p:spPr bwMode="auto">
              <a:xfrm>
                <a:off x="4546" y="1529"/>
                <a:ext cx="485" cy="480"/>
              </a:xfrm>
              <a:custGeom>
                <a:avLst/>
                <a:gdLst>
                  <a:gd name="T0" fmla="*/ 4011 w 304"/>
                  <a:gd name="T1" fmla="*/ 6881 h 301"/>
                  <a:gd name="T2" fmla="*/ 6233 w 304"/>
                  <a:gd name="T3" fmla="*/ 5829 h 301"/>
                  <a:gd name="T4" fmla="*/ 6704 w 304"/>
                  <a:gd name="T5" fmla="*/ 3934 h 301"/>
                  <a:gd name="T6" fmla="*/ 5921 w 304"/>
                  <a:gd name="T7" fmla="*/ 2024 h 301"/>
                  <a:gd name="T8" fmla="*/ 1860 w 304"/>
                  <a:gd name="T9" fmla="*/ 2075 h 301"/>
                  <a:gd name="T10" fmla="*/ 0 w 304"/>
                  <a:gd name="T11" fmla="*/ 1445 h 301"/>
                  <a:gd name="T12" fmla="*/ 2774 w 304"/>
                  <a:gd name="T13" fmla="*/ 346 h 301"/>
                  <a:gd name="T14" fmla="*/ 6627 w 304"/>
                  <a:gd name="T15" fmla="*/ 837 h 301"/>
                  <a:gd name="T16" fmla="*/ 7899 w 304"/>
                  <a:gd name="T17" fmla="*/ 4446 h 301"/>
                  <a:gd name="T18" fmla="*/ 6147 w 304"/>
                  <a:gd name="T19" fmla="*/ 7235 h 301"/>
                  <a:gd name="T20" fmla="*/ 3797 w 304"/>
                  <a:gd name="T21" fmla="*/ 7578 h 301"/>
                  <a:gd name="T22" fmla="*/ 4011 w 304"/>
                  <a:gd name="T23" fmla="*/ 6881 h 30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4" h="301">
                    <a:moveTo>
                      <a:pt x="152" y="262"/>
                    </a:moveTo>
                    <a:cubicBezTo>
                      <a:pt x="175" y="256"/>
                      <a:pt x="228" y="244"/>
                      <a:pt x="237" y="222"/>
                    </a:cubicBezTo>
                    <a:cubicBezTo>
                      <a:pt x="246" y="200"/>
                      <a:pt x="255" y="150"/>
                      <a:pt x="255" y="150"/>
                    </a:cubicBezTo>
                    <a:cubicBezTo>
                      <a:pt x="255" y="150"/>
                      <a:pt x="257" y="107"/>
                      <a:pt x="225" y="77"/>
                    </a:cubicBezTo>
                    <a:cubicBezTo>
                      <a:pt x="201" y="53"/>
                      <a:pt x="167" y="47"/>
                      <a:pt x="71" y="79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55"/>
                      <a:pt x="52" y="25"/>
                      <a:pt x="105" y="13"/>
                    </a:cubicBezTo>
                    <a:cubicBezTo>
                      <a:pt x="139" y="4"/>
                      <a:pt x="215" y="0"/>
                      <a:pt x="252" y="32"/>
                    </a:cubicBezTo>
                    <a:cubicBezTo>
                      <a:pt x="288" y="65"/>
                      <a:pt x="304" y="133"/>
                      <a:pt x="300" y="169"/>
                    </a:cubicBezTo>
                    <a:cubicBezTo>
                      <a:pt x="296" y="205"/>
                      <a:pt x="283" y="251"/>
                      <a:pt x="234" y="276"/>
                    </a:cubicBezTo>
                    <a:cubicBezTo>
                      <a:pt x="186" y="301"/>
                      <a:pt x="151" y="296"/>
                      <a:pt x="144" y="289"/>
                    </a:cubicBezTo>
                    <a:cubicBezTo>
                      <a:pt x="137" y="281"/>
                      <a:pt x="136" y="266"/>
                      <a:pt x="152" y="262"/>
                    </a:cubicBezTo>
                  </a:path>
                </a:pathLst>
              </a:custGeom>
              <a:solidFill>
                <a:srgbClr val="C6173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16" name="iš1ïďè"/>
              <p:cNvSpPr>
                <a:spLocks/>
              </p:cNvSpPr>
              <p:nvPr/>
            </p:nvSpPr>
            <p:spPr bwMode="auto">
              <a:xfrm>
                <a:off x="3952" y="1187"/>
                <a:ext cx="535" cy="529"/>
              </a:xfrm>
              <a:custGeom>
                <a:avLst/>
                <a:gdLst>
                  <a:gd name="T0" fmla="*/ 396 w 335"/>
                  <a:gd name="T1" fmla="*/ 3338 h 332"/>
                  <a:gd name="T2" fmla="*/ 2257 w 335"/>
                  <a:gd name="T3" fmla="*/ 8494 h 332"/>
                  <a:gd name="T4" fmla="*/ 3718 w 335"/>
                  <a:gd name="T5" fmla="*/ 8083 h 332"/>
                  <a:gd name="T6" fmla="*/ 8870 w 335"/>
                  <a:gd name="T7" fmla="*/ 4130 h 332"/>
                  <a:gd name="T8" fmla="*/ 7313 w 335"/>
                  <a:gd name="T9" fmla="*/ 1934 h 332"/>
                  <a:gd name="T10" fmla="*/ 3814 w 335"/>
                  <a:gd name="T11" fmla="*/ 4356 h 332"/>
                  <a:gd name="T12" fmla="*/ 2940 w 335"/>
                  <a:gd name="T13" fmla="*/ 741 h 332"/>
                  <a:gd name="T14" fmla="*/ 396 w 335"/>
                  <a:gd name="T15" fmla="*/ 3338 h 3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35" h="332">
                    <a:moveTo>
                      <a:pt x="15" y="128"/>
                    </a:moveTo>
                    <a:cubicBezTo>
                      <a:pt x="15" y="128"/>
                      <a:pt x="66" y="319"/>
                      <a:pt x="85" y="326"/>
                    </a:cubicBezTo>
                    <a:cubicBezTo>
                      <a:pt x="104" y="332"/>
                      <a:pt x="116" y="331"/>
                      <a:pt x="140" y="310"/>
                    </a:cubicBezTo>
                    <a:cubicBezTo>
                      <a:pt x="164" y="288"/>
                      <a:pt x="335" y="158"/>
                      <a:pt x="335" y="158"/>
                    </a:cubicBezTo>
                    <a:cubicBezTo>
                      <a:pt x="276" y="74"/>
                      <a:pt x="276" y="74"/>
                      <a:pt x="276" y="74"/>
                    </a:cubicBezTo>
                    <a:cubicBezTo>
                      <a:pt x="144" y="167"/>
                      <a:pt x="144" y="167"/>
                      <a:pt x="144" y="167"/>
                    </a:cubicBezTo>
                    <a:cubicBezTo>
                      <a:pt x="144" y="167"/>
                      <a:pt x="163" y="56"/>
                      <a:pt x="111" y="28"/>
                    </a:cubicBezTo>
                    <a:cubicBezTo>
                      <a:pt x="59" y="0"/>
                      <a:pt x="0" y="72"/>
                      <a:pt x="15" y="128"/>
                    </a:cubicBezTo>
                  </a:path>
                </a:pathLst>
              </a:custGeom>
              <a:solidFill>
                <a:srgbClr val="9B7F6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17" name="íŝľíḋè"/>
              <p:cNvSpPr>
                <a:spLocks/>
              </p:cNvSpPr>
              <p:nvPr/>
            </p:nvSpPr>
            <p:spPr bwMode="auto">
              <a:xfrm>
                <a:off x="3131" y="1682"/>
                <a:ext cx="667" cy="1047"/>
              </a:xfrm>
              <a:custGeom>
                <a:avLst/>
                <a:gdLst>
                  <a:gd name="T0" fmla="*/ 6356 w 418"/>
                  <a:gd name="T1" fmla="*/ 3084 h 657"/>
                  <a:gd name="T2" fmla="*/ 8425 w 418"/>
                  <a:gd name="T3" fmla="*/ 10202 h 657"/>
                  <a:gd name="T4" fmla="*/ 11007 w 418"/>
                  <a:gd name="T5" fmla="*/ 16744 h 657"/>
                  <a:gd name="T6" fmla="*/ 8425 w 418"/>
                  <a:gd name="T7" fmla="*/ 17155 h 657"/>
                  <a:gd name="T8" fmla="*/ 6151 w 418"/>
                  <a:gd name="T9" fmla="*/ 11595 h 657"/>
                  <a:gd name="T10" fmla="*/ 1739 w 418"/>
                  <a:gd name="T11" fmla="*/ 3084 h 657"/>
                  <a:gd name="T12" fmla="*/ 1369 w 418"/>
                  <a:gd name="T13" fmla="*/ 163 h 657"/>
                  <a:gd name="T14" fmla="*/ 6356 w 418"/>
                  <a:gd name="T15" fmla="*/ 3084 h 65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18" h="657">
                    <a:moveTo>
                      <a:pt x="241" y="118"/>
                    </a:moveTo>
                    <a:cubicBezTo>
                      <a:pt x="241" y="118"/>
                      <a:pt x="312" y="332"/>
                      <a:pt x="320" y="391"/>
                    </a:cubicBezTo>
                    <a:cubicBezTo>
                      <a:pt x="329" y="450"/>
                      <a:pt x="418" y="641"/>
                      <a:pt x="418" y="641"/>
                    </a:cubicBezTo>
                    <a:cubicBezTo>
                      <a:pt x="320" y="657"/>
                      <a:pt x="320" y="657"/>
                      <a:pt x="320" y="657"/>
                    </a:cubicBezTo>
                    <a:cubicBezTo>
                      <a:pt x="234" y="444"/>
                      <a:pt x="234" y="444"/>
                      <a:pt x="234" y="444"/>
                    </a:cubicBezTo>
                    <a:cubicBezTo>
                      <a:pt x="234" y="444"/>
                      <a:pt x="87" y="172"/>
                      <a:pt x="66" y="118"/>
                    </a:cubicBezTo>
                    <a:cubicBezTo>
                      <a:pt x="45" y="65"/>
                      <a:pt x="0" y="0"/>
                      <a:pt x="52" y="6"/>
                    </a:cubicBezTo>
                    <a:cubicBezTo>
                      <a:pt x="105" y="12"/>
                      <a:pt x="241" y="118"/>
                      <a:pt x="241" y="118"/>
                    </a:cubicBezTo>
                  </a:path>
                </a:pathLst>
              </a:custGeom>
              <a:solidFill>
                <a:srgbClr val="0E2D44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18" name="îśļïdè"/>
              <p:cNvSpPr>
                <a:spLocks noChangeArrowheads="1"/>
              </p:cNvSpPr>
              <p:nvPr/>
            </p:nvSpPr>
            <p:spPr bwMode="auto">
              <a:xfrm>
                <a:off x="3343" y="1999"/>
                <a:ext cx="1173" cy="85"/>
              </a:xfrm>
              <a:prstGeom prst="rect">
                <a:avLst/>
              </a:prstGeom>
              <a:solidFill>
                <a:srgbClr val="C617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5919" name="íṧľídé"/>
              <p:cNvSpPr>
                <a:spLocks noChangeArrowheads="1"/>
              </p:cNvSpPr>
              <p:nvPr/>
            </p:nvSpPr>
            <p:spPr bwMode="auto">
              <a:xfrm>
                <a:off x="3343" y="1999"/>
                <a:ext cx="1173" cy="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5920" name="îslîḓé"/>
              <p:cNvSpPr>
                <a:spLocks/>
              </p:cNvSpPr>
              <p:nvPr/>
            </p:nvSpPr>
            <p:spPr bwMode="auto">
              <a:xfrm>
                <a:off x="4150" y="2651"/>
                <a:ext cx="1017" cy="274"/>
              </a:xfrm>
              <a:custGeom>
                <a:avLst/>
                <a:gdLst>
                  <a:gd name="T0" fmla="*/ 1017 w 1017"/>
                  <a:gd name="T1" fmla="*/ 264 h 274"/>
                  <a:gd name="T2" fmla="*/ 2 w 1017"/>
                  <a:gd name="T3" fmla="*/ 0 h 274"/>
                  <a:gd name="T4" fmla="*/ 0 w 1017"/>
                  <a:gd name="T5" fmla="*/ 8 h 274"/>
                  <a:gd name="T6" fmla="*/ 1013 w 1017"/>
                  <a:gd name="T7" fmla="*/ 274 h 274"/>
                  <a:gd name="T8" fmla="*/ 1017 w 1017"/>
                  <a:gd name="T9" fmla="*/ 264 h 2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17" h="274">
                    <a:moveTo>
                      <a:pt x="1017" y="264"/>
                    </a:moveTo>
                    <a:lnTo>
                      <a:pt x="2" y="0"/>
                    </a:lnTo>
                    <a:lnTo>
                      <a:pt x="0" y="8"/>
                    </a:lnTo>
                    <a:lnTo>
                      <a:pt x="1013" y="274"/>
                    </a:lnTo>
                    <a:lnTo>
                      <a:pt x="1017" y="264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21" name="í$líďè"/>
              <p:cNvSpPr>
                <a:spLocks/>
              </p:cNvSpPr>
              <p:nvPr/>
            </p:nvSpPr>
            <p:spPr bwMode="auto">
              <a:xfrm>
                <a:off x="4150" y="2651"/>
                <a:ext cx="1017" cy="274"/>
              </a:xfrm>
              <a:custGeom>
                <a:avLst/>
                <a:gdLst>
                  <a:gd name="T0" fmla="*/ 1017 w 1017"/>
                  <a:gd name="T1" fmla="*/ 264 h 274"/>
                  <a:gd name="T2" fmla="*/ 2 w 1017"/>
                  <a:gd name="T3" fmla="*/ 0 h 274"/>
                  <a:gd name="T4" fmla="*/ 0 w 1017"/>
                  <a:gd name="T5" fmla="*/ 8 h 274"/>
                  <a:gd name="T6" fmla="*/ 1013 w 1017"/>
                  <a:gd name="T7" fmla="*/ 274 h 27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17" h="274">
                    <a:moveTo>
                      <a:pt x="1017" y="264"/>
                    </a:moveTo>
                    <a:lnTo>
                      <a:pt x="2" y="0"/>
                    </a:lnTo>
                    <a:lnTo>
                      <a:pt x="0" y="8"/>
                    </a:lnTo>
                    <a:lnTo>
                      <a:pt x="1013" y="274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22" name="íṣlíḑe"/>
              <p:cNvSpPr>
                <a:spLocks/>
              </p:cNvSpPr>
              <p:nvPr/>
            </p:nvSpPr>
            <p:spPr bwMode="auto">
              <a:xfrm>
                <a:off x="4390" y="2334"/>
                <a:ext cx="536" cy="908"/>
              </a:xfrm>
              <a:custGeom>
                <a:avLst/>
                <a:gdLst>
                  <a:gd name="T0" fmla="*/ 536 w 536"/>
                  <a:gd name="T1" fmla="*/ 903 h 908"/>
                  <a:gd name="T2" fmla="*/ 8 w 536"/>
                  <a:gd name="T3" fmla="*/ 0 h 908"/>
                  <a:gd name="T4" fmla="*/ 0 w 536"/>
                  <a:gd name="T5" fmla="*/ 3 h 908"/>
                  <a:gd name="T6" fmla="*/ 529 w 536"/>
                  <a:gd name="T7" fmla="*/ 908 h 908"/>
                  <a:gd name="T8" fmla="*/ 536 w 536"/>
                  <a:gd name="T9" fmla="*/ 903 h 9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6" h="908">
                    <a:moveTo>
                      <a:pt x="536" y="903"/>
                    </a:moveTo>
                    <a:lnTo>
                      <a:pt x="8" y="0"/>
                    </a:lnTo>
                    <a:lnTo>
                      <a:pt x="0" y="3"/>
                    </a:lnTo>
                    <a:lnTo>
                      <a:pt x="529" y="908"/>
                    </a:lnTo>
                    <a:lnTo>
                      <a:pt x="536" y="903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23" name="iṣļïdè"/>
              <p:cNvSpPr>
                <a:spLocks/>
              </p:cNvSpPr>
              <p:nvPr/>
            </p:nvSpPr>
            <p:spPr bwMode="auto">
              <a:xfrm>
                <a:off x="4390" y="2334"/>
                <a:ext cx="536" cy="908"/>
              </a:xfrm>
              <a:custGeom>
                <a:avLst/>
                <a:gdLst>
                  <a:gd name="T0" fmla="*/ 536 w 536"/>
                  <a:gd name="T1" fmla="*/ 903 h 908"/>
                  <a:gd name="T2" fmla="*/ 8 w 536"/>
                  <a:gd name="T3" fmla="*/ 0 h 908"/>
                  <a:gd name="T4" fmla="*/ 0 w 536"/>
                  <a:gd name="T5" fmla="*/ 3 h 908"/>
                  <a:gd name="T6" fmla="*/ 529 w 536"/>
                  <a:gd name="T7" fmla="*/ 908 h 90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6" h="908">
                    <a:moveTo>
                      <a:pt x="536" y="903"/>
                    </a:moveTo>
                    <a:lnTo>
                      <a:pt x="8" y="0"/>
                    </a:lnTo>
                    <a:lnTo>
                      <a:pt x="0" y="3"/>
                    </a:lnTo>
                    <a:lnTo>
                      <a:pt x="529" y="908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24" name="íšľïḍe"/>
              <p:cNvSpPr>
                <a:spLocks/>
              </p:cNvSpPr>
              <p:nvPr/>
            </p:nvSpPr>
            <p:spPr bwMode="auto">
              <a:xfrm>
                <a:off x="4520" y="2279"/>
                <a:ext cx="275" cy="1015"/>
              </a:xfrm>
              <a:custGeom>
                <a:avLst/>
                <a:gdLst>
                  <a:gd name="T0" fmla="*/ 10 w 275"/>
                  <a:gd name="T1" fmla="*/ 1015 h 1015"/>
                  <a:gd name="T2" fmla="*/ 275 w 275"/>
                  <a:gd name="T3" fmla="*/ 4 h 1015"/>
                  <a:gd name="T4" fmla="*/ 267 w 275"/>
                  <a:gd name="T5" fmla="*/ 0 h 1015"/>
                  <a:gd name="T6" fmla="*/ 0 w 275"/>
                  <a:gd name="T7" fmla="*/ 1014 h 1015"/>
                  <a:gd name="T8" fmla="*/ 10 w 275"/>
                  <a:gd name="T9" fmla="*/ 1015 h 10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5" h="1015">
                    <a:moveTo>
                      <a:pt x="10" y="1015"/>
                    </a:moveTo>
                    <a:lnTo>
                      <a:pt x="275" y="4"/>
                    </a:lnTo>
                    <a:lnTo>
                      <a:pt x="267" y="0"/>
                    </a:lnTo>
                    <a:lnTo>
                      <a:pt x="0" y="1014"/>
                    </a:lnTo>
                    <a:lnTo>
                      <a:pt x="10" y="1015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25" name="ïṧḷîḍé"/>
              <p:cNvSpPr>
                <a:spLocks/>
              </p:cNvSpPr>
              <p:nvPr/>
            </p:nvSpPr>
            <p:spPr bwMode="auto">
              <a:xfrm>
                <a:off x="4520" y="2279"/>
                <a:ext cx="275" cy="1015"/>
              </a:xfrm>
              <a:custGeom>
                <a:avLst/>
                <a:gdLst>
                  <a:gd name="T0" fmla="*/ 10 w 275"/>
                  <a:gd name="T1" fmla="*/ 1015 h 1015"/>
                  <a:gd name="T2" fmla="*/ 275 w 275"/>
                  <a:gd name="T3" fmla="*/ 4 h 1015"/>
                  <a:gd name="T4" fmla="*/ 267 w 275"/>
                  <a:gd name="T5" fmla="*/ 0 h 1015"/>
                  <a:gd name="T6" fmla="*/ 0 w 275"/>
                  <a:gd name="T7" fmla="*/ 1014 h 10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5" h="1015">
                    <a:moveTo>
                      <a:pt x="10" y="1015"/>
                    </a:moveTo>
                    <a:lnTo>
                      <a:pt x="275" y="4"/>
                    </a:lnTo>
                    <a:lnTo>
                      <a:pt x="267" y="0"/>
                    </a:lnTo>
                    <a:lnTo>
                      <a:pt x="0" y="1014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26" name="ïṣḻïde"/>
              <p:cNvSpPr>
                <a:spLocks/>
              </p:cNvSpPr>
              <p:nvPr/>
            </p:nvSpPr>
            <p:spPr bwMode="auto">
              <a:xfrm>
                <a:off x="4203" y="2520"/>
                <a:ext cx="909" cy="535"/>
              </a:xfrm>
              <a:custGeom>
                <a:avLst/>
                <a:gdLst>
                  <a:gd name="T0" fmla="*/ 5 w 909"/>
                  <a:gd name="T1" fmla="*/ 535 h 535"/>
                  <a:gd name="T2" fmla="*/ 909 w 909"/>
                  <a:gd name="T3" fmla="*/ 6 h 535"/>
                  <a:gd name="T4" fmla="*/ 906 w 909"/>
                  <a:gd name="T5" fmla="*/ 0 h 535"/>
                  <a:gd name="T6" fmla="*/ 0 w 909"/>
                  <a:gd name="T7" fmla="*/ 527 h 535"/>
                  <a:gd name="T8" fmla="*/ 5 w 909"/>
                  <a:gd name="T9" fmla="*/ 535 h 5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9" h="535">
                    <a:moveTo>
                      <a:pt x="5" y="535"/>
                    </a:moveTo>
                    <a:lnTo>
                      <a:pt x="909" y="6"/>
                    </a:lnTo>
                    <a:lnTo>
                      <a:pt x="906" y="0"/>
                    </a:lnTo>
                    <a:lnTo>
                      <a:pt x="0" y="527"/>
                    </a:lnTo>
                    <a:lnTo>
                      <a:pt x="5" y="535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27" name="i$ľíḍé"/>
              <p:cNvSpPr>
                <a:spLocks/>
              </p:cNvSpPr>
              <p:nvPr/>
            </p:nvSpPr>
            <p:spPr bwMode="auto">
              <a:xfrm>
                <a:off x="4203" y="2520"/>
                <a:ext cx="909" cy="535"/>
              </a:xfrm>
              <a:custGeom>
                <a:avLst/>
                <a:gdLst>
                  <a:gd name="T0" fmla="*/ 5 w 909"/>
                  <a:gd name="T1" fmla="*/ 535 h 535"/>
                  <a:gd name="T2" fmla="*/ 909 w 909"/>
                  <a:gd name="T3" fmla="*/ 6 h 535"/>
                  <a:gd name="T4" fmla="*/ 906 w 909"/>
                  <a:gd name="T5" fmla="*/ 0 h 535"/>
                  <a:gd name="T6" fmla="*/ 0 w 909"/>
                  <a:gd name="T7" fmla="*/ 527 h 53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09" h="535">
                    <a:moveTo>
                      <a:pt x="5" y="535"/>
                    </a:moveTo>
                    <a:lnTo>
                      <a:pt x="909" y="6"/>
                    </a:lnTo>
                    <a:lnTo>
                      <a:pt x="906" y="0"/>
                    </a:lnTo>
                    <a:lnTo>
                      <a:pt x="0" y="527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28" name="iSliḋé"/>
              <p:cNvSpPr>
                <a:spLocks/>
              </p:cNvSpPr>
              <p:nvPr/>
            </p:nvSpPr>
            <p:spPr bwMode="auto">
              <a:xfrm>
                <a:off x="4139" y="2708"/>
                <a:ext cx="1039" cy="158"/>
              </a:xfrm>
              <a:custGeom>
                <a:avLst/>
                <a:gdLst>
                  <a:gd name="T0" fmla="*/ 1037 w 1039"/>
                  <a:gd name="T1" fmla="*/ 0 h 158"/>
                  <a:gd name="T2" fmla="*/ 0 w 1039"/>
                  <a:gd name="T3" fmla="*/ 150 h 158"/>
                  <a:gd name="T4" fmla="*/ 2 w 1039"/>
                  <a:gd name="T5" fmla="*/ 158 h 158"/>
                  <a:gd name="T6" fmla="*/ 1039 w 1039"/>
                  <a:gd name="T7" fmla="*/ 8 h 158"/>
                  <a:gd name="T8" fmla="*/ 1037 w 1039"/>
                  <a:gd name="T9" fmla="*/ 0 h 1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9" h="158">
                    <a:moveTo>
                      <a:pt x="1037" y="0"/>
                    </a:moveTo>
                    <a:lnTo>
                      <a:pt x="0" y="150"/>
                    </a:lnTo>
                    <a:lnTo>
                      <a:pt x="2" y="158"/>
                    </a:lnTo>
                    <a:lnTo>
                      <a:pt x="1039" y="8"/>
                    </a:lnTo>
                    <a:lnTo>
                      <a:pt x="1037" y="0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29" name="ïṣ1ïḋê"/>
              <p:cNvSpPr>
                <a:spLocks/>
              </p:cNvSpPr>
              <p:nvPr/>
            </p:nvSpPr>
            <p:spPr bwMode="auto">
              <a:xfrm>
                <a:off x="4139" y="2708"/>
                <a:ext cx="1039" cy="158"/>
              </a:xfrm>
              <a:custGeom>
                <a:avLst/>
                <a:gdLst>
                  <a:gd name="T0" fmla="*/ 1037 w 1039"/>
                  <a:gd name="T1" fmla="*/ 0 h 158"/>
                  <a:gd name="T2" fmla="*/ 0 w 1039"/>
                  <a:gd name="T3" fmla="*/ 150 h 158"/>
                  <a:gd name="T4" fmla="*/ 2 w 1039"/>
                  <a:gd name="T5" fmla="*/ 158 h 158"/>
                  <a:gd name="T6" fmla="*/ 1039 w 1039"/>
                  <a:gd name="T7" fmla="*/ 8 h 15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9" h="158">
                    <a:moveTo>
                      <a:pt x="1037" y="0"/>
                    </a:moveTo>
                    <a:lnTo>
                      <a:pt x="0" y="150"/>
                    </a:lnTo>
                    <a:lnTo>
                      <a:pt x="2" y="158"/>
                    </a:lnTo>
                    <a:lnTo>
                      <a:pt x="1039" y="8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30" name="iśḻiḑe"/>
              <p:cNvSpPr>
                <a:spLocks/>
              </p:cNvSpPr>
              <p:nvPr/>
            </p:nvSpPr>
            <p:spPr bwMode="auto">
              <a:xfrm>
                <a:off x="4236" y="2471"/>
                <a:ext cx="844" cy="632"/>
              </a:xfrm>
              <a:custGeom>
                <a:avLst/>
                <a:gdLst>
                  <a:gd name="T0" fmla="*/ 844 w 844"/>
                  <a:gd name="T1" fmla="*/ 626 h 632"/>
                  <a:gd name="T2" fmla="*/ 5 w 844"/>
                  <a:gd name="T3" fmla="*/ 0 h 632"/>
                  <a:gd name="T4" fmla="*/ 0 w 844"/>
                  <a:gd name="T5" fmla="*/ 6 h 632"/>
                  <a:gd name="T6" fmla="*/ 840 w 844"/>
                  <a:gd name="T7" fmla="*/ 632 h 632"/>
                  <a:gd name="T8" fmla="*/ 844 w 844"/>
                  <a:gd name="T9" fmla="*/ 626 h 6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44" h="632">
                    <a:moveTo>
                      <a:pt x="844" y="626"/>
                    </a:moveTo>
                    <a:lnTo>
                      <a:pt x="5" y="0"/>
                    </a:lnTo>
                    <a:lnTo>
                      <a:pt x="0" y="6"/>
                    </a:lnTo>
                    <a:lnTo>
                      <a:pt x="840" y="632"/>
                    </a:lnTo>
                    <a:lnTo>
                      <a:pt x="844" y="626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31" name="îşlîḍê"/>
              <p:cNvSpPr>
                <a:spLocks/>
              </p:cNvSpPr>
              <p:nvPr/>
            </p:nvSpPr>
            <p:spPr bwMode="auto">
              <a:xfrm>
                <a:off x="4236" y="2471"/>
                <a:ext cx="844" cy="632"/>
              </a:xfrm>
              <a:custGeom>
                <a:avLst/>
                <a:gdLst>
                  <a:gd name="T0" fmla="*/ 844 w 844"/>
                  <a:gd name="T1" fmla="*/ 626 h 632"/>
                  <a:gd name="T2" fmla="*/ 5 w 844"/>
                  <a:gd name="T3" fmla="*/ 0 h 632"/>
                  <a:gd name="T4" fmla="*/ 0 w 844"/>
                  <a:gd name="T5" fmla="*/ 6 h 632"/>
                  <a:gd name="T6" fmla="*/ 840 w 844"/>
                  <a:gd name="T7" fmla="*/ 632 h 6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44" h="632">
                    <a:moveTo>
                      <a:pt x="844" y="626"/>
                    </a:moveTo>
                    <a:lnTo>
                      <a:pt x="5" y="0"/>
                    </a:lnTo>
                    <a:lnTo>
                      <a:pt x="0" y="6"/>
                    </a:lnTo>
                    <a:lnTo>
                      <a:pt x="840" y="632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32" name="ísļîḓê"/>
              <p:cNvSpPr>
                <a:spLocks/>
              </p:cNvSpPr>
              <p:nvPr/>
            </p:nvSpPr>
            <p:spPr bwMode="auto">
              <a:xfrm>
                <a:off x="4579" y="2268"/>
                <a:ext cx="158" cy="1037"/>
              </a:xfrm>
              <a:custGeom>
                <a:avLst/>
                <a:gdLst>
                  <a:gd name="T0" fmla="*/ 158 w 158"/>
                  <a:gd name="T1" fmla="*/ 1036 h 1037"/>
                  <a:gd name="T2" fmla="*/ 8 w 158"/>
                  <a:gd name="T3" fmla="*/ 0 h 1037"/>
                  <a:gd name="T4" fmla="*/ 0 w 158"/>
                  <a:gd name="T5" fmla="*/ 2 h 1037"/>
                  <a:gd name="T6" fmla="*/ 150 w 158"/>
                  <a:gd name="T7" fmla="*/ 1037 h 1037"/>
                  <a:gd name="T8" fmla="*/ 158 w 158"/>
                  <a:gd name="T9" fmla="*/ 1036 h 10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8" h="1037">
                    <a:moveTo>
                      <a:pt x="158" y="1036"/>
                    </a:moveTo>
                    <a:lnTo>
                      <a:pt x="8" y="0"/>
                    </a:lnTo>
                    <a:lnTo>
                      <a:pt x="0" y="2"/>
                    </a:lnTo>
                    <a:lnTo>
                      <a:pt x="150" y="1037"/>
                    </a:lnTo>
                    <a:lnTo>
                      <a:pt x="158" y="1036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33" name="ïsľïḓè"/>
              <p:cNvSpPr>
                <a:spLocks/>
              </p:cNvSpPr>
              <p:nvPr/>
            </p:nvSpPr>
            <p:spPr bwMode="auto">
              <a:xfrm>
                <a:off x="4579" y="2268"/>
                <a:ext cx="158" cy="1037"/>
              </a:xfrm>
              <a:custGeom>
                <a:avLst/>
                <a:gdLst>
                  <a:gd name="T0" fmla="*/ 158 w 158"/>
                  <a:gd name="T1" fmla="*/ 1036 h 1037"/>
                  <a:gd name="T2" fmla="*/ 8 w 158"/>
                  <a:gd name="T3" fmla="*/ 0 h 1037"/>
                  <a:gd name="T4" fmla="*/ 0 w 158"/>
                  <a:gd name="T5" fmla="*/ 2 h 1037"/>
                  <a:gd name="T6" fmla="*/ 150 w 158"/>
                  <a:gd name="T7" fmla="*/ 1037 h 10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8" h="1037">
                    <a:moveTo>
                      <a:pt x="158" y="1036"/>
                    </a:moveTo>
                    <a:lnTo>
                      <a:pt x="8" y="0"/>
                    </a:lnTo>
                    <a:lnTo>
                      <a:pt x="0" y="2"/>
                    </a:lnTo>
                    <a:lnTo>
                      <a:pt x="150" y="1037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34" name="ïṧļiḑé"/>
              <p:cNvSpPr>
                <a:spLocks/>
              </p:cNvSpPr>
              <p:nvPr/>
            </p:nvSpPr>
            <p:spPr bwMode="auto">
              <a:xfrm>
                <a:off x="4342" y="2365"/>
                <a:ext cx="633" cy="843"/>
              </a:xfrm>
              <a:custGeom>
                <a:avLst/>
                <a:gdLst>
                  <a:gd name="T0" fmla="*/ 6 w 633"/>
                  <a:gd name="T1" fmla="*/ 843 h 843"/>
                  <a:gd name="T2" fmla="*/ 633 w 633"/>
                  <a:gd name="T3" fmla="*/ 5 h 843"/>
                  <a:gd name="T4" fmla="*/ 627 w 633"/>
                  <a:gd name="T5" fmla="*/ 0 h 843"/>
                  <a:gd name="T6" fmla="*/ 0 w 633"/>
                  <a:gd name="T7" fmla="*/ 838 h 843"/>
                  <a:gd name="T8" fmla="*/ 6 w 633"/>
                  <a:gd name="T9" fmla="*/ 843 h 8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3" h="843">
                    <a:moveTo>
                      <a:pt x="6" y="843"/>
                    </a:moveTo>
                    <a:lnTo>
                      <a:pt x="633" y="5"/>
                    </a:lnTo>
                    <a:lnTo>
                      <a:pt x="627" y="0"/>
                    </a:lnTo>
                    <a:lnTo>
                      <a:pt x="0" y="838"/>
                    </a:lnTo>
                    <a:lnTo>
                      <a:pt x="6" y="843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35" name="îşľiḓé"/>
              <p:cNvSpPr>
                <a:spLocks/>
              </p:cNvSpPr>
              <p:nvPr/>
            </p:nvSpPr>
            <p:spPr bwMode="auto">
              <a:xfrm>
                <a:off x="4342" y="2365"/>
                <a:ext cx="633" cy="843"/>
              </a:xfrm>
              <a:custGeom>
                <a:avLst/>
                <a:gdLst>
                  <a:gd name="T0" fmla="*/ 6 w 633"/>
                  <a:gd name="T1" fmla="*/ 843 h 843"/>
                  <a:gd name="T2" fmla="*/ 633 w 633"/>
                  <a:gd name="T3" fmla="*/ 5 h 843"/>
                  <a:gd name="T4" fmla="*/ 627 w 633"/>
                  <a:gd name="T5" fmla="*/ 0 h 843"/>
                  <a:gd name="T6" fmla="*/ 0 w 633"/>
                  <a:gd name="T7" fmla="*/ 838 h 8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33" h="843">
                    <a:moveTo>
                      <a:pt x="6" y="843"/>
                    </a:moveTo>
                    <a:lnTo>
                      <a:pt x="633" y="5"/>
                    </a:lnTo>
                    <a:lnTo>
                      <a:pt x="627" y="0"/>
                    </a:lnTo>
                    <a:lnTo>
                      <a:pt x="0" y="838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36" name="iSḷiḓé"/>
              <p:cNvSpPr>
                <a:spLocks/>
              </p:cNvSpPr>
              <p:nvPr/>
            </p:nvSpPr>
            <p:spPr bwMode="auto">
              <a:xfrm>
                <a:off x="2349" y="2651"/>
                <a:ext cx="1016" cy="274"/>
              </a:xfrm>
              <a:custGeom>
                <a:avLst/>
                <a:gdLst>
                  <a:gd name="T0" fmla="*/ 1016 w 1016"/>
                  <a:gd name="T1" fmla="*/ 264 h 274"/>
                  <a:gd name="T2" fmla="*/ 3 w 1016"/>
                  <a:gd name="T3" fmla="*/ 0 h 274"/>
                  <a:gd name="T4" fmla="*/ 0 w 1016"/>
                  <a:gd name="T5" fmla="*/ 8 h 274"/>
                  <a:gd name="T6" fmla="*/ 1015 w 1016"/>
                  <a:gd name="T7" fmla="*/ 274 h 274"/>
                  <a:gd name="T8" fmla="*/ 1016 w 1016"/>
                  <a:gd name="T9" fmla="*/ 264 h 2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16" h="274">
                    <a:moveTo>
                      <a:pt x="1016" y="264"/>
                    </a:moveTo>
                    <a:lnTo>
                      <a:pt x="3" y="0"/>
                    </a:lnTo>
                    <a:lnTo>
                      <a:pt x="0" y="8"/>
                    </a:lnTo>
                    <a:lnTo>
                      <a:pt x="1015" y="274"/>
                    </a:lnTo>
                    <a:lnTo>
                      <a:pt x="1016" y="264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37" name="iṣļiďe"/>
              <p:cNvSpPr>
                <a:spLocks/>
              </p:cNvSpPr>
              <p:nvPr/>
            </p:nvSpPr>
            <p:spPr bwMode="auto">
              <a:xfrm>
                <a:off x="2349" y="2651"/>
                <a:ext cx="1016" cy="274"/>
              </a:xfrm>
              <a:custGeom>
                <a:avLst/>
                <a:gdLst>
                  <a:gd name="T0" fmla="*/ 1016 w 1016"/>
                  <a:gd name="T1" fmla="*/ 264 h 274"/>
                  <a:gd name="T2" fmla="*/ 3 w 1016"/>
                  <a:gd name="T3" fmla="*/ 0 h 274"/>
                  <a:gd name="T4" fmla="*/ 0 w 1016"/>
                  <a:gd name="T5" fmla="*/ 8 h 274"/>
                  <a:gd name="T6" fmla="*/ 1015 w 1016"/>
                  <a:gd name="T7" fmla="*/ 274 h 27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16" h="274">
                    <a:moveTo>
                      <a:pt x="1016" y="264"/>
                    </a:moveTo>
                    <a:lnTo>
                      <a:pt x="3" y="0"/>
                    </a:lnTo>
                    <a:lnTo>
                      <a:pt x="0" y="8"/>
                    </a:lnTo>
                    <a:lnTo>
                      <a:pt x="1015" y="274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38" name="ïśḻíde"/>
              <p:cNvSpPr>
                <a:spLocks/>
              </p:cNvSpPr>
              <p:nvPr/>
            </p:nvSpPr>
            <p:spPr bwMode="auto">
              <a:xfrm>
                <a:off x="2590" y="2334"/>
                <a:ext cx="536" cy="906"/>
              </a:xfrm>
              <a:custGeom>
                <a:avLst/>
                <a:gdLst>
                  <a:gd name="T0" fmla="*/ 536 w 536"/>
                  <a:gd name="T1" fmla="*/ 903 h 906"/>
                  <a:gd name="T2" fmla="*/ 6 w 536"/>
                  <a:gd name="T3" fmla="*/ 0 h 906"/>
                  <a:gd name="T4" fmla="*/ 0 w 536"/>
                  <a:gd name="T5" fmla="*/ 3 h 906"/>
                  <a:gd name="T6" fmla="*/ 528 w 536"/>
                  <a:gd name="T7" fmla="*/ 906 h 906"/>
                  <a:gd name="T8" fmla="*/ 536 w 536"/>
                  <a:gd name="T9" fmla="*/ 903 h 9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6" h="906">
                    <a:moveTo>
                      <a:pt x="536" y="903"/>
                    </a:moveTo>
                    <a:lnTo>
                      <a:pt x="6" y="0"/>
                    </a:lnTo>
                    <a:lnTo>
                      <a:pt x="0" y="3"/>
                    </a:lnTo>
                    <a:lnTo>
                      <a:pt x="528" y="906"/>
                    </a:lnTo>
                    <a:lnTo>
                      <a:pt x="536" y="903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39" name="íśļîḋé"/>
              <p:cNvSpPr>
                <a:spLocks/>
              </p:cNvSpPr>
              <p:nvPr/>
            </p:nvSpPr>
            <p:spPr bwMode="auto">
              <a:xfrm>
                <a:off x="2590" y="2334"/>
                <a:ext cx="536" cy="906"/>
              </a:xfrm>
              <a:custGeom>
                <a:avLst/>
                <a:gdLst>
                  <a:gd name="T0" fmla="*/ 536 w 536"/>
                  <a:gd name="T1" fmla="*/ 903 h 906"/>
                  <a:gd name="T2" fmla="*/ 6 w 536"/>
                  <a:gd name="T3" fmla="*/ 0 h 906"/>
                  <a:gd name="T4" fmla="*/ 0 w 536"/>
                  <a:gd name="T5" fmla="*/ 3 h 906"/>
                  <a:gd name="T6" fmla="*/ 528 w 536"/>
                  <a:gd name="T7" fmla="*/ 906 h 90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6" h="906">
                    <a:moveTo>
                      <a:pt x="536" y="903"/>
                    </a:moveTo>
                    <a:lnTo>
                      <a:pt x="6" y="0"/>
                    </a:lnTo>
                    <a:lnTo>
                      <a:pt x="0" y="3"/>
                    </a:lnTo>
                    <a:lnTo>
                      <a:pt x="528" y="906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40" name="îśľîďè"/>
              <p:cNvSpPr>
                <a:spLocks/>
              </p:cNvSpPr>
              <p:nvPr/>
            </p:nvSpPr>
            <p:spPr bwMode="auto">
              <a:xfrm>
                <a:off x="2721" y="2279"/>
                <a:ext cx="274" cy="1015"/>
              </a:xfrm>
              <a:custGeom>
                <a:avLst/>
                <a:gdLst>
                  <a:gd name="T0" fmla="*/ 8 w 274"/>
                  <a:gd name="T1" fmla="*/ 1015 h 1015"/>
                  <a:gd name="T2" fmla="*/ 274 w 274"/>
                  <a:gd name="T3" fmla="*/ 4 h 1015"/>
                  <a:gd name="T4" fmla="*/ 265 w 274"/>
                  <a:gd name="T5" fmla="*/ 0 h 1015"/>
                  <a:gd name="T6" fmla="*/ 0 w 274"/>
                  <a:gd name="T7" fmla="*/ 1014 h 1015"/>
                  <a:gd name="T8" fmla="*/ 8 w 274"/>
                  <a:gd name="T9" fmla="*/ 1015 h 10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4" h="1015">
                    <a:moveTo>
                      <a:pt x="8" y="1015"/>
                    </a:moveTo>
                    <a:lnTo>
                      <a:pt x="274" y="4"/>
                    </a:lnTo>
                    <a:lnTo>
                      <a:pt x="265" y="0"/>
                    </a:lnTo>
                    <a:lnTo>
                      <a:pt x="0" y="1014"/>
                    </a:lnTo>
                    <a:lnTo>
                      <a:pt x="8" y="1015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41" name="î$ľïḍé"/>
              <p:cNvSpPr>
                <a:spLocks/>
              </p:cNvSpPr>
              <p:nvPr/>
            </p:nvSpPr>
            <p:spPr bwMode="auto">
              <a:xfrm>
                <a:off x="2721" y="2279"/>
                <a:ext cx="274" cy="1015"/>
              </a:xfrm>
              <a:custGeom>
                <a:avLst/>
                <a:gdLst>
                  <a:gd name="T0" fmla="*/ 8 w 274"/>
                  <a:gd name="T1" fmla="*/ 1015 h 1015"/>
                  <a:gd name="T2" fmla="*/ 274 w 274"/>
                  <a:gd name="T3" fmla="*/ 4 h 1015"/>
                  <a:gd name="T4" fmla="*/ 265 w 274"/>
                  <a:gd name="T5" fmla="*/ 0 h 1015"/>
                  <a:gd name="T6" fmla="*/ 0 w 274"/>
                  <a:gd name="T7" fmla="*/ 1014 h 10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4" h="1015">
                    <a:moveTo>
                      <a:pt x="8" y="1015"/>
                    </a:moveTo>
                    <a:lnTo>
                      <a:pt x="274" y="4"/>
                    </a:lnTo>
                    <a:lnTo>
                      <a:pt x="265" y="0"/>
                    </a:lnTo>
                    <a:lnTo>
                      <a:pt x="0" y="1014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42" name="iŝlïḑe"/>
              <p:cNvSpPr>
                <a:spLocks/>
              </p:cNvSpPr>
              <p:nvPr/>
            </p:nvSpPr>
            <p:spPr bwMode="auto">
              <a:xfrm>
                <a:off x="2403" y="2520"/>
                <a:ext cx="908" cy="535"/>
              </a:xfrm>
              <a:custGeom>
                <a:avLst/>
                <a:gdLst>
                  <a:gd name="T0" fmla="*/ 4 w 908"/>
                  <a:gd name="T1" fmla="*/ 535 h 535"/>
                  <a:gd name="T2" fmla="*/ 908 w 908"/>
                  <a:gd name="T3" fmla="*/ 6 h 535"/>
                  <a:gd name="T4" fmla="*/ 905 w 908"/>
                  <a:gd name="T5" fmla="*/ 0 h 535"/>
                  <a:gd name="T6" fmla="*/ 0 w 908"/>
                  <a:gd name="T7" fmla="*/ 527 h 535"/>
                  <a:gd name="T8" fmla="*/ 4 w 908"/>
                  <a:gd name="T9" fmla="*/ 535 h 5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8" h="535">
                    <a:moveTo>
                      <a:pt x="4" y="535"/>
                    </a:moveTo>
                    <a:lnTo>
                      <a:pt x="908" y="6"/>
                    </a:lnTo>
                    <a:lnTo>
                      <a:pt x="905" y="0"/>
                    </a:lnTo>
                    <a:lnTo>
                      <a:pt x="0" y="527"/>
                    </a:lnTo>
                    <a:lnTo>
                      <a:pt x="4" y="535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43" name="îŝḻíḋè"/>
              <p:cNvSpPr>
                <a:spLocks/>
              </p:cNvSpPr>
              <p:nvPr/>
            </p:nvSpPr>
            <p:spPr bwMode="auto">
              <a:xfrm>
                <a:off x="2403" y="2520"/>
                <a:ext cx="908" cy="535"/>
              </a:xfrm>
              <a:custGeom>
                <a:avLst/>
                <a:gdLst>
                  <a:gd name="T0" fmla="*/ 4 w 908"/>
                  <a:gd name="T1" fmla="*/ 535 h 535"/>
                  <a:gd name="T2" fmla="*/ 908 w 908"/>
                  <a:gd name="T3" fmla="*/ 6 h 535"/>
                  <a:gd name="T4" fmla="*/ 905 w 908"/>
                  <a:gd name="T5" fmla="*/ 0 h 535"/>
                  <a:gd name="T6" fmla="*/ 0 w 908"/>
                  <a:gd name="T7" fmla="*/ 527 h 53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08" h="535">
                    <a:moveTo>
                      <a:pt x="4" y="535"/>
                    </a:moveTo>
                    <a:lnTo>
                      <a:pt x="908" y="6"/>
                    </a:lnTo>
                    <a:lnTo>
                      <a:pt x="905" y="0"/>
                    </a:lnTo>
                    <a:lnTo>
                      <a:pt x="0" y="527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44" name="ïṡḻíḑè"/>
              <p:cNvSpPr>
                <a:spLocks/>
              </p:cNvSpPr>
              <p:nvPr/>
            </p:nvSpPr>
            <p:spPr bwMode="auto">
              <a:xfrm>
                <a:off x="2338" y="2708"/>
                <a:ext cx="1039" cy="158"/>
              </a:xfrm>
              <a:custGeom>
                <a:avLst/>
                <a:gdLst>
                  <a:gd name="T0" fmla="*/ 1037 w 1039"/>
                  <a:gd name="T1" fmla="*/ 0 h 158"/>
                  <a:gd name="T2" fmla="*/ 0 w 1039"/>
                  <a:gd name="T3" fmla="*/ 150 h 158"/>
                  <a:gd name="T4" fmla="*/ 2 w 1039"/>
                  <a:gd name="T5" fmla="*/ 158 h 158"/>
                  <a:gd name="T6" fmla="*/ 1039 w 1039"/>
                  <a:gd name="T7" fmla="*/ 8 h 158"/>
                  <a:gd name="T8" fmla="*/ 1037 w 1039"/>
                  <a:gd name="T9" fmla="*/ 0 h 1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9" h="158">
                    <a:moveTo>
                      <a:pt x="1037" y="0"/>
                    </a:moveTo>
                    <a:lnTo>
                      <a:pt x="0" y="150"/>
                    </a:lnTo>
                    <a:lnTo>
                      <a:pt x="2" y="158"/>
                    </a:lnTo>
                    <a:lnTo>
                      <a:pt x="1039" y="8"/>
                    </a:lnTo>
                    <a:lnTo>
                      <a:pt x="1037" y="0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45" name="iṣḷïḑè"/>
              <p:cNvSpPr>
                <a:spLocks/>
              </p:cNvSpPr>
              <p:nvPr/>
            </p:nvSpPr>
            <p:spPr bwMode="auto">
              <a:xfrm>
                <a:off x="2338" y="2708"/>
                <a:ext cx="1039" cy="158"/>
              </a:xfrm>
              <a:custGeom>
                <a:avLst/>
                <a:gdLst>
                  <a:gd name="T0" fmla="*/ 1037 w 1039"/>
                  <a:gd name="T1" fmla="*/ 0 h 158"/>
                  <a:gd name="T2" fmla="*/ 0 w 1039"/>
                  <a:gd name="T3" fmla="*/ 150 h 158"/>
                  <a:gd name="T4" fmla="*/ 2 w 1039"/>
                  <a:gd name="T5" fmla="*/ 158 h 158"/>
                  <a:gd name="T6" fmla="*/ 1039 w 1039"/>
                  <a:gd name="T7" fmla="*/ 8 h 15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9" h="158">
                    <a:moveTo>
                      <a:pt x="1037" y="0"/>
                    </a:moveTo>
                    <a:lnTo>
                      <a:pt x="0" y="150"/>
                    </a:lnTo>
                    <a:lnTo>
                      <a:pt x="2" y="158"/>
                    </a:lnTo>
                    <a:lnTo>
                      <a:pt x="1039" y="8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46" name="iŝḷíḑé"/>
              <p:cNvSpPr>
                <a:spLocks/>
              </p:cNvSpPr>
              <p:nvPr/>
            </p:nvSpPr>
            <p:spPr bwMode="auto">
              <a:xfrm>
                <a:off x="2435" y="2471"/>
                <a:ext cx="844" cy="632"/>
              </a:xfrm>
              <a:custGeom>
                <a:avLst/>
                <a:gdLst>
                  <a:gd name="T0" fmla="*/ 844 w 844"/>
                  <a:gd name="T1" fmla="*/ 626 h 632"/>
                  <a:gd name="T2" fmla="*/ 5 w 844"/>
                  <a:gd name="T3" fmla="*/ 0 h 632"/>
                  <a:gd name="T4" fmla="*/ 0 w 844"/>
                  <a:gd name="T5" fmla="*/ 6 h 632"/>
                  <a:gd name="T6" fmla="*/ 839 w 844"/>
                  <a:gd name="T7" fmla="*/ 632 h 632"/>
                  <a:gd name="T8" fmla="*/ 844 w 844"/>
                  <a:gd name="T9" fmla="*/ 626 h 6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44" h="632">
                    <a:moveTo>
                      <a:pt x="844" y="626"/>
                    </a:moveTo>
                    <a:lnTo>
                      <a:pt x="5" y="0"/>
                    </a:lnTo>
                    <a:lnTo>
                      <a:pt x="0" y="6"/>
                    </a:lnTo>
                    <a:lnTo>
                      <a:pt x="839" y="632"/>
                    </a:lnTo>
                    <a:lnTo>
                      <a:pt x="844" y="626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47" name="îSḷidè"/>
              <p:cNvSpPr>
                <a:spLocks/>
              </p:cNvSpPr>
              <p:nvPr/>
            </p:nvSpPr>
            <p:spPr bwMode="auto">
              <a:xfrm>
                <a:off x="2435" y="2471"/>
                <a:ext cx="844" cy="632"/>
              </a:xfrm>
              <a:custGeom>
                <a:avLst/>
                <a:gdLst>
                  <a:gd name="T0" fmla="*/ 844 w 844"/>
                  <a:gd name="T1" fmla="*/ 626 h 632"/>
                  <a:gd name="T2" fmla="*/ 5 w 844"/>
                  <a:gd name="T3" fmla="*/ 0 h 632"/>
                  <a:gd name="T4" fmla="*/ 0 w 844"/>
                  <a:gd name="T5" fmla="*/ 6 h 632"/>
                  <a:gd name="T6" fmla="*/ 839 w 844"/>
                  <a:gd name="T7" fmla="*/ 632 h 6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44" h="632">
                    <a:moveTo>
                      <a:pt x="844" y="626"/>
                    </a:moveTo>
                    <a:lnTo>
                      <a:pt x="5" y="0"/>
                    </a:lnTo>
                    <a:lnTo>
                      <a:pt x="0" y="6"/>
                    </a:lnTo>
                    <a:lnTo>
                      <a:pt x="839" y="632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48" name="ïṥļíďé"/>
              <p:cNvSpPr>
                <a:spLocks/>
              </p:cNvSpPr>
              <p:nvPr/>
            </p:nvSpPr>
            <p:spPr bwMode="auto">
              <a:xfrm>
                <a:off x="2778" y="2268"/>
                <a:ext cx="158" cy="1037"/>
              </a:xfrm>
              <a:custGeom>
                <a:avLst/>
                <a:gdLst>
                  <a:gd name="T0" fmla="*/ 158 w 158"/>
                  <a:gd name="T1" fmla="*/ 1036 h 1037"/>
                  <a:gd name="T2" fmla="*/ 8 w 158"/>
                  <a:gd name="T3" fmla="*/ 0 h 1037"/>
                  <a:gd name="T4" fmla="*/ 0 w 158"/>
                  <a:gd name="T5" fmla="*/ 2 h 1037"/>
                  <a:gd name="T6" fmla="*/ 150 w 158"/>
                  <a:gd name="T7" fmla="*/ 1037 h 1037"/>
                  <a:gd name="T8" fmla="*/ 158 w 158"/>
                  <a:gd name="T9" fmla="*/ 1036 h 10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8" h="1037">
                    <a:moveTo>
                      <a:pt x="158" y="1036"/>
                    </a:moveTo>
                    <a:lnTo>
                      <a:pt x="8" y="0"/>
                    </a:lnTo>
                    <a:lnTo>
                      <a:pt x="0" y="2"/>
                    </a:lnTo>
                    <a:lnTo>
                      <a:pt x="150" y="1037"/>
                    </a:lnTo>
                    <a:lnTo>
                      <a:pt x="158" y="1036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49" name="ï$1iḓè"/>
              <p:cNvSpPr>
                <a:spLocks/>
              </p:cNvSpPr>
              <p:nvPr/>
            </p:nvSpPr>
            <p:spPr bwMode="auto">
              <a:xfrm>
                <a:off x="2778" y="2268"/>
                <a:ext cx="158" cy="1037"/>
              </a:xfrm>
              <a:custGeom>
                <a:avLst/>
                <a:gdLst>
                  <a:gd name="T0" fmla="*/ 158 w 158"/>
                  <a:gd name="T1" fmla="*/ 1036 h 1037"/>
                  <a:gd name="T2" fmla="*/ 8 w 158"/>
                  <a:gd name="T3" fmla="*/ 0 h 1037"/>
                  <a:gd name="T4" fmla="*/ 0 w 158"/>
                  <a:gd name="T5" fmla="*/ 2 h 1037"/>
                  <a:gd name="T6" fmla="*/ 150 w 158"/>
                  <a:gd name="T7" fmla="*/ 1037 h 10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8" h="1037">
                    <a:moveTo>
                      <a:pt x="158" y="1036"/>
                    </a:moveTo>
                    <a:lnTo>
                      <a:pt x="8" y="0"/>
                    </a:lnTo>
                    <a:lnTo>
                      <a:pt x="0" y="2"/>
                    </a:lnTo>
                    <a:lnTo>
                      <a:pt x="150" y="1037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50" name="îśḷïḑê"/>
              <p:cNvSpPr>
                <a:spLocks/>
              </p:cNvSpPr>
              <p:nvPr/>
            </p:nvSpPr>
            <p:spPr bwMode="auto">
              <a:xfrm>
                <a:off x="2541" y="2365"/>
                <a:ext cx="633" cy="843"/>
              </a:xfrm>
              <a:custGeom>
                <a:avLst/>
                <a:gdLst>
                  <a:gd name="T0" fmla="*/ 6 w 633"/>
                  <a:gd name="T1" fmla="*/ 843 h 843"/>
                  <a:gd name="T2" fmla="*/ 633 w 633"/>
                  <a:gd name="T3" fmla="*/ 5 h 843"/>
                  <a:gd name="T4" fmla="*/ 627 w 633"/>
                  <a:gd name="T5" fmla="*/ 0 h 843"/>
                  <a:gd name="T6" fmla="*/ 0 w 633"/>
                  <a:gd name="T7" fmla="*/ 838 h 843"/>
                  <a:gd name="T8" fmla="*/ 6 w 633"/>
                  <a:gd name="T9" fmla="*/ 843 h 8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3" h="843">
                    <a:moveTo>
                      <a:pt x="6" y="843"/>
                    </a:moveTo>
                    <a:lnTo>
                      <a:pt x="633" y="5"/>
                    </a:lnTo>
                    <a:lnTo>
                      <a:pt x="627" y="0"/>
                    </a:lnTo>
                    <a:lnTo>
                      <a:pt x="0" y="838"/>
                    </a:lnTo>
                    <a:lnTo>
                      <a:pt x="6" y="843"/>
                    </a:ln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51" name="ïs1ïḓê"/>
              <p:cNvSpPr>
                <a:spLocks/>
              </p:cNvSpPr>
              <p:nvPr/>
            </p:nvSpPr>
            <p:spPr bwMode="auto">
              <a:xfrm>
                <a:off x="2541" y="2365"/>
                <a:ext cx="633" cy="843"/>
              </a:xfrm>
              <a:custGeom>
                <a:avLst/>
                <a:gdLst>
                  <a:gd name="T0" fmla="*/ 6 w 633"/>
                  <a:gd name="T1" fmla="*/ 843 h 843"/>
                  <a:gd name="T2" fmla="*/ 633 w 633"/>
                  <a:gd name="T3" fmla="*/ 5 h 843"/>
                  <a:gd name="T4" fmla="*/ 627 w 633"/>
                  <a:gd name="T5" fmla="*/ 0 h 843"/>
                  <a:gd name="T6" fmla="*/ 0 w 633"/>
                  <a:gd name="T7" fmla="*/ 838 h 8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33" h="843">
                    <a:moveTo>
                      <a:pt x="6" y="843"/>
                    </a:moveTo>
                    <a:lnTo>
                      <a:pt x="633" y="5"/>
                    </a:lnTo>
                    <a:lnTo>
                      <a:pt x="627" y="0"/>
                    </a:lnTo>
                    <a:lnTo>
                      <a:pt x="0" y="838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52" name="íṡ1iḓè"/>
              <p:cNvSpPr>
                <a:spLocks/>
              </p:cNvSpPr>
              <p:nvPr/>
            </p:nvSpPr>
            <p:spPr bwMode="auto">
              <a:xfrm>
                <a:off x="4075" y="2205"/>
                <a:ext cx="1167" cy="1164"/>
              </a:xfrm>
              <a:custGeom>
                <a:avLst/>
                <a:gdLst>
                  <a:gd name="T0" fmla="*/ 0 w 731"/>
                  <a:gd name="T1" fmla="*/ 9500 h 731"/>
                  <a:gd name="T2" fmla="*/ 9652 w 731"/>
                  <a:gd name="T3" fmla="*/ 18971 h 731"/>
                  <a:gd name="T4" fmla="*/ 19319 w 731"/>
                  <a:gd name="T5" fmla="*/ 9500 h 731"/>
                  <a:gd name="T6" fmla="*/ 9652 w 731"/>
                  <a:gd name="T7" fmla="*/ 0 h 731"/>
                  <a:gd name="T8" fmla="*/ 0 w 731"/>
                  <a:gd name="T9" fmla="*/ 9500 h 731"/>
                  <a:gd name="T10" fmla="*/ 1740 w 731"/>
                  <a:gd name="T11" fmla="*/ 9500 h 731"/>
                  <a:gd name="T12" fmla="*/ 9652 w 731"/>
                  <a:gd name="T13" fmla="*/ 1712 h 731"/>
                  <a:gd name="T14" fmla="*/ 17578 w 731"/>
                  <a:gd name="T15" fmla="*/ 9500 h 731"/>
                  <a:gd name="T16" fmla="*/ 9652 w 731"/>
                  <a:gd name="T17" fmla="*/ 17259 h 731"/>
                  <a:gd name="T18" fmla="*/ 1740 w 731"/>
                  <a:gd name="T19" fmla="*/ 9500 h 7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31" h="731">
                    <a:moveTo>
                      <a:pt x="0" y="366"/>
                    </a:moveTo>
                    <a:cubicBezTo>
                      <a:pt x="0" y="567"/>
                      <a:pt x="164" y="731"/>
                      <a:pt x="365" y="731"/>
                    </a:cubicBezTo>
                    <a:cubicBezTo>
                      <a:pt x="567" y="731"/>
                      <a:pt x="731" y="567"/>
                      <a:pt x="731" y="366"/>
                    </a:cubicBezTo>
                    <a:cubicBezTo>
                      <a:pt x="731" y="164"/>
                      <a:pt x="567" y="0"/>
                      <a:pt x="365" y="0"/>
                    </a:cubicBezTo>
                    <a:cubicBezTo>
                      <a:pt x="164" y="0"/>
                      <a:pt x="0" y="164"/>
                      <a:pt x="0" y="366"/>
                    </a:cubicBezTo>
                    <a:close/>
                    <a:moveTo>
                      <a:pt x="66" y="366"/>
                    </a:moveTo>
                    <a:cubicBezTo>
                      <a:pt x="66" y="200"/>
                      <a:pt x="200" y="66"/>
                      <a:pt x="365" y="66"/>
                    </a:cubicBezTo>
                    <a:cubicBezTo>
                      <a:pt x="531" y="66"/>
                      <a:pt x="665" y="200"/>
                      <a:pt x="665" y="366"/>
                    </a:cubicBezTo>
                    <a:cubicBezTo>
                      <a:pt x="665" y="531"/>
                      <a:pt x="531" y="665"/>
                      <a:pt x="365" y="665"/>
                    </a:cubicBezTo>
                    <a:cubicBezTo>
                      <a:pt x="200" y="665"/>
                      <a:pt x="66" y="531"/>
                      <a:pt x="66" y="366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53" name="íṣlíḍê"/>
              <p:cNvSpPr>
                <a:spLocks/>
              </p:cNvSpPr>
              <p:nvPr/>
            </p:nvSpPr>
            <p:spPr bwMode="auto">
              <a:xfrm>
                <a:off x="2274" y="2205"/>
                <a:ext cx="1166" cy="1164"/>
              </a:xfrm>
              <a:custGeom>
                <a:avLst/>
                <a:gdLst>
                  <a:gd name="T0" fmla="*/ 0 w 731"/>
                  <a:gd name="T1" fmla="*/ 9500 h 731"/>
                  <a:gd name="T2" fmla="*/ 9628 w 731"/>
                  <a:gd name="T3" fmla="*/ 18971 h 731"/>
                  <a:gd name="T4" fmla="*/ 19206 w 731"/>
                  <a:gd name="T5" fmla="*/ 9500 h 731"/>
                  <a:gd name="T6" fmla="*/ 9628 w 731"/>
                  <a:gd name="T7" fmla="*/ 0 h 731"/>
                  <a:gd name="T8" fmla="*/ 0 w 731"/>
                  <a:gd name="T9" fmla="*/ 9500 h 731"/>
                  <a:gd name="T10" fmla="*/ 1719 w 731"/>
                  <a:gd name="T11" fmla="*/ 9500 h 731"/>
                  <a:gd name="T12" fmla="*/ 9628 w 731"/>
                  <a:gd name="T13" fmla="*/ 1712 h 731"/>
                  <a:gd name="T14" fmla="*/ 17471 w 731"/>
                  <a:gd name="T15" fmla="*/ 9500 h 731"/>
                  <a:gd name="T16" fmla="*/ 9628 w 731"/>
                  <a:gd name="T17" fmla="*/ 17259 h 731"/>
                  <a:gd name="T18" fmla="*/ 1719 w 731"/>
                  <a:gd name="T19" fmla="*/ 9500 h 7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31" h="731">
                    <a:moveTo>
                      <a:pt x="0" y="366"/>
                    </a:moveTo>
                    <a:cubicBezTo>
                      <a:pt x="0" y="567"/>
                      <a:pt x="164" y="731"/>
                      <a:pt x="366" y="731"/>
                    </a:cubicBezTo>
                    <a:cubicBezTo>
                      <a:pt x="567" y="731"/>
                      <a:pt x="731" y="567"/>
                      <a:pt x="731" y="366"/>
                    </a:cubicBezTo>
                    <a:cubicBezTo>
                      <a:pt x="731" y="164"/>
                      <a:pt x="567" y="0"/>
                      <a:pt x="366" y="0"/>
                    </a:cubicBezTo>
                    <a:cubicBezTo>
                      <a:pt x="164" y="0"/>
                      <a:pt x="0" y="164"/>
                      <a:pt x="0" y="366"/>
                    </a:cubicBezTo>
                    <a:close/>
                    <a:moveTo>
                      <a:pt x="66" y="366"/>
                    </a:moveTo>
                    <a:cubicBezTo>
                      <a:pt x="66" y="200"/>
                      <a:pt x="200" y="66"/>
                      <a:pt x="366" y="66"/>
                    </a:cubicBezTo>
                    <a:cubicBezTo>
                      <a:pt x="531" y="66"/>
                      <a:pt x="665" y="200"/>
                      <a:pt x="665" y="366"/>
                    </a:cubicBezTo>
                    <a:cubicBezTo>
                      <a:pt x="665" y="531"/>
                      <a:pt x="531" y="665"/>
                      <a:pt x="366" y="665"/>
                    </a:cubicBezTo>
                    <a:cubicBezTo>
                      <a:pt x="200" y="665"/>
                      <a:pt x="66" y="531"/>
                      <a:pt x="66" y="366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54" name="ïṧḷídè"/>
              <p:cNvSpPr>
                <a:spLocks/>
              </p:cNvSpPr>
              <p:nvPr/>
            </p:nvSpPr>
            <p:spPr bwMode="auto">
              <a:xfrm>
                <a:off x="2312" y="2243"/>
                <a:ext cx="1090" cy="1088"/>
              </a:xfrm>
              <a:custGeom>
                <a:avLst/>
                <a:gdLst>
                  <a:gd name="T0" fmla="*/ 0 w 683"/>
                  <a:gd name="T1" fmla="*/ 8905 h 683"/>
                  <a:gd name="T2" fmla="*/ 9015 w 683"/>
                  <a:gd name="T3" fmla="*/ 17778 h 683"/>
                  <a:gd name="T4" fmla="*/ 18015 w 683"/>
                  <a:gd name="T5" fmla="*/ 8905 h 683"/>
                  <a:gd name="T6" fmla="*/ 9015 w 683"/>
                  <a:gd name="T7" fmla="*/ 0 h 683"/>
                  <a:gd name="T8" fmla="*/ 0 w 683"/>
                  <a:gd name="T9" fmla="*/ 8905 h 683"/>
                  <a:gd name="T10" fmla="*/ 476 w 683"/>
                  <a:gd name="T11" fmla="*/ 8905 h 683"/>
                  <a:gd name="T12" fmla="*/ 9015 w 683"/>
                  <a:gd name="T13" fmla="*/ 470 h 683"/>
                  <a:gd name="T14" fmla="*/ 17528 w 683"/>
                  <a:gd name="T15" fmla="*/ 8905 h 683"/>
                  <a:gd name="T16" fmla="*/ 9015 w 683"/>
                  <a:gd name="T17" fmla="*/ 17301 h 683"/>
                  <a:gd name="T18" fmla="*/ 476 w 683"/>
                  <a:gd name="T19" fmla="*/ 8905 h 68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3" h="683">
                    <a:moveTo>
                      <a:pt x="0" y="342"/>
                    </a:moveTo>
                    <a:cubicBezTo>
                      <a:pt x="0" y="530"/>
                      <a:pt x="153" y="683"/>
                      <a:pt x="342" y="683"/>
                    </a:cubicBezTo>
                    <a:cubicBezTo>
                      <a:pt x="530" y="683"/>
                      <a:pt x="683" y="530"/>
                      <a:pt x="683" y="342"/>
                    </a:cubicBezTo>
                    <a:cubicBezTo>
                      <a:pt x="683" y="153"/>
                      <a:pt x="530" y="0"/>
                      <a:pt x="342" y="0"/>
                    </a:cubicBezTo>
                    <a:cubicBezTo>
                      <a:pt x="153" y="0"/>
                      <a:pt x="0" y="153"/>
                      <a:pt x="0" y="342"/>
                    </a:cubicBezTo>
                    <a:close/>
                    <a:moveTo>
                      <a:pt x="18" y="342"/>
                    </a:moveTo>
                    <a:cubicBezTo>
                      <a:pt x="18" y="163"/>
                      <a:pt x="163" y="18"/>
                      <a:pt x="342" y="18"/>
                    </a:cubicBezTo>
                    <a:cubicBezTo>
                      <a:pt x="520" y="18"/>
                      <a:pt x="665" y="163"/>
                      <a:pt x="665" y="342"/>
                    </a:cubicBezTo>
                    <a:cubicBezTo>
                      <a:pt x="665" y="520"/>
                      <a:pt x="520" y="665"/>
                      <a:pt x="342" y="665"/>
                    </a:cubicBezTo>
                    <a:cubicBezTo>
                      <a:pt x="163" y="665"/>
                      <a:pt x="18" y="520"/>
                      <a:pt x="18" y="342"/>
                    </a:cubicBez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55" name="í$1íḓè"/>
              <p:cNvSpPr>
                <a:spLocks/>
              </p:cNvSpPr>
              <p:nvPr/>
            </p:nvSpPr>
            <p:spPr bwMode="auto">
              <a:xfrm>
                <a:off x="4114" y="2243"/>
                <a:ext cx="1089" cy="1088"/>
              </a:xfrm>
              <a:custGeom>
                <a:avLst/>
                <a:gdLst>
                  <a:gd name="T0" fmla="*/ 0 w 683"/>
                  <a:gd name="T1" fmla="*/ 8905 h 683"/>
                  <a:gd name="T2" fmla="*/ 8934 w 683"/>
                  <a:gd name="T3" fmla="*/ 17778 h 683"/>
                  <a:gd name="T4" fmla="*/ 17886 w 683"/>
                  <a:gd name="T5" fmla="*/ 8905 h 683"/>
                  <a:gd name="T6" fmla="*/ 8934 w 683"/>
                  <a:gd name="T7" fmla="*/ 0 h 683"/>
                  <a:gd name="T8" fmla="*/ 0 w 683"/>
                  <a:gd name="T9" fmla="*/ 8905 h 683"/>
                  <a:gd name="T10" fmla="*/ 470 w 683"/>
                  <a:gd name="T11" fmla="*/ 8905 h 683"/>
                  <a:gd name="T12" fmla="*/ 8934 w 683"/>
                  <a:gd name="T13" fmla="*/ 470 h 683"/>
                  <a:gd name="T14" fmla="*/ 17416 w 683"/>
                  <a:gd name="T15" fmla="*/ 8905 h 683"/>
                  <a:gd name="T16" fmla="*/ 8934 w 683"/>
                  <a:gd name="T17" fmla="*/ 17301 h 683"/>
                  <a:gd name="T18" fmla="*/ 470 w 683"/>
                  <a:gd name="T19" fmla="*/ 8905 h 68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3" h="683">
                    <a:moveTo>
                      <a:pt x="0" y="342"/>
                    </a:moveTo>
                    <a:cubicBezTo>
                      <a:pt x="0" y="530"/>
                      <a:pt x="153" y="683"/>
                      <a:pt x="341" y="683"/>
                    </a:cubicBezTo>
                    <a:cubicBezTo>
                      <a:pt x="530" y="683"/>
                      <a:pt x="683" y="530"/>
                      <a:pt x="683" y="342"/>
                    </a:cubicBezTo>
                    <a:cubicBezTo>
                      <a:pt x="683" y="153"/>
                      <a:pt x="530" y="0"/>
                      <a:pt x="341" y="0"/>
                    </a:cubicBezTo>
                    <a:cubicBezTo>
                      <a:pt x="153" y="0"/>
                      <a:pt x="0" y="153"/>
                      <a:pt x="0" y="342"/>
                    </a:cubicBezTo>
                    <a:close/>
                    <a:moveTo>
                      <a:pt x="18" y="342"/>
                    </a:moveTo>
                    <a:cubicBezTo>
                      <a:pt x="18" y="163"/>
                      <a:pt x="163" y="18"/>
                      <a:pt x="341" y="18"/>
                    </a:cubicBezTo>
                    <a:cubicBezTo>
                      <a:pt x="520" y="18"/>
                      <a:pt x="665" y="163"/>
                      <a:pt x="665" y="342"/>
                    </a:cubicBezTo>
                    <a:cubicBezTo>
                      <a:pt x="665" y="520"/>
                      <a:pt x="520" y="665"/>
                      <a:pt x="341" y="665"/>
                    </a:cubicBezTo>
                    <a:cubicBezTo>
                      <a:pt x="163" y="665"/>
                      <a:pt x="18" y="520"/>
                      <a:pt x="18" y="342"/>
                    </a:cubicBezTo>
                    <a:close/>
                  </a:path>
                </a:pathLst>
              </a:cu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56" name="ïŝľïḍê"/>
              <p:cNvSpPr>
                <a:spLocks noChangeArrowheads="1"/>
              </p:cNvSpPr>
              <p:nvPr/>
            </p:nvSpPr>
            <p:spPr bwMode="auto">
              <a:xfrm>
                <a:off x="2745" y="2675"/>
                <a:ext cx="225" cy="224"/>
              </a:xfrm>
              <a:prstGeom prst="ellipse">
                <a:avLst/>
              </a:prstGeom>
              <a:solidFill>
                <a:srgbClr val="ADADAD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5957" name="íšḻîdè"/>
              <p:cNvSpPr>
                <a:spLocks/>
              </p:cNvSpPr>
              <p:nvPr/>
            </p:nvSpPr>
            <p:spPr bwMode="auto">
              <a:xfrm>
                <a:off x="2756" y="2686"/>
                <a:ext cx="204" cy="204"/>
              </a:xfrm>
              <a:custGeom>
                <a:avLst/>
                <a:gdLst>
                  <a:gd name="T0" fmla="*/ 3259 w 128"/>
                  <a:gd name="T1" fmla="*/ 1677 h 128"/>
                  <a:gd name="T2" fmla="*/ 3342 w 128"/>
                  <a:gd name="T3" fmla="*/ 1677 h 128"/>
                  <a:gd name="T4" fmla="*/ 1677 w 128"/>
                  <a:gd name="T5" fmla="*/ 0 h 128"/>
                  <a:gd name="T6" fmla="*/ 0 w 128"/>
                  <a:gd name="T7" fmla="*/ 1677 h 128"/>
                  <a:gd name="T8" fmla="*/ 1677 w 128"/>
                  <a:gd name="T9" fmla="*/ 3342 h 128"/>
                  <a:gd name="T10" fmla="*/ 3342 w 128"/>
                  <a:gd name="T11" fmla="*/ 1677 h 128"/>
                  <a:gd name="T12" fmla="*/ 3259 w 128"/>
                  <a:gd name="T13" fmla="*/ 1677 h 128"/>
                  <a:gd name="T14" fmla="*/ 3175 w 128"/>
                  <a:gd name="T15" fmla="*/ 1677 h 128"/>
                  <a:gd name="T16" fmla="*/ 2735 w 128"/>
                  <a:gd name="T17" fmla="*/ 2735 h 128"/>
                  <a:gd name="T18" fmla="*/ 1677 w 128"/>
                  <a:gd name="T19" fmla="*/ 3175 h 128"/>
                  <a:gd name="T20" fmla="*/ 574 w 128"/>
                  <a:gd name="T21" fmla="*/ 2735 h 128"/>
                  <a:gd name="T22" fmla="*/ 134 w 128"/>
                  <a:gd name="T23" fmla="*/ 1677 h 128"/>
                  <a:gd name="T24" fmla="*/ 574 w 128"/>
                  <a:gd name="T25" fmla="*/ 574 h 128"/>
                  <a:gd name="T26" fmla="*/ 1677 w 128"/>
                  <a:gd name="T27" fmla="*/ 134 h 128"/>
                  <a:gd name="T28" fmla="*/ 2735 w 128"/>
                  <a:gd name="T29" fmla="*/ 574 h 128"/>
                  <a:gd name="T30" fmla="*/ 3175 w 128"/>
                  <a:gd name="T31" fmla="*/ 1677 h 128"/>
                  <a:gd name="T32" fmla="*/ 3259 w 128"/>
                  <a:gd name="T33" fmla="*/ 1677 h 1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8" h="128">
                    <a:moveTo>
                      <a:pt x="125" y="64"/>
                    </a:moveTo>
                    <a:cubicBezTo>
                      <a:pt x="128" y="64"/>
                      <a:pt x="128" y="64"/>
                      <a:pt x="128" y="64"/>
                    </a:cubicBezTo>
                    <a:cubicBezTo>
                      <a:pt x="128" y="28"/>
                      <a:pt x="99" y="0"/>
                      <a:pt x="64" y="0"/>
                    </a:cubicBezTo>
                    <a:cubicBezTo>
                      <a:pt x="28" y="0"/>
                      <a:pt x="0" y="28"/>
                      <a:pt x="0" y="64"/>
                    </a:cubicBezTo>
                    <a:cubicBezTo>
                      <a:pt x="0" y="99"/>
                      <a:pt x="28" y="128"/>
                      <a:pt x="64" y="128"/>
                    </a:cubicBezTo>
                    <a:cubicBezTo>
                      <a:pt x="99" y="128"/>
                      <a:pt x="128" y="99"/>
                      <a:pt x="128" y="64"/>
                    </a:cubicBezTo>
                    <a:cubicBezTo>
                      <a:pt x="125" y="64"/>
                      <a:pt x="125" y="64"/>
                      <a:pt x="125" y="64"/>
                    </a:cubicBezTo>
                    <a:cubicBezTo>
                      <a:pt x="122" y="64"/>
                      <a:pt x="122" y="64"/>
                      <a:pt x="122" y="64"/>
                    </a:cubicBezTo>
                    <a:cubicBezTo>
                      <a:pt x="122" y="80"/>
                      <a:pt x="116" y="94"/>
                      <a:pt x="105" y="105"/>
                    </a:cubicBezTo>
                    <a:cubicBezTo>
                      <a:pt x="94" y="116"/>
                      <a:pt x="80" y="122"/>
                      <a:pt x="64" y="122"/>
                    </a:cubicBezTo>
                    <a:cubicBezTo>
                      <a:pt x="47" y="122"/>
                      <a:pt x="33" y="116"/>
                      <a:pt x="22" y="105"/>
                    </a:cubicBezTo>
                    <a:cubicBezTo>
                      <a:pt x="11" y="94"/>
                      <a:pt x="5" y="80"/>
                      <a:pt x="5" y="64"/>
                    </a:cubicBezTo>
                    <a:cubicBezTo>
                      <a:pt x="5" y="47"/>
                      <a:pt x="11" y="33"/>
                      <a:pt x="22" y="22"/>
                    </a:cubicBezTo>
                    <a:cubicBezTo>
                      <a:pt x="33" y="11"/>
                      <a:pt x="47" y="5"/>
                      <a:pt x="64" y="5"/>
                    </a:cubicBezTo>
                    <a:cubicBezTo>
                      <a:pt x="80" y="5"/>
                      <a:pt x="94" y="11"/>
                      <a:pt x="105" y="22"/>
                    </a:cubicBezTo>
                    <a:cubicBezTo>
                      <a:pt x="116" y="33"/>
                      <a:pt x="122" y="47"/>
                      <a:pt x="122" y="64"/>
                    </a:cubicBezTo>
                    <a:lnTo>
                      <a:pt x="125" y="6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58" name="íŝľîḑe"/>
              <p:cNvSpPr>
                <a:spLocks noChangeArrowheads="1"/>
              </p:cNvSpPr>
              <p:nvPr/>
            </p:nvSpPr>
            <p:spPr bwMode="auto">
              <a:xfrm>
                <a:off x="4546" y="2675"/>
                <a:ext cx="225" cy="224"/>
              </a:xfrm>
              <a:prstGeom prst="ellipse">
                <a:avLst/>
              </a:prstGeom>
              <a:solidFill>
                <a:srgbClr val="ADADAD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5959" name="íSḻîḋê"/>
              <p:cNvSpPr>
                <a:spLocks/>
              </p:cNvSpPr>
              <p:nvPr/>
            </p:nvSpPr>
            <p:spPr bwMode="auto">
              <a:xfrm>
                <a:off x="4556" y="2686"/>
                <a:ext cx="204" cy="204"/>
              </a:xfrm>
              <a:custGeom>
                <a:avLst/>
                <a:gdLst>
                  <a:gd name="T0" fmla="*/ 3293 w 128"/>
                  <a:gd name="T1" fmla="*/ 1677 h 128"/>
                  <a:gd name="T2" fmla="*/ 3342 w 128"/>
                  <a:gd name="T3" fmla="*/ 1677 h 128"/>
                  <a:gd name="T4" fmla="*/ 1677 w 128"/>
                  <a:gd name="T5" fmla="*/ 0 h 128"/>
                  <a:gd name="T6" fmla="*/ 0 w 128"/>
                  <a:gd name="T7" fmla="*/ 1677 h 128"/>
                  <a:gd name="T8" fmla="*/ 1677 w 128"/>
                  <a:gd name="T9" fmla="*/ 3342 h 128"/>
                  <a:gd name="T10" fmla="*/ 3342 w 128"/>
                  <a:gd name="T11" fmla="*/ 1677 h 128"/>
                  <a:gd name="T12" fmla="*/ 3293 w 128"/>
                  <a:gd name="T13" fmla="*/ 1677 h 128"/>
                  <a:gd name="T14" fmla="*/ 3205 w 128"/>
                  <a:gd name="T15" fmla="*/ 1677 h 128"/>
                  <a:gd name="T16" fmla="*/ 2768 w 128"/>
                  <a:gd name="T17" fmla="*/ 2735 h 128"/>
                  <a:gd name="T18" fmla="*/ 1677 w 128"/>
                  <a:gd name="T19" fmla="*/ 3175 h 128"/>
                  <a:gd name="T20" fmla="*/ 607 w 128"/>
                  <a:gd name="T21" fmla="*/ 2735 h 128"/>
                  <a:gd name="T22" fmla="*/ 166 w 128"/>
                  <a:gd name="T23" fmla="*/ 1677 h 128"/>
                  <a:gd name="T24" fmla="*/ 607 w 128"/>
                  <a:gd name="T25" fmla="*/ 574 h 128"/>
                  <a:gd name="T26" fmla="*/ 1677 w 128"/>
                  <a:gd name="T27" fmla="*/ 134 h 128"/>
                  <a:gd name="T28" fmla="*/ 2768 w 128"/>
                  <a:gd name="T29" fmla="*/ 574 h 128"/>
                  <a:gd name="T30" fmla="*/ 3205 w 128"/>
                  <a:gd name="T31" fmla="*/ 1677 h 128"/>
                  <a:gd name="T32" fmla="*/ 3293 w 128"/>
                  <a:gd name="T33" fmla="*/ 1677 h 1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8" h="128">
                    <a:moveTo>
                      <a:pt x="126" y="64"/>
                    </a:moveTo>
                    <a:cubicBezTo>
                      <a:pt x="128" y="64"/>
                      <a:pt x="128" y="64"/>
                      <a:pt x="128" y="64"/>
                    </a:cubicBezTo>
                    <a:cubicBezTo>
                      <a:pt x="128" y="28"/>
                      <a:pt x="100" y="0"/>
                      <a:pt x="64" y="0"/>
                    </a:cubicBezTo>
                    <a:cubicBezTo>
                      <a:pt x="29" y="0"/>
                      <a:pt x="0" y="28"/>
                      <a:pt x="0" y="64"/>
                    </a:cubicBezTo>
                    <a:cubicBezTo>
                      <a:pt x="0" y="99"/>
                      <a:pt x="29" y="128"/>
                      <a:pt x="64" y="128"/>
                    </a:cubicBezTo>
                    <a:cubicBezTo>
                      <a:pt x="100" y="128"/>
                      <a:pt x="128" y="99"/>
                      <a:pt x="128" y="64"/>
                    </a:cubicBezTo>
                    <a:cubicBezTo>
                      <a:pt x="126" y="64"/>
                      <a:pt x="126" y="64"/>
                      <a:pt x="126" y="64"/>
                    </a:cubicBezTo>
                    <a:cubicBezTo>
                      <a:pt x="123" y="64"/>
                      <a:pt x="123" y="64"/>
                      <a:pt x="123" y="64"/>
                    </a:cubicBezTo>
                    <a:cubicBezTo>
                      <a:pt x="123" y="80"/>
                      <a:pt x="116" y="94"/>
                      <a:pt x="106" y="105"/>
                    </a:cubicBezTo>
                    <a:cubicBezTo>
                      <a:pt x="95" y="116"/>
                      <a:pt x="81" y="122"/>
                      <a:pt x="64" y="122"/>
                    </a:cubicBezTo>
                    <a:cubicBezTo>
                      <a:pt x="48" y="122"/>
                      <a:pt x="34" y="116"/>
                      <a:pt x="23" y="105"/>
                    </a:cubicBezTo>
                    <a:cubicBezTo>
                      <a:pt x="12" y="94"/>
                      <a:pt x="6" y="80"/>
                      <a:pt x="6" y="64"/>
                    </a:cubicBezTo>
                    <a:cubicBezTo>
                      <a:pt x="6" y="47"/>
                      <a:pt x="12" y="33"/>
                      <a:pt x="23" y="22"/>
                    </a:cubicBezTo>
                    <a:cubicBezTo>
                      <a:pt x="34" y="11"/>
                      <a:pt x="48" y="5"/>
                      <a:pt x="64" y="5"/>
                    </a:cubicBezTo>
                    <a:cubicBezTo>
                      <a:pt x="81" y="5"/>
                      <a:pt x="95" y="11"/>
                      <a:pt x="106" y="22"/>
                    </a:cubicBezTo>
                    <a:cubicBezTo>
                      <a:pt x="116" y="33"/>
                      <a:pt x="123" y="47"/>
                      <a:pt x="123" y="64"/>
                    </a:cubicBezTo>
                    <a:lnTo>
                      <a:pt x="126" y="6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60" name="iṥ1îḍé"/>
              <p:cNvSpPr>
                <a:spLocks noChangeArrowheads="1"/>
              </p:cNvSpPr>
              <p:nvPr/>
            </p:nvSpPr>
            <p:spPr bwMode="auto">
              <a:xfrm>
                <a:off x="4503" y="1692"/>
                <a:ext cx="76" cy="199"/>
              </a:xfrm>
              <a:prstGeom prst="rect">
                <a:avLst/>
              </a:prstGeom>
              <a:solidFill>
                <a:srgbClr val="C617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5961" name="ïSļïḋe"/>
              <p:cNvSpPr>
                <a:spLocks noChangeArrowheads="1"/>
              </p:cNvSpPr>
              <p:nvPr/>
            </p:nvSpPr>
            <p:spPr bwMode="auto">
              <a:xfrm>
                <a:off x="4503" y="1692"/>
                <a:ext cx="76" cy="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5962" name="ïṥlídé"/>
              <p:cNvSpPr>
                <a:spLocks/>
              </p:cNvSpPr>
              <p:nvPr/>
            </p:nvSpPr>
            <p:spPr bwMode="auto">
              <a:xfrm>
                <a:off x="3254" y="1848"/>
                <a:ext cx="427" cy="960"/>
              </a:xfrm>
              <a:custGeom>
                <a:avLst/>
                <a:gdLst>
                  <a:gd name="T0" fmla="*/ 347 w 427"/>
                  <a:gd name="T1" fmla="*/ 960 h 960"/>
                  <a:gd name="T2" fmla="*/ 427 w 427"/>
                  <a:gd name="T3" fmla="*/ 930 h 960"/>
                  <a:gd name="T4" fmla="*/ 79 w 427"/>
                  <a:gd name="T5" fmla="*/ 0 h 960"/>
                  <a:gd name="T6" fmla="*/ 0 w 427"/>
                  <a:gd name="T7" fmla="*/ 30 h 960"/>
                  <a:gd name="T8" fmla="*/ 347 w 427"/>
                  <a:gd name="T9" fmla="*/ 960 h 9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7" h="960">
                    <a:moveTo>
                      <a:pt x="347" y="960"/>
                    </a:moveTo>
                    <a:lnTo>
                      <a:pt x="427" y="930"/>
                    </a:lnTo>
                    <a:lnTo>
                      <a:pt x="79" y="0"/>
                    </a:lnTo>
                    <a:lnTo>
                      <a:pt x="0" y="30"/>
                    </a:lnTo>
                    <a:lnTo>
                      <a:pt x="347" y="960"/>
                    </a:lnTo>
                    <a:close/>
                  </a:path>
                </a:pathLst>
              </a:custGeom>
              <a:solidFill>
                <a:srgbClr val="C6173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63" name="isḷíḓè"/>
              <p:cNvSpPr>
                <a:spLocks/>
              </p:cNvSpPr>
              <p:nvPr/>
            </p:nvSpPr>
            <p:spPr bwMode="auto">
              <a:xfrm>
                <a:off x="3254" y="1848"/>
                <a:ext cx="427" cy="960"/>
              </a:xfrm>
              <a:custGeom>
                <a:avLst/>
                <a:gdLst>
                  <a:gd name="T0" fmla="*/ 347 w 427"/>
                  <a:gd name="T1" fmla="*/ 960 h 960"/>
                  <a:gd name="T2" fmla="*/ 427 w 427"/>
                  <a:gd name="T3" fmla="*/ 930 h 960"/>
                  <a:gd name="T4" fmla="*/ 79 w 427"/>
                  <a:gd name="T5" fmla="*/ 0 h 960"/>
                  <a:gd name="T6" fmla="*/ 0 w 427"/>
                  <a:gd name="T7" fmla="*/ 30 h 960"/>
                  <a:gd name="T8" fmla="*/ 347 w 427"/>
                  <a:gd name="T9" fmla="*/ 960 h 9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7" h="960">
                    <a:moveTo>
                      <a:pt x="347" y="960"/>
                    </a:moveTo>
                    <a:lnTo>
                      <a:pt x="427" y="930"/>
                    </a:lnTo>
                    <a:lnTo>
                      <a:pt x="79" y="0"/>
                    </a:lnTo>
                    <a:lnTo>
                      <a:pt x="0" y="30"/>
                    </a:lnTo>
                    <a:lnTo>
                      <a:pt x="347" y="96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64" name="ïŝļïdé"/>
              <p:cNvSpPr>
                <a:spLocks/>
              </p:cNvSpPr>
              <p:nvPr/>
            </p:nvSpPr>
            <p:spPr bwMode="auto">
              <a:xfrm>
                <a:off x="3589" y="2013"/>
                <a:ext cx="976" cy="816"/>
              </a:xfrm>
              <a:custGeom>
                <a:avLst/>
                <a:gdLst>
                  <a:gd name="T0" fmla="*/ 0 w 976"/>
                  <a:gd name="T1" fmla="*/ 751 h 816"/>
                  <a:gd name="T2" fmla="*/ 54 w 976"/>
                  <a:gd name="T3" fmla="*/ 816 h 816"/>
                  <a:gd name="T4" fmla="*/ 976 w 976"/>
                  <a:gd name="T5" fmla="*/ 66 h 816"/>
                  <a:gd name="T6" fmla="*/ 923 w 976"/>
                  <a:gd name="T7" fmla="*/ 0 h 816"/>
                  <a:gd name="T8" fmla="*/ 0 w 976"/>
                  <a:gd name="T9" fmla="*/ 751 h 8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76" h="816">
                    <a:moveTo>
                      <a:pt x="0" y="751"/>
                    </a:moveTo>
                    <a:lnTo>
                      <a:pt x="54" y="816"/>
                    </a:lnTo>
                    <a:lnTo>
                      <a:pt x="976" y="66"/>
                    </a:lnTo>
                    <a:lnTo>
                      <a:pt x="923" y="0"/>
                    </a:lnTo>
                    <a:lnTo>
                      <a:pt x="0" y="751"/>
                    </a:lnTo>
                    <a:close/>
                  </a:path>
                </a:pathLst>
              </a:custGeom>
              <a:solidFill>
                <a:srgbClr val="C6173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65" name="íśļîḓê"/>
              <p:cNvSpPr>
                <a:spLocks/>
              </p:cNvSpPr>
              <p:nvPr/>
            </p:nvSpPr>
            <p:spPr bwMode="auto">
              <a:xfrm>
                <a:off x="3589" y="2013"/>
                <a:ext cx="976" cy="816"/>
              </a:xfrm>
              <a:custGeom>
                <a:avLst/>
                <a:gdLst>
                  <a:gd name="T0" fmla="*/ 0 w 976"/>
                  <a:gd name="T1" fmla="*/ 751 h 816"/>
                  <a:gd name="T2" fmla="*/ 54 w 976"/>
                  <a:gd name="T3" fmla="*/ 816 h 816"/>
                  <a:gd name="T4" fmla="*/ 976 w 976"/>
                  <a:gd name="T5" fmla="*/ 66 h 816"/>
                  <a:gd name="T6" fmla="*/ 923 w 976"/>
                  <a:gd name="T7" fmla="*/ 0 h 816"/>
                  <a:gd name="T8" fmla="*/ 0 w 976"/>
                  <a:gd name="T9" fmla="*/ 751 h 8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76" h="816">
                    <a:moveTo>
                      <a:pt x="0" y="751"/>
                    </a:moveTo>
                    <a:lnTo>
                      <a:pt x="54" y="816"/>
                    </a:lnTo>
                    <a:lnTo>
                      <a:pt x="976" y="66"/>
                    </a:lnTo>
                    <a:lnTo>
                      <a:pt x="923" y="0"/>
                    </a:lnTo>
                    <a:lnTo>
                      <a:pt x="0" y="751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66" name="ïŝľíďê"/>
              <p:cNvSpPr>
                <a:spLocks/>
              </p:cNvSpPr>
              <p:nvPr/>
            </p:nvSpPr>
            <p:spPr bwMode="auto">
              <a:xfrm>
                <a:off x="2812" y="1999"/>
                <a:ext cx="569" cy="832"/>
              </a:xfrm>
              <a:custGeom>
                <a:avLst/>
                <a:gdLst>
                  <a:gd name="T0" fmla="*/ 0 w 569"/>
                  <a:gd name="T1" fmla="*/ 790 h 832"/>
                  <a:gd name="T2" fmla="*/ 65 w 569"/>
                  <a:gd name="T3" fmla="*/ 832 h 832"/>
                  <a:gd name="T4" fmla="*/ 569 w 569"/>
                  <a:gd name="T5" fmla="*/ 42 h 832"/>
                  <a:gd name="T6" fmla="*/ 504 w 569"/>
                  <a:gd name="T7" fmla="*/ 0 h 832"/>
                  <a:gd name="T8" fmla="*/ 0 w 569"/>
                  <a:gd name="T9" fmla="*/ 790 h 8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9" h="832">
                    <a:moveTo>
                      <a:pt x="0" y="790"/>
                    </a:moveTo>
                    <a:lnTo>
                      <a:pt x="65" y="832"/>
                    </a:lnTo>
                    <a:lnTo>
                      <a:pt x="569" y="42"/>
                    </a:lnTo>
                    <a:lnTo>
                      <a:pt x="504" y="0"/>
                    </a:lnTo>
                    <a:lnTo>
                      <a:pt x="0" y="790"/>
                    </a:lnTo>
                    <a:close/>
                  </a:path>
                </a:pathLst>
              </a:custGeom>
              <a:solidFill>
                <a:srgbClr val="C6173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67" name="ïŝļíḓe"/>
              <p:cNvSpPr>
                <a:spLocks/>
              </p:cNvSpPr>
              <p:nvPr/>
            </p:nvSpPr>
            <p:spPr bwMode="auto">
              <a:xfrm>
                <a:off x="3140" y="1818"/>
                <a:ext cx="297" cy="79"/>
              </a:xfrm>
              <a:custGeom>
                <a:avLst/>
                <a:gdLst>
                  <a:gd name="T0" fmla="*/ 4923 w 186"/>
                  <a:gd name="T1" fmla="*/ 1236 h 50"/>
                  <a:gd name="T2" fmla="*/ 696 w 186"/>
                  <a:gd name="T3" fmla="*/ 1236 h 50"/>
                  <a:gd name="T4" fmla="*/ 219 w 186"/>
                  <a:gd name="T5" fmla="*/ 1021 h 50"/>
                  <a:gd name="T6" fmla="*/ 0 w 186"/>
                  <a:gd name="T7" fmla="*/ 559 h 50"/>
                  <a:gd name="T8" fmla="*/ 0 w 186"/>
                  <a:gd name="T9" fmla="*/ 250 h 50"/>
                  <a:gd name="T10" fmla="*/ 86 w 186"/>
                  <a:gd name="T11" fmla="*/ 82 h 50"/>
                  <a:gd name="T12" fmla="*/ 273 w 186"/>
                  <a:gd name="T13" fmla="*/ 0 h 50"/>
                  <a:gd name="T14" fmla="*/ 4923 w 186"/>
                  <a:gd name="T15" fmla="*/ 0 h 50"/>
                  <a:gd name="T16" fmla="*/ 4923 w 186"/>
                  <a:gd name="T17" fmla="*/ 1236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6" h="50">
                    <a:moveTo>
                      <a:pt x="186" y="50"/>
                    </a:moveTo>
                    <a:cubicBezTo>
                      <a:pt x="26" y="50"/>
                      <a:pt x="26" y="50"/>
                      <a:pt x="26" y="50"/>
                    </a:cubicBezTo>
                    <a:cubicBezTo>
                      <a:pt x="20" y="50"/>
                      <a:pt x="13" y="47"/>
                      <a:pt x="8" y="42"/>
                    </a:cubicBezTo>
                    <a:cubicBezTo>
                      <a:pt x="2" y="37"/>
                      <a:pt x="0" y="30"/>
                      <a:pt x="0" y="23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1" y="5"/>
                      <a:pt x="3" y="3"/>
                    </a:cubicBezTo>
                    <a:cubicBezTo>
                      <a:pt x="5" y="1"/>
                      <a:pt x="8" y="0"/>
                      <a:pt x="10" y="0"/>
                    </a:cubicBezTo>
                    <a:cubicBezTo>
                      <a:pt x="186" y="0"/>
                      <a:pt x="186" y="0"/>
                      <a:pt x="186" y="0"/>
                    </a:cubicBezTo>
                    <a:lnTo>
                      <a:pt x="186" y="50"/>
                    </a:lnTo>
                    <a:close/>
                  </a:path>
                </a:pathLst>
              </a:custGeom>
              <a:solidFill>
                <a:srgbClr val="38383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68" name="ïşḻíḑe"/>
              <p:cNvSpPr>
                <a:spLocks/>
              </p:cNvSpPr>
              <p:nvPr/>
            </p:nvSpPr>
            <p:spPr bwMode="auto">
              <a:xfrm>
                <a:off x="3905" y="522"/>
                <a:ext cx="596" cy="679"/>
              </a:xfrm>
              <a:custGeom>
                <a:avLst/>
                <a:gdLst>
                  <a:gd name="T0" fmla="*/ 1488 w 374"/>
                  <a:gd name="T1" fmla="*/ 8366 h 426"/>
                  <a:gd name="T2" fmla="*/ 1488 w 374"/>
                  <a:gd name="T3" fmla="*/ 6293 h 426"/>
                  <a:gd name="T4" fmla="*/ 2897 w 374"/>
                  <a:gd name="T5" fmla="*/ 470 h 426"/>
                  <a:gd name="T6" fmla="*/ 9526 w 374"/>
                  <a:gd name="T7" fmla="*/ 5107 h 426"/>
                  <a:gd name="T8" fmla="*/ 9157 w 374"/>
                  <a:gd name="T9" fmla="*/ 5665 h 426"/>
                  <a:gd name="T10" fmla="*/ 9764 w 374"/>
                  <a:gd name="T11" fmla="*/ 7479 h 426"/>
                  <a:gd name="T12" fmla="*/ 8889 w 374"/>
                  <a:gd name="T13" fmla="*/ 7842 h 426"/>
                  <a:gd name="T14" fmla="*/ 8530 w 374"/>
                  <a:gd name="T15" fmla="*/ 10738 h 426"/>
                  <a:gd name="T16" fmla="*/ 4008 w 374"/>
                  <a:gd name="T17" fmla="*/ 9750 h 426"/>
                  <a:gd name="T18" fmla="*/ 3171 w 374"/>
                  <a:gd name="T19" fmla="*/ 10685 h 426"/>
                  <a:gd name="T20" fmla="*/ 1488 w 374"/>
                  <a:gd name="T21" fmla="*/ 8366 h 4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4" h="426">
                    <a:moveTo>
                      <a:pt x="57" y="320"/>
                    </a:moveTo>
                    <a:cubicBezTo>
                      <a:pt x="57" y="320"/>
                      <a:pt x="80" y="288"/>
                      <a:pt x="57" y="241"/>
                    </a:cubicBezTo>
                    <a:cubicBezTo>
                      <a:pt x="35" y="195"/>
                      <a:pt x="0" y="37"/>
                      <a:pt x="111" y="18"/>
                    </a:cubicBezTo>
                    <a:cubicBezTo>
                      <a:pt x="222" y="0"/>
                      <a:pt x="358" y="58"/>
                      <a:pt x="365" y="195"/>
                    </a:cubicBezTo>
                    <a:cubicBezTo>
                      <a:pt x="351" y="217"/>
                      <a:pt x="351" y="217"/>
                      <a:pt x="351" y="217"/>
                    </a:cubicBezTo>
                    <a:cubicBezTo>
                      <a:pt x="374" y="286"/>
                      <a:pt x="374" y="286"/>
                      <a:pt x="374" y="286"/>
                    </a:cubicBezTo>
                    <a:cubicBezTo>
                      <a:pt x="374" y="286"/>
                      <a:pt x="365" y="300"/>
                      <a:pt x="341" y="300"/>
                    </a:cubicBezTo>
                    <a:cubicBezTo>
                      <a:pt x="317" y="300"/>
                      <a:pt x="318" y="396"/>
                      <a:pt x="327" y="411"/>
                    </a:cubicBezTo>
                    <a:cubicBezTo>
                      <a:pt x="336" y="426"/>
                      <a:pt x="167" y="390"/>
                      <a:pt x="154" y="373"/>
                    </a:cubicBezTo>
                    <a:cubicBezTo>
                      <a:pt x="140" y="356"/>
                      <a:pt x="122" y="409"/>
                      <a:pt x="122" y="409"/>
                    </a:cubicBezTo>
                    <a:cubicBezTo>
                      <a:pt x="57" y="320"/>
                      <a:pt x="57" y="320"/>
                      <a:pt x="57" y="320"/>
                    </a:cubicBezTo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69" name="išḷïḓé"/>
              <p:cNvSpPr>
                <a:spLocks/>
              </p:cNvSpPr>
              <p:nvPr/>
            </p:nvSpPr>
            <p:spPr bwMode="auto">
              <a:xfrm>
                <a:off x="4624" y="1733"/>
                <a:ext cx="196" cy="188"/>
              </a:xfrm>
              <a:custGeom>
                <a:avLst/>
                <a:gdLst>
                  <a:gd name="T0" fmla="*/ 134 w 196"/>
                  <a:gd name="T1" fmla="*/ 188 h 188"/>
                  <a:gd name="T2" fmla="*/ 196 w 196"/>
                  <a:gd name="T3" fmla="*/ 116 h 188"/>
                  <a:gd name="T4" fmla="*/ 62 w 196"/>
                  <a:gd name="T5" fmla="*/ 0 h 188"/>
                  <a:gd name="T6" fmla="*/ 0 w 196"/>
                  <a:gd name="T7" fmla="*/ 70 h 188"/>
                  <a:gd name="T8" fmla="*/ 134 w 196"/>
                  <a:gd name="T9" fmla="*/ 188 h 1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6" h="188">
                    <a:moveTo>
                      <a:pt x="134" y="188"/>
                    </a:moveTo>
                    <a:lnTo>
                      <a:pt x="196" y="116"/>
                    </a:lnTo>
                    <a:lnTo>
                      <a:pt x="62" y="0"/>
                    </a:lnTo>
                    <a:lnTo>
                      <a:pt x="0" y="70"/>
                    </a:lnTo>
                    <a:lnTo>
                      <a:pt x="134" y="188"/>
                    </a:lnTo>
                    <a:close/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70" name="ïš1ïḍê"/>
              <p:cNvSpPr>
                <a:spLocks/>
              </p:cNvSpPr>
              <p:nvPr/>
            </p:nvSpPr>
            <p:spPr bwMode="auto">
              <a:xfrm>
                <a:off x="4624" y="1733"/>
                <a:ext cx="196" cy="188"/>
              </a:xfrm>
              <a:custGeom>
                <a:avLst/>
                <a:gdLst>
                  <a:gd name="T0" fmla="*/ 134 w 196"/>
                  <a:gd name="T1" fmla="*/ 188 h 188"/>
                  <a:gd name="T2" fmla="*/ 196 w 196"/>
                  <a:gd name="T3" fmla="*/ 116 h 188"/>
                  <a:gd name="T4" fmla="*/ 62 w 196"/>
                  <a:gd name="T5" fmla="*/ 0 h 188"/>
                  <a:gd name="T6" fmla="*/ 0 w 196"/>
                  <a:gd name="T7" fmla="*/ 70 h 188"/>
                  <a:gd name="T8" fmla="*/ 134 w 196"/>
                  <a:gd name="T9" fmla="*/ 188 h 1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6" h="188">
                    <a:moveTo>
                      <a:pt x="134" y="188"/>
                    </a:moveTo>
                    <a:lnTo>
                      <a:pt x="196" y="116"/>
                    </a:lnTo>
                    <a:lnTo>
                      <a:pt x="62" y="0"/>
                    </a:lnTo>
                    <a:lnTo>
                      <a:pt x="0" y="70"/>
                    </a:lnTo>
                    <a:lnTo>
                      <a:pt x="134" y="188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71" name="íṡḷíḍè"/>
              <p:cNvSpPr>
                <a:spLocks/>
              </p:cNvSpPr>
              <p:nvPr/>
            </p:nvSpPr>
            <p:spPr bwMode="auto">
              <a:xfrm>
                <a:off x="4745" y="1821"/>
                <a:ext cx="211" cy="196"/>
              </a:xfrm>
              <a:custGeom>
                <a:avLst/>
                <a:gdLst>
                  <a:gd name="T0" fmla="*/ 559 w 132"/>
                  <a:gd name="T1" fmla="*/ 3115 h 123"/>
                  <a:gd name="T2" fmla="*/ 315 w 132"/>
                  <a:gd name="T3" fmla="*/ 1753 h 123"/>
                  <a:gd name="T4" fmla="*/ 0 w 132"/>
                  <a:gd name="T5" fmla="*/ 1458 h 123"/>
                  <a:gd name="T6" fmla="*/ 940 w 132"/>
                  <a:gd name="T7" fmla="*/ 214 h 123"/>
                  <a:gd name="T8" fmla="*/ 1766 w 132"/>
                  <a:gd name="T9" fmla="*/ 360 h 123"/>
                  <a:gd name="T10" fmla="*/ 3521 w 132"/>
                  <a:gd name="T11" fmla="*/ 1130 h 123"/>
                  <a:gd name="T12" fmla="*/ 3066 w 132"/>
                  <a:gd name="T13" fmla="*/ 1716 h 123"/>
                  <a:gd name="T14" fmla="*/ 2618 w 132"/>
                  <a:gd name="T15" fmla="*/ 2237 h 123"/>
                  <a:gd name="T16" fmla="*/ 1365 w 132"/>
                  <a:gd name="T17" fmla="*/ 3205 h 123"/>
                  <a:gd name="T18" fmla="*/ 559 w 132"/>
                  <a:gd name="T19" fmla="*/ 3115 h 1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2" h="123">
                    <a:moveTo>
                      <a:pt x="21" y="119"/>
                    </a:moveTo>
                    <a:cubicBezTo>
                      <a:pt x="5" y="105"/>
                      <a:pt x="19" y="73"/>
                      <a:pt x="12" y="67"/>
                    </a:cubicBezTo>
                    <a:cubicBezTo>
                      <a:pt x="5" y="61"/>
                      <a:pt x="0" y="56"/>
                      <a:pt x="0" y="56"/>
                    </a:cubicBezTo>
                    <a:cubicBezTo>
                      <a:pt x="0" y="56"/>
                      <a:pt x="26" y="0"/>
                      <a:pt x="35" y="8"/>
                    </a:cubicBezTo>
                    <a:cubicBezTo>
                      <a:pt x="44" y="16"/>
                      <a:pt x="60" y="14"/>
                      <a:pt x="66" y="14"/>
                    </a:cubicBezTo>
                    <a:cubicBezTo>
                      <a:pt x="73" y="14"/>
                      <a:pt x="107" y="19"/>
                      <a:pt x="132" y="43"/>
                    </a:cubicBezTo>
                    <a:cubicBezTo>
                      <a:pt x="115" y="66"/>
                      <a:pt x="115" y="66"/>
                      <a:pt x="115" y="66"/>
                    </a:cubicBezTo>
                    <a:cubicBezTo>
                      <a:pt x="98" y="86"/>
                      <a:pt x="98" y="86"/>
                      <a:pt x="98" y="86"/>
                    </a:cubicBezTo>
                    <a:cubicBezTo>
                      <a:pt x="51" y="123"/>
                      <a:pt x="51" y="123"/>
                      <a:pt x="51" y="123"/>
                    </a:cubicBezTo>
                    <a:cubicBezTo>
                      <a:pt x="21" y="119"/>
                      <a:pt x="21" y="119"/>
                      <a:pt x="21" y="119"/>
                    </a:cubicBezTo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72" name="iṧlïḍe"/>
              <p:cNvSpPr>
                <a:spLocks/>
              </p:cNvSpPr>
              <p:nvPr/>
            </p:nvSpPr>
            <p:spPr bwMode="auto">
              <a:xfrm>
                <a:off x="4565" y="1607"/>
                <a:ext cx="432" cy="486"/>
              </a:xfrm>
              <a:custGeom>
                <a:avLst/>
                <a:gdLst>
                  <a:gd name="T0" fmla="*/ 2013 w 271"/>
                  <a:gd name="T1" fmla="*/ 6713 h 305"/>
                  <a:gd name="T2" fmla="*/ 4448 w 271"/>
                  <a:gd name="T3" fmla="*/ 6422 h 305"/>
                  <a:gd name="T4" fmla="*/ 5496 w 271"/>
                  <a:gd name="T5" fmla="*/ 4799 h 305"/>
                  <a:gd name="T6" fmla="*/ 5385 w 271"/>
                  <a:gd name="T7" fmla="*/ 2734 h 305"/>
                  <a:gd name="T8" fmla="*/ 1543 w 271"/>
                  <a:gd name="T9" fmla="*/ 1509 h 305"/>
                  <a:gd name="T10" fmla="*/ 0 w 271"/>
                  <a:gd name="T11" fmla="*/ 308 h 305"/>
                  <a:gd name="T12" fmla="*/ 2959 w 271"/>
                  <a:gd name="T13" fmla="*/ 163 h 305"/>
                  <a:gd name="T14" fmla="*/ 6411 w 271"/>
                  <a:gd name="T15" fmla="*/ 1882 h 305"/>
                  <a:gd name="T16" fmla="*/ 6464 w 271"/>
                  <a:gd name="T17" fmla="*/ 5660 h 305"/>
                  <a:gd name="T18" fmla="*/ 3921 w 271"/>
                  <a:gd name="T19" fmla="*/ 7744 h 305"/>
                  <a:gd name="T20" fmla="*/ 1575 w 271"/>
                  <a:gd name="T21" fmla="*/ 7303 h 305"/>
                  <a:gd name="T22" fmla="*/ 2013 w 271"/>
                  <a:gd name="T23" fmla="*/ 6713 h 30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71" h="305">
                    <a:moveTo>
                      <a:pt x="77" y="257"/>
                    </a:moveTo>
                    <a:cubicBezTo>
                      <a:pt x="100" y="259"/>
                      <a:pt x="155" y="264"/>
                      <a:pt x="170" y="246"/>
                    </a:cubicBezTo>
                    <a:cubicBezTo>
                      <a:pt x="185" y="228"/>
                      <a:pt x="210" y="184"/>
                      <a:pt x="210" y="184"/>
                    </a:cubicBezTo>
                    <a:cubicBezTo>
                      <a:pt x="210" y="184"/>
                      <a:pt x="227" y="144"/>
                      <a:pt x="206" y="105"/>
                    </a:cubicBezTo>
                    <a:cubicBezTo>
                      <a:pt x="190" y="75"/>
                      <a:pt x="161" y="58"/>
                      <a:pt x="59" y="5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59" y="0"/>
                      <a:pt x="113" y="6"/>
                    </a:cubicBezTo>
                    <a:cubicBezTo>
                      <a:pt x="148" y="9"/>
                      <a:pt x="221" y="29"/>
                      <a:pt x="245" y="72"/>
                    </a:cubicBezTo>
                    <a:cubicBezTo>
                      <a:pt x="270" y="115"/>
                      <a:pt x="271" y="190"/>
                      <a:pt x="247" y="217"/>
                    </a:cubicBezTo>
                    <a:cubicBezTo>
                      <a:pt x="223" y="244"/>
                      <a:pt x="204" y="289"/>
                      <a:pt x="150" y="297"/>
                    </a:cubicBezTo>
                    <a:cubicBezTo>
                      <a:pt x="96" y="305"/>
                      <a:pt x="64" y="289"/>
                      <a:pt x="60" y="280"/>
                    </a:cubicBezTo>
                    <a:cubicBezTo>
                      <a:pt x="56" y="270"/>
                      <a:pt x="60" y="256"/>
                      <a:pt x="77" y="257"/>
                    </a:cubicBezTo>
                    <a:close/>
                  </a:path>
                </a:pathLst>
              </a:custGeom>
              <a:solidFill>
                <a:srgbClr val="C6173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73" name="ïṩḻîde"/>
              <p:cNvSpPr>
                <a:spLocks/>
              </p:cNvSpPr>
              <p:nvPr/>
            </p:nvSpPr>
            <p:spPr bwMode="auto">
              <a:xfrm>
                <a:off x="4855" y="1883"/>
                <a:ext cx="154" cy="138"/>
              </a:xfrm>
              <a:custGeom>
                <a:avLst/>
                <a:gdLst>
                  <a:gd name="T0" fmla="*/ 2113 w 96"/>
                  <a:gd name="T1" fmla="*/ 2119 h 87"/>
                  <a:gd name="T2" fmla="*/ 2304 w 96"/>
                  <a:gd name="T3" fmla="*/ 2194 h 87"/>
                  <a:gd name="T4" fmla="*/ 2519 w 96"/>
                  <a:gd name="T5" fmla="*/ 2103 h 87"/>
                  <a:gd name="T6" fmla="*/ 2535 w 96"/>
                  <a:gd name="T7" fmla="*/ 2070 h 87"/>
                  <a:gd name="T8" fmla="*/ 2623 w 96"/>
                  <a:gd name="T9" fmla="*/ 1867 h 87"/>
                  <a:gd name="T10" fmla="*/ 2519 w 96"/>
                  <a:gd name="T11" fmla="*/ 1683 h 87"/>
                  <a:gd name="T12" fmla="*/ 417 w 96"/>
                  <a:gd name="T13" fmla="*/ 0 h 87"/>
                  <a:gd name="T14" fmla="*/ 0 w 96"/>
                  <a:gd name="T15" fmla="*/ 463 h 87"/>
                  <a:gd name="T16" fmla="*/ 2113 w 96"/>
                  <a:gd name="T17" fmla="*/ 2119 h 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6" h="87">
                    <a:moveTo>
                      <a:pt x="77" y="84"/>
                    </a:moveTo>
                    <a:cubicBezTo>
                      <a:pt x="79" y="86"/>
                      <a:pt x="81" y="87"/>
                      <a:pt x="84" y="87"/>
                    </a:cubicBezTo>
                    <a:cubicBezTo>
                      <a:pt x="87" y="87"/>
                      <a:pt x="90" y="86"/>
                      <a:pt x="92" y="83"/>
                    </a:cubicBezTo>
                    <a:cubicBezTo>
                      <a:pt x="93" y="82"/>
                      <a:pt x="93" y="82"/>
                      <a:pt x="93" y="82"/>
                    </a:cubicBezTo>
                    <a:cubicBezTo>
                      <a:pt x="95" y="80"/>
                      <a:pt x="96" y="77"/>
                      <a:pt x="96" y="74"/>
                    </a:cubicBezTo>
                    <a:cubicBezTo>
                      <a:pt x="95" y="71"/>
                      <a:pt x="94" y="69"/>
                      <a:pt x="92" y="6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18"/>
                      <a:pt x="0" y="18"/>
                      <a:pt x="0" y="18"/>
                    </a:cubicBezTo>
                    <a:lnTo>
                      <a:pt x="77" y="84"/>
                    </a:lnTo>
                    <a:close/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74" name="îsḷíḑê"/>
              <p:cNvSpPr>
                <a:spLocks/>
              </p:cNvSpPr>
              <p:nvPr/>
            </p:nvSpPr>
            <p:spPr bwMode="auto">
              <a:xfrm>
                <a:off x="4819" y="1907"/>
                <a:ext cx="151" cy="138"/>
              </a:xfrm>
              <a:custGeom>
                <a:avLst/>
                <a:gdLst>
                  <a:gd name="T0" fmla="*/ 1947 w 95"/>
                  <a:gd name="T1" fmla="*/ 2119 h 87"/>
                  <a:gd name="T2" fmla="*/ 2165 w 95"/>
                  <a:gd name="T3" fmla="*/ 2194 h 87"/>
                  <a:gd name="T4" fmla="*/ 2337 w 95"/>
                  <a:gd name="T5" fmla="*/ 2103 h 87"/>
                  <a:gd name="T6" fmla="*/ 2357 w 95"/>
                  <a:gd name="T7" fmla="*/ 2070 h 87"/>
                  <a:gd name="T8" fmla="*/ 2433 w 95"/>
                  <a:gd name="T9" fmla="*/ 1867 h 87"/>
                  <a:gd name="T10" fmla="*/ 2337 w 95"/>
                  <a:gd name="T11" fmla="*/ 1683 h 87"/>
                  <a:gd name="T12" fmla="*/ 381 w 95"/>
                  <a:gd name="T13" fmla="*/ 0 h 87"/>
                  <a:gd name="T14" fmla="*/ 0 w 95"/>
                  <a:gd name="T15" fmla="*/ 430 h 87"/>
                  <a:gd name="T16" fmla="*/ 1947 w 95"/>
                  <a:gd name="T17" fmla="*/ 2119 h 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5" h="87">
                    <a:moveTo>
                      <a:pt x="76" y="84"/>
                    </a:moveTo>
                    <a:cubicBezTo>
                      <a:pt x="78" y="86"/>
                      <a:pt x="81" y="87"/>
                      <a:pt x="84" y="87"/>
                    </a:cubicBezTo>
                    <a:cubicBezTo>
                      <a:pt x="87" y="86"/>
                      <a:pt x="89" y="85"/>
                      <a:pt x="91" y="83"/>
                    </a:cubicBezTo>
                    <a:cubicBezTo>
                      <a:pt x="92" y="82"/>
                      <a:pt x="92" y="82"/>
                      <a:pt x="92" y="82"/>
                    </a:cubicBezTo>
                    <a:cubicBezTo>
                      <a:pt x="94" y="80"/>
                      <a:pt x="95" y="77"/>
                      <a:pt x="95" y="74"/>
                    </a:cubicBezTo>
                    <a:cubicBezTo>
                      <a:pt x="95" y="71"/>
                      <a:pt x="93" y="68"/>
                      <a:pt x="91" y="6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17"/>
                      <a:pt x="0" y="17"/>
                      <a:pt x="0" y="17"/>
                    </a:cubicBezTo>
                    <a:lnTo>
                      <a:pt x="76" y="84"/>
                    </a:lnTo>
                    <a:close/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75" name="is1ïḍê"/>
              <p:cNvSpPr>
                <a:spLocks/>
              </p:cNvSpPr>
              <p:nvPr/>
            </p:nvSpPr>
            <p:spPr bwMode="auto">
              <a:xfrm>
                <a:off x="4788" y="1937"/>
                <a:ext cx="139" cy="126"/>
              </a:xfrm>
              <a:custGeom>
                <a:avLst/>
                <a:gdLst>
                  <a:gd name="T0" fmla="*/ 1810 w 87"/>
                  <a:gd name="T1" fmla="*/ 1992 h 79"/>
                  <a:gd name="T2" fmla="*/ 1999 w 87"/>
                  <a:gd name="T3" fmla="*/ 2078 h 79"/>
                  <a:gd name="T4" fmla="*/ 2211 w 87"/>
                  <a:gd name="T5" fmla="*/ 1971 h 79"/>
                  <a:gd name="T6" fmla="*/ 2226 w 87"/>
                  <a:gd name="T7" fmla="*/ 1938 h 79"/>
                  <a:gd name="T8" fmla="*/ 2313 w 87"/>
                  <a:gd name="T9" fmla="*/ 1719 h 79"/>
                  <a:gd name="T10" fmla="*/ 2211 w 87"/>
                  <a:gd name="T11" fmla="*/ 1547 h 79"/>
                  <a:gd name="T12" fmla="*/ 396 w 87"/>
                  <a:gd name="T13" fmla="*/ 0 h 79"/>
                  <a:gd name="T14" fmla="*/ 0 w 87"/>
                  <a:gd name="T15" fmla="*/ 445 h 79"/>
                  <a:gd name="T16" fmla="*/ 1810 w 87"/>
                  <a:gd name="T17" fmla="*/ 1992 h 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7" h="79">
                    <a:moveTo>
                      <a:pt x="68" y="76"/>
                    </a:moveTo>
                    <a:cubicBezTo>
                      <a:pt x="70" y="78"/>
                      <a:pt x="72" y="79"/>
                      <a:pt x="75" y="79"/>
                    </a:cubicBezTo>
                    <a:cubicBezTo>
                      <a:pt x="78" y="78"/>
                      <a:pt x="81" y="77"/>
                      <a:pt x="83" y="75"/>
                    </a:cubicBezTo>
                    <a:cubicBezTo>
                      <a:pt x="84" y="74"/>
                      <a:pt x="84" y="74"/>
                      <a:pt x="84" y="74"/>
                    </a:cubicBezTo>
                    <a:cubicBezTo>
                      <a:pt x="86" y="72"/>
                      <a:pt x="87" y="69"/>
                      <a:pt x="87" y="66"/>
                    </a:cubicBezTo>
                    <a:cubicBezTo>
                      <a:pt x="86" y="63"/>
                      <a:pt x="85" y="60"/>
                      <a:pt x="83" y="59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68" y="76"/>
                      <a:pt x="68" y="76"/>
                      <a:pt x="68" y="76"/>
                    </a:cubicBezTo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76" name="ïṧlîdè"/>
              <p:cNvSpPr>
                <a:spLocks/>
              </p:cNvSpPr>
              <p:nvPr/>
            </p:nvSpPr>
            <p:spPr bwMode="auto">
              <a:xfrm>
                <a:off x="4779" y="1983"/>
                <a:ext cx="105" cy="97"/>
              </a:xfrm>
              <a:custGeom>
                <a:avLst/>
                <a:gdLst>
                  <a:gd name="T0" fmla="*/ 1212 w 66"/>
                  <a:gd name="T1" fmla="*/ 1484 h 61"/>
                  <a:gd name="T2" fmla="*/ 1430 w 66"/>
                  <a:gd name="T3" fmla="*/ 1568 h 61"/>
                  <a:gd name="T4" fmla="*/ 1607 w 66"/>
                  <a:gd name="T5" fmla="*/ 1477 h 61"/>
                  <a:gd name="T6" fmla="*/ 1623 w 66"/>
                  <a:gd name="T7" fmla="*/ 1444 h 61"/>
                  <a:gd name="T8" fmla="*/ 1704 w 66"/>
                  <a:gd name="T9" fmla="*/ 1226 h 61"/>
                  <a:gd name="T10" fmla="*/ 1607 w 66"/>
                  <a:gd name="T11" fmla="*/ 1050 h 61"/>
                  <a:gd name="T12" fmla="*/ 382 w 66"/>
                  <a:gd name="T13" fmla="*/ 0 h 61"/>
                  <a:gd name="T14" fmla="*/ 0 w 66"/>
                  <a:gd name="T15" fmla="*/ 436 h 61"/>
                  <a:gd name="T16" fmla="*/ 1212 w 66"/>
                  <a:gd name="T17" fmla="*/ 1484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" h="61">
                    <a:moveTo>
                      <a:pt x="47" y="58"/>
                    </a:moveTo>
                    <a:cubicBezTo>
                      <a:pt x="49" y="60"/>
                      <a:pt x="52" y="61"/>
                      <a:pt x="55" y="61"/>
                    </a:cubicBezTo>
                    <a:cubicBezTo>
                      <a:pt x="58" y="61"/>
                      <a:pt x="60" y="59"/>
                      <a:pt x="62" y="57"/>
                    </a:cubicBezTo>
                    <a:cubicBezTo>
                      <a:pt x="63" y="56"/>
                      <a:pt x="63" y="56"/>
                      <a:pt x="63" y="56"/>
                    </a:cubicBezTo>
                    <a:cubicBezTo>
                      <a:pt x="65" y="54"/>
                      <a:pt x="66" y="51"/>
                      <a:pt x="66" y="48"/>
                    </a:cubicBezTo>
                    <a:cubicBezTo>
                      <a:pt x="66" y="45"/>
                      <a:pt x="64" y="43"/>
                      <a:pt x="62" y="4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47" y="58"/>
                      <a:pt x="47" y="58"/>
                      <a:pt x="47" y="58"/>
                    </a:cubicBezTo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77" name="íṥļîḋê"/>
              <p:cNvSpPr>
                <a:spLocks/>
              </p:cNvSpPr>
              <p:nvPr/>
            </p:nvSpPr>
            <p:spPr bwMode="auto">
              <a:xfrm>
                <a:off x="4090" y="765"/>
                <a:ext cx="92" cy="181"/>
              </a:xfrm>
              <a:custGeom>
                <a:avLst/>
                <a:gdLst>
                  <a:gd name="T0" fmla="*/ 1305 w 58"/>
                  <a:gd name="T1" fmla="*/ 2505 h 114"/>
                  <a:gd name="T2" fmla="*/ 1305 w 58"/>
                  <a:gd name="T3" fmla="*/ 2505 h 114"/>
                  <a:gd name="T4" fmla="*/ 1305 w 58"/>
                  <a:gd name="T5" fmla="*/ 2505 h 114"/>
                  <a:gd name="T6" fmla="*/ 1286 w 58"/>
                  <a:gd name="T7" fmla="*/ 0 h 114"/>
                  <a:gd name="T8" fmla="*/ 130 w 58"/>
                  <a:gd name="T9" fmla="*/ 918 h 114"/>
                  <a:gd name="T10" fmla="*/ 484 w 58"/>
                  <a:gd name="T11" fmla="*/ 2213 h 114"/>
                  <a:gd name="T12" fmla="*/ 734 w 58"/>
                  <a:gd name="T13" fmla="*/ 2866 h 114"/>
                  <a:gd name="T14" fmla="*/ 823 w 58"/>
                  <a:gd name="T15" fmla="*/ 2899 h 114"/>
                  <a:gd name="T16" fmla="*/ 1061 w 58"/>
                  <a:gd name="T17" fmla="*/ 2853 h 114"/>
                  <a:gd name="T18" fmla="*/ 1305 w 58"/>
                  <a:gd name="T19" fmla="*/ 2505 h 114"/>
                  <a:gd name="T20" fmla="*/ 1034 w 58"/>
                  <a:gd name="T21" fmla="*/ 2694 h 114"/>
                  <a:gd name="T22" fmla="*/ 982 w 58"/>
                  <a:gd name="T23" fmla="*/ 2694 h 114"/>
                  <a:gd name="T24" fmla="*/ 768 w 58"/>
                  <a:gd name="T25" fmla="*/ 2213 h 114"/>
                  <a:gd name="T26" fmla="*/ 563 w 58"/>
                  <a:gd name="T27" fmla="*/ 1219 h 114"/>
                  <a:gd name="T28" fmla="*/ 1437 w 58"/>
                  <a:gd name="T29" fmla="*/ 33 h 114"/>
                  <a:gd name="T30" fmla="*/ 1469 w 58"/>
                  <a:gd name="T31" fmla="*/ 52 h 114"/>
                  <a:gd name="T32" fmla="*/ 1469 w 58"/>
                  <a:gd name="T33" fmla="*/ 52 h 114"/>
                  <a:gd name="T34" fmla="*/ 1286 w 58"/>
                  <a:gd name="T35" fmla="*/ 0 h 11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8" h="114">
                    <a:moveTo>
                      <a:pt x="52" y="98"/>
                    </a:moveTo>
                    <a:cubicBezTo>
                      <a:pt x="52" y="98"/>
                      <a:pt x="52" y="98"/>
                      <a:pt x="52" y="98"/>
                    </a:cubicBezTo>
                    <a:cubicBezTo>
                      <a:pt x="52" y="98"/>
                      <a:pt x="52" y="98"/>
                      <a:pt x="52" y="98"/>
                    </a:cubicBezTo>
                    <a:moveTo>
                      <a:pt x="51" y="0"/>
                    </a:moveTo>
                    <a:cubicBezTo>
                      <a:pt x="35" y="0"/>
                      <a:pt x="10" y="17"/>
                      <a:pt x="5" y="36"/>
                    </a:cubicBezTo>
                    <a:cubicBezTo>
                      <a:pt x="0" y="58"/>
                      <a:pt x="24" y="72"/>
                      <a:pt x="19" y="87"/>
                    </a:cubicBezTo>
                    <a:cubicBezTo>
                      <a:pt x="14" y="99"/>
                      <a:pt x="20" y="110"/>
                      <a:pt x="29" y="113"/>
                    </a:cubicBezTo>
                    <a:cubicBezTo>
                      <a:pt x="30" y="113"/>
                      <a:pt x="32" y="114"/>
                      <a:pt x="33" y="114"/>
                    </a:cubicBezTo>
                    <a:cubicBezTo>
                      <a:pt x="35" y="114"/>
                      <a:pt x="38" y="113"/>
                      <a:pt x="42" y="112"/>
                    </a:cubicBezTo>
                    <a:cubicBezTo>
                      <a:pt x="47" y="110"/>
                      <a:pt x="51" y="101"/>
                      <a:pt x="52" y="98"/>
                    </a:cubicBezTo>
                    <a:cubicBezTo>
                      <a:pt x="51" y="101"/>
                      <a:pt x="44" y="105"/>
                      <a:pt x="41" y="106"/>
                    </a:cubicBezTo>
                    <a:cubicBezTo>
                      <a:pt x="40" y="106"/>
                      <a:pt x="39" y="106"/>
                      <a:pt x="39" y="106"/>
                    </a:cubicBezTo>
                    <a:cubicBezTo>
                      <a:pt x="32" y="106"/>
                      <a:pt x="27" y="95"/>
                      <a:pt x="30" y="87"/>
                    </a:cubicBezTo>
                    <a:cubicBezTo>
                      <a:pt x="34" y="79"/>
                      <a:pt x="23" y="75"/>
                      <a:pt x="22" y="48"/>
                    </a:cubicBezTo>
                    <a:cubicBezTo>
                      <a:pt x="20" y="23"/>
                      <a:pt x="37" y="1"/>
                      <a:pt x="57" y="1"/>
                    </a:cubicBezTo>
                    <a:cubicBezTo>
                      <a:pt x="57" y="1"/>
                      <a:pt x="58" y="2"/>
                      <a:pt x="58" y="2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56" y="1"/>
                      <a:pt x="54" y="0"/>
                      <a:pt x="51" y="0"/>
                    </a:cubicBezTo>
                  </a:path>
                </a:pathLst>
              </a:custGeom>
              <a:solidFill>
                <a:srgbClr val="C0BEA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78" name="ï$ľîdè"/>
              <p:cNvSpPr>
                <a:spLocks/>
              </p:cNvSpPr>
              <p:nvPr/>
            </p:nvSpPr>
            <p:spPr bwMode="auto">
              <a:xfrm>
                <a:off x="4415" y="968"/>
                <a:ext cx="86" cy="32"/>
              </a:xfrm>
              <a:custGeom>
                <a:avLst/>
                <a:gdLst>
                  <a:gd name="T0" fmla="*/ 339 w 54"/>
                  <a:gd name="T1" fmla="*/ 0 h 20"/>
                  <a:gd name="T2" fmla="*/ 33 w 54"/>
                  <a:gd name="T3" fmla="*/ 171 h 20"/>
                  <a:gd name="T4" fmla="*/ 540 w 54"/>
                  <a:gd name="T5" fmla="*/ 538 h 20"/>
                  <a:gd name="T6" fmla="*/ 1403 w 54"/>
                  <a:gd name="T7" fmla="*/ 171 h 20"/>
                  <a:gd name="T8" fmla="*/ 1043 w 54"/>
                  <a:gd name="T9" fmla="*/ 189 h 20"/>
                  <a:gd name="T10" fmla="*/ 621 w 54"/>
                  <a:gd name="T11" fmla="*/ 107 h 20"/>
                  <a:gd name="T12" fmla="*/ 339 w 54"/>
                  <a:gd name="T13" fmla="*/ 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4" h="20">
                    <a:moveTo>
                      <a:pt x="13" y="0"/>
                    </a:moveTo>
                    <a:cubicBezTo>
                      <a:pt x="8" y="0"/>
                      <a:pt x="2" y="2"/>
                      <a:pt x="1" y="6"/>
                    </a:cubicBezTo>
                    <a:cubicBezTo>
                      <a:pt x="0" y="12"/>
                      <a:pt x="10" y="19"/>
                      <a:pt x="21" y="20"/>
                    </a:cubicBezTo>
                    <a:cubicBezTo>
                      <a:pt x="45" y="20"/>
                      <a:pt x="54" y="6"/>
                      <a:pt x="54" y="6"/>
                    </a:cubicBezTo>
                    <a:cubicBezTo>
                      <a:pt x="54" y="6"/>
                      <a:pt x="47" y="7"/>
                      <a:pt x="40" y="7"/>
                    </a:cubicBezTo>
                    <a:cubicBezTo>
                      <a:pt x="33" y="7"/>
                      <a:pt x="27" y="7"/>
                      <a:pt x="24" y="4"/>
                    </a:cubicBezTo>
                    <a:cubicBezTo>
                      <a:pt x="22" y="1"/>
                      <a:pt x="17" y="0"/>
                      <a:pt x="13" y="0"/>
                    </a:cubicBezTo>
                  </a:path>
                </a:pathLst>
              </a:custGeom>
              <a:solidFill>
                <a:srgbClr val="C0BEA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79" name="îśḷïḋè"/>
              <p:cNvSpPr>
                <a:spLocks/>
              </p:cNvSpPr>
              <p:nvPr/>
            </p:nvSpPr>
            <p:spPr bwMode="auto">
              <a:xfrm>
                <a:off x="4366" y="784"/>
                <a:ext cx="121" cy="63"/>
              </a:xfrm>
              <a:custGeom>
                <a:avLst/>
                <a:gdLst>
                  <a:gd name="T0" fmla="*/ 0 w 76"/>
                  <a:gd name="T1" fmla="*/ 961 h 40"/>
                  <a:gd name="T2" fmla="*/ 607 w 76"/>
                  <a:gd name="T3" fmla="*/ 50 h 40"/>
                  <a:gd name="T4" fmla="*/ 1922 w 76"/>
                  <a:gd name="T5" fmla="*/ 238 h 40"/>
                  <a:gd name="T6" fmla="*/ 1974 w 76"/>
                  <a:gd name="T7" fmla="*/ 747 h 40"/>
                  <a:gd name="T8" fmla="*/ 662 w 76"/>
                  <a:gd name="T9" fmla="*/ 457 h 40"/>
                  <a:gd name="T10" fmla="*/ 0 w 76"/>
                  <a:gd name="T11" fmla="*/ 961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6" h="40">
                    <a:moveTo>
                      <a:pt x="0" y="40"/>
                    </a:moveTo>
                    <a:cubicBezTo>
                      <a:pt x="0" y="40"/>
                      <a:pt x="15" y="5"/>
                      <a:pt x="23" y="2"/>
                    </a:cubicBezTo>
                    <a:cubicBezTo>
                      <a:pt x="30" y="0"/>
                      <a:pt x="61" y="7"/>
                      <a:pt x="74" y="10"/>
                    </a:cubicBezTo>
                    <a:cubicBezTo>
                      <a:pt x="75" y="17"/>
                      <a:pt x="75" y="24"/>
                      <a:pt x="76" y="31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5" y="30"/>
                      <a:pt x="0" y="40"/>
                    </a:cubicBezTo>
                    <a:close/>
                  </a:path>
                </a:pathLst>
              </a:custGeom>
              <a:solidFill>
                <a:srgbClr val="38383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80" name="iSḻîḋè"/>
              <p:cNvSpPr>
                <a:spLocks/>
              </p:cNvSpPr>
              <p:nvPr/>
            </p:nvSpPr>
            <p:spPr bwMode="auto">
              <a:xfrm>
                <a:off x="4406" y="852"/>
                <a:ext cx="54" cy="32"/>
              </a:xfrm>
              <a:custGeom>
                <a:avLst/>
                <a:gdLst>
                  <a:gd name="T0" fmla="*/ 689 w 34"/>
                  <a:gd name="T1" fmla="*/ 0 h 20"/>
                  <a:gd name="T2" fmla="*/ 605 w 34"/>
                  <a:gd name="T3" fmla="*/ 538 h 20"/>
                  <a:gd name="T4" fmla="*/ 0 w 34"/>
                  <a:gd name="T5" fmla="*/ 138 h 20"/>
                  <a:gd name="T6" fmla="*/ 689 w 34"/>
                  <a:gd name="T7" fmla="*/ 0 h 2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4" h="20">
                    <a:moveTo>
                      <a:pt x="27" y="0"/>
                    </a:moveTo>
                    <a:cubicBezTo>
                      <a:pt x="27" y="0"/>
                      <a:pt x="34" y="12"/>
                      <a:pt x="24" y="2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81" name="íśľíďé"/>
              <p:cNvSpPr>
                <a:spLocks/>
              </p:cNvSpPr>
              <p:nvPr/>
            </p:nvSpPr>
            <p:spPr bwMode="auto">
              <a:xfrm>
                <a:off x="4436" y="852"/>
                <a:ext cx="14" cy="32"/>
              </a:xfrm>
              <a:custGeom>
                <a:avLst/>
                <a:gdLst>
                  <a:gd name="T0" fmla="*/ 114 w 9"/>
                  <a:gd name="T1" fmla="*/ 34 h 20"/>
                  <a:gd name="T2" fmla="*/ 177 w 9"/>
                  <a:gd name="T3" fmla="*/ 0 h 20"/>
                  <a:gd name="T4" fmla="*/ 199 w 9"/>
                  <a:gd name="T5" fmla="*/ 86 h 20"/>
                  <a:gd name="T6" fmla="*/ 177 w 9"/>
                  <a:gd name="T7" fmla="*/ 451 h 20"/>
                  <a:gd name="T8" fmla="*/ 114 w 9"/>
                  <a:gd name="T9" fmla="*/ 538 h 20"/>
                  <a:gd name="T10" fmla="*/ 82 w 9"/>
                  <a:gd name="T11" fmla="*/ 504 h 20"/>
                  <a:gd name="T12" fmla="*/ 114 w 9"/>
                  <a:gd name="T13" fmla="*/ 34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" h="20">
                    <a:moveTo>
                      <a:pt x="5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1"/>
                      <a:pt x="9" y="3"/>
                    </a:cubicBezTo>
                    <a:cubicBezTo>
                      <a:pt x="7" y="6"/>
                      <a:pt x="6" y="11"/>
                      <a:pt x="8" y="17"/>
                    </a:cubicBezTo>
                    <a:cubicBezTo>
                      <a:pt x="7" y="18"/>
                      <a:pt x="6" y="19"/>
                      <a:pt x="5" y="20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1"/>
                      <a:pt x="4" y="3"/>
                      <a:pt x="5" y="1"/>
                    </a:cubicBezTo>
                  </a:path>
                </a:pathLst>
              </a:custGeom>
              <a:solidFill>
                <a:srgbClr val="7C6A5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82" name="ïsľîḋé"/>
              <p:cNvSpPr>
                <a:spLocks/>
              </p:cNvSpPr>
              <p:nvPr/>
            </p:nvSpPr>
            <p:spPr bwMode="auto">
              <a:xfrm>
                <a:off x="4445" y="857"/>
                <a:ext cx="8" cy="22"/>
              </a:xfrm>
              <a:custGeom>
                <a:avLst/>
                <a:gdLst>
                  <a:gd name="T0" fmla="*/ 86 w 5"/>
                  <a:gd name="T1" fmla="*/ 0 h 14"/>
                  <a:gd name="T2" fmla="*/ 54 w 5"/>
                  <a:gd name="T3" fmla="*/ 333 h 14"/>
                  <a:gd name="T4" fmla="*/ 86 w 5"/>
                  <a:gd name="T5" fmla="*/ 0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" h="14">
                    <a:moveTo>
                      <a:pt x="3" y="0"/>
                    </a:moveTo>
                    <a:cubicBezTo>
                      <a:pt x="4" y="3"/>
                      <a:pt x="5" y="9"/>
                      <a:pt x="2" y="14"/>
                    </a:cubicBezTo>
                    <a:cubicBezTo>
                      <a:pt x="0" y="8"/>
                      <a:pt x="1" y="3"/>
                      <a:pt x="3" y="0"/>
                    </a:cubicBezTo>
                  </a:path>
                </a:pathLst>
              </a:custGeom>
              <a:solidFill>
                <a:srgbClr val="38383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83" name="íSḻïḑè"/>
              <p:cNvSpPr>
                <a:spLocks/>
              </p:cNvSpPr>
              <p:nvPr/>
            </p:nvSpPr>
            <p:spPr bwMode="auto">
              <a:xfrm>
                <a:off x="4406" y="836"/>
                <a:ext cx="57" cy="24"/>
              </a:xfrm>
              <a:custGeom>
                <a:avLst/>
                <a:gdLst>
                  <a:gd name="T0" fmla="*/ 898 w 36"/>
                  <a:gd name="T1" fmla="*/ 0 h 15"/>
                  <a:gd name="T2" fmla="*/ 0 w 36"/>
                  <a:gd name="T3" fmla="*/ 402 h 15"/>
                  <a:gd name="T4" fmla="*/ 597 w 36"/>
                  <a:gd name="T5" fmla="*/ 302 h 15"/>
                  <a:gd name="T6" fmla="*/ 597 w 36"/>
                  <a:gd name="T7" fmla="*/ 302 h 15"/>
                  <a:gd name="T8" fmla="*/ 679 w 36"/>
                  <a:gd name="T9" fmla="*/ 274 h 15"/>
                  <a:gd name="T10" fmla="*/ 679 w 36"/>
                  <a:gd name="T11" fmla="*/ 274 h 15"/>
                  <a:gd name="T12" fmla="*/ 700 w 36"/>
                  <a:gd name="T13" fmla="*/ 354 h 15"/>
                  <a:gd name="T14" fmla="*/ 898 w 36"/>
                  <a:gd name="T15" fmla="*/ 0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6" h="15">
                    <a:moveTo>
                      <a:pt x="36" y="0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10"/>
                      <a:pt x="27" y="11"/>
                      <a:pt x="28" y="13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C0BEA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84" name="îṩ1ïde"/>
              <p:cNvSpPr>
                <a:spLocks/>
              </p:cNvSpPr>
              <p:nvPr/>
            </p:nvSpPr>
            <p:spPr bwMode="auto">
              <a:xfrm>
                <a:off x="4449" y="852"/>
                <a:ext cx="1" cy="5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0 h 3"/>
                  <a:gd name="T4" fmla="*/ 0 w 1"/>
                  <a:gd name="T5" fmla="*/ 0 h 3"/>
                  <a:gd name="T6" fmla="*/ 0 w 1"/>
                  <a:gd name="T7" fmla="*/ 37 h 3"/>
                  <a:gd name="T8" fmla="*/ 1 w 1"/>
                  <a:gd name="T9" fmla="*/ 103 h 3"/>
                  <a:gd name="T10" fmla="*/ 1 w 1"/>
                  <a:gd name="T11" fmla="*/ 103 h 3"/>
                  <a:gd name="T12" fmla="*/ 0 w 1"/>
                  <a:gd name="T13" fmla="*/ 0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CECEC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85" name="işļiḍê"/>
              <p:cNvSpPr>
                <a:spLocks/>
              </p:cNvSpPr>
              <p:nvPr/>
            </p:nvSpPr>
            <p:spPr bwMode="auto">
              <a:xfrm>
                <a:off x="4444" y="852"/>
                <a:ext cx="6" cy="5"/>
              </a:xfrm>
              <a:custGeom>
                <a:avLst/>
                <a:gdLst>
                  <a:gd name="T0" fmla="*/ 62 w 4"/>
                  <a:gd name="T1" fmla="*/ 37 h 3"/>
                  <a:gd name="T2" fmla="*/ 72 w 4"/>
                  <a:gd name="T3" fmla="*/ 103 h 3"/>
                  <a:gd name="T4" fmla="*/ 72 w 4"/>
                  <a:gd name="T5" fmla="*/ 103 h 3"/>
                  <a:gd name="T6" fmla="*/ 62 w 4"/>
                  <a:gd name="T7" fmla="*/ 37 h 3"/>
                  <a:gd name="T8" fmla="*/ 62 w 4"/>
                  <a:gd name="T9" fmla="*/ 0 h 3"/>
                  <a:gd name="T10" fmla="*/ 62 w 4"/>
                  <a:gd name="T11" fmla="*/ 0 h 3"/>
                  <a:gd name="T12" fmla="*/ 62 w 4"/>
                  <a:gd name="T13" fmla="*/ 0 h 3"/>
                  <a:gd name="T14" fmla="*/ 62 w 4"/>
                  <a:gd name="T15" fmla="*/ 0 h 3"/>
                  <a:gd name="T16" fmla="*/ 0 w 4"/>
                  <a:gd name="T17" fmla="*/ 37 h 3"/>
                  <a:gd name="T18" fmla="*/ 0 w 4"/>
                  <a:gd name="T19" fmla="*/ 37 h 3"/>
                  <a:gd name="T20" fmla="*/ 62 w 4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3" y="1"/>
                      <a:pt x="3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1"/>
                      <a:pt x="3" y="1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64564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86" name="îṥlíḋê"/>
              <p:cNvSpPr>
                <a:spLocks/>
              </p:cNvSpPr>
              <p:nvPr/>
            </p:nvSpPr>
            <p:spPr bwMode="auto">
              <a:xfrm>
                <a:off x="4406" y="860"/>
                <a:ext cx="44" cy="37"/>
              </a:xfrm>
              <a:custGeom>
                <a:avLst/>
                <a:gdLst>
                  <a:gd name="T0" fmla="*/ 0 w 28"/>
                  <a:gd name="T1" fmla="*/ 0 h 23"/>
                  <a:gd name="T2" fmla="*/ 660 w 28"/>
                  <a:gd name="T3" fmla="*/ 650 h 23"/>
                  <a:gd name="T4" fmla="*/ 585 w 28"/>
                  <a:gd name="T5" fmla="*/ 404 h 23"/>
                  <a:gd name="T6" fmla="*/ 575 w 28"/>
                  <a:gd name="T7" fmla="*/ 420 h 23"/>
                  <a:gd name="T8" fmla="*/ 575 w 28"/>
                  <a:gd name="T9" fmla="*/ 420 h 23"/>
                  <a:gd name="T10" fmla="*/ 548 w 28"/>
                  <a:gd name="T11" fmla="*/ 404 h 23"/>
                  <a:gd name="T12" fmla="*/ 548 w 28"/>
                  <a:gd name="T13" fmla="*/ 404 h 23"/>
                  <a:gd name="T14" fmla="*/ 0 w 28"/>
                  <a:gd name="T15" fmla="*/ 0 h 2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8" h="23">
                    <a:moveTo>
                      <a:pt x="0" y="0"/>
                    </a:moveTo>
                    <a:cubicBezTo>
                      <a:pt x="28" y="23"/>
                      <a:pt x="28" y="23"/>
                      <a:pt x="28" y="23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14"/>
                      <a:pt x="25" y="14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C0BEA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87" name="íṥľïďê"/>
              <p:cNvSpPr>
                <a:spLocks/>
              </p:cNvSpPr>
              <p:nvPr/>
            </p:nvSpPr>
            <p:spPr bwMode="auto">
              <a:xfrm>
                <a:off x="4444" y="882"/>
                <a:ext cx="1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28 h 1"/>
                  <a:gd name="T4" fmla="*/ 0 w 1"/>
                  <a:gd name="T5" fmla="*/ 128 h 1"/>
                  <a:gd name="T6" fmla="*/ 0 w 1"/>
                  <a:gd name="T7" fmla="*/ 128 h 1"/>
                  <a:gd name="T8" fmla="*/ 1 w 1"/>
                  <a:gd name="T9" fmla="*/ 0 h 1"/>
                  <a:gd name="T10" fmla="*/ 1 w 1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CECEC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88" name="ïsḻiḑè"/>
              <p:cNvSpPr>
                <a:spLocks/>
              </p:cNvSpPr>
              <p:nvPr/>
            </p:nvSpPr>
            <p:spPr bwMode="auto">
              <a:xfrm>
                <a:off x="4442" y="882"/>
                <a:ext cx="3" cy="2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7 w 2"/>
                  <a:gd name="T5" fmla="*/ 128 h 1"/>
                  <a:gd name="T6" fmla="*/ 27 w 2"/>
                  <a:gd name="T7" fmla="*/ 128 h 1"/>
                  <a:gd name="T8" fmla="*/ 27 w 2"/>
                  <a:gd name="T9" fmla="*/ 128 h 1"/>
                  <a:gd name="T10" fmla="*/ 0 w 2"/>
                  <a:gd name="T11" fmla="*/ 0 h 1"/>
                  <a:gd name="T12" fmla="*/ 41 w 2"/>
                  <a:gd name="T13" fmla="*/ 0 h 1"/>
                  <a:gd name="T14" fmla="*/ 27 w 2"/>
                  <a:gd name="T15" fmla="*/ 128 h 1"/>
                  <a:gd name="T16" fmla="*/ 41 w 2"/>
                  <a:gd name="T17" fmla="*/ 0 h 1"/>
                  <a:gd name="T18" fmla="*/ 41 w 2"/>
                  <a:gd name="T19" fmla="*/ 0 h 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4564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89" name="í$ļîḋê"/>
              <p:cNvSpPr>
                <a:spLocks/>
              </p:cNvSpPr>
              <p:nvPr/>
            </p:nvSpPr>
            <p:spPr bwMode="auto">
              <a:xfrm>
                <a:off x="4168" y="838"/>
                <a:ext cx="306" cy="389"/>
              </a:xfrm>
              <a:custGeom>
                <a:avLst/>
                <a:gdLst>
                  <a:gd name="T0" fmla="*/ 2292 w 192"/>
                  <a:gd name="T1" fmla="*/ 1154 h 244"/>
                  <a:gd name="T2" fmla="*/ 3503 w 192"/>
                  <a:gd name="T3" fmla="*/ 1575 h 244"/>
                  <a:gd name="T4" fmla="*/ 3393 w 192"/>
                  <a:gd name="T5" fmla="*/ 2481 h 244"/>
                  <a:gd name="T6" fmla="*/ 4279 w 192"/>
                  <a:gd name="T7" fmla="*/ 2959 h 244"/>
                  <a:gd name="T8" fmla="*/ 4392 w 192"/>
                  <a:gd name="T9" fmla="*/ 3780 h 244"/>
                  <a:gd name="T10" fmla="*/ 3393 w 192"/>
                  <a:gd name="T11" fmla="*/ 3480 h 244"/>
                  <a:gd name="T12" fmla="*/ 3393 w 192"/>
                  <a:gd name="T13" fmla="*/ 4370 h 244"/>
                  <a:gd name="T14" fmla="*/ 4359 w 192"/>
                  <a:gd name="T15" fmla="*/ 4611 h 244"/>
                  <a:gd name="T16" fmla="*/ 4445 w 192"/>
                  <a:gd name="T17" fmla="*/ 6253 h 244"/>
                  <a:gd name="T18" fmla="*/ 214 w 192"/>
                  <a:gd name="T19" fmla="*/ 5196 h 244"/>
                  <a:gd name="T20" fmla="*/ 422 w 192"/>
                  <a:gd name="T21" fmla="*/ 2203 h 244"/>
                  <a:gd name="T22" fmla="*/ 1022 w 192"/>
                  <a:gd name="T23" fmla="*/ 445 h 244"/>
                  <a:gd name="T24" fmla="*/ 1001 w 192"/>
                  <a:gd name="T25" fmla="*/ 134 h 244"/>
                  <a:gd name="T26" fmla="*/ 2011 w 192"/>
                  <a:gd name="T27" fmla="*/ 0 h 244"/>
                  <a:gd name="T28" fmla="*/ 2292 w 192"/>
                  <a:gd name="T29" fmla="*/ 1154 h 24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92" h="244">
                    <a:moveTo>
                      <a:pt x="88" y="44"/>
                    </a:moveTo>
                    <a:cubicBezTo>
                      <a:pt x="106" y="55"/>
                      <a:pt x="134" y="60"/>
                      <a:pt x="134" y="60"/>
                    </a:cubicBezTo>
                    <a:cubicBezTo>
                      <a:pt x="134" y="60"/>
                      <a:pt x="122" y="91"/>
                      <a:pt x="130" y="95"/>
                    </a:cubicBezTo>
                    <a:cubicBezTo>
                      <a:pt x="138" y="99"/>
                      <a:pt x="164" y="113"/>
                      <a:pt x="164" y="113"/>
                    </a:cubicBezTo>
                    <a:cubicBezTo>
                      <a:pt x="164" y="113"/>
                      <a:pt x="174" y="144"/>
                      <a:pt x="168" y="144"/>
                    </a:cubicBezTo>
                    <a:cubicBezTo>
                      <a:pt x="163" y="143"/>
                      <a:pt x="130" y="128"/>
                      <a:pt x="130" y="133"/>
                    </a:cubicBezTo>
                    <a:cubicBezTo>
                      <a:pt x="130" y="138"/>
                      <a:pt x="124" y="160"/>
                      <a:pt x="130" y="167"/>
                    </a:cubicBezTo>
                    <a:cubicBezTo>
                      <a:pt x="136" y="174"/>
                      <a:pt x="166" y="171"/>
                      <a:pt x="167" y="176"/>
                    </a:cubicBezTo>
                    <a:cubicBezTo>
                      <a:pt x="168" y="180"/>
                      <a:pt x="192" y="244"/>
                      <a:pt x="170" y="239"/>
                    </a:cubicBezTo>
                    <a:cubicBezTo>
                      <a:pt x="148" y="233"/>
                      <a:pt x="11" y="212"/>
                      <a:pt x="8" y="198"/>
                    </a:cubicBezTo>
                    <a:cubicBezTo>
                      <a:pt x="5" y="184"/>
                      <a:pt x="0" y="128"/>
                      <a:pt x="16" y="84"/>
                    </a:cubicBezTo>
                    <a:cubicBezTo>
                      <a:pt x="32" y="39"/>
                      <a:pt x="38" y="31"/>
                      <a:pt x="39" y="17"/>
                    </a:cubicBezTo>
                    <a:cubicBezTo>
                      <a:pt x="39" y="14"/>
                      <a:pt x="39" y="10"/>
                      <a:pt x="38" y="5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18"/>
                      <a:pt x="79" y="38"/>
                      <a:pt x="88" y="44"/>
                    </a:cubicBezTo>
                    <a:close/>
                  </a:path>
                </a:pathLst>
              </a:custGeom>
              <a:solidFill>
                <a:srgbClr val="38383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90" name="iṥlidê"/>
              <p:cNvSpPr>
                <a:spLocks/>
              </p:cNvSpPr>
              <p:nvPr/>
            </p:nvSpPr>
            <p:spPr bwMode="auto">
              <a:xfrm>
                <a:off x="3900" y="352"/>
                <a:ext cx="624" cy="677"/>
              </a:xfrm>
              <a:custGeom>
                <a:avLst/>
                <a:gdLst>
                  <a:gd name="T0" fmla="*/ 9950 w 391"/>
                  <a:gd name="T1" fmla="*/ 3410 h 425"/>
                  <a:gd name="T2" fmla="*/ 9381 w 391"/>
                  <a:gd name="T3" fmla="*/ 3388 h 425"/>
                  <a:gd name="T4" fmla="*/ 10265 w 391"/>
                  <a:gd name="T5" fmla="*/ 2010 h 425"/>
                  <a:gd name="T6" fmla="*/ 4516 w 391"/>
                  <a:gd name="T7" fmla="*/ 393 h 425"/>
                  <a:gd name="T8" fmla="*/ 2273 w 391"/>
                  <a:gd name="T9" fmla="*/ 1193 h 425"/>
                  <a:gd name="T10" fmla="*/ 1854 w 391"/>
                  <a:gd name="T11" fmla="*/ 997 h 425"/>
                  <a:gd name="T12" fmla="*/ 1773 w 391"/>
                  <a:gd name="T13" fmla="*/ 1486 h 425"/>
                  <a:gd name="T14" fmla="*/ 1111 w 391"/>
                  <a:gd name="T15" fmla="*/ 1225 h 425"/>
                  <a:gd name="T16" fmla="*/ 1274 w 391"/>
                  <a:gd name="T17" fmla="*/ 1880 h 425"/>
                  <a:gd name="T18" fmla="*/ 166 w 391"/>
                  <a:gd name="T19" fmla="*/ 2203 h 425"/>
                  <a:gd name="T20" fmla="*/ 798 w 391"/>
                  <a:gd name="T21" fmla="*/ 2474 h 425"/>
                  <a:gd name="T22" fmla="*/ 0 w 391"/>
                  <a:gd name="T23" fmla="*/ 4656 h 425"/>
                  <a:gd name="T24" fmla="*/ 940 w 391"/>
                  <a:gd name="T25" fmla="*/ 8957 h 425"/>
                  <a:gd name="T26" fmla="*/ 1446 w 391"/>
                  <a:gd name="T27" fmla="*/ 10193 h 425"/>
                  <a:gd name="T28" fmla="*/ 2470 w 391"/>
                  <a:gd name="T29" fmla="*/ 11055 h 425"/>
                  <a:gd name="T30" fmla="*/ 4215 w 391"/>
                  <a:gd name="T31" fmla="*/ 9483 h 425"/>
                  <a:gd name="T32" fmla="*/ 3929 w 391"/>
                  <a:gd name="T33" fmla="*/ 9011 h 425"/>
                  <a:gd name="T34" fmla="*/ 3715 w 391"/>
                  <a:gd name="T35" fmla="*/ 7990 h 425"/>
                  <a:gd name="T36" fmla="*/ 4775 w 391"/>
                  <a:gd name="T37" fmla="*/ 6797 h 425"/>
                  <a:gd name="T38" fmla="*/ 5436 w 391"/>
                  <a:gd name="T39" fmla="*/ 8076 h 425"/>
                  <a:gd name="T40" fmla="*/ 6462 w 391"/>
                  <a:gd name="T41" fmla="*/ 7939 h 425"/>
                  <a:gd name="T42" fmla="*/ 6513 w 391"/>
                  <a:gd name="T43" fmla="*/ 7245 h 425"/>
                  <a:gd name="T44" fmla="*/ 7598 w 391"/>
                  <a:gd name="T45" fmla="*/ 6112 h 425"/>
                  <a:gd name="T46" fmla="*/ 9256 w 391"/>
                  <a:gd name="T47" fmla="*/ 5845 h 425"/>
                  <a:gd name="T48" fmla="*/ 9591 w 391"/>
                  <a:gd name="T49" fmla="*/ 4245 h 425"/>
                  <a:gd name="T50" fmla="*/ 9256 w 391"/>
                  <a:gd name="T51" fmla="*/ 4030 h 425"/>
                  <a:gd name="T52" fmla="*/ 9950 w 391"/>
                  <a:gd name="T53" fmla="*/ 3410 h 4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1" h="425">
                    <a:moveTo>
                      <a:pt x="377" y="131"/>
                    </a:moveTo>
                    <a:cubicBezTo>
                      <a:pt x="354" y="139"/>
                      <a:pt x="356" y="130"/>
                      <a:pt x="356" y="130"/>
                    </a:cubicBezTo>
                    <a:cubicBezTo>
                      <a:pt x="391" y="125"/>
                      <a:pt x="389" y="77"/>
                      <a:pt x="389" y="77"/>
                    </a:cubicBezTo>
                    <a:cubicBezTo>
                      <a:pt x="341" y="85"/>
                      <a:pt x="213" y="30"/>
                      <a:pt x="171" y="15"/>
                    </a:cubicBezTo>
                    <a:cubicBezTo>
                      <a:pt x="129" y="0"/>
                      <a:pt x="86" y="46"/>
                      <a:pt x="86" y="46"/>
                    </a:cubicBezTo>
                    <a:cubicBezTo>
                      <a:pt x="70" y="38"/>
                      <a:pt x="70" y="38"/>
                      <a:pt x="70" y="38"/>
                    </a:cubicBezTo>
                    <a:cubicBezTo>
                      <a:pt x="67" y="57"/>
                      <a:pt x="67" y="57"/>
                      <a:pt x="67" y="57"/>
                    </a:cubicBezTo>
                    <a:cubicBezTo>
                      <a:pt x="42" y="47"/>
                      <a:pt x="42" y="47"/>
                      <a:pt x="42" y="47"/>
                    </a:cubicBezTo>
                    <a:cubicBezTo>
                      <a:pt x="48" y="72"/>
                      <a:pt x="48" y="72"/>
                      <a:pt x="48" y="72"/>
                    </a:cubicBezTo>
                    <a:cubicBezTo>
                      <a:pt x="25" y="62"/>
                      <a:pt x="6" y="85"/>
                      <a:pt x="6" y="85"/>
                    </a:cubicBezTo>
                    <a:cubicBezTo>
                      <a:pt x="27" y="78"/>
                      <a:pt x="30" y="95"/>
                      <a:pt x="30" y="95"/>
                    </a:cubicBezTo>
                    <a:cubicBezTo>
                      <a:pt x="8" y="112"/>
                      <a:pt x="0" y="143"/>
                      <a:pt x="0" y="179"/>
                    </a:cubicBezTo>
                    <a:cubicBezTo>
                      <a:pt x="0" y="249"/>
                      <a:pt x="28" y="333"/>
                      <a:pt x="36" y="344"/>
                    </a:cubicBezTo>
                    <a:cubicBezTo>
                      <a:pt x="48" y="360"/>
                      <a:pt x="48" y="384"/>
                      <a:pt x="55" y="392"/>
                    </a:cubicBezTo>
                    <a:cubicBezTo>
                      <a:pt x="63" y="400"/>
                      <a:pt x="94" y="425"/>
                      <a:pt x="94" y="425"/>
                    </a:cubicBezTo>
                    <a:cubicBezTo>
                      <a:pt x="160" y="365"/>
                      <a:pt x="160" y="365"/>
                      <a:pt x="160" y="365"/>
                    </a:cubicBezTo>
                    <a:cubicBezTo>
                      <a:pt x="153" y="367"/>
                      <a:pt x="145" y="354"/>
                      <a:pt x="149" y="346"/>
                    </a:cubicBezTo>
                    <a:cubicBezTo>
                      <a:pt x="153" y="338"/>
                      <a:pt x="142" y="334"/>
                      <a:pt x="141" y="307"/>
                    </a:cubicBezTo>
                    <a:cubicBezTo>
                      <a:pt x="139" y="280"/>
                      <a:pt x="159" y="257"/>
                      <a:pt x="181" y="261"/>
                    </a:cubicBezTo>
                    <a:cubicBezTo>
                      <a:pt x="198" y="264"/>
                      <a:pt x="205" y="292"/>
                      <a:pt x="206" y="310"/>
                    </a:cubicBezTo>
                    <a:cubicBezTo>
                      <a:pt x="245" y="305"/>
                      <a:pt x="245" y="305"/>
                      <a:pt x="245" y="305"/>
                    </a:cubicBezTo>
                    <a:cubicBezTo>
                      <a:pt x="246" y="290"/>
                      <a:pt x="247" y="278"/>
                      <a:pt x="247" y="278"/>
                    </a:cubicBezTo>
                    <a:cubicBezTo>
                      <a:pt x="272" y="269"/>
                      <a:pt x="288" y="235"/>
                      <a:pt x="288" y="235"/>
                    </a:cubicBezTo>
                    <a:cubicBezTo>
                      <a:pt x="288" y="235"/>
                      <a:pt x="320" y="236"/>
                      <a:pt x="351" y="225"/>
                    </a:cubicBezTo>
                    <a:cubicBezTo>
                      <a:pt x="382" y="213"/>
                      <a:pt x="364" y="163"/>
                      <a:pt x="364" y="163"/>
                    </a:cubicBezTo>
                    <a:cubicBezTo>
                      <a:pt x="351" y="155"/>
                      <a:pt x="351" y="155"/>
                      <a:pt x="351" y="155"/>
                    </a:cubicBezTo>
                    <a:cubicBezTo>
                      <a:pt x="365" y="154"/>
                      <a:pt x="377" y="131"/>
                      <a:pt x="377" y="131"/>
                    </a:cubicBezTo>
                    <a:close/>
                  </a:path>
                </a:pathLst>
              </a:custGeom>
              <a:solidFill>
                <a:srgbClr val="38383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91" name="iṧļîdé"/>
              <p:cNvSpPr>
                <a:spLocks/>
              </p:cNvSpPr>
              <p:nvPr/>
            </p:nvSpPr>
            <p:spPr bwMode="auto">
              <a:xfrm>
                <a:off x="4131" y="1112"/>
                <a:ext cx="19" cy="5"/>
              </a:xfrm>
              <a:custGeom>
                <a:avLst/>
                <a:gdLst>
                  <a:gd name="T0" fmla="*/ 158 w 12"/>
                  <a:gd name="T1" fmla="*/ 0 h 3"/>
                  <a:gd name="T2" fmla="*/ 0 w 12"/>
                  <a:gd name="T3" fmla="*/ 62 h 3"/>
                  <a:gd name="T4" fmla="*/ 0 w 12"/>
                  <a:gd name="T5" fmla="*/ 62 h 3"/>
                  <a:gd name="T6" fmla="*/ 158 w 12"/>
                  <a:gd name="T7" fmla="*/ 0 h 3"/>
                  <a:gd name="T8" fmla="*/ 301 w 12"/>
                  <a:gd name="T9" fmla="*/ 103 h 3"/>
                  <a:gd name="T10" fmla="*/ 158 w 12"/>
                  <a:gd name="T11" fmla="*/ 0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3">
                    <a:moveTo>
                      <a:pt x="6" y="0"/>
                    </a:moveTo>
                    <a:cubicBezTo>
                      <a:pt x="4" y="0"/>
                      <a:pt x="2" y="0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0"/>
                      <a:pt x="4" y="0"/>
                      <a:pt x="6" y="0"/>
                    </a:cubicBezTo>
                    <a:cubicBezTo>
                      <a:pt x="8" y="0"/>
                      <a:pt x="10" y="1"/>
                      <a:pt x="12" y="3"/>
                    </a:cubicBezTo>
                    <a:cubicBezTo>
                      <a:pt x="10" y="1"/>
                      <a:pt x="8" y="0"/>
                      <a:pt x="6" y="0"/>
                    </a:cubicBezTo>
                  </a:path>
                </a:pathLst>
              </a:custGeom>
              <a:solidFill>
                <a:srgbClr val="CECEC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92" name="í$ḷïḑe"/>
              <p:cNvSpPr>
                <a:spLocks/>
              </p:cNvSpPr>
              <p:nvPr/>
            </p:nvSpPr>
            <p:spPr bwMode="auto">
              <a:xfrm>
                <a:off x="4130" y="992"/>
                <a:ext cx="20" cy="125"/>
              </a:xfrm>
              <a:custGeom>
                <a:avLst/>
                <a:gdLst>
                  <a:gd name="T0" fmla="*/ 123 w 13"/>
                  <a:gd name="T1" fmla="*/ 0 h 78"/>
                  <a:gd name="T2" fmla="*/ 0 w 13"/>
                  <a:gd name="T3" fmla="*/ 1120 h 78"/>
                  <a:gd name="T4" fmla="*/ 28 w 13"/>
                  <a:gd name="T5" fmla="*/ 2083 h 78"/>
                  <a:gd name="T6" fmla="*/ 146 w 13"/>
                  <a:gd name="T7" fmla="*/ 2034 h 78"/>
                  <a:gd name="T8" fmla="*/ 269 w 13"/>
                  <a:gd name="T9" fmla="*/ 2117 h 78"/>
                  <a:gd name="T10" fmla="*/ 269 w 13"/>
                  <a:gd name="T11" fmla="*/ 2117 h 78"/>
                  <a:gd name="T12" fmla="*/ 123 w 13"/>
                  <a:gd name="T13" fmla="*/ 0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78">
                    <a:moveTo>
                      <a:pt x="6" y="0"/>
                    </a:moveTo>
                    <a:cubicBezTo>
                      <a:pt x="6" y="0"/>
                      <a:pt x="0" y="20"/>
                      <a:pt x="0" y="41"/>
                    </a:cubicBezTo>
                    <a:cubicBezTo>
                      <a:pt x="0" y="56"/>
                      <a:pt x="1" y="70"/>
                      <a:pt x="1" y="77"/>
                    </a:cubicBezTo>
                    <a:cubicBezTo>
                      <a:pt x="3" y="75"/>
                      <a:pt x="5" y="75"/>
                      <a:pt x="7" y="75"/>
                    </a:cubicBezTo>
                    <a:cubicBezTo>
                      <a:pt x="9" y="75"/>
                      <a:pt x="11" y="76"/>
                      <a:pt x="13" y="78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13" y="78"/>
                      <a:pt x="1" y="22"/>
                      <a:pt x="6" y="0"/>
                    </a:cubicBezTo>
                  </a:path>
                </a:pathLst>
              </a:custGeom>
              <a:solidFill>
                <a:srgbClr val="C0BEA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93" name="ïṣļiďê"/>
              <p:cNvSpPr>
                <a:spLocks/>
              </p:cNvSpPr>
              <p:nvPr/>
            </p:nvSpPr>
            <p:spPr bwMode="auto">
              <a:xfrm>
                <a:off x="4503" y="1991"/>
                <a:ext cx="193" cy="832"/>
              </a:xfrm>
              <a:custGeom>
                <a:avLst/>
                <a:gdLst>
                  <a:gd name="T0" fmla="*/ 1270 w 121"/>
                  <a:gd name="T1" fmla="*/ 0 h 522"/>
                  <a:gd name="T2" fmla="*/ 1270 w 121"/>
                  <a:gd name="T3" fmla="*/ 0 h 522"/>
                  <a:gd name="T4" fmla="*/ 1270 w 121"/>
                  <a:gd name="T5" fmla="*/ 3915 h 522"/>
                  <a:gd name="T6" fmla="*/ 3177 w 121"/>
                  <a:gd name="T7" fmla="*/ 13063 h 522"/>
                  <a:gd name="T8" fmla="*/ 2155 w 121"/>
                  <a:gd name="T9" fmla="*/ 13637 h 522"/>
                  <a:gd name="T10" fmla="*/ 0 w 121"/>
                  <a:gd name="T11" fmla="*/ 3915 h 522"/>
                  <a:gd name="T12" fmla="*/ 0 w 121"/>
                  <a:gd name="T13" fmla="*/ 0 h 522"/>
                  <a:gd name="T14" fmla="*/ 0 w 121"/>
                  <a:gd name="T15" fmla="*/ 0 h 522"/>
                  <a:gd name="T16" fmla="*/ 1270 w 121"/>
                  <a:gd name="T17" fmla="*/ 0 h 5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1" h="522">
                    <a:moveTo>
                      <a:pt x="48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8" y="150"/>
                      <a:pt x="48" y="150"/>
                      <a:pt x="48" y="150"/>
                    </a:cubicBezTo>
                    <a:cubicBezTo>
                      <a:pt x="48" y="381"/>
                      <a:pt x="121" y="500"/>
                      <a:pt x="121" y="500"/>
                    </a:cubicBezTo>
                    <a:cubicBezTo>
                      <a:pt x="82" y="522"/>
                      <a:pt x="82" y="522"/>
                      <a:pt x="82" y="522"/>
                    </a:cubicBezTo>
                    <a:cubicBezTo>
                      <a:pt x="3" y="328"/>
                      <a:pt x="0" y="191"/>
                      <a:pt x="0" y="15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8" y="0"/>
                      <a:pt x="48" y="0"/>
                      <a:pt x="48" y="0"/>
                    </a:cubicBezTo>
                  </a:path>
                </a:pathLst>
              </a:custGeom>
              <a:solidFill>
                <a:srgbClr val="C6173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94" name="işľiḑè"/>
              <p:cNvSpPr>
                <a:spLocks noChangeArrowheads="1"/>
              </p:cNvSpPr>
              <p:nvPr/>
            </p:nvSpPr>
            <p:spPr bwMode="auto">
              <a:xfrm>
                <a:off x="2831" y="2745"/>
                <a:ext cx="810" cy="84"/>
              </a:xfrm>
              <a:prstGeom prst="rect">
                <a:avLst/>
              </a:prstGeom>
              <a:solidFill>
                <a:srgbClr val="C617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5995" name="íSľídê"/>
              <p:cNvSpPr>
                <a:spLocks/>
              </p:cNvSpPr>
              <p:nvPr/>
            </p:nvSpPr>
            <p:spPr bwMode="auto">
              <a:xfrm>
                <a:off x="4559" y="2616"/>
                <a:ext cx="151" cy="227"/>
              </a:xfrm>
              <a:custGeom>
                <a:avLst/>
                <a:gdLst>
                  <a:gd name="T0" fmla="*/ 900 w 95"/>
                  <a:gd name="T1" fmla="*/ 3329 h 143"/>
                  <a:gd name="T2" fmla="*/ 1097 w 95"/>
                  <a:gd name="T3" fmla="*/ 3548 h 143"/>
                  <a:gd name="T4" fmla="*/ 1397 w 95"/>
                  <a:gd name="T5" fmla="*/ 3600 h 143"/>
                  <a:gd name="T6" fmla="*/ 2133 w 95"/>
                  <a:gd name="T7" fmla="*/ 3380 h 143"/>
                  <a:gd name="T8" fmla="*/ 2357 w 95"/>
                  <a:gd name="T9" fmla="*/ 3165 h 143"/>
                  <a:gd name="T10" fmla="*/ 2405 w 95"/>
                  <a:gd name="T11" fmla="*/ 2865 h 143"/>
                  <a:gd name="T12" fmla="*/ 1483 w 95"/>
                  <a:gd name="T13" fmla="*/ 0 h 143"/>
                  <a:gd name="T14" fmla="*/ 0 w 95"/>
                  <a:gd name="T15" fmla="*/ 464 h 143"/>
                  <a:gd name="T16" fmla="*/ 900 w 95"/>
                  <a:gd name="T17" fmla="*/ 3329 h 1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5" h="143">
                    <a:moveTo>
                      <a:pt x="35" y="131"/>
                    </a:moveTo>
                    <a:cubicBezTo>
                      <a:pt x="36" y="135"/>
                      <a:pt x="39" y="138"/>
                      <a:pt x="43" y="140"/>
                    </a:cubicBezTo>
                    <a:cubicBezTo>
                      <a:pt x="47" y="143"/>
                      <a:pt x="51" y="143"/>
                      <a:pt x="55" y="142"/>
                    </a:cubicBezTo>
                    <a:cubicBezTo>
                      <a:pt x="83" y="133"/>
                      <a:pt x="83" y="133"/>
                      <a:pt x="83" y="133"/>
                    </a:cubicBezTo>
                    <a:cubicBezTo>
                      <a:pt x="87" y="132"/>
                      <a:pt x="90" y="129"/>
                      <a:pt x="92" y="125"/>
                    </a:cubicBezTo>
                    <a:cubicBezTo>
                      <a:pt x="95" y="121"/>
                      <a:pt x="95" y="117"/>
                      <a:pt x="94" y="113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0" y="18"/>
                      <a:pt x="0" y="18"/>
                      <a:pt x="0" y="18"/>
                    </a:cubicBezTo>
                    <a:lnTo>
                      <a:pt x="35" y="131"/>
                    </a:lnTo>
                    <a:close/>
                  </a:path>
                </a:pathLst>
              </a:custGeom>
              <a:solidFill>
                <a:srgbClr val="231F2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96" name="î$ľíḓe"/>
              <p:cNvSpPr>
                <a:spLocks/>
              </p:cNvSpPr>
              <p:nvPr/>
            </p:nvSpPr>
            <p:spPr bwMode="auto">
              <a:xfrm>
                <a:off x="2797" y="2624"/>
                <a:ext cx="192" cy="224"/>
              </a:xfrm>
              <a:custGeom>
                <a:avLst/>
                <a:gdLst>
                  <a:gd name="T0" fmla="*/ 107 w 120"/>
                  <a:gd name="T1" fmla="*/ 2521 h 141"/>
                  <a:gd name="T2" fmla="*/ 34 w 120"/>
                  <a:gd name="T3" fmla="*/ 2834 h 141"/>
                  <a:gd name="T4" fmla="*/ 221 w 120"/>
                  <a:gd name="T5" fmla="*/ 3087 h 141"/>
                  <a:gd name="T6" fmla="*/ 861 w 120"/>
                  <a:gd name="T7" fmla="*/ 3503 h 141"/>
                  <a:gd name="T8" fmla="*/ 1173 w 120"/>
                  <a:gd name="T9" fmla="*/ 3571 h 141"/>
                  <a:gd name="T10" fmla="*/ 1450 w 120"/>
                  <a:gd name="T11" fmla="*/ 3387 h 141"/>
                  <a:gd name="T12" fmla="*/ 3221 w 120"/>
                  <a:gd name="T13" fmla="*/ 874 h 141"/>
                  <a:gd name="T14" fmla="*/ 1877 w 120"/>
                  <a:gd name="T15" fmla="*/ 0 h 141"/>
                  <a:gd name="T16" fmla="*/ 107 w 120"/>
                  <a:gd name="T17" fmla="*/ 2521 h 1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0" h="141">
                    <a:moveTo>
                      <a:pt x="4" y="99"/>
                    </a:moveTo>
                    <a:cubicBezTo>
                      <a:pt x="1" y="102"/>
                      <a:pt x="0" y="106"/>
                      <a:pt x="1" y="111"/>
                    </a:cubicBezTo>
                    <a:cubicBezTo>
                      <a:pt x="2" y="115"/>
                      <a:pt x="4" y="119"/>
                      <a:pt x="8" y="121"/>
                    </a:cubicBezTo>
                    <a:cubicBezTo>
                      <a:pt x="32" y="137"/>
                      <a:pt x="32" y="137"/>
                      <a:pt x="32" y="137"/>
                    </a:cubicBezTo>
                    <a:cubicBezTo>
                      <a:pt x="35" y="140"/>
                      <a:pt x="39" y="141"/>
                      <a:pt x="44" y="140"/>
                    </a:cubicBezTo>
                    <a:cubicBezTo>
                      <a:pt x="48" y="139"/>
                      <a:pt x="52" y="136"/>
                      <a:pt x="54" y="133"/>
                    </a:cubicBezTo>
                    <a:cubicBezTo>
                      <a:pt x="120" y="34"/>
                      <a:pt x="120" y="34"/>
                      <a:pt x="120" y="34"/>
                    </a:cubicBezTo>
                    <a:cubicBezTo>
                      <a:pt x="70" y="0"/>
                      <a:pt x="70" y="0"/>
                      <a:pt x="70" y="0"/>
                    </a:cubicBezTo>
                    <a:lnTo>
                      <a:pt x="4" y="99"/>
                    </a:lnTo>
                    <a:close/>
                  </a:path>
                </a:pathLst>
              </a:custGeom>
              <a:solidFill>
                <a:srgbClr val="231F2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97" name="íś1íďè"/>
              <p:cNvSpPr>
                <a:spLocks/>
              </p:cNvSpPr>
              <p:nvPr/>
            </p:nvSpPr>
            <p:spPr bwMode="auto">
              <a:xfrm>
                <a:off x="4439" y="2130"/>
                <a:ext cx="64" cy="52"/>
              </a:xfrm>
              <a:custGeom>
                <a:avLst/>
                <a:gdLst>
                  <a:gd name="T0" fmla="*/ 64 w 64"/>
                  <a:gd name="T1" fmla="*/ 0 h 52"/>
                  <a:gd name="T2" fmla="*/ 0 w 64"/>
                  <a:gd name="T3" fmla="*/ 52 h 52"/>
                  <a:gd name="T4" fmla="*/ 0 w 64"/>
                  <a:gd name="T5" fmla="*/ 52 h 52"/>
                  <a:gd name="T6" fmla="*/ 64 w 64"/>
                  <a:gd name="T7" fmla="*/ 0 h 52"/>
                  <a:gd name="T8" fmla="*/ 64 w 64"/>
                  <a:gd name="T9" fmla="*/ 0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52">
                    <a:moveTo>
                      <a:pt x="64" y="0"/>
                    </a:moveTo>
                    <a:lnTo>
                      <a:pt x="0" y="52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CECEC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98" name="îṩļîḑé"/>
              <p:cNvSpPr>
                <a:spLocks/>
              </p:cNvSpPr>
              <p:nvPr/>
            </p:nvSpPr>
            <p:spPr bwMode="auto">
              <a:xfrm>
                <a:off x="4439" y="2130"/>
                <a:ext cx="64" cy="52"/>
              </a:xfrm>
              <a:custGeom>
                <a:avLst/>
                <a:gdLst>
                  <a:gd name="T0" fmla="*/ 64 w 64"/>
                  <a:gd name="T1" fmla="*/ 0 h 52"/>
                  <a:gd name="T2" fmla="*/ 0 w 64"/>
                  <a:gd name="T3" fmla="*/ 52 h 52"/>
                  <a:gd name="T4" fmla="*/ 0 w 64"/>
                  <a:gd name="T5" fmla="*/ 52 h 52"/>
                  <a:gd name="T6" fmla="*/ 64 w 64"/>
                  <a:gd name="T7" fmla="*/ 0 h 52"/>
                  <a:gd name="T8" fmla="*/ 64 w 64"/>
                  <a:gd name="T9" fmla="*/ 0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52">
                    <a:moveTo>
                      <a:pt x="64" y="0"/>
                    </a:moveTo>
                    <a:lnTo>
                      <a:pt x="0" y="52"/>
                    </a:lnTo>
                    <a:lnTo>
                      <a:pt x="64" y="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999" name="íSļíde"/>
              <p:cNvSpPr>
                <a:spLocks/>
              </p:cNvSpPr>
              <p:nvPr/>
            </p:nvSpPr>
            <p:spPr bwMode="auto">
              <a:xfrm>
                <a:off x="4439" y="1999"/>
                <a:ext cx="64" cy="73"/>
              </a:xfrm>
              <a:custGeom>
                <a:avLst/>
                <a:gdLst>
                  <a:gd name="T0" fmla="*/ 64 w 64"/>
                  <a:gd name="T1" fmla="*/ 0 h 73"/>
                  <a:gd name="T2" fmla="*/ 0 w 64"/>
                  <a:gd name="T3" fmla="*/ 0 h 73"/>
                  <a:gd name="T4" fmla="*/ 0 w 64"/>
                  <a:gd name="T5" fmla="*/ 73 h 73"/>
                  <a:gd name="T6" fmla="*/ 64 w 64"/>
                  <a:gd name="T7" fmla="*/ 21 h 73"/>
                  <a:gd name="T8" fmla="*/ 64 w 64"/>
                  <a:gd name="T9" fmla="*/ 0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73">
                    <a:moveTo>
                      <a:pt x="64" y="0"/>
                    </a:moveTo>
                    <a:lnTo>
                      <a:pt x="0" y="0"/>
                    </a:lnTo>
                    <a:lnTo>
                      <a:pt x="0" y="73"/>
                    </a:lnTo>
                    <a:lnTo>
                      <a:pt x="64" y="21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A01327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00" name="íš1ídê"/>
              <p:cNvSpPr>
                <a:spLocks/>
              </p:cNvSpPr>
              <p:nvPr/>
            </p:nvSpPr>
            <p:spPr bwMode="auto">
              <a:xfrm>
                <a:off x="4439" y="1999"/>
                <a:ext cx="64" cy="73"/>
              </a:xfrm>
              <a:custGeom>
                <a:avLst/>
                <a:gdLst>
                  <a:gd name="T0" fmla="*/ 64 w 64"/>
                  <a:gd name="T1" fmla="*/ 0 h 73"/>
                  <a:gd name="T2" fmla="*/ 0 w 64"/>
                  <a:gd name="T3" fmla="*/ 0 h 73"/>
                  <a:gd name="T4" fmla="*/ 0 w 64"/>
                  <a:gd name="T5" fmla="*/ 73 h 73"/>
                  <a:gd name="T6" fmla="*/ 64 w 64"/>
                  <a:gd name="T7" fmla="*/ 21 h 73"/>
                  <a:gd name="T8" fmla="*/ 64 w 64"/>
                  <a:gd name="T9" fmla="*/ 0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73">
                    <a:moveTo>
                      <a:pt x="64" y="0"/>
                    </a:moveTo>
                    <a:lnTo>
                      <a:pt x="0" y="0"/>
                    </a:lnTo>
                    <a:lnTo>
                      <a:pt x="0" y="73"/>
                    </a:lnTo>
                    <a:lnTo>
                      <a:pt x="64" y="21"/>
                    </a:lnTo>
                    <a:lnTo>
                      <a:pt x="64" y="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01" name="íš1ïḍè"/>
              <p:cNvSpPr>
                <a:spLocks/>
              </p:cNvSpPr>
              <p:nvPr/>
            </p:nvSpPr>
            <p:spPr bwMode="auto">
              <a:xfrm>
                <a:off x="4439" y="2020"/>
                <a:ext cx="64" cy="162"/>
              </a:xfrm>
              <a:custGeom>
                <a:avLst/>
                <a:gdLst>
                  <a:gd name="T0" fmla="*/ 64 w 64"/>
                  <a:gd name="T1" fmla="*/ 0 h 162"/>
                  <a:gd name="T2" fmla="*/ 0 w 64"/>
                  <a:gd name="T3" fmla="*/ 52 h 162"/>
                  <a:gd name="T4" fmla="*/ 0 w 64"/>
                  <a:gd name="T5" fmla="*/ 162 h 162"/>
                  <a:gd name="T6" fmla="*/ 64 w 64"/>
                  <a:gd name="T7" fmla="*/ 110 h 162"/>
                  <a:gd name="T8" fmla="*/ 64 w 64"/>
                  <a:gd name="T9" fmla="*/ 0 h 1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162">
                    <a:moveTo>
                      <a:pt x="64" y="0"/>
                    </a:moveTo>
                    <a:lnTo>
                      <a:pt x="0" y="52"/>
                    </a:lnTo>
                    <a:lnTo>
                      <a:pt x="0" y="162"/>
                    </a:lnTo>
                    <a:lnTo>
                      <a:pt x="64" y="11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A01327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02" name="îṥḻíďé"/>
              <p:cNvSpPr>
                <a:spLocks/>
              </p:cNvSpPr>
              <p:nvPr/>
            </p:nvSpPr>
            <p:spPr bwMode="auto">
              <a:xfrm>
                <a:off x="4439" y="2020"/>
                <a:ext cx="64" cy="162"/>
              </a:xfrm>
              <a:custGeom>
                <a:avLst/>
                <a:gdLst>
                  <a:gd name="T0" fmla="*/ 64 w 64"/>
                  <a:gd name="T1" fmla="*/ 0 h 162"/>
                  <a:gd name="T2" fmla="*/ 0 w 64"/>
                  <a:gd name="T3" fmla="*/ 52 h 162"/>
                  <a:gd name="T4" fmla="*/ 0 w 64"/>
                  <a:gd name="T5" fmla="*/ 162 h 162"/>
                  <a:gd name="T6" fmla="*/ 64 w 64"/>
                  <a:gd name="T7" fmla="*/ 110 h 162"/>
                  <a:gd name="T8" fmla="*/ 64 w 64"/>
                  <a:gd name="T9" fmla="*/ 0 h 1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162">
                    <a:moveTo>
                      <a:pt x="64" y="0"/>
                    </a:moveTo>
                    <a:lnTo>
                      <a:pt x="0" y="52"/>
                    </a:lnTo>
                    <a:lnTo>
                      <a:pt x="0" y="162"/>
                    </a:lnTo>
                    <a:lnTo>
                      <a:pt x="64" y="110"/>
                    </a:lnTo>
                    <a:lnTo>
                      <a:pt x="64" y="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03" name="îš1iḑe"/>
              <p:cNvSpPr>
                <a:spLocks/>
              </p:cNvSpPr>
              <p:nvPr/>
            </p:nvSpPr>
            <p:spPr bwMode="auto">
              <a:xfrm>
                <a:off x="4503" y="1999"/>
                <a:ext cx="62" cy="131"/>
              </a:xfrm>
              <a:custGeom>
                <a:avLst/>
                <a:gdLst>
                  <a:gd name="T0" fmla="*/ 13 w 62"/>
                  <a:gd name="T1" fmla="*/ 0 h 131"/>
                  <a:gd name="T2" fmla="*/ 0 w 62"/>
                  <a:gd name="T3" fmla="*/ 0 h 131"/>
                  <a:gd name="T4" fmla="*/ 0 w 62"/>
                  <a:gd name="T5" fmla="*/ 21 h 131"/>
                  <a:gd name="T6" fmla="*/ 0 w 62"/>
                  <a:gd name="T7" fmla="*/ 131 h 131"/>
                  <a:gd name="T8" fmla="*/ 0 w 62"/>
                  <a:gd name="T9" fmla="*/ 131 h 131"/>
                  <a:gd name="T10" fmla="*/ 62 w 62"/>
                  <a:gd name="T11" fmla="*/ 80 h 131"/>
                  <a:gd name="T12" fmla="*/ 13 w 62"/>
                  <a:gd name="T13" fmla="*/ 19 h 131"/>
                  <a:gd name="T14" fmla="*/ 13 w 62"/>
                  <a:gd name="T15" fmla="*/ 0 h 13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2" h="131">
                    <a:moveTo>
                      <a:pt x="13" y="0"/>
                    </a:moveTo>
                    <a:lnTo>
                      <a:pt x="0" y="0"/>
                    </a:lnTo>
                    <a:lnTo>
                      <a:pt x="0" y="21"/>
                    </a:lnTo>
                    <a:lnTo>
                      <a:pt x="0" y="131"/>
                    </a:lnTo>
                    <a:lnTo>
                      <a:pt x="62" y="80"/>
                    </a:lnTo>
                    <a:lnTo>
                      <a:pt x="13" y="1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A01327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04" name="îšļïde"/>
              <p:cNvSpPr>
                <a:spLocks/>
              </p:cNvSpPr>
              <p:nvPr/>
            </p:nvSpPr>
            <p:spPr bwMode="auto">
              <a:xfrm>
                <a:off x="4503" y="1999"/>
                <a:ext cx="62" cy="131"/>
              </a:xfrm>
              <a:custGeom>
                <a:avLst/>
                <a:gdLst>
                  <a:gd name="T0" fmla="*/ 13 w 62"/>
                  <a:gd name="T1" fmla="*/ 0 h 131"/>
                  <a:gd name="T2" fmla="*/ 0 w 62"/>
                  <a:gd name="T3" fmla="*/ 0 h 131"/>
                  <a:gd name="T4" fmla="*/ 0 w 62"/>
                  <a:gd name="T5" fmla="*/ 21 h 131"/>
                  <a:gd name="T6" fmla="*/ 0 w 62"/>
                  <a:gd name="T7" fmla="*/ 131 h 131"/>
                  <a:gd name="T8" fmla="*/ 0 w 62"/>
                  <a:gd name="T9" fmla="*/ 131 h 131"/>
                  <a:gd name="T10" fmla="*/ 62 w 62"/>
                  <a:gd name="T11" fmla="*/ 80 h 131"/>
                  <a:gd name="T12" fmla="*/ 13 w 62"/>
                  <a:gd name="T13" fmla="*/ 19 h 131"/>
                  <a:gd name="T14" fmla="*/ 13 w 62"/>
                  <a:gd name="T15" fmla="*/ 0 h 13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2" h="131">
                    <a:moveTo>
                      <a:pt x="13" y="0"/>
                    </a:moveTo>
                    <a:lnTo>
                      <a:pt x="0" y="0"/>
                    </a:lnTo>
                    <a:lnTo>
                      <a:pt x="0" y="21"/>
                    </a:lnTo>
                    <a:lnTo>
                      <a:pt x="0" y="131"/>
                    </a:lnTo>
                    <a:lnTo>
                      <a:pt x="62" y="80"/>
                    </a:lnTo>
                    <a:lnTo>
                      <a:pt x="13" y="19"/>
                    </a:lnTo>
                    <a:lnTo>
                      <a:pt x="13" y="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05" name="í$1idê"/>
              <p:cNvSpPr>
                <a:spLocks/>
              </p:cNvSpPr>
              <p:nvPr/>
            </p:nvSpPr>
            <p:spPr bwMode="auto">
              <a:xfrm>
                <a:off x="4479" y="1983"/>
                <a:ext cx="124" cy="16"/>
              </a:xfrm>
              <a:custGeom>
                <a:avLst/>
                <a:gdLst>
                  <a:gd name="T0" fmla="*/ 124 w 124"/>
                  <a:gd name="T1" fmla="*/ 0 h 16"/>
                  <a:gd name="T2" fmla="*/ 0 w 124"/>
                  <a:gd name="T3" fmla="*/ 0 h 16"/>
                  <a:gd name="T4" fmla="*/ 0 w 124"/>
                  <a:gd name="T5" fmla="*/ 16 h 16"/>
                  <a:gd name="T6" fmla="*/ 24 w 124"/>
                  <a:gd name="T7" fmla="*/ 16 h 16"/>
                  <a:gd name="T8" fmla="*/ 24 w 124"/>
                  <a:gd name="T9" fmla="*/ 8 h 16"/>
                  <a:gd name="T10" fmla="*/ 24 w 124"/>
                  <a:gd name="T11" fmla="*/ 8 h 16"/>
                  <a:gd name="T12" fmla="*/ 100 w 124"/>
                  <a:gd name="T13" fmla="*/ 8 h 16"/>
                  <a:gd name="T14" fmla="*/ 100 w 124"/>
                  <a:gd name="T15" fmla="*/ 8 h 16"/>
                  <a:gd name="T16" fmla="*/ 100 w 124"/>
                  <a:gd name="T17" fmla="*/ 16 h 16"/>
                  <a:gd name="T18" fmla="*/ 124 w 124"/>
                  <a:gd name="T19" fmla="*/ 16 h 16"/>
                  <a:gd name="T20" fmla="*/ 124 w 124"/>
                  <a:gd name="T21" fmla="*/ 0 h 1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4" h="16">
                    <a:moveTo>
                      <a:pt x="124" y="0"/>
                    </a:moveTo>
                    <a:lnTo>
                      <a:pt x="0" y="0"/>
                    </a:lnTo>
                    <a:lnTo>
                      <a:pt x="0" y="16"/>
                    </a:lnTo>
                    <a:lnTo>
                      <a:pt x="24" y="16"/>
                    </a:lnTo>
                    <a:lnTo>
                      <a:pt x="24" y="8"/>
                    </a:lnTo>
                    <a:lnTo>
                      <a:pt x="100" y="8"/>
                    </a:lnTo>
                    <a:lnTo>
                      <a:pt x="100" y="16"/>
                    </a:lnTo>
                    <a:lnTo>
                      <a:pt x="124" y="16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CECEC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06" name="ïşliďe"/>
              <p:cNvSpPr>
                <a:spLocks/>
              </p:cNvSpPr>
              <p:nvPr/>
            </p:nvSpPr>
            <p:spPr bwMode="auto">
              <a:xfrm>
                <a:off x="4479" y="1983"/>
                <a:ext cx="124" cy="16"/>
              </a:xfrm>
              <a:custGeom>
                <a:avLst/>
                <a:gdLst>
                  <a:gd name="T0" fmla="*/ 124 w 124"/>
                  <a:gd name="T1" fmla="*/ 0 h 16"/>
                  <a:gd name="T2" fmla="*/ 0 w 124"/>
                  <a:gd name="T3" fmla="*/ 0 h 16"/>
                  <a:gd name="T4" fmla="*/ 0 w 124"/>
                  <a:gd name="T5" fmla="*/ 16 h 16"/>
                  <a:gd name="T6" fmla="*/ 24 w 124"/>
                  <a:gd name="T7" fmla="*/ 16 h 16"/>
                  <a:gd name="T8" fmla="*/ 24 w 124"/>
                  <a:gd name="T9" fmla="*/ 8 h 16"/>
                  <a:gd name="T10" fmla="*/ 24 w 124"/>
                  <a:gd name="T11" fmla="*/ 8 h 16"/>
                  <a:gd name="T12" fmla="*/ 100 w 124"/>
                  <a:gd name="T13" fmla="*/ 8 h 16"/>
                  <a:gd name="T14" fmla="*/ 100 w 124"/>
                  <a:gd name="T15" fmla="*/ 8 h 16"/>
                  <a:gd name="T16" fmla="*/ 100 w 124"/>
                  <a:gd name="T17" fmla="*/ 16 h 16"/>
                  <a:gd name="T18" fmla="*/ 124 w 124"/>
                  <a:gd name="T19" fmla="*/ 16 h 16"/>
                  <a:gd name="T20" fmla="*/ 124 w 124"/>
                  <a:gd name="T21" fmla="*/ 0 h 1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4" h="16">
                    <a:moveTo>
                      <a:pt x="124" y="0"/>
                    </a:moveTo>
                    <a:lnTo>
                      <a:pt x="0" y="0"/>
                    </a:lnTo>
                    <a:lnTo>
                      <a:pt x="0" y="16"/>
                    </a:lnTo>
                    <a:lnTo>
                      <a:pt x="24" y="16"/>
                    </a:lnTo>
                    <a:lnTo>
                      <a:pt x="24" y="8"/>
                    </a:lnTo>
                    <a:lnTo>
                      <a:pt x="100" y="8"/>
                    </a:lnTo>
                    <a:lnTo>
                      <a:pt x="100" y="16"/>
                    </a:lnTo>
                    <a:lnTo>
                      <a:pt x="124" y="16"/>
                    </a:lnTo>
                    <a:lnTo>
                      <a:pt x="124" y="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07" name="iŝ1iďe"/>
              <p:cNvSpPr>
                <a:spLocks/>
              </p:cNvSpPr>
              <p:nvPr/>
            </p:nvSpPr>
            <p:spPr bwMode="auto">
              <a:xfrm>
                <a:off x="4503" y="1991"/>
                <a:ext cx="76" cy="8"/>
              </a:xfrm>
              <a:custGeom>
                <a:avLst/>
                <a:gdLst>
                  <a:gd name="T0" fmla="*/ 76 w 76"/>
                  <a:gd name="T1" fmla="*/ 0 h 8"/>
                  <a:gd name="T2" fmla="*/ 0 w 76"/>
                  <a:gd name="T3" fmla="*/ 0 h 8"/>
                  <a:gd name="T4" fmla="*/ 0 w 76"/>
                  <a:gd name="T5" fmla="*/ 0 h 8"/>
                  <a:gd name="T6" fmla="*/ 0 w 76"/>
                  <a:gd name="T7" fmla="*/ 8 h 8"/>
                  <a:gd name="T8" fmla="*/ 76 w 76"/>
                  <a:gd name="T9" fmla="*/ 8 h 8"/>
                  <a:gd name="T10" fmla="*/ 76 w 76"/>
                  <a:gd name="T11" fmla="*/ 0 h 8"/>
                  <a:gd name="T12" fmla="*/ 76 w 76"/>
                  <a:gd name="T13" fmla="*/ 0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6" h="8">
                    <a:moveTo>
                      <a:pt x="76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76" y="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A01327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08" name="îṧ1ïḓe"/>
              <p:cNvSpPr>
                <a:spLocks/>
              </p:cNvSpPr>
              <p:nvPr/>
            </p:nvSpPr>
            <p:spPr bwMode="auto">
              <a:xfrm>
                <a:off x="4503" y="1991"/>
                <a:ext cx="76" cy="8"/>
              </a:xfrm>
              <a:custGeom>
                <a:avLst/>
                <a:gdLst>
                  <a:gd name="T0" fmla="*/ 76 w 76"/>
                  <a:gd name="T1" fmla="*/ 0 h 8"/>
                  <a:gd name="T2" fmla="*/ 0 w 76"/>
                  <a:gd name="T3" fmla="*/ 0 h 8"/>
                  <a:gd name="T4" fmla="*/ 0 w 76"/>
                  <a:gd name="T5" fmla="*/ 0 h 8"/>
                  <a:gd name="T6" fmla="*/ 0 w 76"/>
                  <a:gd name="T7" fmla="*/ 8 h 8"/>
                  <a:gd name="T8" fmla="*/ 76 w 76"/>
                  <a:gd name="T9" fmla="*/ 8 h 8"/>
                  <a:gd name="T10" fmla="*/ 76 w 76"/>
                  <a:gd name="T11" fmla="*/ 0 h 8"/>
                  <a:gd name="T12" fmla="*/ 76 w 76"/>
                  <a:gd name="T13" fmla="*/ 0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6" h="8">
                    <a:moveTo>
                      <a:pt x="76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76" y="8"/>
                    </a:lnTo>
                    <a:lnTo>
                      <a:pt x="76" y="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09" name="i$liḓe"/>
              <p:cNvSpPr>
                <a:spLocks/>
              </p:cNvSpPr>
              <p:nvPr/>
            </p:nvSpPr>
            <p:spPr bwMode="auto">
              <a:xfrm>
                <a:off x="4503" y="1891"/>
                <a:ext cx="76" cy="108"/>
              </a:xfrm>
              <a:custGeom>
                <a:avLst/>
                <a:gdLst>
                  <a:gd name="T0" fmla="*/ 0 w 76"/>
                  <a:gd name="T1" fmla="*/ 0 h 108"/>
                  <a:gd name="T2" fmla="*/ 76 w 76"/>
                  <a:gd name="T3" fmla="*/ 0 h 108"/>
                  <a:gd name="T4" fmla="*/ 76 w 76"/>
                  <a:gd name="T5" fmla="*/ 5 h 108"/>
                  <a:gd name="T6" fmla="*/ 76 w 76"/>
                  <a:gd name="T7" fmla="*/ 108 h 108"/>
                  <a:gd name="T8" fmla="*/ 0 w 76"/>
                  <a:gd name="T9" fmla="*/ 108 h 108"/>
                  <a:gd name="T10" fmla="*/ 0 w 76"/>
                  <a:gd name="T11" fmla="*/ 5 h 108"/>
                  <a:gd name="T12" fmla="*/ 0 w 76"/>
                  <a:gd name="T13" fmla="*/ 0 h 1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6" h="108">
                    <a:moveTo>
                      <a:pt x="0" y="0"/>
                    </a:moveTo>
                    <a:lnTo>
                      <a:pt x="76" y="0"/>
                    </a:lnTo>
                    <a:lnTo>
                      <a:pt x="76" y="5"/>
                    </a:lnTo>
                    <a:lnTo>
                      <a:pt x="76" y="108"/>
                    </a:lnTo>
                    <a:lnTo>
                      <a:pt x="0" y="108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6173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10" name="íṣḷiḑe"/>
              <p:cNvSpPr>
                <a:spLocks noChangeArrowheads="1"/>
              </p:cNvSpPr>
              <p:nvPr/>
            </p:nvSpPr>
            <p:spPr bwMode="auto">
              <a:xfrm>
                <a:off x="4393" y="2063"/>
                <a:ext cx="40" cy="67"/>
              </a:xfrm>
              <a:prstGeom prst="rect">
                <a:avLst/>
              </a:prstGeom>
              <a:solidFill>
                <a:srgbClr val="C617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6011" name="iśľiḑê"/>
              <p:cNvSpPr>
                <a:spLocks/>
              </p:cNvSpPr>
              <p:nvPr/>
            </p:nvSpPr>
            <p:spPr bwMode="auto">
              <a:xfrm>
                <a:off x="4662" y="1806"/>
                <a:ext cx="104" cy="104"/>
              </a:xfrm>
              <a:custGeom>
                <a:avLst/>
                <a:gdLst>
                  <a:gd name="T0" fmla="*/ 504 w 65"/>
                  <a:gd name="T1" fmla="*/ 0 h 65"/>
                  <a:gd name="T2" fmla="*/ 302 w 65"/>
                  <a:gd name="T3" fmla="*/ 230 h 65"/>
                  <a:gd name="T4" fmla="*/ 302 w 65"/>
                  <a:gd name="T5" fmla="*/ 230 h 65"/>
                  <a:gd name="T6" fmla="*/ 0 w 65"/>
                  <a:gd name="T7" fmla="*/ 504 h 65"/>
                  <a:gd name="T8" fmla="*/ 1398 w 65"/>
                  <a:gd name="T9" fmla="*/ 1746 h 65"/>
                  <a:gd name="T10" fmla="*/ 1746 w 65"/>
                  <a:gd name="T11" fmla="*/ 1070 h 65"/>
                  <a:gd name="T12" fmla="*/ 504 w 65"/>
                  <a:gd name="T13" fmla="*/ 0 h 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65">
                    <a:moveTo>
                      <a:pt x="19" y="0"/>
                    </a:move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52" y="65"/>
                      <a:pt x="52" y="65"/>
                      <a:pt x="52" y="65"/>
                    </a:cubicBezTo>
                    <a:cubicBezTo>
                      <a:pt x="53" y="65"/>
                      <a:pt x="58" y="52"/>
                      <a:pt x="65" y="40"/>
                    </a:cubicBezTo>
                    <a:cubicBezTo>
                      <a:pt x="54" y="30"/>
                      <a:pt x="36" y="14"/>
                      <a:pt x="19" y="0"/>
                    </a:cubicBezTo>
                  </a:path>
                </a:pathLst>
              </a:custGeom>
              <a:solidFill>
                <a:srgbClr val="C0BEA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12" name="íṥ1ïďê"/>
              <p:cNvSpPr>
                <a:spLocks/>
              </p:cNvSpPr>
              <p:nvPr/>
            </p:nvSpPr>
            <p:spPr bwMode="auto">
              <a:xfrm>
                <a:off x="4745" y="1870"/>
                <a:ext cx="53" cy="140"/>
              </a:xfrm>
              <a:custGeom>
                <a:avLst/>
                <a:gdLst>
                  <a:gd name="T0" fmla="*/ 363 w 33"/>
                  <a:gd name="T1" fmla="*/ 0 h 88"/>
                  <a:gd name="T2" fmla="*/ 0 w 33"/>
                  <a:gd name="T3" fmla="*/ 652 h 88"/>
                  <a:gd name="T4" fmla="*/ 0 w 33"/>
                  <a:gd name="T5" fmla="*/ 652 h 88"/>
                  <a:gd name="T6" fmla="*/ 0 w 33"/>
                  <a:gd name="T7" fmla="*/ 652 h 88"/>
                  <a:gd name="T8" fmla="*/ 0 w 33"/>
                  <a:gd name="T9" fmla="*/ 652 h 88"/>
                  <a:gd name="T10" fmla="*/ 331 w 33"/>
                  <a:gd name="T11" fmla="*/ 931 h 88"/>
                  <a:gd name="T12" fmla="*/ 374 w 33"/>
                  <a:gd name="T13" fmla="*/ 1104 h 88"/>
                  <a:gd name="T14" fmla="*/ 363 w 33"/>
                  <a:gd name="T15" fmla="*/ 1670 h 88"/>
                  <a:gd name="T16" fmla="*/ 583 w 33"/>
                  <a:gd name="T17" fmla="*/ 2275 h 88"/>
                  <a:gd name="T18" fmla="*/ 737 w 33"/>
                  <a:gd name="T19" fmla="*/ 1532 h 88"/>
                  <a:gd name="T20" fmla="*/ 737 w 33"/>
                  <a:gd name="T21" fmla="*/ 1532 h 88"/>
                  <a:gd name="T22" fmla="*/ 737 w 33"/>
                  <a:gd name="T23" fmla="*/ 1532 h 88"/>
                  <a:gd name="T24" fmla="*/ 737 w 33"/>
                  <a:gd name="T25" fmla="*/ 339 h 88"/>
                  <a:gd name="T26" fmla="*/ 363 w 33"/>
                  <a:gd name="T27" fmla="*/ 0 h 8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3" h="88">
                    <a:moveTo>
                      <a:pt x="13" y="0"/>
                    </a:moveTo>
                    <a:cubicBezTo>
                      <a:pt x="6" y="12"/>
                      <a:pt x="1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5" y="30"/>
                      <a:pt x="12" y="36"/>
                    </a:cubicBezTo>
                    <a:cubicBezTo>
                      <a:pt x="14" y="37"/>
                      <a:pt x="14" y="40"/>
                      <a:pt x="14" y="43"/>
                    </a:cubicBezTo>
                    <a:cubicBezTo>
                      <a:pt x="14" y="49"/>
                      <a:pt x="13" y="57"/>
                      <a:pt x="13" y="65"/>
                    </a:cubicBezTo>
                    <a:cubicBezTo>
                      <a:pt x="13" y="74"/>
                      <a:pt x="14" y="82"/>
                      <a:pt x="21" y="88"/>
                    </a:cubicBezTo>
                    <a:cubicBezTo>
                      <a:pt x="21" y="88"/>
                      <a:pt x="24" y="75"/>
                      <a:pt x="27" y="59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31" y="40"/>
                      <a:pt x="33" y="19"/>
                      <a:pt x="27" y="13"/>
                    </a:cubicBezTo>
                    <a:cubicBezTo>
                      <a:pt x="26" y="11"/>
                      <a:pt x="21" y="7"/>
                      <a:pt x="13" y="0"/>
                    </a:cubicBezTo>
                  </a:path>
                </a:pathLst>
              </a:custGeom>
              <a:solidFill>
                <a:srgbClr val="C0BEA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13" name="ïṡḻîdè"/>
              <p:cNvSpPr>
                <a:spLocks/>
              </p:cNvSpPr>
              <p:nvPr/>
            </p:nvSpPr>
            <p:spPr bwMode="auto">
              <a:xfrm>
                <a:off x="4788" y="196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C0BEA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14" name="ïśļidê"/>
              <p:cNvSpPr>
                <a:spLocks noChangeArrowheads="1"/>
              </p:cNvSpPr>
              <p:nvPr/>
            </p:nvSpPr>
            <p:spPr bwMode="auto">
              <a:xfrm>
                <a:off x="3528" y="2675"/>
                <a:ext cx="185" cy="184"/>
              </a:xfrm>
              <a:prstGeom prst="ellipse">
                <a:avLst/>
              </a:prstGeom>
              <a:solidFill>
                <a:srgbClr val="ADADAD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6015" name="îšliḓè"/>
              <p:cNvSpPr>
                <a:spLocks/>
              </p:cNvSpPr>
              <p:nvPr/>
            </p:nvSpPr>
            <p:spPr bwMode="auto">
              <a:xfrm>
                <a:off x="3429" y="2576"/>
                <a:ext cx="383" cy="384"/>
              </a:xfrm>
              <a:custGeom>
                <a:avLst/>
                <a:gdLst>
                  <a:gd name="T0" fmla="*/ 0 w 240"/>
                  <a:gd name="T1" fmla="*/ 3118 h 241"/>
                  <a:gd name="T2" fmla="*/ 3166 w 240"/>
                  <a:gd name="T3" fmla="*/ 6286 h 241"/>
                  <a:gd name="T4" fmla="*/ 6323 w 240"/>
                  <a:gd name="T5" fmla="*/ 3118 h 241"/>
                  <a:gd name="T6" fmla="*/ 3166 w 240"/>
                  <a:gd name="T7" fmla="*/ 0 h 241"/>
                  <a:gd name="T8" fmla="*/ 0 w 240"/>
                  <a:gd name="T9" fmla="*/ 3118 h 241"/>
                  <a:gd name="T10" fmla="*/ 557 w 240"/>
                  <a:gd name="T11" fmla="*/ 3118 h 241"/>
                  <a:gd name="T12" fmla="*/ 3166 w 240"/>
                  <a:gd name="T13" fmla="*/ 543 h 241"/>
                  <a:gd name="T14" fmla="*/ 5766 w 240"/>
                  <a:gd name="T15" fmla="*/ 3118 h 241"/>
                  <a:gd name="T16" fmla="*/ 3166 w 240"/>
                  <a:gd name="T17" fmla="*/ 5712 h 241"/>
                  <a:gd name="T18" fmla="*/ 557 w 240"/>
                  <a:gd name="T19" fmla="*/ 3118 h 2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40" h="241">
                    <a:moveTo>
                      <a:pt x="0" y="120"/>
                    </a:moveTo>
                    <a:cubicBezTo>
                      <a:pt x="0" y="187"/>
                      <a:pt x="54" y="241"/>
                      <a:pt x="120" y="241"/>
                    </a:cubicBezTo>
                    <a:cubicBezTo>
                      <a:pt x="187" y="241"/>
                      <a:pt x="240" y="187"/>
                      <a:pt x="240" y="120"/>
                    </a:cubicBezTo>
                    <a:cubicBezTo>
                      <a:pt x="240" y="54"/>
                      <a:pt x="187" y="0"/>
                      <a:pt x="120" y="0"/>
                    </a:cubicBezTo>
                    <a:cubicBezTo>
                      <a:pt x="54" y="0"/>
                      <a:pt x="0" y="54"/>
                      <a:pt x="0" y="120"/>
                    </a:cubicBezTo>
                    <a:moveTo>
                      <a:pt x="21" y="120"/>
                    </a:moveTo>
                    <a:cubicBezTo>
                      <a:pt x="21" y="66"/>
                      <a:pt x="66" y="21"/>
                      <a:pt x="120" y="21"/>
                    </a:cubicBezTo>
                    <a:cubicBezTo>
                      <a:pt x="175" y="21"/>
                      <a:pt x="219" y="66"/>
                      <a:pt x="219" y="120"/>
                    </a:cubicBezTo>
                    <a:cubicBezTo>
                      <a:pt x="219" y="175"/>
                      <a:pt x="175" y="219"/>
                      <a:pt x="120" y="219"/>
                    </a:cubicBezTo>
                    <a:cubicBezTo>
                      <a:pt x="66" y="219"/>
                      <a:pt x="21" y="175"/>
                      <a:pt x="21" y="120"/>
                    </a:cubicBezTo>
                  </a:path>
                </a:pathLst>
              </a:custGeom>
              <a:solidFill>
                <a:srgbClr val="ADADAD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16" name="ís1idé"/>
              <p:cNvSpPr>
                <a:spLocks/>
              </p:cNvSpPr>
              <p:nvPr/>
            </p:nvSpPr>
            <p:spPr bwMode="auto">
              <a:xfrm>
                <a:off x="3488" y="2635"/>
                <a:ext cx="265" cy="264"/>
              </a:xfrm>
              <a:custGeom>
                <a:avLst/>
                <a:gdLst>
                  <a:gd name="T0" fmla="*/ 0 w 265"/>
                  <a:gd name="T1" fmla="*/ 240 h 264"/>
                  <a:gd name="T2" fmla="*/ 24 w 265"/>
                  <a:gd name="T3" fmla="*/ 264 h 264"/>
                  <a:gd name="T4" fmla="*/ 265 w 265"/>
                  <a:gd name="T5" fmla="*/ 24 h 264"/>
                  <a:gd name="T6" fmla="*/ 241 w 265"/>
                  <a:gd name="T7" fmla="*/ 0 h 264"/>
                  <a:gd name="T8" fmla="*/ 0 w 265"/>
                  <a:gd name="T9" fmla="*/ 240 h 2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5" h="264">
                    <a:moveTo>
                      <a:pt x="0" y="240"/>
                    </a:moveTo>
                    <a:lnTo>
                      <a:pt x="24" y="264"/>
                    </a:lnTo>
                    <a:lnTo>
                      <a:pt x="265" y="24"/>
                    </a:lnTo>
                    <a:lnTo>
                      <a:pt x="241" y="0"/>
                    </a:lnTo>
                    <a:lnTo>
                      <a:pt x="0" y="240"/>
                    </a:lnTo>
                    <a:close/>
                  </a:path>
                </a:pathLst>
              </a:custGeom>
              <a:solidFill>
                <a:srgbClr val="ADADAD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17" name="îṣliḍe"/>
              <p:cNvSpPr>
                <a:spLocks/>
              </p:cNvSpPr>
              <p:nvPr/>
            </p:nvSpPr>
            <p:spPr bwMode="auto">
              <a:xfrm>
                <a:off x="3488" y="2635"/>
                <a:ext cx="265" cy="264"/>
              </a:xfrm>
              <a:custGeom>
                <a:avLst/>
                <a:gdLst>
                  <a:gd name="T0" fmla="*/ 241 w 265"/>
                  <a:gd name="T1" fmla="*/ 264 h 264"/>
                  <a:gd name="T2" fmla="*/ 265 w 265"/>
                  <a:gd name="T3" fmla="*/ 240 h 264"/>
                  <a:gd name="T4" fmla="*/ 24 w 265"/>
                  <a:gd name="T5" fmla="*/ 0 h 264"/>
                  <a:gd name="T6" fmla="*/ 0 w 265"/>
                  <a:gd name="T7" fmla="*/ 24 h 264"/>
                  <a:gd name="T8" fmla="*/ 241 w 265"/>
                  <a:gd name="T9" fmla="*/ 264 h 2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5" h="264">
                    <a:moveTo>
                      <a:pt x="241" y="264"/>
                    </a:moveTo>
                    <a:lnTo>
                      <a:pt x="265" y="240"/>
                    </a:lnTo>
                    <a:lnTo>
                      <a:pt x="24" y="0"/>
                    </a:lnTo>
                    <a:lnTo>
                      <a:pt x="0" y="24"/>
                    </a:lnTo>
                    <a:lnTo>
                      <a:pt x="241" y="264"/>
                    </a:lnTo>
                    <a:close/>
                  </a:path>
                </a:pathLst>
              </a:custGeom>
              <a:solidFill>
                <a:srgbClr val="ADADAD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18" name="islídè"/>
              <p:cNvSpPr>
                <a:spLocks/>
              </p:cNvSpPr>
              <p:nvPr/>
            </p:nvSpPr>
            <p:spPr bwMode="auto">
              <a:xfrm>
                <a:off x="3488" y="2635"/>
                <a:ext cx="265" cy="264"/>
              </a:xfrm>
              <a:custGeom>
                <a:avLst/>
                <a:gdLst>
                  <a:gd name="T0" fmla="*/ 241 w 265"/>
                  <a:gd name="T1" fmla="*/ 264 h 264"/>
                  <a:gd name="T2" fmla="*/ 265 w 265"/>
                  <a:gd name="T3" fmla="*/ 240 h 264"/>
                  <a:gd name="T4" fmla="*/ 24 w 265"/>
                  <a:gd name="T5" fmla="*/ 0 h 264"/>
                  <a:gd name="T6" fmla="*/ 0 w 265"/>
                  <a:gd name="T7" fmla="*/ 24 h 264"/>
                  <a:gd name="T8" fmla="*/ 241 w 265"/>
                  <a:gd name="T9" fmla="*/ 264 h 2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5" h="264">
                    <a:moveTo>
                      <a:pt x="241" y="264"/>
                    </a:moveTo>
                    <a:lnTo>
                      <a:pt x="265" y="240"/>
                    </a:lnTo>
                    <a:lnTo>
                      <a:pt x="24" y="0"/>
                    </a:lnTo>
                    <a:lnTo>
                      <a:pt x="0" y="24"/>
                    </a:lnTo>
                    <a:lnTo>
                      <a:pt x="241" y="264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19" name="işļíḋè"/>
              <p:cNvSpPr>
                <a:spLocks/>
              </p:cNvSpPr>
              <p:nvPr/>
            </p:nvSpPr>
            <p:spPr bwMode="auto">
              <a:xfrm>
                <a:off x="3081" y="1590"/>
                <a:ext cx="978" cy="1113"/>
              </a:xfrm>
              <a:custGeom>
                <a:avLst/>
                <a:gdLst>
                  <a:gd name="T0" fmla="*/ 1945 w 613"/>
                  <a:gd name="T1" fmla="*/ 0 h 699"/>
                  <a:gd name="T2" fmla="*/ 1945 w 613"/>
                  <a:gd name="T3" fmla="*/ 4234 h 699"/>
                  <a:gd name="T4" fmla="*/ 10819 w 613"/>
                  <a:gd name="T5" fmla="*/ 8813 h 699"/>
                  <a:gd name="T6" fmla="*/ 10469 w 613"/>
                  <a:gd name="T7" fmla="*/ 9324 h 699"/>
                  <a:gd name="T8" fmla="*/ 8033 w 613"/>
                  <a:gd name="T9" fmla="*/ 13232 h 699"/>
                  <a:gd name="T10" fmla="*/ 6096 w 613"/>
                  <a:gd name="T11" fmla="*/ 17034 h 699"/>
                  <a:gd name="T12" fmla="*/ 7918 w 613"/>
                  <a:gd name="T13" fmla="*/ 18138 h 699"/>
                  <a:gd name="T14" fmla="*/ 9861 w 613"/>
                  <a:gd name="T15" fmla="*/ 15692 h 699"/>
                  <a:gd name="T16" fmla="*/ 13820 w 613"/>
                  <a:gd name="T17" fmla="*/ 11558 h 699"/>
                  <a:gd name="T18" fmla="*/ 15646 w 613"/>
                  <a:gd name="T19" fmla="*/ 8055 h 699"/>
                  <a:gd name="T20" fmla="*/ 13556 w 613"/>
                  <a:gd name="T21" fmla="*/ 5689 h 699"/>
                  <a:gd name="T22" fmla="*/ 1945 w 613"/>
                  <a:gd name="T23" fmla="*/ 0 h 69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13" h="699">
                    <a:moveTo>
                      <a:pt x="74" y="0"/>
                    </a:moveTo>
                    <a:cubicBezTo>
                      <a:pt x="74" y="0"/>
                      <a:pt x="0" y="92"/>
                      <a:pt x="74" y="163"/>
                    </a:cubicBezTo>
                    <a:cubicBezTo>
                      <a:pt x="149" y="233"/>
                      <a:pt x="269" y="322"/>
                      <a:pt x="411" y="340"/>
                    </a:cubicBezTo>
                    <a:cubicBezTo>
                      <a:pt x="411" y="340"/>
                      <a:pt x="393" y="346"/>
                      <a:pt x="398" y="359"/>
                    </a:cubicBezTo>
                    <a:cubicBezTo>
                      <a:pt x="402" y="371"/>
                      <a:pt x="327" y="435"/>
                      <a:pt x="305" y="510"/>
                    </a:cubicBezTo>
                    <a:cubicBezTo>
                      <a:pt x="284" y="585"/>
                      <a:pt x="232" y="656"/>
                      <a:pt x="232" y="656"/>
                    </a:cubicBezTo>
                    <a:cubicBezTo>
                      <a:pt x="301" y="699"/>
                      <a:pt x="301" y="699"/>
                      <a:pt x="301" y="699"/>
                    </a:cubicBezTo>
                    <a:cubicBezTo>
                      <a:pt x="301" y="699"/>
                      <a:pt x="346" y="629"/>
                      <a:pt x="375" y="605"/>
                    </a:cubicBezTo>
                    <a:cubicBezTo>
                      <a:pt x="403" y="581"/>
                      <a:pt x="496" y="494"/>
                      <a:pt x="525" y="445"/>
                    </a:cubicBezTo>
                    <a:cubicBezTo>
                      <a:pt x="558" y="390"/>
                      <a:pt x="613" y="368"/>
                      <a:pt x="595" y="310"/>
                    </a:cubicBezTo>
                    <a:cubicBezTo>
                      <a:pt x="577" y="252"/>
                      <a:pt x="526" y="230"/>
                      <a:pt x="515" y="219"/>
                    </a:cubicBezTo>
                    <a:cubicBezTo>
                      <a:pt x="505" y="208"/>
                      <a:pt x="216" y="4"/>
                      <a:pt x="74" y="0"/>
                    </a:cubicBezTo>
                  </a:path>
                </a:pathLst>
              </a:custGeom>
              <a:solidFill>
                <a:srgbClr val="0F375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20" name="î$lîḍé"/>
              <p:cNvSpPr>
                <a:spLocks/>
              </p:cNvSpPr>
              <p:nvPr/>
            </p:nvSpPr>
            <p:spPr bwMode="auto">
              <a:xfrm>
                <a:off x="3716" y="2131"/>
                <a:ext cx="21" cy="31"/>
              </a:xfrm>
              <a:custGeom>
                <a:avLst/>
                <a:gdLst>
                  <a:gd name="T0" fmla="*/ 0 w 13"/>
                  <a:gd name="T1" fmla="*/ 586 h 19"/>
                  <a:gd name="T2" fmla="*/ 0 w 13"/>
                  <a:gd name="T3" fmla="*/ 586 h 19"/>
                  <a:gd name="T4" fmla="*/ 0 w 13"/>
                  <a:gd name="T5" fmla="*/ 586 h 19"/>
                  <a:gd name="T6" fmla="*/ 0 w 13"/>
                  <a:gd name="T7" fmla="*/ 586 h 19"/>
                  <a:gd name="T8" fmla="*/ 0 w 13"/>
                  <a:gd name="T9" fmla="*/ 586 h 19"/>
                  <a:gd name="T10" fmla="*/ 0 w 13"/>
                  <a:gd name="T11" fmla="*/ 586 h 19"/>
                  <a:gd name="T12" fmla="*/ 0 w 13"/>
                  <a:gd name="T13" fmla="*/ 586 h 19"/>
                  <a:gd name="T14" fmla="*/ 0 w 13"/>
                  <a:gd name="T15" fmla="*/ 586 h 19"/>
                  <a:gd name="T16" fmla="*/ 0 w 13"/>
                  <a:gd name="T17" fmla="*/ 586 h 19"/>
                  <a:gd name="T18" fmla="*/ 376 w 13"/>
                  <a:gd name="T19" fmla="*/ 0 h 19"/>
                  <a:gd name="T20" fmla="*/ 376 w 13"/>
                  <a:gd name="T21" fmla="*/ 0 h 19"/>
                  <a:gd name="T22" fmla="*/ 376 w 13"/>
                  <a:gd name="T23" fmla="*/ 0 h 19"/>
                  <a:gd name="T24" fmla="*/ 342 w 13"/>
                  <a:gd name="T25" fmla="*/ 0 h 19"/>
                  <a:gd name="T26" fmla="*/ 342 w 13"/>
                  <a:gd name="T27" fmla="*/ 0 h 19"/>
                  <a:gd name="T28" fmla="*/ 342 w 13"/>
                  <a:gd name="T29" fmla="*/ 0 h 1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3" h="19"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13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moveTo>
                      <a:pt x="1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CECEC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21" name="îṡḻîḑê"/>
              <p:cNvSpPr>
                <a:spLocks/>
              </p:cNvSpPr>
              <p:nvPr/>
            </p:nvSpPr>
            <p:spPr bwMode="auto">
              <a:xfrm>
                <a:off x="3541" y="2079"/>
                <a:ext cx="293" cy="285"/>
              </a:xfrm>
              <a:custGeom>
                <a:avLst/>
                <a:gdLst>
                  <a:gd name="T0" fmla="*/ 0 w 184"/>
                  <a:gd name="T1" fmla="*/ 0 h 179"/>
                  <a:gd name="T2" fmla="*/ 3162 w 184"/>
                  <a:gd name="T3" fmla="*/ 860 h 179"/>
                  <a:gd name="T4" fmla="*/ 3162 w 184"/>
                  <a:gd name="T5" fmla="*/ 860 h 179"/>
                  <a:gd name="T6" fmla="*/ 3194 w 184"/>
                  <a:gd name="T7" fmla="*/ 860 h 179"/>
                  <a:gd name="T8" fmla="*/ 3194 w 184"/>
                  <a:gd name="T9" fmla="*/ 860 h 179"/>
                  <a:gd name="T10" fmla="*/ 3194 w 184"/>
                  <a:gd name="T11" fmla="*/ 860 h 179"/>
                  <a:gd name="T12" fmla="*/ 3194 w 184"/>
                  <a:gd name="T13" fmla="*/ 860 h 179"/>
                  <a:gd name="T14" fmla="*/ 3194 w 184"/>
                  <a:gd name="T15" fmla="*/ 860 h 179"/>
                  <a:gd name="T16" fmla="*/ 2834 w 184"/>
                  <a:gd name="T17" fmla="*/ 1240 h 179"/>
                  <a:gd name="T18" fmla="*/ 2855 w 184"/>
                  <a:gd name="T19" fmla="*/ 1349 h 179"/>
                  <a:gd name="T20" fmla="*/ 2855 w 184"/>
                  <a:gd name="T21" fmla="*/ 1349 h 179"/>
                  <a:gd name="T22" fmla="*/ 2855 w 184"/>
                  <a:gd name="T23" fmla="*/ 1349 h 179"/>
                  <a:gd name="T24" fmla="*/ 2855 w 184"/>
                  <a:gd name="T25" fmla="*/ 1349 h 179"/>
                  <a:gd name="T26" fmla="*/ 2855 w 184"/>
                  <a:gd name="T27" fmla="*/ 1349 h 179"/>
                  <a:gd name="T28" fmla="*/ 2855 w 184"/>
                  <a:gd name="T29" fmla="*/ 1349 h 179"/>
                  <a:gd name="T30" fmla="*/ 2855 w 184"/>
                  <a:gd name="T31" fmla="*/ 1349 h 179"/>
                  <a:gd name="T32" fmla="*/ 669 w 184"/>
                  <a:gd name="T33" fmla="*/ 4646 h 179"/>
                  <a:gd name="T34" fmla="*/ 3543 w 184"/>
                  <a:gd name="T35" fmla="*/ 1678 h 179"/>
                  <a:gd name="T36" fmla="*/ 3981 w 184"/>
                  <a:gd name="T37" fmla="*/ 1092 h 179"/>
                  <a:gd name="T38" fmla="*/ 4078 w 184"/>
                  <a:gd name="T39" fmla="*/ 540 h 179"/>
                  <a:gd name="T40" fmla="*/ 3981 w 184"/>
                  <a:gd name="T41" fmla="*/ 540 h 179"/>
                  <a:gd name="T42" fmla="*/ 3857 w 184"/>
                  <a:gd name="T43" fmla="*/ 573 h 179"/>
                  <a:gd name="T44" fmla="*/ 0 w 184"/>
                  <a:gd name="T45" fmla="*/ 0 h 17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84" h="179">
                    <a:moveTo>
                      <a:pt x="0" y="0"/>
                    </a:moveTo>
                    <a:cubicBezTo>
                      <a:pt x="39" y="16"/>
                      <a:pt x="79" y="27"/>
                      <a:pt x="122" y="33"/>
                    </a:cubicBezTo>
                    <a:cubicBezTo>
                      <a:pt x="122" y="33"/>
                      <a:pt x="122" y="33"/>
                      <a:pt x="122" y="33"/>
                    </a:cubicBezTo>
                    <a:cubicBezTo>
                      <a:pt x="122" y="33"/>
                      <a:pt x="122" y="33"/>
                      <a:pt x="123" y="33"/>
                    </a:cubicBezTo>
                    <a:cubicBezTo>
                      <a:pt x="123" y="33"/>
                      <a:pt x="123" y="33"/>
                      <a:pt x="123" y="33"/>
                    </a:cubicBezTo>
                    <a:cubicBezTo>
                      <a:pt x="123" y="33"/>
                      <a:pt x="123" y="33"/>
                      <a:pt x="123" y="33"/>
                    </a:cubicBezTo>
                    <a:cubicBezTo>
                      <a:pt x="123" y="33"/>
                      <a:pt x="123" y="33"/>
                      <a:pt x="123" y="33"/>
                    </a:cubicBezTo>
                    <a:cubicBezTo>
                      <a:pt x="123" y="33"/>
                      <a:pt x="123" y="33"/>
                      <a:pt x="123" y="33"/>
                    </a:cubicBezTo>
                    <a:cubicBezTo>
                      <a:pt x="123" y="33"/>
                      <a:pt x="109" y="38"/>
                      <a:pt x="109" y="48"/>
                    </a:cubicBezTo>
                    <a:cubicBezTo>
                      <a:pt x="109" y="49"/>
                      <a:pt x="109" y="50"/>
                      <a:pt x="110" y="52"/>
                    </a:cubicBezTo>
                    <a:cubicBezTo>
                      <a:pt x="110" y="52"/>
                      <a:pt x="110" y="52"/>
                      <a:pt x="110" y="52"/>
                    </a:cubicBezTo>
                    <a:cubicBezTo>
                      <a:pt x="110" y="52"/>
                      <a:pt x="110" y="52"/>
                      <a:pt x="110" y="52"/>
                    </a:cubicBezTo>
                    <a:cubicBezTo>
                      <a:pt x="110" y="52"/>
                      <a:pt x="110" y="52"/>
                      <a:pt x="110" y="52"/>
                    </a:cubicBezTo>
                    <a:cubicBezTo>
                      <a:pt x="110" y="52"/>
                      <a:pt x="110" y="52"/>
                      <a:pt x="110" y="52"/>
                    </a:cubicBezTo>
                    <a:cubicBezTo>
                      <a:pt x="110" y="52"/>
                      <a:pt x="110" y="52"/>
                      <a:pt x="110" y="52"/>
                    </a:cubicBezTo>
                    <a:cubicBezTo>
                      <a:pt x="110" y="52"/>
                      <a:pt x="110" y="52"/>
                      <a:pt x="110" y="52"/>
                    </a:cubicBezTo>
                    <a:cubicBezTo>
                      <a:pt x="113" y="63"/>
                      <a:pt x="54" y="115"/>
                      <a:pt x="26" y="179"/>
                    </a:cubicBezTo>
                    <a:cubicBezTo>
                      <a:pt x="45" y="141"/>
                      <a:pt x="119" y="67"/>
                      <a:pt x="136" y="65"/>
                    </a:cubicBezTo>
                    <a:cubicBezTo>
                      <a:pt x="155" y="62"/>
                      <a:pt x="143" y="45"/>
                      <a:pt x="153" y="42"/>
                    </a:cubicBezTo>
                    <a:cubicBezTo>
                      <a:pt x="163" y="40"/>
                      <a:pt x="184" y="21"/>
                      <a:pt x="157" y="21"/>
                    </a:cubicBezTo>
                    <a:cubicBezTo>
                      <a:pt x="156" y="21"/>
                      <a:pt x="155" y="21"/>
                      <a:pt x="153" y="21"/>
                    </a:cubicBezTo>
                    <a:cubicBezTo>
                      <a:pt x="152" y="21"/>
                      <a:pt x="151" y="22"/>
                      <a:pt x="149" y="22"/>
                    </a:cubicBezTo>
                    <a:cubicBezTo>
                      <a:pt x="113" y="22"/>
                      <a:pt x="2" y="0"/>
                      <a:pt x="0" y="0"/>
                    </a:cubicBezTo>
                  </a:path>
                </a:pathLst>
              </a:custGeom>
              <a:solidFill>
                <a:srgbClr val="0C2C4A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22" name="ïşľíďè"/>
              <p:cNvSpPr>
                <a:spLocks/>
              </p:cNvSpPr>
              <p:nvPr/>
            </p:nvSpPr>
            <p:spPr bwMode="auto">
              <a:xfrm>
                <a:off x="3168" y="1606"/>
                <a:ext cx="435" cy="234"/>
              </a:xfrm>
              <a:custGeom>
                <a:avLst/>
                <a:gdLst>
                  <a:gd name="T0" fmla="*/ 341 w 273"/>
                  <a:gd name="T1" fmla="*/ 0 h 147"/>
                  <a:gd name="T2" fmla="*/ 0 w 273"/>
                  <a:gd name="T3" fmla="*/ 605 h 147"/>
                  <a:gd name="T4" fmla="*/ 7116 w 273"/>
                  <a:gd name="T5" fmla="*/ 3801 h 147"/>
                  <a:gd name="T6" fmla="*/ 7116 w 273"/>
                  <a:gd name="T7" fmla="*/ 3801 h 147"/>
                  <a:gd name="T8" fmla="*/ 2734 w 273"/>
                  <a:gd name="T9" fmla="*/ 1971 h 147"/>
                  <a:gd name="T10" fmla="*/ 341 w 273"/>
                  <a:gd name="T11" fmla="*/ 0 h 1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73" h="147">
                    <a:moveTo>
                      <a:pt x="13" y="0"/>
                    </a:moveTo>
                    <a:cubicBezTo>
                      <a:pt x="9" y="6"/>
                      <a:pt x="5" y="14"/>
                      <a:pt x="0" y="23"/>
                    </a:cubicBezTo>
                    <a:cubicBezTo>
                      <a:pt x="97" y="132"/>
                      <a:pt x="273" y="147"/>
                      <a:pt x="273" y="147"/>
                    </a:cubicBezTo>
                    <a:cubicBezTo>
                      <a:pt x="273" y="147"/>
                      <a:pt x="273" y="147"/>
                      <a:pt x="273" y="147"/>
                    </a:cubicBezTo>
                    <a:cubicBezTo>
                      <a:pt x="273" y="147"/>
                      <a:pt x="158" y="108"/>
                      <a:pt x="105" y="76"/>
                    </a:cubicBezTo>
                    <a:cubicBezTo>
                      <a:pt x="72" y="55"/>
                      <a:pt x="35" y="22"/>
                      <a:pt x="13" y="0"/>
                    </a:cubicBezTo>
                  </a:path>
                </a:pathLst>
              </a:custGeom>
              <a:solidFill>
                <a:srgbClr val="0C2C4A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23" name="iŝḷíďê"/>
              <p:cNvSpPr>
                <a:spLocks/>
              </p:cNvSpPr>
              <p:nvPr/>
            </p:nvSpPr>
            <p:spPr bwMode="auto">
              <a:xfrm>
                <a:off x="3156" y="1007"/>
                <a:ext cx="1604" cy="863"/>
              </a:xfrm>
              <a:custGeom>
                <a:avLst/>
                <a:gdLst>
                  <a:gd name="T0" fmla="*/ 0 w 1005"/>
                  <a:gd name="T1" fmla="*/ 9243 h 542"/>
                  <a:gd name="T2" fmla="*/ 2961 w 1005"/>
                  <a:gd name="T3" fmla="*/ 11730 h 542"/>
                  <a:gd name="T4" fmla="*/ 7382 w 1005"/>
                  <a:gd name="T5" fmla="*/ 13569 h 542"/>
                  <a:gd name="T6" fmla="*/ 15240 w 1005"/>
                  <a:gd name="T7" fmla="*/ 6251 h 542"/>
                  <a:gd name="T8" fmla="*/ 18139 w 1005"/>
                  <a:gd name="T9" fmla="*/ 9332 h 542"/>
                  <a:gd name="T10" fmla="*/ 24344 w 1005"/>
                  <a:gd name="T11" fmla="*/ 14063 h 542"/>
                  <a:gd name="T12" fmla="*/ 26511 w 1005"/>
                  <a:gd name="T13" fmla="*/ 11961 h 542"/>
                  <a:gd name="T14" fmla="*/ 20415 w 1005"/>
                  <a:gd name="T15" fmla="*/ 7401 h 542"/>
                  <a:gd name="T16" fmla="*/ 13983 w 1005"/>
                  <a:gd name="T17" fmla="*/ 0 h 542"/>
                  <a:gd name="T18" fmla="*/ 0 w 1005"/>
                  <a:gd name="T19" fmla="*/ 9243 h 54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05" h="542">
                    <a:moveTo>
                      <a:pt x="0" y="356"/>
                    </a:moveTo>
                    <a:cubicBezTo>
                      <a:pt x="0" y="356"/>
                      <a:pt x="60" y="420"/>
                      <a:pt x="112" y="452"/>
                    </a:cubicBezTo>
                    <a:cubicBezTo>
                      <a:pt x="165" y="484"/>
                      <a:pt x="280" y="523"/>
                      <a:pt x="280" y="523"/>
                    </a:cubicBezTo>
                    <a:cubicBezTo>
                      <a:pt x="578" y="241"/>
                      <a:pt x="578" y="241"/>
                      <a:pt x="578" y="241"/>
                    </a:cubicBezTo>
                    <a:cubicBezTo>
                      <a:pt x="578" y="241"/>
                      <a:pt x="647" y="325"/>
                      <a:pt x="688" y="360"/>
                    </a:cubicBezTo>
                    <a:cubicBezTo>
                      <a:pt x="729" y="394"/>
                      <a:pt x="923" y="542"/>
                      <a:pt x="923" y="542"/>
                    </a:cubicBezTo>
                    <a:cubicBezTo>
                      <a:pt x="1005" y="461"/>
                      <a:pt x="1005" y="461"/>
                      <a:pt x="1005" y="461"/>
                    </a:cubicBezTo>
                    <a:cubicBezTo>
                      <a:pt x="1005" y="461"/>
                      <a:pt x="807" y="324"/>
                      <a:pt x="774" y="285"/>
                    </a:cubicBezTo>
                    <a:cubicBezTo>
                      <a:pt x="741" y="246"/>
                      <a:pt x="530" y="0"/>
                      <a:pt x="530" y="0"/>
                    </a:cubicBezTo>
                    <a:cubicBezTo>
                      <a:pt x="0" y="356"/>
                      <a:pt x="0" y="356"/>
                      <a:pt x="0" y="356"/>
                    </a:cubicBezTo>
                  </a:path>
                </a:pathLst>
              </a:custGeom>
              <a:solidFill>
                <a:srgbClr val="BC9E79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24" name="îśḷïḓê"/>
              <p:cNvSpPr>
                <a:spLocks/>
              </p:cNvSpPr>
              <p:nvPr/>
            </p:nvSpPr>
            <p:spPr bwMode="auto">
              <a:xfrm>
                <a:off x="3852" y="1467"/>
                <a:ext cx="147" cy="139"/>
              </a:xfrm>
              <a:custGeom>
                <a:avLst/>
                <a:gdLst>
                  <a:gd name="T0" fmla="*/ 2443 w 92"/>
                  <a:gd name="T1" fmla="*/ 0 h 87"/>
                  <a:gd name="T2" fmla="*/ 0 w 92"/>
                  <a:gd name="T3" fmla="*/ 2313 h 87"/>
                  <a:gd name="T4" fmla="*/ 0 w 92"/>
                  <a:gd name="T5" fmla="*/ 2313 h 87"/>
                  <a:gd name="T6" fmla="*/ 2443 w 92"/>
                  <a:gd name="T7" fmla="*/ 0 h 87"/>
                  <a:gd name="T8" fmla="*/ 2443 w 92"/>
                  <a:gd name="T9" fmla="*/ 0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2" h="87">
                    <a:moveTo>
                      <a:pt x="92" y="0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2" y="0"/>
                      <a:pt x="92" y="0"/>
                      <a:pt x="92" y="0"/>
                    </a:cubicBezTo>
                  </a:path>
                </a:pathLst>
              </a:custGeom>
              <a:solidFill>
                <a:srgbClr val="CECEC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25" name="ïşḻîḍê"/>
              <p:cNvSpPr>
                <a:spLocks/>
              </p:cNvSpPr>
              <p:nvPr/>
            </p:nvSpPr>
            <p:spPr bwMode="auto">
              <a:xfrm>
                <a:off x="3999" y="1391"/>
                <a:ext cx="80" cy="76"/>
              </a:xfrm>
              <a:custGeom>
                <a:avLst/>
                <a:gdLst>
                  <a:gd name="T0" fmla="*/ 80 w 80"/>
                  <a:gd name="T1" fmla="*/ 0 h 76"/>
                  <a:gd name="T2" fmla="*/ 0 w 80"/>
                  <a:gd name="T3" fmla="*/ 76 h 76"/>
                  <a:gd name="T4" fmla="*/ 0 w 80"/>
                  <a:gd name="T5" fmla="*/ 76 h 76"/>
                  <a:gd name="T6" fmla="*/ 80 w 80"/>
                  <a:gd name="T7" fmla="*/ 0 h 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0" h="76">
                    <a:moveTo>
                      <a:pt x="80" y="0"/>
                    </a:moveTo>
                    <a:lnTo>
                      <a:pt x="0" y="76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7D674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26" name="íşlîḍe"/>
              <p:cNvSpPr>
                <a:spLocks/>
              </p:cNvSpPr>
              <p:nvPr/>
            </p:nvSpPr>
            <p:spPr bwMode="auto">
              <a:xfrm>
                <a:off x="3999" y="1391"/>
                <a:ext cx="80" cy="76"/>
              </a:xfrm>
              <a:custGeom>
                <a:avLst/>
                <a:gdLst>
                  <a:gd name="T0" fmla="*/ 80 w 80"/>
                  <a:gd name="T1" fmla="*/ 0 h 76"/>
                  <a:gd name="T2" fmla="*/ 0 w 80"/>
                  <a:gd name="T3" fmla="*/ 76 h 76"/>
                  <a:gd name="T4" fmla="*/ 0 w 80"/>
                  <a:gd name="T5" fmla="*/ 76 h 76"/>
                  <a:gd name="T6" fmla="*/ 80 w 80"/>
                  <a:gd name="T7" fmla="*/ 0 h 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0" h="76">
                    <a:moveTo>
                      <a:pt x="80" y="0"/>
                    </a:moveTo>
                    <a:lnTo>
                      <a:pt x="0" y="76"/>
                    </a:lnTo>
                    <a:lnTo>
                      <a:pt x="80" y="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27" name="íṩľîḍe"/>
              <p:cNvSpPr>
                <a:spLocks/>
              </p:cNvSpPr>
              <p:nvPr/>
            </p:nvSpPr>
            <p:spPr bwMode="auto">
              <a:xfrm>
                <a:off x="3852" y="1357"/>
                <a:ext cx="227" cy="249"/>
              </a:xfrm>
              <a:custGeom>
                <a:avLst/>
                <a:gdLst>
                  <a:gd name="T0" fmla="*/ 3343 w 142"/>
                  <a:gd name="T1" fmla="*/ 0 h 156"/>
                  <a:gd name="T2" fmla="*/ 2059 w 142"/>
                  <a:gd name="T3" fmla="*/ 394 h 156"/>
                  <a:gd name="T4" fmla="*/ 0 w 142"/>
                  <a:gd name="T5" fmla="*/ 4115 h 156"/>
                  <a:gd name="T6" fmla="*/ 2455 w 142"/>
                  <a:gd name="T7" fmla="*/ 1826 h 156"/>
                  <a:gd name="T8" fmla="*/ 3787 w 142"/>
                  <a:gd name="T9" fmla="*/ 559 h 156"/>
                  <a:gd name="T10" fmla="*/ 3343 w 142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2" h="156">
                    <a:moveTo>
                      <a:pt x="125" y="0"/>
                    </a:moveTo>
                    <a:cubicBezTo>
                      <a:pt x="125" y="0"/>
                      <a:pt x="104" y="2"/>
                      <a:pt x="77" y="15"/>
                    </a:cubicBezTo>
                    <a:cubicBezTo>
                      <a:pt x="51" y="27"/>
                      <a:pt x="0" y="118"/>
                      <a:pt x="0" y="156"/>
                    </a:cubicBezTo>
                    <a:cubicBezTo>
                      <a:pt x="92" y="69"/>
                      <a:pt x="92" y="69"/>
                      <a:pt x="92" y="69"/>
                    </a:cubicBezTo>
                    <a:cubicBezTo>
                      <a:pt x="142" y="21"/>
                      <a:pt x="142" y="21"/>
                      <a:pt x="142" y="21"/>
                    </a:cubicBezTo>
                    <a:cubicBezTo>
                      <a:pt x="125" y="0"/>
                      <a:pt x="125" y="0"/>
                      <a:pt x="125" y="0"/>
                    </a:cubicBezTo>
                  </a:path>
                </a:pathLst>
              </a:custGeom>
              <a:solidFill>
                <a:srgbClr val="988062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28" name="ïšḻiḍè"/>
              <p:cNvSpPr>
                <a:spLocks/>
              </p:cNvSpPr>
              <p:nvPr/>
            </p:nvSpPr>
            <p:spPr bwMode="auto">
              <a:xfrm>
                <a:off x="4254" y="158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7D674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29" name="í$líde"/>
              <p:cNvSpPr>
                <a:spLocks/>
              </p:cNvSpPr>
              <p:nvPr/>
            </p:nvSpPr>
            <p:spPr bwMode="auto">
              <a:xfrm>
                <a:off x="4629" y="1837"/>
                <a:ext cx="33" cy="33"/>
              </a:xfrm>
              <a:custGeom>
                <a:avLst/>
                <a:gdLst>
                  <a:gd name="T0" fmla="*/ 33 w 33"/>
                  <a:gd name="T1" fmla="*/ 0 h 33"/>
                  <a:gd name="T2" fmla="*/ 0 w 33"/>
                  <a:gd name="T3" fmla="*/ 33 h 33"/>
                  <a:gd name="T4" fmla="*/ 33 w 33"/>
                  <a:gd name="T5" fmla="*/ 0 h 33"/>
                  <a:gd name="T6" fmla="*/ 33 w 33"/>
                  <a:gd name="T7" fmla="*/ 0 h 3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3" h="33">
                    <a:moveTo>
                      <a:pt x="33" y="0"/>
                    </a:moveTo>
                    <a:lnTo>
                      <a:pt x="0" y="33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CECEC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30" name="ïšļiďé"/>
              <p:cNvSpPr>
                <a:spLocks/>
              </p:cNvSpPr>
              <p:nvPr/>
            </p:nvSpPr>
            <p:spPr bwMode="auto">
              <a:xfrm>
                <a:off x="4629" y="1837"/>
                <a:ext cx="33" cy="33"/>
              </a:xfrm>
              <a:custGeom>
                <a:avLst/>
                <a:gdLst>
                  <a:gd name="T0" fmla="*/ 33 w 33"/>
                  <a:gd name="T1" fmla="*/ 0 h 33"/>
                  <a:gd name="T2" fmla="*/ 0 w 33"/>
                  <a:gd name="T3" fmla="*/ 33 h 33"/>
                  <a:gd name="T4" fmla="*/ 33 w 33"/>
                  <a:gd name="T5" fmla="*/ 0 h 33"/>
                  <a:gd name="T6" fmla="*/ 33 w 33"/>
                  <a:gd name="T7" fmla="*/ 0 h 3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3" h="33">
                    <a:moveTo>
                      <a:pt x="33" y="0"/>
                    </a:moveTo>
                    <a:lnTo>
                      <a:pt x="0" y="33"/>
                    </a:lnTo>
                    <a:lnTo>
                      <a:pt x="33" y="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31" name="ïsļîďê"/>
              <p:cNvSpPr>
                <a:spLocks noChangeArrowheads="1"/>
              </p:cNvSpPr>
              <p:nvPr/>
            </p:nvSpPr>
            <p:spPr bwMode="auto">
              <a:xfrm>
                <a:off x="4662" y="1837"/>
                <a:ext cx="1" cy="1"/>
              </a:xfrm>
              <a:prstGeom prst="rect">
                <a:avLst/>
              </a:prstGeom>
              <a:solidFill>
                <a:srgbClr val="C0BEA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6032" name="íṩlîḋè"/>
              <p:cNvSpPr>
                <a:spLocks noChangeArrowheads="1"/>
              </p:cNvSpPr>
              <p:nvPr/>
            </p:nvSpPr>
            <p:spPr bwMode="auto">
              <a:xfrm>
                <a:off x="4662" y="1837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6033" name="íSḻîďê"/>
              <p:cNvSpPr>
                <a:spLocks/>
              </p:cNvSpPr>
              <p:nvPr/>
            </p:nvSpPr>
            <p:spPr bwMode="auto">
              <a:xfrm>
                <a:off x="4662" y="1821"/>
                <a:ext cx="18" cy="16"/>
              </a:xfrm>
              <a:custGeom>
                <a:avLst/>
                <a:gdLst>
                  <a:gd name="T0" fmla="*/ 337 w 11"/>
                  <a:gd name="T1" fmla="*/ 0 h 10"/>
                  <a:gd name="T2" fmla="*/ 0 w 11"/>
                  <a:gd name="T3" fmla="*/ 274 h 10"/>
                  <a:gd name="T4" fmla="*/ 0 w 11"/>
                  <a:gd name="T5" fmla="*/ 274 h 10"/>
                  <a:gd name="T6" fmla="*/ 337 w 11"/>
                  <a:gd name="T7" fmla="*/ 0 h 10"/>
                  <a:gd name="T8" fmla="*/ 337 w 11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11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9B998B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34" name="ïṧļíḋe"/>
              <p:cNvSpPr>
                <a:spLocks/>
              </p:cNvSpPr>
              <p:nvPr/>
            </p:nvSpPr>
            <p:spPr bwMode="auto">
              <a:xfrm>
                <a:off x="4195" y="1523"/>
                <a:ext cx="485" cy="347"/>
              </a:xfrm>
              <a:custGeom>
                <a:avLst/>
                <a:gdLst>
                  <a:gd name="T0" fmla="*/ 0 w 304"/>
                  <a:gd name="T1" fmla="*/ 0 h 218"/>
                  <a:gd name="T2" fmla="*/ 970 w 304"/>
                  <a:gd name="T3" fmla="*/ 933 h 218"/>
                  <a:gd name="T4" fmla="*/ 970 w 304"/>
                  <a:gd name="T5" fmla="*/ 933 h 218"/>
                  <a:gd name="T6" fmla="*/ 970 w 304"/>
                  <a:gd name="T7" fmla="*/ 933 h 218"/>
                  <a:gd name="T8" fmla="*/ 7149 w 304"/>
                  <a:gd name="T9" fmla="*/ 5643 h 218"/>
                  <a:gd name="T10" fmla="*/ 7149 w 304"/>
                  <a:gd name="T11" fmla="*/ 5643 h 218"/>
                  <a:gd name="T12" fmla="*/ 7703 w 304"/>
                  <a:gd name="T13" fmla="*/ 5111 h 218"/>
                  <a:gd name="T14" fmla="*/ 7703 w 304"/>
                  <a:gd name="T15" fmla="*/ 5111 h 218"/>
                  <a:gd name="T16" fmla="*/ 7999 w 304"/>
                  <a:gd name="T17" fmla="*/ 4839 h 218"/>
                  <a:gd name="T18" fmla="*/ 1808 w 304"/>
                  <a:gd name="T19" fmla="*/ 1092 h 218"/>
                  <a:gd name="T20" fmla="*/ 0 w 304"/>
                  <a:gd name="T21" fmla="*/ 0 h 21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04" h="218">
                    <a:moveTo>
                      <a:pt x="0" y="0"/>
                    </a:moveTo>
                    <a:cubicBezTo>
                      <a:pt x="13" y="14"/>
                      <a:pt x="26" y="27"/>
                      <a:pt x="37" y="36"/>
                    </a:cubicBezTo>
                    <a:cubicBezTo>
                      <a:pt x="37" y="36"/>
                      <a:pt x="37" y="36"/>
                      <a:pt x="37" y="36"/>
                    </a:cubicBezTo>
                    <a:cubicBezTo>
                      <a:pt x="37" y="36"/>
                      <a:pt x="37" y="36"/>
                      <a:pt x="37" y="36"/>
                    </a:cubicBezTo>
                    <a:cubicBezTo>
                      <a:pt x="78" y="70"/>
                      <a:pt x="272" y="218"/>
                      <a:pt x="272" y="218"/>
                    </a:cubicBezTo>
                    <a:cubicBezTo>
                      <a:pt x="272" y="218"/>
                      <a:pt x="272" y="218"/>
                      <a:pt x="272" y="218"/>
                    </a:cubicBezTo>
                    <a:cubicBezTo>
                      <a:pt x="293" y="197"/>
                      <a:pt x="293" y="197"/>
                      <a:pt x="293" y="197"/>
                    </a:cubicBezTo>
                    <a:cubicBezTo>
                      <a:pt x="293" y="197"/>
                      <a:pt x="293" y="197"/>
                      <a:pt x="293" y="197"/>
                    </a:cubicBezTo>
                    <a:cubicBezTo>
                      <a:pt x="304" y="187"/>
                      <a:pt x="304" y="187"/>
                      <a:pt x="304" y="187"/>
                    </a:cubicBezTo>
                    <a:cubicBezTo>
                      <a:pt x="303" y="187"/>
                      <a:pt x="82" y="46"/>
                      <a:pt x="69" y="42"/>
                    </a:cubicBezTo>
                    <a:cubicBezTo>
                      <a:pt x="55" y="37"/>
                      <a:pt x="0" y="0"/>
                      <a:pt x="0" y="0"/>
                    </a:cubicBezTo>
                  </a:path>
                </a:pathLst>
              </a:custGeom>
              <a:solidFill>
                <a:srgbClr val="988062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35" name="îSḻïḓé"/>
              <p:cNvSpPr>
                <a:spLocks/>
              </p:cNvSpPr>
              <p:nvPr/>
            </p:nvSpPr>
            <p:spPr bwMode="auto">
              <a:xfrm>
                <a:off x="3359" y="2808"/>
                <a:ext cx="217" cy="139"/>
              </a:xfrm>
              <a:custGeom>
                <a:avLst/>
                <a:gdLst>
                  <a:gd name="T0" fmla="*/ 0 w 217"/>
                  <a:gd name="T1" fmla="*/ 32 h 139"/>
                  <a:gd name="T2" fmla="*/ 199 w 217"/>
                  <a:gd name="T3" fmla="*/ 139 h 139"/>
                  <a:gd name="T4" fmla="*/ 217 w 217"/>
                  <a:gd name="T5" fmla="*/ 107 h 139"/>
                  <a:gd name="T6" fmla="*/ 18 w 217"/>
                  <a:gd name="T7" fmla="*/ 0 h 139"/>
                  <a:gd name="T8" fmla="*/ 0 w 217"/>
                  <a:gd name="T9" fmla="*/ 32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7" h="139">
                    <a:moveTo>
                      <a:pt x="0" y="32"/>
                    </a:moveTo>
                    <a:lnTo>
                      <a:pt x="199" y="139"/>
                    </a:lnTo>
                    <a:lnTo>
                      <a:pt x="217" y="107"/>
                    </a:lnTo>
                    <a:lnTo>
                      <a:pt x="18" y="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38383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36" name="í$ļïḓè"/>
              <p:cNvSpPr>
                <a:spLocks/>
              </p:cNvSpPr>
              <p:nvPr/>
            </p:nvSpPr>
            <p:spPr bwMode="auto">
              <a:xfrm>
                <a:off x="3377" y="2749"/>
                <a:ext cx="258" cy="136"/>
              </a:xfrm>
              <a:custGeom>
                <a:avLst/>
                <a:gdLst>
                  <a:gd name="T0" fmla="*/ 4212 w 162"/>
                  <a:gd name="T1" fmla="*/ 538 h 85"/>
                  <a:gd name="T2" fmla="*/ 621 w 162"/>
                  <a:gd name="T3" fmla="*/ 2237 h 85"/>
                  <a:gd name="T4" fmla="*/ 307 w 162"/>
                  <a:gd name="T5" fmla="*/ 2240 h 85"/>
                  <a:gd name="T6" fmla="*/ 84 w 162"/>
                  <a:gd name="T7" fmla="*/ 2013 h 85"/>
                  <a:gd name="T8" fmla="*/ 0 w 162"/>
                  <a:gd name="T9" fmla="*/ 1877 h 85"/>
                  <a:gd name="T10" fmla="*/ 3988 w 162"/>
                  <a:gd name="T11" fmla="*/ 0 h 85"/>
                  <a:gd name="T12" fmla="*/ 4212 w 162"/>
                  <a:gd name="T13" fmla="*/ 538 h 8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2" h="85">
                    <a:moveTo>
                      <a:pt x="162" y="20"/>
                    </a:moveTo>
                    <a:cubicBezTo>
                      <a:pt x="24" y="83"/>
                      <a:pt x="24" y="83"/>
                      <a:pt x="24" y="83"/>
                    </a:cubicBezTo>
                    <a:cubicBezTo>
                      <a:pt x="20" y="85"/>
                      <a:pt x="16" y="85"/>
                      <a:pt x="12" y="84"/>
                    </a:cubicBezTo>
                    <a:cubicBezTo>
                      <a:pt x="7" y="82"/>
                      <a:pt x="4" y="79"/>
                      <a:pt x="3" y="75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53" y="0"/>
                      <a:pt x="153" y="0"/>
                      <a:pt x="153" y="0"/>
                    </a:cubicBezTo>
                    <a:lnTo>
                      <a:pt x="162" y="20"/>
                    </a:lnTo>
                    <a:close/>
                  </a:path>
                </a:pathLst>
              </a:custGeom>
              <a:solidFill>
                <a:srgbClr val="38383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37" name="îṡḻiḓê"/>
              <p:cNvSpPr>
                <a:spLocks/>
              </p:cNvSpPr>
              <p:nvPr/>
            </p:nvSpPr>
            <p:spPr bwMode="auto">
              <a:xfrm>
                <a:off x="3394" y="2630"/>
                <a:ext cx="182" cy="169"/>
              </a:xfrm>
              <a:custGeom>
                <a:avLst/>
                <a:gdLst>
                  <a:gd name="T0" fmla="*/ 1217 w 114"/>
                  <a:gd name="T1" fmla="*/ 0 h 106"/>
                  <a:gd name="T2" fmla="*/ 0 w 114"/>
                  <a:gd name="T3" fmla="*/ 1889 h 106"/>
                  <a:gd name="T4" fmla="*/ 1670 w 114"/>
                  <a:gd name="T5" fmla="*/ 2773 h 106"/>
                  <a:gd name="T6" fmla="*/ 2612 w 114"/>
                  <a:gd name="T7" fmla="*/ 743 h 106"/>
                  <a:gd name="T8" fmla="*/ 1217 w 114"/>
                  <a:gd name="T9" fmla="*/ 0 h 1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4" h="106">
                    <a:moveTo>
                      <a:pt x="46" y="0"/>
                    </a:moveTo>
                    <a:cubicBezTo>
                      <a:pt x="46" y="0"/>
                      <a:pt x="22" y="58"/>
                      <a:pt x="0" y="72"/>
                    </a:cubicBezTo>
                    <a:cubicBezTo>
                      <a:pt x="63" y="106"/>
                      <a:pt x="63" y="106"/>
                      <a:pt x="63" y="106"/>
                    </a:cubicBezTo>
                    <a:cubicBezTo>
                      <a:pt x="63" y="106"/>
                      <a:pt x="83" y="50"/>
                      <a:pt x="99" y="28"/>
                    </a:cubicBezTo>
                    <a:cubicBezTo>
                      <a:pt x="114" y="7"/>
                      <a:pt x="46" y="0"/>
                      <a:pt x="46" y="0"/>
                    </a:cubicBezTo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38" name="íŝ1ïďe"/>
              <p:cNvSpPr>
                <a:spLocks/>
              </p:cNvSpPr>
              <p:nvPr/>
            </p:nvSpPr>
            <p:spPr bwMode="auto">
              <a:xfrm>
                <a:off x="3463" y="2573"/>
                <a:ext cx="145" cy="98"/>
              </a:xfrm>
              <a:custGeom>
                <a:avLst/>
                <a:gdLst>
                  <a:gd name="T0" fmla="*/ 6 w 145"/>
                  <a:gd name="T1" fmla="*/ 0 h 98"/>
                  <a:gd name="T2" fmla="*/ 145 w 145"/>
                  <a:gd name="T3" fmla="*/ 87 h 98"/>
                  <a:gd name="T4" fmla="*/ 137 w 145"/>
                  <a:gd name="T5" fmla="*/ 98 h 98"/>
                  <a:gd name="T6" fmla="*/ 0 w 145"/>
                  <a:gd name="T7" fmla="*/ 11 h 98"/>
                  <a:gd name="T8" fmla="*/ 6 w 145"/>
                  <a:gd name="T9" fmla="*/ 0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5" h="98">
                    <a:moveTo>
                      <a:pt x="6" y="0"/>
                    </a:moveTo>
                    <a:lnTo>
                      <a:pt x="145" y="87"/>
                    </a:lnTo>
                    <a:lnTo>
                      <a:pt x="137" y="98"/>
                    </a:lnTo>
                    <a:lnTo>
                      <a:pt x="0" y="1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F375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39" name="íśḻîḋe"/>
              <p:cNvSpPr>
                <a:spLocks/>
              </p:cNvSpPr>
              <p:nvPr/>
            </p:nvSpPr>
            <p:spPr bwMode="auto">
              <a:xfrm>
                <a:off x="3354" y="2725"/>
                <a:ext cx="330" cy="257"/>
              </a:xfrm>
              <a:custGeom>
                <a:avLst/>
                <a:gdLst>
                  <a:gd name="T0" fmla="*/ 792 w 207"/>
                  <a:gd name="T1" fmla="*/ 219 h 161"/>
                  <a:gd name="T2" fmla="*/ 445 w 207"/>
                  <a:gd name="T3" fmla="*/ 54 h 161"/>
                  <a:gd name="T4" fmla="*/ 0 w 207"/>
                  <a:gd name="T5" fmla="*/ 1215 h 161"/>
                  <a:gd name="T6" fmla="*/ 1513 w 207"/>
                  <a:gd name="T7" fmla="*/ 2082 h 161"/>
                  <a:gd name="T8" fmla="*/ 1964 w 207"/>
                  <a:gd name="T9" fmla="*/ 1828 h 161"/>
                  <a:gd name="T10" fmla="*/ 2163 w 207"/>
                  <a:gd name="T11" fmla="*/ 2559 h 161"/>
                  <a:gd name="T12" fmla="*/ 4991 w 207"/>
                  <a:gd name="T13" fmla="*/ 4072 h 161"/>
                  <a:gd name="T14" fmla="*/ 5368 w 207"/>
                  <a:gd name="T15" fmla="*/ 3821 h 161"/>
                  <a:gd name="T16" fmla="*/ 4037 w 207"/>
                  <a:gd name="T17" fmla="*/ 2273 h 161"/>
                  <a:gd name="T18" fmla="*/ 2686 w 207"/>
                  <a:gd name="T19" fmla="*/ 500 h 161"/>
                  <a:gd name="T20" fmla="*/ 2302 w 207"/>
                  <a:gd name="T21" fmla="*/ 696 h 161"/>
                  <a:gd name="T22" fmla="*/ 792 w 207"/>
                  <a:gd name="T23" fmla="*/ 219 h 16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07" h="161">
                    <a:moveTo>
                      <a:pt x="30" y="8"/>
                    </a:moveTo>
                    <a:cubicBezTo>
                      <a:pt x="23" y="0"/>
                      <a:pt x="23" y="0"/>
                      <a:pt x="17" y="2"/>
                    </a:cubicBezTo>
                    <a:cubicBezTo>
                      <a:pt x="10" y="4"/>
                      <a:pt x="0" y="46"/>
                      <a:pt x="0" y="46"/>
                    </a:cubicBezTo>
                    <a:cubicBezTo>
                      <a:pt x="58" y="79"/>
                      <a:pt x="58" y="79"/>
                      <a:pt x="58" y="79"/>
                    </a:cubicBezTo>
                    <a:cubicBezTo>
                      <a:pt x="75" y="69"/>
                      <a:pt x="75" y="69"/>
                      <a:pt x="75" y="69"/>
                    </a:cubicBezTo>
                    <a:cubicBezTo>
                      <a:pt x="75" y="69"/>
                      <a:pt x="70" y="90"/>
                      <a:pt x="83" y="97"/>
                    </a:cubicBezTo>
                    <a:cubicBezTo>
                      <a:pt x="96" y="104"/>
                      <a:pt x="191" y="154"/>
                      <a:pt x="191" y="154"/>
                    </a:cubicBezTo>
                    <a:cubicBezTo>
                      <a:pt x="191" y="154"/>
                      <a:pt x="203" y="161"/>
                      <a:pt x="205" y="145"/>
                    </a:cubicBezTo>
                    <a:cubicBezTo>
                      <a:pt x="207" y="129"/>
                      <a:pt x="177" y="95"/>
                      <a:pt x="154" y="86"/>
                    </a:cubicBezTo>
                    <a:cubicBezTo>
                      <a:pt x="132" y="76"/>
                      <a:pt x="104" y="27"/>
                      <a:pt x="103" y="19"/>
                    </a:cubicBezTo>
                    <a:cubicBezTo>
                      <a:pt x="101" y="12"/>
                      <a:pt x="91" y="18"/>
                      <a:pt x="88" y="26"/>
                    </a:cubicBezTo>
                    <a:cubicBezTo>
                      <a:pt x="86" y="35"/>
                      <a:pt x="36" y="16"/>
                      <a:pt x="30" y="8"/>
                    </a:cubicBezTo>
                    <a:close/>
                  </a:path>
                </a:pathLst>
              </a:custGeom>
              <a:solidFill>
                <a:srgbClr val="7C6A5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40" name="iśḻídê"/>
              <p:cNvSpPr>
                <a:spLocks/>
              </p:cNvSpPr>
              <p:nvPr/>
            </p:nvSpPr>
            <p:spPr bwMode="auto">
              <a:xfrm>
                <a:off x="3452" y="2641"/>
                <a:ext cx="11" cy="24"/>
              </a:xfrm>
              <a:custGeom>
                <a:avLst/>
                <a:gdLst>
                  <a:gd name="T0" fmla="*/ 163 w 7"/>
                  <a:gd name="T1" fmla="*/ 0 h 15"/>
                  <a:gd name="T2" fmla="*/ 0 w 7"/>
                  <a:gd name="T3" fmla="*/ 402 h 15"/>
                  <a:gd name="T4" fmla="*/ 0 w 7"/>
                  <a:gd name="T5" fmla="*/ 402 h 15"/>
                  <a:gd name="T6" fmla="*/ 163 w 7"/>
                  <a:gd name="T7" fmla="*/ 0 h 15"/>
                  <a:gd name="T8" fmla="*/ 163 w 7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5">
                    <a:moveTo>
                      <a:pt x="7" y="0"/>
                    </a:moveTo>
                    <a:cubicBezTo>
                      <a:pt x="5" y="4"/>
                      <a:pt x="2" y="9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2" y="9"/>
                      <a:pt x="5" y="4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CECEC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41" name="iśḷîḋê"/>
              <p:cNvSpPr>
                <a:spLocks/>
              </p:cNvSpPr>
              <p:nvPr/>
            </p:nvSpPr>
            <p:spPr bwMode="auto">
              <a:xfrm>
                <a:off x="3463" y="2630"/>
                <a:ext cx="56" cy="11"/>
              </a:xfrm>
              <a:custGeom>
                <a:avLst/>
                <a:gdLst>
                  <a:gd name="T0" fmla="*/ 669 w 35"/>
                  <a:gd name="T1" fmla="*/ 86 h 7"/>
                  <a:gd name="T2" fmla="*/ 942 w 35"/>
                  <a:gd name="T3" fmla="*/ 135 h 7"/>
                  <a:gd name="T4" fmla="*/ 942 w 35"/>
                  <a:gd name="T5" fmla="*/ 135 h 7"/>
                  <a:gd name="T6" fmla="*/ 669 w 35"/>
                  <a:gd name="T7" fmla="*/ 86 h 7"/>
                  <a:gd name="T8" fmla="*/ 86 w 35"/>
                  <a:gd name="T9" fmla="*/ 0 h 7"/>
                  <a:gd name="T10" fmla="*/ 0 w 35"/>
                  <a:gd name="T11" fmla="*/ 163 h 7"/>
                  <a:gd name="T12" fmla="*/ 0 w 35"/>
                  <a:gd name="T13" fmla="*/ 163 h 7"/>
                  <a:gd name="T14" fmla="*/ 86 w 35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5" h="7">
                    <a:moveTo>
                      <a:pt x="25" y="4"/>
                    </a:moveTo>
                    <a:cubicBezTo>
                      <a:pt x="29" y="4"/>
                      <a:pt x="32" y="5"/>
                      <a:pt x="35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2" y="5"/>
                      <a:pt x="29" y="4"/>
                      <a:pt x="25" y="4"/>
                    </a:cubicBezTo>
                    <a:moveTo>
                      <a:pt x="3" y="0"/>
                    </a:moveTo>
                    <a:cubicBezTo>
                      <a:pt x="3" y="0"/>
                      <a:pt x="2" y="3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3"/>
                      <a:pt x="3" y="0"/>
                      <a:pt x="3" y="0"/>
                    </a:cubicBezTo>
                  </a:path>
                </a:pathLst>
              </a:custGeom>
              <a:solidFill>
                <a:srgbClr val="0C2C4A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42" name="ïŝľîďé"/>
              <p:cNvSpPr>
                <a:spLocks/>
              </p:cNvSpPr>
              <p:nvPr/>
            </p:nvSpPr>
            <p:spPr bwMode="auto">
              <a:xfrm>
                <a:off x="3530" y="2705"/>
                <a:ext cx="4" cy="9"/>
              </a:xfrm>
              <a:custGeom>
                <a:avLst/>
                <a:gdLst>
                  <a:gd name="T0" fmla="*/ 21 w 3"/>
                  <a:gd name="T1" fmla="*/ 0 h 6"/>
                  <a:gd name="T2" fmla="*/ 0 w 3"/>
                  <a:gd name="T3" fmla="*/ 108 h 6"/>
                  <a:gd name="T4" fmla="*/ 21 w 3"/>
                  <a:gd name="T5" fmla="*/ 0 h 6"/>
                  <a:gd name="T6" fmla="*/ 21 w 3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0"/>
                    </a:moveTo>
                    <a:cubicBezTo>
                      <a:pt x="2" y="2"/>
                      <a:pt x="1" y="4"/>
                      <a:pt x="0" y="6"/>
                    </a:cubicBezTo>
                    <a:cubicBezTo>
                      <a:pt x="1" y="4"/>
                      <a:pt x="2" y="2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CECEC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43" name="iṧ1îḋé"/>
              <p:cNvSpPr>
                <a:spLocks/>
              </p:cNvSpPr>
              <p:nvPr/>
            </p:nvSpPr>
            <p:spPr bwMode="auto">
              <a:xfrm>
                <a:off x="3534" y="2702"/>
                <a:ext cx="2" cy="3"/>
              </a:xfrm>
              <a:custGeom>
                <a:avLst/>
                <a:gdLst>
                  <a:gd name="T0" fmla="*/ 128 w 1"/>
                  <a:gd name="T1" fmla="*/ 0 h 2"/>
                  <a:gd name="T2" fmla="*/ 0 w 1"/>
                  <a:gd name="T3" fmla="*/ 41 h 2"/>
                  <a:gd name="T4" fmla="*/ 0 w 1"/>
                  <a:gd name="T5" fmla="*/ 41 h 2"/>
                  <a:gd name="T6" fmla="*/ 128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</a:path>
                </a:pathLst>
              </a:custGeom>
              <a:solidFill>
                <a:srgbClr val="8C8C8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44" name="iŝlïḓè"/>
              <p:cNvSpPr>
                <a:spLocks/>
              </p:cNvSpPr>
              <p:nvPr/>
            </p:nvSpPr>
            <p:spPr bwMode="auto">
              <a:xfrm>
                <a:off x="3452" y="2630"/>
                <a:ext cx="103" cy="84"/>
              </a:xfrm>
              <a:custGeom>
                <a:avLst/>
                <a:gdLst>
                  <a:gd name="T0" fmla="*/ 250 w 65"/>
                  <a:gd name="T1" fmla="*/ 0 h 53"/>
                  <a:gd name="T2" fmla="*/ 250 w 65"/>
                  <a:gd name="T3" fmla="*/ 0 h 53"/>
                  <a:gd name="T4" fmla="*/ 250 w 65"/>
                  <a:gd name="T5" fmla="*/ 0 h 53"/>
                  <a:gd name="T6" fmla="*/ 250 w 65"/>
                  <a:gd name="T7" fmla="*/ 0 h 53"/>
                  <a:gd name="T8" fmla="*/ 250 w 65"/>
                  <a:gd name="T9" fmla="*/ 0 h 53"/>
                  <a:gd name="T10" fmla="*/ 250 w 65"/>
                  <a:gd name="T11" fmla="*/ 0 h 53"/>
                  <a:gd name="T12" fmla="*/ 250 w 65"/>
                  <a:gd name="T13" fmla="*/ 0 h 53"/>
                  <a:gd name="T14" fmla="*/ 250 w 65"/>
                  <a:gd name="T15" fmla="*/ 0 h 53"/>
                  <a:gd name="T16" fmla="*/ 250 w 65"/>
                  <a:gd name="T17" fmla="*/ 0 h 53"/>
                  <a:gd name="T18" fmla="*/ 171 w 65"/>
                  <a:gd name="T19" fmla="*/ 171 h 53"/>
                  <a:gd name="T20" fmla="*/ 0 w 65"/>
                  <a:gd name="T21" fmla="*/ 550 h 53"/>
                  <a:gd name="T22" fmla="*/ 1238 w 65"/>
                  <a:gd name="T23" fmla="*/ 1328 h 53"/>
                  <a:gd name="T24" fmla="*/ 1238 w 65"/>
                  <a:gd name="T25" fmla="*/ 1328 h 53"/>
                  <a:gd name="T26" fmla="*/ 1298 w 65"/>
                  <a:gd name="T27" fmla="*/ 1165 h 53"/>
                  <a:gd name="T28" fmla="*/ 1328 w 65"/>
                  <a:gd name="T29" fmla="*/ 1130 h 53"/>
                  <a:gd name="T30" fmla="*/ 1577 w 65"/>
                  <a:gd name="T31" fmla="*/ 701 h 53"/>
                  <a:gd name="T32" fmla="*/ 1627 w 65"/>
                  <a:gd name="T33" fmla="*/ 510 h 53"/>
                  <a:gd name="T34" fmla="*/ 1060 w 65"/>
                  <a:gd name="T35" fmla="*/ 158 h 53"/>
                  <a:gd name="T36" fmla="*/ 808 w 65"/>
                  <a:gd name="T37" fmla="*/ 100 h 53"/>
                  <a:gd name="T38" fmla="*/ 250 w 65"/>
                  <a:gd name="T39" fmla="*/ 0 h 53"/>
                  <a:gd name="T40" fmla="*/ 250 w 65"/>
                  <a:gd name="T41" fmla="*/ 0 h 5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5" h="53">
                    <a:moveTo>
                      <a:pt x="1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3"/>
                      <a:pt x="7" y="7"/>
                    </a:cubicBezTo>
                    <a:cubicBezTo>
                      <a:pt x="5" y="11"/>
                      <a:pt x="2" y="16"/>
                      <a:pt x="0" y="22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50" y="51"/>
                      <a:pt x="51" y="49"/>
                      <a:pt x="52" y="47"/>
                    </a:cubicBezTo>
                    <a:cubicBezTo>
                      <a:pt x="52" y="46"/>
                      <a:pt x="52" y="46"/>
                      <a:pt x="53" y="45"/>
                    </a:cubicBezTo>
                    <a:cubicBezTo>
                      <a:pt x="56" y="39"/>
                      <a:pt x="60" y="33"/>
                      <a:pt x="63" y="28"/>
                    </a:cubicBezTo>
                    <a:cubicBezTo>
                      <a:pt x="65" y="26"/>
                      <a:pt x="65" y="23"/>
                      <a:pt x="65" y="20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39" y="5"/>
                      <a:pt x="36" y="4"/>
                      <a:pt x="32" y="4"/>
                    </a:cubicBezTo>
                    <a:cubicBezTo>
                      <a:pt x="21" y="1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C0BEAC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45" name="îṧḻíḑè"/>
              <p:cNvSpPr>
                <a:spLocks/>
              </p:cNvSpPr>
              <p:nvPr/>
            </p:nvSpPr>
            <p:spPr bwMode="auto">
              <a:xfrm>
                <a:off x="3431" y="2584"/>
                <a:ext cx="169" cy="137"/>
              </a:xfrm>
              <a:custGeom>
                <a:avLst/>
                <a:gdLst>
                  <a:gd name="T0" fmla="*/ 0 w 169"/>
                  <a:gd name="T1" fmla="*/ 49 h 137"/>
                  <a:gd name="T2" fmla="*/ 32 w 169"/>
                  <a:gd name="T3" fmla="*/ 0 h 137"/>
                  <a:gd name="T4" fmla="*/ 169 w 169"/>
                  <a:gd name="T5" fmla="*/ 87 h 137"/>
                  <a:gd name="T6" fmla="*/ 139 w 169"/>
                  <a:gd name="T7" fmla="*/ 137 h 137"/>
                  <a:gd name="T8" fmla="*/ 0 w 169"/>
                  <a:gd name="T9" fmla="*/ 49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9" h="137">
                    <a:moveTo>
                      <a:pt x="0" y="49"/>
                    </a:moveTo>
                    <a:lnTo>
                      <a:pt x="32" y="0"/>
                    </a:lnTo>
                    <a:lnTo>
                      <a:pt x="169" y="87"/>
                    </a:lnTo>
                    <a:lnTo>
                      <a:pt x="139" y="137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A6CFE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46" name="í$lïďè"/>
              <p:cNvSpPr>
                <a:spLocks noChangeArrowheads="1"/>
              </p:cNvSpPr>
              <p:nvPr/>
            </p:nvSpPr>
            <p:spPr bwMode="auto">
              <a:xfrm>
                <a:off x="3594" y="2740"/>
                <a:ext cx="54" cy="54"/>
              </a:xfrm>
              <a:prstGeom prst="ellipse">
                <a:avLst/>
              </a:prstGeom>
              <a:solidFill>
                <a:srgbClr val="38383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6047" name="iṧļiďe"/>
              <p:cNvSpPr>
                <a:spLocks noChangeArrowheads="1"/>
              </p:cNvSpPr>
              <p:nvPr/>
            </p:nvSpPr>
            <p:spPr bwMode="auto">
              <a:xfrm>
                <a:off x="4806" y="1129"/>
                <a:ext cx="8" cy="8"/>
              </a:xfrm>
              <a:prstGeom prst="ellipse">
                <a:avLst/>
              </a:pr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6048" name="îṧlíḑè"/>
              <p:cNvSpPr>
                <a:spLocks noChangeArrowheads="1"/>
              </p:cNvSpPr>
              <p:nvPr/>
            </p:nvSpPr>
            <p:spPr bwMode="auto">
              <a:xfrm>
                <a:off x="4803" y="1121"/>
                <a:ext cx="6" cy="5"/>
              </a:xfrm>
              <a:prstGeom prst="ellipse">
                <a:avLst/>
              </a:prstGeom>
              <a:solidFill>
                <a:srgbClr val="5E5E5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6049" name="iṥ1íḋè"/>
              <p:cNvSpPr>
                <a:spLocks/>
              </p:cNvSpPr>
              <p:nvPr/>
            </p:nvSpPr>
            <p:spPr bwMode="auto">
              <a:xfrm>
                <a:off x="4571" y="1179"/>
                <a:ext cx="254" cy="116"/>
              </a:xfrm>
              <a:custGeom>
                <a:avLst/>
                <a:gdLst>
                  <a:gd name="T0" fmla="*/ 0 w 254"/>
                  <a:gd name="T1" fmla="*/ 49 h 116"/>
                  <a:gd name="T2" fmla="*/ 0 w 254"/>
                  <a:gd name="T3" fmla="*/ 49 h 116"/>
                  <a:gd name="T4" fmla="*/ 37 w 254"/>
                  <a:gd name="T5" fmla="*/ 116 h 116"/>
                  <a:gd name="T6" fmla="*/ 0 w 254"/>
                  <a:gd name="T7" fmla="*/ 49 h 116"/>
                  <a:gd name="T8" fmla="*/ 254 w 254"/>
                  <a:gd name="T9" fmla="*/ 0 h 116"/>
                  <a:gd name="T10" fmla="*/ 254 w 254"/>
                  <a:gd name="T11" fmla="*/ 0 h 116"/>
                  <a:gd name="T12" fmla="*/ 254 w 254"/>
                  <a:gd name="T13" fmla="*/ 0 h 116"/>
                  <a:gd name="T14" fmla="*/ 254 w 254"/>
                  <a:gd name="T15" fmla="*/ 0 h 1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54" h="116">
                    <a:moveTo>
                      <a:pt x="0" y="49"/>
                    </a:moveTo>
                    <a:lnTo>
                      <a:pt x="0" y="49"/>
                    </a:lnTo>
                    <a:lnTo>
                      <a:pt x="37" y="116"/>
                    </a:lnTo>
                    <a:lnTo>
                      <a:pt x="0" y="49"/>
                    </a:lnTo>
                    <a:close/>
                    <a:moveTo>
                      <a:pt x="254" y="0"/>
                    </a:moveTo>
                    <a:lnTo>
                      <a:pt x="254" y="0"/>
                    </a:lnTo>
                    <a:close/>
                  </a:path>
                </a:pathLst>
              </a:custGeom>
              <a:solidFill>
                <a:srgbClr val="6F6D62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50" name="î$ļíḓè"/>
              <p:cNvSpPr>
                <a:spLocks/>
              </p:cNvSpPr>
              <p:nvPr/>
            </p:nvSpPr>
            <p:spPr bwMode="auto">
              <a:xfrm>
                <a:off x="4571" y="1179"/>
                <a:ext cx="254" cy="116"/>
              </a:xfrm>
              <a:custGeom>
                <a:avLst/>
                <a:gdLst>
                  <a:gd name="T0" fmla="*/ 0 w 254"/>
                  <a:gd name="T1" fmla="*/ 49 h 116"/>
                  <a:gd name="T2" fmla="*/ 0 w 254"/>
                  <a:gd name="T3" fmla="*/ 49 h 116"/>
                  <a:gd name="T4" fmla="*/ 37 w 254"/>
                  <a:gd name="T5" fmla="*/ 116 h 116"/>
                  <a:gd name="T6" fmla="*/ 0 w 254"/>
                  <a:gd name="T7" fmla="*/ 49 h 116"/>
                  <a:gd name="T8" fmla="*/ 254 w 254"/>
                  <a:gd name="T9" fmla="*/ 0 h 116"/>
                  <a:gd name="T10" fmla="*/ 254 w 254"/>
                  <a:gd name="T11" fmla="*/ 0 h 116"/>
                  <a:gd name="T12" fmla="*/ 254 w 254"/>
                  <a:gd name="T13" fmla="*/ 0 h 116"/>
                  <a:gd name="T14" fmla="*/ 254 w 254"/>
                  <a:gd name="T15" fmla="*/ 0 h 1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54" h="116">
                    <a:moveTo>
                      <a:pt x="0" y="49"/>
                    </a:moveTo>
                    <a:lnTo>
                      <a:pt x="0" y="49"/>
                    </a:lnTo>
                    <a:lnTo>
                      <a:pt x="37" y="116"/>
                    </a:lnTo>
                    <a:lnTo>
                      <a:pt x="0" y="49"/>
                    </a:lnTo>
                    <a:moveTo>
                      <a:pt x="254" y="0"/>
                    </a:moveTo>
                    <a:lnTo>
                      <a:pt x="254" y="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51" name="ïṩ1ïdê"/>
              <p:cNvSpPr>
                <a:spLocks/>
              </p:cNvSpPr>
              <p:nvPr/>
            </p:nvSpPr>
            <p:spPr bwMode="auto">
              <a:xfrm>
                <a:off x="4571" y="1179"/>
                <a:ext cx="254" cy="116"/>
              </a:xfrm>
              <a:custGeom>
                <a:avLst/>
                <a:gdLst>
                  <a:gd name="T0" fmla="*/ 254 w 254"/>
                  <a:gd name="T1" fmla="*/ 0 h 116"/>
                  <a:gd name="T2" fmla="*/ 0 w 254"/>
                  <a:gd name="T3" fmla="*/ 49 h 116"/>
                  <a:gd name="T4" fmla="*/ 37 w 254"/>
                  <a:gd name="T5" fmla="*/ 116 h 116"/>
                  <a:gd name="T6" fmla="*/ 254 w 254"/>
                  <a:gd name="T7" fmla="*/ 0 h 116"/>
                  <a:gd name="T8" fmla="*/ 254 w 254"/>
                  <a:gd name="T9" fmla="*/ 0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4" h="116">
                    <a:moveTo>
                      <a:pt x="254" y="0"/>
                    </a:moveTo>
                    <a:lnTo>
                      <a:pt x="0" y="49"/>
                    </a:lnTo>
                    <a:lnTo>
                      <a:pt x="37" y="116"/>
                    </a:lnTo>
                    <a:lnTo>
                      <a:pt x="254" y="0"/>
                    </a:lnTo>
                    <a:close/>
                  </a:path>
                </a:pathLst>
              </a:custGeom>
              <a:solidFill>
                <a:srgbClr val="C8E2E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52" name="isḷîḍè"/>
              <p:cNvSpPr>
                <a:spLocks/>
              </p:cNvSpPr>
              <p:nvPr/>
            </p:nvSpPr>
            <p:spPr bwMode="auto">
              <a:xfrm>
                <a:off x="4571" y="1179"/>
                <a:ext cx="254" cy="116"/>
              </a:xfrm>
              <a:custGeom>
                <a:avLst/>
                <a:gdLst>
                  <a:gd name="T0" fmla="*/ 254 w 254"/>
                  <a:gd name="T1" fmla="*/ 0 h 116"/>
                  <a:gd name="T2" fmla="*/ 0 w 254"/>
                  <a:gd name="T3" fmla="*/ 49 h 116"/>
                  <a:gd name="T4" fmla="*/ 37 w 254"/>
                  <a:gd name="T5" fmla="*/ 116 h 116"/>
                  <a:gd name="T6" fmla="*/ 254 w 254"/>
                  <a:gd name="T7" fmla="*/ 0 h 116"/>
                  <a:gd name="T8" fmla="*/ 254 w 254"/>
                  <a:gd name="T9" fmla="*/ 0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4" h="116">
                    <a:moveTo>
                      <a:pt x="254" y="0"/>
                    </a:moveTo>
                    <a:lnTo>
                      <a:pt x="0" y="49"/>
                    </a:lnTo>
                    <a:lnTo>
                      <a:pt x="37" y="116"/>
                    </a:lnTo>
                    <a:lnTo>
                      <a:pt x="254" y="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53" name="iSḻiḋê"/>
              <p:cNvSpPr>
                <a:spLocks/>
              </p:cNvSpPr>
              <p:nvPr/>
            </p:nvSpPr>
            <p:spPr bwMode="auto">
              <a:xfrm>
                <a:off x="4543" y="1220"/>
                <a:ext cx="52" cy="102"/>
              </a:xfrm>
              <a:custGeom>
                <a:avLst/>
                <a:gdLst>
                  <a:gd name="T0" fmla="*/ 3 w 52"/>
                  <a:gd name="T1" fmla="*/ 0 h 102"/>
                  <a:gd name="T2" fmla="*/ 0 w 52"/>
                  <a:gd name="T3" fmla="*/ 13 h 102"/>
                  <a:gd name="T4" fmla="*/ 48 w 52"/>
                  <a:gd name="T5" fmla="*/ 102 h 102"/>
                  <a:gd name="T6" fmla="*/ 52 w 52"/>
                  <a:gd name="T7" fmla="*/ 89 h 102"/>
                  <a:gd name="T8" fmla="*/ 3 w 52"/>
                  <a:gd name="T9" fmla="*/ 0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102">
                    <a:moveTo>
                      <a:pt x="3" y="0"/>
                    </a:moveTo>
                    <a:lnTo>
                      <a:pt x="0" y="13"/>
                    </a:lnTo>
                    <a:lnTo>
                      <a:pt x="48" y="102"/>
                    </a:lnTo>
                    <a:lnTo>
                      <a:pt x="52" y="8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231F2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54" name="iślîḍe"/>
              <p:cNvSpPr>
                <a:spLocks/>
              </p:cNvSpPr>
              <p:nvPr/>
            </p:nvSpPr>
            <p:spPr bwMode="auto">
              <a:xfrm>
                <a:off x="4591" y="1176"/>
                <a:ext cx="253" cy="146"/>
              </a:xfrm>
              <a:custGeom>
                <a:avLst/>
                <a:gdLst>
                  <a:gd name="T0" fmla="*/ 253 w 253"/>
                  <a:gd name="T1" fmla="*/ 0 h 146"/>
                  <a:gd name="T2" fmla="*/ 249 w 253"/>
                  <a:gd name="T3" fmla="*/ 12 h 146"/>
                  <a:gd name="T4" fmla="*/ 0 w 253"/>
                  <a:gd name="T5" fmla="*/ 146 h 146"/>
                  <a:gd name="T6" fmla="*/ 4 w 253"/>
                  <a:gd name="T7" fmla="*/ 133 h 146"/>
                  <a:gd name="T8" fmla="*/ 253 w 253"/>
                  <a:gd name="T9" fmla="*/ 0 h 1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3" h="146">
                    <a:moveTo>
                      <a:pt x="253" y="0"/>
                    </a:moveTo>
                    <a:lnTo>
                      <a:pt x="249" y="12"/>
                    </a:lnTo>
                    <a:lnTo>
                      <a:pt x="0" y="146"/>
                    </a:lnTo>
                    <a:lnTo>
                      <a:pt x="4" y="133"/>
                    </a:lnTo>
                    <a:lnTo>
                      <a:pt x="253" y="0"/>
                    </a:lnTo>
                    <a:close/>
                  </a:path>
                </a:pathLst>
              </a:custGeom>
              <a:solidFill>
                <a:srgbClr val="231F2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55" name="iSḻïḋê"/>
              <p:cNvSpPr>
                <a:spLocks/>
              </p:cNvSpPr>
              <p:nvPr/>
            </p:nvSpPr>
            <p:spPr bwMode="auto">
              <a:xfrm>
                <a:off x="4613" y="1198"/>
                <a:ext cx="105" cy="137"/>
              </a:xfrm>
              <a:custGeom>
                <a:avLst/>
                <a:gdLst>
                  <a:gd name="T0" fmla="*/ 0 w 66"/>
                  <a:gd name="T1" fmla="*/ 1507 h 86"/>
                  <a:gd name="T2" fmla="*/ 660 w 66"/>
                  <a:gd name="T3" fmla="*/ 1043 h 86"/>
                  <a:gd name="T4" fmla="*/ 1344 w 66"/>
                  <a:gd name="T5" fmla="*/ 185 h 86"/>
                  <a:gd name="T6" fmla="*/ 1650 w 66"/>
                  <a:gd name="T7" fmla="*/ 489 h 86"/>
                  <a:gd name="T8" fmla="*/ 660 w 66"/>
                  <a:gd name="T9" fmla="*/ 2235 h 86"/>
                  <a:gd name="T10" fmla="*/ 0 w 66"/>
                  <a:gd name="T11" fmla="*/ 1507 h 8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6" h="86">
                    <a:moveTo>
                      <a:pt x="0" y="58"/>
                    </a:moveTo>
                    <a:cubicBezTo>
                      <a:pt x="0" y="58"/>
                      <a:pt x="17" y="42"/>
                      <a:pt x="26" y="40"/>
                    </a:cubicBezTo>
                    <a:cubicBezTo>
                      <a:pt x="36" y="38"/>
                      <a:pt x="46" y="15"/>
                      <a:pt x="52" y="7"/>
                    </a:cubicBezTo>
                    <a:cubicBezTo>
                      <a:pt x="57" y="0"/>
                      <a:pt x="66" y="6"/>
                      <a:pt x="64" y="19"/>
                    </a:cubicBezTo>
                    <a:cubicBezTo>
                      <a:pt x="61" y="32"/>
                      <a:pt x="41" y="84"/>
                      <a:pt x="26" y="86"/>
                    </a:cubicBez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56" name="îşḻidè"/>
              <p:cNvSpPr>
                <a:spLocks/>
              </p:cNvSpPr>
              <p:nvPr/>
            </p:nvSpPr>
            <p:spPr bwMode="auto">
              <a:xfrm>
                <a:off x="4650" y="1191"/>
                <a:ext cx="105" cy="144"/>
              </a:xfrm>
              <a:custGeom>
                <a:avLst/>
                <a:gdLst>
                  <a:gd name="T0" fmla="*/ 0 w 66"/>
                  <a:gd name="T1" fmla="*/ 1562 h 90"/>
                  <a:gd name="T2" fmla="*/ 660 w 66"/>
                  <a:gd name="T3" fmla="*/ 1070 h 90"/>
                  <a:gd name="T4" fmla="*/ 1314 w 66"/>
                  <a:gd name="T5" fmla="*/ 189 h 90"/>
                  <a:gd name="T6" fmla="*/ 1623 w 66"/>
                  <a:gd name="T7" fmla="*/ 504 h 90"/>
                  <a:gd name="T8" fmla="*/ 84 w 66"/>
                  <a:gd name="T9" fmla="*/ 2411 h 90"/>
                  <a:gd name="T10" fmla="*/ 0 w 66"/>
                  <a:gd name="T11" fmla="*/ 1562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6" h="90">
                    <a:moveTo>
                      <a:pt x="0" y="58"/>
                    </a:moveTo>
                    <a:cubicBezTo>
                      <a:pt x="0" y="58"/>
                      <a:pt x="17" y="42"/>
                      <a:pt x="26" y="40"/>
                    </a:cubicBezTo>
                    <a:cubicBezTo>
                      <a:pt x="35" y="38"/>
                      <a:pt x="46" y="15"/>
                      <a:pt x="51" y="7"/>
                    </a:cubicBezTo>
                    <a:cubicBezTo>
                      <a:pt x="57" y="0"/>
                      <a:pt x="66" y="6"/>
                      <a:pt x="63" y="19"/>
                    </a:cubicBezTo>
                    <a:cubicBezTo>
                      <a:pt x="61" y="32"/>
                      <a:pt x="18" y="88"/>
                      <a:pt x="3" y="90"/>
                    </a:cubicBez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6057" name="iŝļîḋé"/>
              <p:cNvSpPr>
                <a:spLocks/>
              </p:cNvSpPr>
              <p:nvPr/>
            </p:nvSpPr>
            <p:spPr bwMode="auto">
              <a:xfrm>
                <a:off x="4664" y="1177"/>
                <a:ext cx="116" cy="151"/>
              </a:xfrm>
              <a:custGeom>
                <a:avLst/>
                <a:gdLst>
                  <a:gd name="T0" fmla="*/ 162 w 73"/>
                  <a:gd name="T1" fmla="*/ 1470 h 95"/>
                  <a:gd name="T2" fmla="*/ 823 w 73"/>
                  <a:gd name="T3" fmla="*/ 1032 h 95"/>
                  <a:gd name="T4" fmla="*/ 1479 w 73"/>
                  <a:gd name="T5" fmla="*/ 172 h 95"/>
                  <a:gd name="T6" fmla="*/ 1784 w 73"/>
                  <a:gd name="T7" fmla="*/ 464 h 95"/>
                  <a:gd name="T8" fmla="*/ 0 w 73"/>
                  <a:gd name="T9" fmla="*/ 2433 h 95"/>
                  <a:gd name="T10" fmla="*/ 162 w 73"/>
                  <a:gd name="T11" fmla="*/ 1470 h 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" h="95">
                    <a:moveTo>
                      <a:pt x="6" y="57"/>
                    </a:moveTo>
                    <a:cubicBezTo>
                      <a:pt x="6" y="57"/>
                      <a:pt x="23" y="42"/>
                      <a:pt x="32" y="40"/>
                    </a:cubicBezTo>
                    <a:cubicBezTo>
                      <a:pt x="42" y="38"/>
                      <a:pt x="53" y="14"/>
                      <a:pt x="58" y="7"/>
                    </a:cubicBezTo>
                    <a:cubicBezTo>
                      <a:pt x="63" y="0"/>
                      <a:pt x="73" y="5"/>
                      <a:pt x="70" y="18"/>
                    </a:cubicBezTo>
                    <a:cubicBezTo>
                      <a:pt x="67" y="32"/>
                      <a:pt x="16" y="93"/>
                      <a:pt x="0" y="95"/>
                    </a:cubicBezTo>
                    <a:lnTo>
                      <a:pt x="6" y="57"/>
                    </a:lnTo>
                    <a:close/>
                  </a:path>
                </a:pathLst>
              </a:custGeom>
              <a:solidFill>
                <a:srgbClr val="EEEBD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sp>
          <p:nvSpPr>
            <p:cNvPr id="35856" name="îś1ïḍe"/>
            <p:cNvSpPr>
              <a:spLocks/>
            </p:cNvSpPr>
            <p:nvPr/>
          </p:nvSpPr>
          <p:spPr bwMode="auto">
            <a:xfrm>
              <a:off x="6859580" y="2689727"/>
              <a:ext cx="133072" cy="136241"/>
            </a:xfrm>
            <a:custGeom>
              <a:avLst/>
              <a:gdLst>
                <a:gd name="T0" fmla="*/ 0 w 79"/>
                <a:gd name="T1" fmla="*/ 2147483646 h 81"/>
                <a:gd name="T2" fmla="*/ 2147483646 w 79"/>
                <a:gd name="T3" fmla="*/ 2147483646 h 81"/>
                <a:gd name="T4" fmla="*/ 2147483646 w 79"/>
                <a:gd name="T5" fmla="*/ 2147483646 h 81"/>
                <a:gd name="T6" fmla="*/ 2147483646 w 79"/>
                <a:gd name="T7" fmla="*/ 2147483646 h 81"/>
                <a:gd name="T8" fmla="*/ 2147483646 w 79"/>
                <a:gd name="T9" fmla="*/ 2147483646 h 81"/>
                <a:gd name="T10" fmla="*/ 2147483646 w 79"/>
                <a:gd name="T11" fmla="*/ 2147483646 h 81"/>
                <a:gd name="T12" fmla="*/ 0 w 79"/>
                <a:gd name="T13" fmla="*/ 2147483646 h 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81">
                  <a:moveTo>
                    <a:pt x="0" y="55"/>
                  </a:moveTo>
                  <a:cubicBezTo>
                    <a:pt x="0" y="55"/>
                    <a:pt x="24" y="41"/>
                    <a:pt x="39" y="40"/>
                  </a:cubicBezTo>
                  <a:cubicBezTo>
                    <a:pt x="49" y="40"/>
                    <a:pt x="59" y="15"/>
                    <a:pt x="64" y="7"/>
                  </a:cubicBezTo>
                  <a:cubicBezTo>
                    <a:pt x="70" y="0"/>
                    <a:pt x="79" y="5"/>
                    <a:pt x="76" y="19"/>
                  </a:cubicBezTo>
                  <a:cubicBezTo>
                    <a:pt x="74" y="32"/>
                    <a:pt x="65" y="79"/>
                    <a:pt x="50" y="81"/>
                  </a:cubicBezTo>
                  <a:cubicBezTo>
                    <a:pt x="17" y="76"/>
                    <a:pt x="17" y="76"/>
                    <a:pt x="17" y="76"/>
                  </a:cubicBezTo>
                  <a:lnTo>
                    <a:pt x="0" y="55"/>
                  </a:lnTo>
                  <a:close/>
                </a:path>
              </a:pathLst>
            </a:custGeom>
            <a:solidFill>
              <a:srgbClr val="EEEBD5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5857" name="îṣ1ïdé"/>
            <p:cNvSpPr>
              <a:spLocks/>
            </p:cNvSpPr>
            <p:nvPr/>
          </p:nvSpPr>
          <p:spPr bwMode="auto">
            <a:xfrm>
              <a:off x="6758192" y="3487104"/>
              <a:ext cx="160532" cy="227068"/>
            </a:xfrm>
            <a:custGeom>
              <a:avLst/>
              <a:gdLst>
                <a:gd name="T0" fmla="*/ 0 w 95"/>
                <a:gd name="T1" fmla="*/ 2147483646 h 135"/>
                <a:gd name="T2" fmla="*/ 2147483646 w 95"/>
                <a:gd name="T3" fmla="*/ 2147483646 h 135"/>
                <a:gd name="T4" fmla="*/ 2147483646 w 95"/>
                <a:gd name="T5" fmla="*/ 2147483646 h 135"/>
                <a:gd name="T6" fmla="*/ 2147483646 w 95"/>
                <a:gd name="T7" fmla="*/ 2147483646 h 135"/>
                <a:gd name="T8" fmla="*/ 2147483646 w 95"/>
                <a:gd name="T9" fmla="*/ 0 h 135"/>
                <a:gd name="T10" fmla="*/ 2147483646 w 95"/>
                <a:gd name="T11" fmla="*/ 0 h 135"/>
                <a:gd name="T12" fmla="*/ 2147483646 w 95"/>
                <a:gd name="T13" fmla="*/ 2147483646 h 135"/>
                <a:gd name="T14" fmla="*/ 0 w 95"/>
                <a:gd name="T15" fmla="*/ 2147483646 h 135"/>
                <a:gd name="T16" fmla="*/ 0 w 95"/>
                <a:gd name="T17" fmla="*/ 214748364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5" h="135">
                  <a:moveTo>
                    <a:pt x="0" y="135"/>
                  </a:moveTo>
                  <a:cubicBezTo>
                    <a:pt x="95" y="135"/>
                    <a:pt x="95" y="135"/>
                    <a:pt x="95" y="135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2"/>
                    <a:pt x="93" y="8"/>
                    <a:pt x="90" y="5"/>
                  </a:cubicBezTo>
                  <a:cubicBezTo>
                    <a:pt x="87" y="2"/>
                    <a:pt x="83" y="0"/>
                    <a:pt x="7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2" y="0"/>
                    <a:pt x="7" y="2"/>
                    <a:pt x="4" y="5"/>
                  </a:cubicBezTo>
                  <a:cubicBezTo>
                    <a:pt x="1" y="8"/>
                    <a:pt x="0" y="12"/>
                    <a:pt x="0" y="17"/>
                  </a:cubicBezTo>
                  <a:lnTo>
                    <a:pt x="0" y="135"/>
                  </a:lnTo>
                  <a:close/>
                </a:path>
              </a:pathLst>
            </a:custGeom>
            <a:solidFill>
              <a:srgbClr val="231F20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</p:grpSp>
      <p:pic>
        <p:nvPicPr>
          <p:cNvPr id="33797" name="图片 3379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0113" y="831850"/>
            <a:ext cx="5256212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2" name="图片 3379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5713" y="942975"/>
            <a:ext cx="6630987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图片 3379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9138" y="942975"/>
            <a:ext cx="7704137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0" animBg="1"/>
      <p:bldP spid="265" grpId="0"/>
      <p:bldP spid="266" grpId="0"/>
      <p:bldP spid="267" grpId="0"/>
      <p:bldP spid="268" grpId="0" animBg="1"/>
      <p:bldP spid="269" grpId="0"/>
      <p:bldP spid="2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">
            <a:extLst>
              <a:ext uri="{FF2B5EF4-FFF2-40B4-BE49-F238E27FC236}">
                <a16:creationId xmlns:a16="http://schemas.microsoft.com/office/drawing/2014/main" xmlns="" id="{0938B517-4059-4CE7-B568-4B5DE3391E8C}"/>
              </a:ext>
            </a:extLst>
          </p:cNvPr>
          <p:cNvSpPr txBox="1"/>
          <p:nvPr/>
        </p:nvSpPr>
        <p:spPr>
          <a:xfrm>
            <a:off x="509913" y="241827"/>
            <a:ext cx="1981828" cy="769441"/>
          </a:xfrm>
          <a:prstGeom prst="round1Rect">
            <a:avLst>
              <a:gd name="adj" fmla="val 16667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anchor="ctr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摩擦力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B3BBBE36-EBAC-4325-BBA0-DD742DA368A8}"/>
              </a:ext>
            </a:extLst>
          </p:cNvPr>
          <p:cNvSpPr txBox="1"/>
          <p:nvPr/>
        </p:nvSpPr>
        <p:spPr bwMode="auto">
          <a:xfrm>
            <a:off x="509913" y="1489741"/>
            <a:ext cx="7959717" cy="1569660"/>
          </a:xfrm>
          <a:prstGeom prst="rect">
            <a:avLst/>
          </a:prstGeom>
          <a:gradFill flip="none" rotWithShape="1">
            <a:gsLst>
              <a:gs pos="0">
                <a:srgbClr val="C7C5C4"/>
              </a:gs>
              <a:gs pos="100000">
                <a:srgbClr val="EEF2F3"/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metal">
            <a:bevelT w="63500" h="63500" prst="coolSlant"/>
          </a:sp3d>
          <a:extLst/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kumimoji="0"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概念：两个</a:t>
            </a:r>
            <a:r>
              <a:rPr kumimoji="0" lang="zh-CN" alt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相互接触</a:t>
            </a:r>
            <a:r>
              <a:rPr kumimoji="0"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的物体，当它们发生</a:t>
            </a:r>
            <a:r>
              <a:rPr kumimoji="0" lang="zh-CN" alt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相对滑动</a:t>
            </a:r>
            <a:r>
              <a:rPr kumimoji="0"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kumimoji="0" lang="zh-CN" alt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或有相对运动趋势</a:t>
            </a:r>
            <a:r>
              <a:rPr kumimoji="0"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）时，在接触面上会产生</a:t>
            </a:r>
            <a:r>
              <a:rPr kumimoji="0" lang="zh-CN" alt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阻碍相对运动</a:t>
            </a:r>
            <a:r>
              <a:rPr kumimoji="0"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的力叫</a:t>
            </a:r>
            <a:r>
              <a:rPr kumimoji="0"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摩擦力</a:t>
            </a:r>
            <a:r>
              <a:rPr kumimoji="0"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00150" y="2646363"/>
            <a:ext cx="6434138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11D471D7-9306-4BE1-87AC-A0690E79E32E}"/>
              </a:ext>
            </a:extLst>
          </p:cNvPr>
          <p:cNvSpPr/>
          <p:nvPr/>
        </p:nvSpPr>
        <p:spPr>
          <a:xfrm>
            <a:off x="623888" y="3429000"/>
            <a:ext cx="7959725" cy="25511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98513" y="3538538"/>
            <a:ext cx="5900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200" b="1">
                <a:latin typeface="楷体" pitchFamily="49" charset="-122"/>
                <a:ea typeface="楷体" pitchFamily="49" charset="-122"/>
              </a:rPr>
              <a:t>产生摩擦力的条件：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9AC8BF6-0FA8-44DA-BEB8-04C025495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542" y="4693290"/>
            <a:ext cx="72569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3200" b="1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接触且相互挤压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xmlns="" id="{7088C5E0-BB50-4C0A-A512-E1E104C74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542" y="4119330"/>
            <a:ext cx="57542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3200" b="1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接触面不光滑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xmlns="" id="{A7B75C15-C54A-43F1-B43D-FC38D6F10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542" y="5267251"/>
            <a:ext cx="70972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3200" b="1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相对运动或有相对运动趋势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8B96748F-831C-40E6-8A3E-5CFE3335044C}"/>
              </a:ext>
            </a:extLst>
          </p:cNvPr>
          <p:cNvSpPr/>
          <p:nvPr/>
        </p:nvSpPr>
        <p:spPr>
          <a:xfrm>
            <a:off x="592138" y="1530350"/>
            <a:ext cx="7959725" cy="3797300"/>
          </a:xfrm>
          <a:prstGeom prst="roundRect">
            <a:avLst>
              <a:gd name="adj" fmla="val 1152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grpSp>
        <p:nvGrpSpPr>
          <p:cNvPr id="2" name="组合 307"/>
          <p:cNvGrpSpPr>
            <a:grpSpLocks/>
          </p:cNvGrpSpPr>
          <p:nvPr/>
        </p:nvGrpSpPr>
        <p:grpSpPr bwMode="auto">
          <a:xfrm>
            <a:off x="828675" y="2566988"/>
            <a:ext cx="1346200" cy="1008062"/>
            <a:chOff x="747204" y="2421135"/>
            <a:chExt cx="1345118" cy="1007865"/>
          </a:xfrm>
        </p:grpSpPr>
        <p:grpSp>
          <p:nvGrpSpPr>
            <p:cNvPr id="4" name="组合 279"/>
            <p:cNvGrpSpPr>
              <a:grpSpLocks/>
            </p:cNvGrpSpPr>
            <p:nvPr/>
          </p:nvGrpSpPr>
          <p:grpSpPr bwMode="auto">
            <a:xfrm>
              <a:off x="1449675" y="2771134"/>
              <a:ext cx="642647" cy="642647"/>
              <a:chOff x="9412887" y="2218053"/>
              <a:chExt cx="491468" cy="491468"/>
            </a:xfrm>
          </p:grpSpPr>
          <p:sp>
            <p:nvSpPr>
              <p:cNvPr id="16504" name="íSliḍé"/>
              <p:cNvSpPr>
                <a:spLocks noChangeArrowheads="1"/>
              </p:cNvSpPr>
              <p:nvPr/>
            </p:nvSpPr>
            <p:spPr bwMode="auto">
              <a:xfrm>
                <a:off x="9412887" y="2218053"/>
                <a:ext cx="491468" cy="491468"/>
              </a:xfrm>
              <a:prstGeom prst="rect">
                <a:avLst/>
              </a:prstGeom>
              <a:solidFill>
                <a:srgbClr val="FFB76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grpSp>
            <p:nvGrpSpPr>
              <p:cNvPr id="5" name="组合 281"/>
              <p:cNvGrpSpPr>
                <a:grpSpLocks/>
              </p:cNvGrpSpPr>
              <p:nvPr/>
            </p:nvGrpSpPr>
            <p:grpSpPr bwMode="auto">
              <a:xfrm>
                <a:off x="9465308" y="2277029"/>
                <a:ext cx="386621" cy="380069"/>
                <a:chOff x="9465308" y="2277029"/>
                <a:chExt cx="386621" cy="380069"/>
              </a:xfrm>
            </p:grpSpPr>
            <p:sp>
              <p:nvSpPr>
                <p:cNvPr id="16506" name="iślîḋê"/>
                <p:cNvSpPr>
                  <a:spLocks noChangeArrowheads="1"/>
                </p:cNvSpPr>
                <p:nvPr/>
              </p:nvSpPr>
              <p:spPr bwMode="auto">
                <a:xfrm>
                  <a:off x="9465308" y="2277029"/>
                  <a:ext cx="386621" cy="380069"/>
                </a:xfrm>
                <a:prstGeom prst="rect">
                  <a:avLst/>
                </a:prstGeom>
                <a:solidFill>
                  <a:srgbClr val="FF881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/>
                </a:p>
              </p:txBody>
            </p:sp>
            <p:sp>
              <p:nvSpPr>
                <p:cNvPr id="16507" name="iṥliḑè"/>
                <p:cNvSpPr>
                  <a:spLocks noChangeArrowheads="1"/>
                </p:cNvSpPr>
                <p:nvPr/>
              </p:nvSpPr>
              <p:spPr bwMode="auto">
                <a:xfrm>
                  <a:off x="9504627" y="2316346"/>
                  <a:ext cx="301435" cy="288328"/>
                </a:xfrm>
                <a:prstGeom prst="rect">
                  <a:avLst/>
                </a:prstGeom>
                <a:solidFill>
                  <a:srgbClr val="FFB76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/>
                </a:p>
              </p:txBody>
            </p:sp>
          </p:grpSp>
        </p:grpSp>
        <p:grpSp>
          <p:nvGrpSpPr>
            <p:cNvPr id="6" name="组合 4"/>
            <p:cNvGrpSpPr>
              <a:grpSpLocks/>
            </p:cNvGrpSpPr>
            <p:nvPr/>
          </p:nvGrpSpPr>
          <p:grpSpPr bwMode="auto">
            <a:xfrm>
              <a:off x="747204" y="2421135"/>
              <a:ext cx="720239" cy="1007865"/>
              <a:chOff x="-11099" y="1922504"/>
              <a:chExt cx="1621160" cy="2269626"/>
            </a:xfrm>
          </p:grpSpPr>
          <p:sp>
            <p:nvSpPr>
              <p:cNvPr id="16482" name="iś1îḍé"/>
              <p:cNvSpPr>
                <a:spLocks/>
              </p:cNvSpPr>
              <p:nvPr/>
            </p:nvSpPr>
            <p:spPr bwMode="auto">
              <a:xfrm>
                <a:off x="696315" y="3057317"/>
                <a:ext cx="677941" cy="515826"/>
              </a:xfrm>
              <a:custGeom>
                <a:avLst/>
                <a:gdLst>
                  <a:gd name="T0" fmla="*/ 2147483646 w 46"/>
                  <a:gd name="T1" fmla="*/ 2147483646 h 35"/>
                  <a:gd name="T2" fmla="*/ 2147483646 w 46"/>
                  <a:gd name="T3" fmla="*/ 2147483646 h 35"/>
                  <a:gd name="T4" fmla="*/ 2147483646 w 46"/>
                  <a:gd name="T5" fmla="*/ 0 h 35"/>
                  <a:gd name="T6" fmla="*/ 0 w 46"/>
                  <a:gd name="T7" fmla="*/ 2147483646 h 35"/>
                  <a:gd name="T8" fmla="*/ 2147483646 w 46"/>
                  <a:gd name="T9" fmla="*/ 2147483646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" h="35">
                    <a:moveTo>
                      <a:pt x="39" y="35"/>
                    </a:moveTo>
                    <a:lnTo>
                      <a:pt x="46" y="27"/>
                    </a:lnTo>
                    <a:lnTo>
                      <a:pt x="10" y="0"/>
                    </a:lnTo>
                    <a:lnTo>
                      <a:pt x="0" y="12"/>
                    </a:lnTo>
                    <a:lnTo>
                      <a:pt x="39" y="35"/>
                    </a:lnTo>
                    <a:close/>
                  </a:path>
                </a:pathLst>
              </a:custGeom>
              <a:solidFill>
                <a:srgbClr val="394A6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83" name="îślîḋe"/>
              <p:cNvSpPr>
                <a:spLocks/>
              </p:cNvSpPr>
              <p:nvPr/>
            </p:nvSpPr>
            <p:spPr bwMode="auto">
              <a:xfrm>
                <a:off x="1182663" y="3425762"/>
                <a:ext cx="191593" cy="677942"/>
              </a:xfrm>
              <a:custGeom>
                <a:avLst/>
                <a:gdLst>
                  <a:gd name="T0" fmla="*/ 0 w 13"/>
                  <a:gd name="T1" fmla="*/ 2147483646 h 46"/>
                  <a:gd name="T2" fmla="*/ 2147483646 w 13"/>
                  <a:gd name="T3" fmla="*/ 2147483646 h 46"/>
                  <a:gd name="T4" fmla="*/ 2147483646 w 13"/>
                  <a:gd name="T5" fmla="*/ 2147483646 h 46"/>
                  <a:gd name="T6" fmla="*/ 0 w 13"/>
                  <a:gd name="T7" fmla="*/ 0 h 46"/>
                  <a:gd name="T8" fmla="*/ 0 w 13"/>
                  <a:gd name="T9" fmla="*/ 2147483646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46">
                    <a:moveTo>
                      <a:pt x="0" y="46"/>
                    </a:moveTo>
                    <a:lnTo>
                      <a:pt x="8" y="46"/>
                    </a:lnTo>
                    <a:lnTo>
                      <a:pt x="13" y="2"/>
                    </a:lnTo>
                    <a:lnTo>
                      <a:pt x="0" y="0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394A6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84" name="ïŝļîḋe"/>
              <p:cNvSpPr>
                <a:spLocks/>
              </p:cNvSpPr>
              <p:nvPr/>
            </p:nvSpPr>
            <p:spPr bwMode="auto">
              <a:xfrm>
                <a:off x="1182663" y="4074227"/>
                <a:ext cx="280019" cy="117903"/>
              </a:xfrm>
              <a:custGeom>
                <a:avLst/>
                <a:gdLst>
                  <a:gd name="T0" fmla="*/ 2147483646 w 19"/>
                  <a:gd name="T1" fmla="*/ 2147483646 h 8"/>
                  <a:gd name="T2" fmla="*/ 2147483646 w 19"/>
                  <a:gd name="T3" fmla="*/ 2147483646 h 8"/>
                  <a:gd name="T4" fmla="*/ 2147483646 w 19"/>
                  <a:gd name="T5" fmla="*/ 2147483646 h 8"/>
                  <a:gd name="T6" fmla="*/ 2147483646 w 19"/>
                  <a:gd name="T7" fmla="*/ 2147483646 h 8"/>
                  <a:gd name="T8" fmla="*/ 0 w 19"/>
                  <a:gd name="T9" fmla="*/ 2147483646 h 8"/>
                  <a:gd name="T10" fmla="*/ 0 w 19"/>
                  <a:gd name="T11" fmla="*/ 0 h 8"/>
                  <a:gd name="T12" fmla="*/ 2147483646 w 19"/>
                  <a:gd name="T13" fmla="*/ 2147483646 h 8"/>
                  <a:gd name="T14" fmla="*/ 2147483646 w 19"/>
                  <a:gd name="T15" fmla="*/ 2147483646 h 8"/>
                  <a:gd name="T16" fmla="*/ 2147483646 w 19"/>
                  <a:gd name="T17" fmla="*/ 2147483646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8">
                    <a:moveTo>
                      <a:pt x="19" y="8"/>
                    </a:moveTo>
                    <a:lnTo>
                      <a:pt x="13" y="8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9" y="6"/>
                    </a:lnTo>
                    <a:lnTo>
                      <a:pt x="19" y="8"/>
                    </a:lnTo>
                    <a:close/>
                  </a:path>
                </a:pathLst>
              </a:custGeom>
              <a:solidFill>
                <a:srgbClr val="332F2D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85" name="îśḻidè"/>
              <p:cNvSpPr>
                <a:spLocks/>
              </p:cNvSpPr>
              <p:nvPr/>
            </p:nvSpPr>
            <p:spPr bwMode="auto">
              <a:xfrm>
                <a:off x="563675" y="3027840"/>
                <a:ext cx="338968" cy="707414"/>
              </a:xfrm>
              <a:custGeom>
                <a:avLst/>
                <a:gdLst>
                  <a:gd name="T0" fmla="*/ 0 w 23"/>
                  <a:gd name="T1" fmla="*/ 2147483646 h 48"/>
                  <a:gd name="T2" fmla="*/ 2147483646 w 23"/>
                  <a:gd name="T3" fmla="*/ 2147483646 h 48"/>
                  <a:gd name="T4" fmla="*/ 2147483646 w 23"/>
                  <a:gd name="T5" fmla="*/ 2147483646 h 48"/>
                  <a:gd name="T6" fmla="*/ 2147483646 w 23"/>
                  <a:gd name="T7" fmla="*/ 0 h 48"/>
                  <a:gd name="T8" fmla="*/ 0 w 23"/>
                  <a:gd name="T9" fmla="*/ 214748364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48">
                    <a:moveTo>
                      <a:pt x="0" y="46"/>
                    </a:moveTo>
                    <a:lnTo>
                      <a:pt x="11" y="48"/>
                    </a:lnTo>
                    <a:lnTo>
                      <a:pt x="23" y="6"/>
                    </a:lnTo>
                    <a:lnTo>
                      <a:pt x="7" y="0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394A6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86" name="íšḷïďè"/>
              <p:cNvSpPr>
                <a:spLocks/>
              </p:cNvSpPr>
              <p:nvPr/>
            </p:nvSpPr>
            <p:spPr bwMode="auto">
              <a:xfrm>
                <a:off x="47850" y="3573137"/>
                <a:ext cx="677941" cy="309496"/>
              </a:xfrm>
              <a:custGeom>
                <a:avLst/>
                <a:gdLst>
                  <a:gd name="T0" fmla="*/ 0 w 46"/>
                  <a:gd name="T1" fmla="*/ 2147483646 h 21"/>
                  <a:gd name="T2" fmla="*/ 2147483646 w 46"/>
                  <a:gd name="T3" fmla="*/ 2147483646 h 21"/>
                  <a:gd name="T4" fmla="*/ 2147483646 w 46"/>
                  <a:gd name="T5" fmla="*/ 2147483646 h 21"/>
                  <a:gd name="T6" fmla="*/ 2147483646 w 46"/>
                  <a:gd name="T7" fmla="*/ 0 h 21"/>
                  <a:gd name="T8" fmla="*/ 0 w 46"/>
                  <a:gd name="T9" fmla="*/ 2147483646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" h="21">
                    <a:moveTo>
                      <a:pt x="0" y="15"/>
                    </a:moveTo>
                    <a:lnTo>
                      <a:pt x="2" y="21"/>
                    </a:lnTo>
                    <a:lnTo>
                      <a:pt x="46" y="11"/>
                    </a:lnTo>
                    <a:lnTo>
                      <a:pt x="42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394A6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87" name="î$ḻiḑè"/>
              <p:cNvSpPr>
                <a:spLocks/>
              </p:cNvSpPr>
              <p:nvPr/>
            </p:nvSpPr>
            <p:spPr bwMode="auto">
              <a:xfrm>
                <a:off x="-11099" y="3794207"/>
                <a:ext cx="88426" cy="280019"/>
              </a:xfrm>
              <a:custGeom>
                <a:avLst/>
                <a:gdLst>
                  <a:gd name="T0" fmla="*/ 2147483646 w 6"/>
                  <a:gd name="T1" fmla="*/ 2147483646 h 19"/>
                  <a:gd name="T2" fmla="*/ 2147483646 w 6"/>
                  <a:gd name="T3" fmla="*/ 2147483646 h 19"/>
                  <a:gd name="T4" fmla="*/ 2147483646 w 6"/>
                  <a:gd name="T5" fmla="*/ 2147483646 h 19"/>
                  <a:gd name="T6" fmla="*/ 2147483646 w 6"/>
                  <a:gd name="T7" fmla="*/ 2147483646 h 19"/>
                  <a:gd name="T8" fmla="*/ 0 w 6"/>
                  <a:gd name="T9" fmla="*/ 0 h 19"/>
                  <a:gd name="T10" fmla="*/ 2147483646 w 6"/>
                  <a:gd name="T11" fmla="*/ 0 h 19"/>
                  <a:gd name="T12" fmla="*/ 2147483646 w 6"/>
                  <a:gd name="T13" fmla="*/ 2147483646 h 19"/>
                  <a:gd name="T14" fmla="*/ 2147483646 w 6"/>
                  <a:gd name="T15" fmla="*/ 2147483646 h 19"/>
                  <a:gd name="T16" fmla="*/ 2147483646 w 6"/>
                  <a:gd name="T17" fmla="*/ 2147483646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19">
                    <a:moveTo>
                      <a:pt x="4" y="19"/>
                    </a:moveTo>
                    <a:lnTo>
                      <a:pt x="2" y="12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6" y="19"/>
                    </a:lnTo>
                    <a:lnTo>
                      <a:pt x="4" y="19"/>
                    </a:lnTo>
                    <a:close/>
                  </a:path>
                </a:pathLst>
              </a:custGeom>
              <a:solidFill>
                <a:srgbClr val="332F2D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88" name="ïsļîḍe"/>
              <p:cNvSpPr>
                <a:spLocks/>
              </p:cNvSpPr>
              <p:nvPr/>
            </p:nvSpPr>
            <p:spPr bwMode="auto">
              <a:xfrm>
                <a:off x="-11099" y="3794207"/>
                <a:ext cx="88426" cy="280019"/>
              </a:xfrm>
              <a:custGeom>
                <a:avLst/>
                <a:gdLst>
                  <a:gd name="T0" fmla="*/ 2147483646 w 6"/>
                  <a:gd name="T1" fmla="*/ 2147483646 h 19"/>
                  <a:gd name="T2" fmla="*/ 2147483646 w 6"/>
                  <a:gd name="T3" fmla="*/ 2147483646 h 19"/>
                  <a:gd name="T4" fmla="*/ 2147483646 w 6"/>
                  <a:gd name="T5" fmla="*/ 2147483646 h 19"/>
                  <a:gd name="T6" fmla="*/ 2147483646 w 6"/>
                  <a:gd name="T7" fmla="*/ 2147483646 h 19"/>
                  <a:gd name="T8" fmla="*/ 2147483646 w 6"/>
                  <a:gd name="T9" fmla="*/ 2147483646 h 19"/>
                  <a:gd name="T10" fmla="*/ 0 w 6"/>
                  <a:gd name="T11" fmla="*/ 0 h 19"/>
                  <a:gd name="T12" fmla="*/ 2147483646 w 6"/>
                  <a:gd name="T13" fmla="*/ 0 h 19"/>
                  <a:gd name="T14" fmla="*/ 2147483646 w 6"/>
                  <a:gd name="T15" fmla="*/ 2147483646 h 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" h="19">
                    <a:moveTo>
                      <a:pt x="6" y="19"/>
                    </a:moveTo>
                    <a:lnTo>
                      <a:pt x="4" y="19"/>
                    </a:lnTo>
                    <a:lnTo>
                      <a:pt x="2" y="12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6" y="19"/>
                    </a:lnTo>
                    <a:close/>
                  </a:path>
                </a:pathLst>
              </a:custGeom>
              <a:solidFill>
                <a:srgbClr val="635D5A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89" name="íşḻïďé"/>
              <p:cNvSpPr>
                <a:spLocks/>
              </p:cNvSpPr>
              <p:nvPr/>
            </p:nvSpPr>
            <p:spPr bwMode="auto">
              <a:xfrm>
                <a:off x="1462681" y="2747821"/>
                <a:ext cx="147380" cy="88426"/>
              </a:xfrm>
              <a:custGeom>
                <a:avLst/>
                <a:gdLst>
                  <a:gd name="T0" fmla="*/ 0 w 5"/>
                  <a:gd name="T1" fmla="*/ 2147483646 h 3"/>
                  <a:gd name="T2" fmla="*/ 2147483646 w 5"/>
                  <a:gd name="T3" fmla="*/ 2147483646 h 3"/>
                  <a:gd name="T4" fmla="*/ 2147483646 w 5"/>
                  <a:gd name="T5" fmla="*/ 2147483646 h 3"/>
                  <a:gd name="T6" fmla="*/ 2147483646 w 5"/>
                  <a:gd name="T7" fmla="*/ 2147483646 h 3"/>
                  <a:gd name="T8" fmla="*/ 2147483646 w 5"/>
                  <a:gd name="T9" fmla="*/ 2147483646 h 3"/>
                  <a:gd name="T10" fmla="*/ 2147483646 w 5"/>
                  <a:gd name="T11" fmla="*/ 0 h 3"/>
                  <a:gd name="T12" fmla="*/ 2147483646 w 5"/>
                  <a:gd name="T13" fmla="*/ 0 h 3"/>
                  <a:gd name="T14" fmla="*/ 0 w 5"/>
                  <a:gd name="T15" fmla="*/ 2147483646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2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FFDEC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90" name="ïṧḷiḑe"/>
              <p:cNvSpPr>
                <a:spLocks/>
              </p:cNvSpPr>
              <p:nvPr/>
            </p:nvSpPr>
            <p:spPr bwMode="auto">
              <a:xfrm>
                <a:off x="843694" y="2438330"/>
                <a:ext cx="707414" cy="530561"/>
              </a:xfrm>
              <a:custGeom>
                <a:avLst/>
                <a:gdLst>
                  <a:gd name="T0" fmla="*/ 0 w 23"/>
                  <a:gd name="T1" fmla="*/ 2147483646 h 17"/>
                  <a:gd name="T2" fmla="*/ 2147483646 w 23"/>
                  <a:gd name="T3" fmla="*/ 2147483646 h 17"/>
                  <a:gd name="T4" fmla="*/ 2147483646 w 23"/>
                  <a:gd name="T5" fmla="*/ 2147483646 h 17"/>
                  <a:gd name="T6" fmla="*/ 2147483646 w 23"/>
                  <a:gd name="T7" fmla="*/ 2147483646 h 17"/>
                  <a:gd name="T8" fmla="*/ 2147483646 w 23"/>
                  <a:gd name="T9" fmla="*/ 2147483646 h 17"/>
                  <a:gd name="T10" fmla="*/ 2147483646 w 23"/>
                  <a:gd name="T11" fmla="*/ 2147483646 h 17"/>
                  <a:gd name="T12" fmla="*/ 0 w 23"/>
                  <a:gd name="T13" fmla="*/ 2147483646 h 17"/>
                  <a:gd name="T14" fmla="*/ 0 w 23"/>
                  <a:gd name="T15" fmla="*/ 2147483646 h 17"/>
                  <a:gd name="T16" fmla="*/ 0 w 23"/>
                  <a:gd name="T17" fmla="*/ 2147483646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17">
                    <a:moveTo>
                      <a:pt x="0" y="3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5" y="4"/>
                      <a:pt x="12" y="13"/>
                      <a:pt x="22" y="10"/>
                    </a:cubicBezTo>
                    <a:cubicBezTo>
                      <a:pt x="23" y="11"/>
                      <a:pt x="23" y="11"/>
                      <a:pt x="23" y="12"/>
                    </a:cubicBezTo>
                    <a:cubicBezTo>
                      <a:pt x="7" y="17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506A9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91" name="ïS1îḋé"/>
              <p:cNvSpPr>
                <a:spLocks/>
              </p:cNvSpPr>
              <p:nvPr/>
            </p:nvSpPr>
            <p:spPr bwMode="auto">
              <a:xfrm>
                <a:off x="1433203" y="2836252"/>
                <a:ext cx="147380" cy="73690"/>
              </a:xfrm>
              <a:custGeom>
                <a:avLst/>
                <a:gdLst>
                  <a:gd name="T0" fmla="*/ 0 w 5"/>
                  <a:gd name="T1" fmla="*/ 2147483646 h 2"/>
                  <a:gd name="T2" fmla="*/ 2147483646 w 5"/>
                  <a:gd name="T3" fmla="*/ 2147483646 h 2"/>
                  <a:gd name="T4" fmla="*/ 2147483646 w 5"/>
                  <a:gd name="T5" fmla="*/ 2147483646 h 2"/>
                  <a:gd name="T6" fmla="*/ 2147483646 w 5"/>
                  <a:gd name="T7" fmla="*/ 2147483646 h 2"/>
                  <a:gd name="T8" fmla="*/ 2147483646 w 5"/>
                  <a:gd name="T9" fmla="*/ 2147483646 h 2"/>
                  <a:gd name="T10" fmla="*/ 2147483646 w 5"/>
                  <a:gd name="T11" fmla="*/ 0 h 2"/>
                  <a:gd name="T12" fmla="*/ 2147483646 w 5"/>
                  <a:gd name="T13" fmla="*/ 0 h 2"/>
                  <a:gd name="T14" fmla="*/ 0 w 5"/>
                  <a:gd name="T15" fmla="*/ 2147483646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0" y="2"/>
                      <a:pt x="1" y="2"/>
                      <a:pt x="2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C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92" name="ïṧľîde"/>
              <p:cNvSpPr>
                <a:spLocks/>
              </p:cNvSpPr>
              <p:nvPr/>
            </p:nvSpPr>
            <p:spPr bwMode="auto">
              <a:xfrm>
                <a:off x="873164" y="2290949"/>
                <a:ext cx="117903" cy="88426"/>
              </a:xfrm>
              <a:custGeom>
                <a:avLst/>
                <a:gdLst>
                  <a:gd name="T0" fmla="*/ 0 w 8"/>
                  <a:gd name="T1" fmla="*/ 2147483646 h 6"/>
                  <a:gd name="T2" fmla="*/ 2147483646 w 8"/>
                  <a:gd name="T3" fmla="*/ 2147483646 h 6"/>
                  <a:gd name="T4" fmla="*/ 2147483646 w 8"/>
                  <a:gd name="T5" fmla="*/ 0 h 6"/>
                  <a:gd name="T6" fmla="*/ 2147483646 w 8"/>
                  <a:gd name="T7" fmla="*/ 0 h 6"/>
                  <a:gd name="T8" fmla="*/ 0 w 8"/>
                  <a:gd name="T9" fmla="*/ 214748364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6">
                    <a:moveTo>
                      <a:pt x="0" y="6"/>
                    </a:moveTo>
                    <a:lnTo>
                      <a:pt x="6" y="6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DEC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93" name="išliḓe"/>
              <p:cNvSpPr>
                <a:spLocks/>
              </p:cNvSpPr>
              <p:nvPr/>
            </p:nvSpPr>
            <p:spPr bwMode="auto">
              <a:xfrm>
                <a:off x="666835" y="2349903"/>
                <a:ext cx="368445" cy="766368"/>
              </a:xfrm>
              <a:custGeom>
                <a:avLst/>
                <a:gdLst>
                  <a:gd name="T0" fmla="*/ 0 w 25"/>
                  <a:gd name="T1" fmla="*/ 2147483646 h 52"/>
                  <a:gd name="T2" fmla="*/ 2147483646 w 25"/>
                  <a:gd name="T3" fmla="*/ 2147483646 h 52"/>
                  <a:gd name="T4" fmla="*/ 2147483646 w 25"/>
                  <a:gd name="T5" fmla="*/ 2147483646 h 52"/>
                  <a:gd name="T6" fmla="*/ 2147483646 w 25"/>
                  <a:gd name="T7" fmla="*/ 0 h 52"/>
                  <a:gd name="T8" fmla="*/ 0 w 25"/>
                  <a:gd name="T9" fmla="*/ 2147483646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" h="52">
                    <a:moveTo>
                      <a:pt x="0" y="50"/>
                    </a:moveTo>
                    <a:lnTo>
                      <a:pt x="16" y="52"/>
                    </a:lnTo>
                    <a:lnTo>
                      <a:pt x="25" y="2"/>
                    </a:lnTo>
                    <a:lnTo>
                      <a:pt x="12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637EA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94" name="îsḷïḓe"/>
              <p:cNvSpPr>
                <a:spLocks/>
              </p:cNvSpPr>
              <p:nvPr/>
            </p:nvSpPr>
            <p:spPr bwMode="auto">
              <a:xfrm>
                <a:off x="873164" y="1951981"/>
                <a:ext cx="280019" cy="397923"/>
              </a:xfrm>
              <a:custGeom>
                <a:avLst/>
                <a:gdLst>
                  <a:gd name="T0" fmla="*/ 0 w 9"/>
                  <a:gd name="T1" fmla="*/ 2147483646 h 13"/>
                  <a:gd name="T2" fmla="*/ 2147483646 w 9"/>
                  <a:gd name="T3" fmla="*/ 2147483646 h 13"/>
                  <a:gd name="T4" fmla="*/ 2147483646 w 9"/>
                  <a:gd name="T5" fmla="*/ 2147483646 h 13"/>
                  <a:gd name="T6" fmla="*/ 2147483646 w 9"/>
                  <a:gd name="T7" fmla="*/ 2147483646 h 13"/>
                  <a:gd name="T8" fmla="*/ 2147483646 w 9"/>
                  <a:gd name="T9" fmla="*/ 2147483646 h 13"/>
                  <a:gd name="T10" fmla="*/ 2147483646 w 9"/>
                  <a:gd name="T11" fmla="*/ 2147483646 h 13"/>
                  <a:gd name="T12" fmla="*/ 2147483646 w 9"/>
                  <a:gd name="T13" fmla="*/ 2147483646 h 13"/>
                  <a:gd name="T14" fmla="*/ 2147483646 w 9"/>
                  <a:gd name="T15" fmla="*/ 2147483646 h 13"/>
                  <a:gd name="T16" fmla="*/ 2147483646 w 9"/>
                  <a:gd name="T17" fmla="*/ 0 h 13"/>
                  <a:gd name="T18" fmla="*/ 2147483646 w 9"/>
                  <a:gd name="T19" fmla="*/ 0 h 13"/>
                  <a:gd name="T20" fmla="*/ 0 w 9"/>
                  <a:gd name="T21" fmla="*/ 2147483646 h 13"/>
                  <a:gd name="T22" fmla="*/ 0 w 9"/>
                  <a:gd name="T23" fmla="*/ 2147483646 h 1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" h="13">
                    <a:moveTo>
                      <a:pt x="0" y="4"/>
                    </a:moveTo>
                    <a:cubicBezTo>
                      <a:pt x="0" y="6"/>
                      <a:pt x="0" y="8"/>
                      <a:pt x="1" y="9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6" y="13"/>
                      <a:pt x="7" y="12"/>
                      <a:pt x="7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3"/>
                      <a:pt x="8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1" y="1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DEC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95" name="íṡḻide"/>
              <p:cNvSpPr>
                <a:spLocks/>
              </p:cNvSpPr>
              <p:nvPr/>
            </p:nvSpPr>
            <p:spPr bwMode="auto">
              <a:xfrm>
                <a:off x="843693" y="1922504"/>
                <a:ext cx="309496" cy="280019"/>
              </a:xfrm>
              <a:custGeom>
                <a:avLst/>
                <a:gdLst>
                  <a:gd name="T0" fmla="*/ 2147483646 w 10"/>
                  <a:gd name="T1" fmla="*/ 2147483646 h 9"/>
                  <a:gd name="T2" fmla="*/ 2147483646 w 10"/>
                  <a:gd name="T3" fmla="*/ 2147483646 h 9"/>
                  <a:gd name="T4" fmla="*/ 2147483646 w 10"/>
                  <a:gd name="T5" fmla="*/ 2147483646 h 9"/>
                  <a:gd name="T6" fmla="*/ 2147483646 w 10"/>
                  <a:gd name="T7" fmla="*/ 2147483646 h 9"/>
                  <a:gd name="T8" fmla="*/ 2147483646 w 10"/>
                  <a:gd name="T9" fmla="*/ 2147483646 h 9"/>
                  <a:gd name="T10" fmla="*/ 2147483646 w 10"/>
                  <a:gd name="T11" fmla="*/ 0 h 9"/>
                  <a:gd name="T12" fmla="*/ 2147483646 w 10"/>
                  <a:gd name="T13" fmla="*/ 0 h 9"/>
                  <a:gd name="T14" fmla="*/ 2147483646 w 10"/>
                  <a:gd name="T15" fmla="*/ 2147483646 h 9"/>
                  <a:gd name="T16" fmla="*/ 2147483646 w 10"/>
                  <a:gd name="T17" fmla="*/ 2147483646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9">
                    <a:moveTo>
                      <a:pt x="2" y="8"/>
                    </a:moveTo>
                    <a:cubicBezTo>
                      <a:pt x="3" y="9"/>
                      <a:pt x="3" y="6"/>
                      <a:pt x="4" y="6"/>
                    </a:cubicBezTo>
                    <a:cubicBezTo>
                      <a:pt x="6" y="7"/>
                      <a:pt x="4" y="8"/>
                      <a:pt x="5" y="8"/>
                    </a:cubicBezTo>
                    <a:cubicBezTo>
                      <a:pt x="6" y="9"/>
                      <a:pt x="5" y="4"/>
                      <a:pt x="8" y="5"/>
                    </a:cubicBezTo>
                    <a:cubicBezTo>
                      <a:pt x="10" y="5"/>
                      <a:pt x="8" y="4"/>
                      <a:pt x="8" y="2"/>
                    </a:cubicBezTo>
                    <a:cubicBezTo>
                      <a:pt x="6" y="3"/>
                      <a:pt x="9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2" y="1"/>
                      <a:pt x="2" y="3"/>
                    </a:cubicBezTo>
                    <a:cubicBezTo>
                      <a:pt x="2" y="3"/>
                      <a:pt x="0" y="8"/>
                      <a:pt x="2" y="8"/>
                    </a:cubicBezTo>
                    <a:close/>
                  </a:path>
                </a:pathLst>
              </a:custGeom>
              <a:solidFill>
                <a:srgbClr val="753A1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96" name="îṡļïdè"/>
              <p:cNvSpPr>
                <a:spLocks/>
              </p:cNvSpPr>
              <p:nvPr/>
            </p:nvSpPr>
            <p:spPr bwMode="auto">
              <a:xfrm>
                <a:off x="843693" y="2467807"/>
                <a:ext cx="648464" cy="530561"/>
              </a:xfrm>
              <a:custGeom>
                <a:avLst/>
                <a:gdLst>
                  <a:gd name="T0" fmla="*/ 0 w 21"/>
                  <a:gd name="T1" fmla="*/ 2147483646 h 17"/>
                  <a:gd name="T2" fmla="*/ 2147483646 w 21"/>
                  <a:gd name="T3" fmla="*/ 0 h 17"/>
                  <a:gd name="T4" fmla="*/ 2147483646 w 21"/>
                  <a:gd name="T5" fmla="*/ 2147483646 h 17"/>
                  <a:gd name="T6" fmla="*/ 2147483646 w 21"/>
                  <a:gd name="T7" fmla="*/ 2147483646 h 17"/>
                  <a:gd name="T8" fmla="*/ 2147483646 w 21"/>
                  <a:gd name="T9" fmla="*/ 2147483646 h 17"/>
                  <a:gd name="T10" fmla="*/ 2147483646 w 21"/>
                  <a:gd name="T11" fmla="*/ 2147483646 h 17"/>
                  <a:gd name="T12" fmla="*/ 0 w 21"/>
                  <a:gd name="T13" fmla="*/ 2147483646 h 17"/>
                  <a:gd name="T14" fmla="*/ 0 w 21"/>
                  <a:gd name="T15" fmla="*/ 2147483646 h 17"/>
                  <a:gd name="T16" fmla="*/ 0 w 21"/>
                  <a:gd name="T17" fmla="*/ 2147483646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" h="17">
                    <a:moveTo>
                      <a:pt x="0" y="2"/>
                    </a:move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3"/>
                      <a:pt x="10" y="13"/>
                      <a:pt x="21" y="12"/>
                    </a:cubicBezTo>
                    <a:cubicBezTo>
                      <a:pt x="21" y="13"/>
                      <a:pt x="21" y="13"/>
                      <a:pt x="21" y="14"/>
                    </a:cubicBezTo>
                    <a:cubicBezTo>
                      <a:pt x="5" y="17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728EB7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97" name="ísḻiďé"/>
              <p:cNvSpPr>
                <a:spLocks/>
              </p:cNvSpPr>
              <p:nvPr/>
            </p:nvSpPr>
            <p:spPr bwMode="auto">
              <a:xfrm>
                <a:off x="1064757" y="2128833"/>
                <a:ext cx="29477" cy="44213"/>
              </a:xfrm>
              <a:custGeom>
                <a:avLst/>
                <a:gdLst>
                  <a:gd name="T0" fmla="*/ 0 w 1"/>
                  <a:gd name="T1" fmla="*/ 2147483646 h 1"/>
                  <a:gd name="T2" fmla="*/ 0 w 1"/>
                  <a:gd name="T3" fmla="*/ 2147483646 h 1"/>
                  <a:gd name="T4" fmla="*/ 2147483646 w 1"/>
                  <a:gd name="T5" fmla="*/ 2147483646 h 1"/>
                  <a:gd name="T6" fmla="*/ 2147483646 w 1"/>
                  <a:gd name="T7" fmla="*/ 0 h 1"/>
                  <a:gd name="T8" fmla="*/ 0 w 1"/>
                  <a:gd name="T9" fmla="*/ 2147483646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98" name="îṣḷïḑe"/>
              <p:cNvSpPr>
                <a:spLocks/>
              </p:cNvSpPr>
              <p:nvPr/>
            </p:nvSpPr>
            <p:spPr bwMode="auto">
              <a:xfrm>
                <a:off x="1064757" y="2099361"/>
                <a:ext cx="58949" cy="29477"/>
              </a:xfrm>
              <a:custGeom>
                <a:avLst/>
                <a:gdLst>
                  <a:gd name="T0" fmla="*/ 0 w 4"/>
                  <a:gd name="T1" fmla="*/ 2147483646 h 2"/>
                  <a:gd name="T2" fmla="*/ 2147483646 w 4"/>
                  <a:gd name="T3" fmla="*/ 2147483646 h 2"/>
                  <a:gd name="T4" fmla="*/ 2147483646 w 4"/>
                  <a:gd name="T5" fmla="*/ 2147483646 h 2"/>
                  <a:gd name="T6" fmla="*/ 0 w 4"/>
                  <a:gd name="T7" fmla="*/ 0 h 2"/>
                  <a:gd name="T8" fmla="*/ 0 w 4"/>
                  <a:gd name="T9" fmla="*/ 2147483646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F3F3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99" name="íṣḻîḓè"/>
              <p:cNvSpPr>
                <a:spLocks/>
              </p:cNvSpPr>
              <p:nvPr/>
            </p:nvSpPr>
            <p:spPr bwMode="auto">
              <a:xfrm>
                <a:off x="1182660" y="4133176"/>
                <a:ext cx="280019" cy="58949"/>
              </a:xfrm>
              <a:custGeom>
                <a:avLst/>
                <a:gdLst>
                  <a:gd name="T0" fmla="*/ 2147483646 w 19"/>
                  <a:gd name="T1" fmla="*/ 2147483646 h 4"/>
                  <a:gd name="T2" fmla="*/ 2147483646 w 19"/>
                  <a:gd name="T3" fmla="*/ 2147483646 h 4"/>
                  <a:gd name="T4" fmla="*/ 2147483646 w 19"/>
                  <a:gd name="T5" fmla="*/ 2147483646 h 4"/>
                  <a:gd name="T6" fmla="*/ 2147483646 w 19"/>
                  <a:gd name="T7" fmla="*/ 2147483646 h 4"/>
                  <a:gd name="T8" fmla="*/ 2147483646 w 19"/>
                  <a:gd name="T9" fmla="*/ 2147483646 h 4"/>
                  <a:gd name="T10" fmla="*/ 0 w 19"/>
                  <a:gd name="T11" fmla="*/ 2147483646 h 4"/>
                  <a:gd name="T12" fmla="*/ 0 w 19"/>
                  <a:gd name="T13" fmla="*/ 0 h 4"/>
                  <a:gd name="T14" fmla="*/ 2147483646 w 19"/>
                  <a:gd name="T15" fmla="*/ 2147483646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9" h="4">
                    <a:moveTo>
                      <a:pt x="19" y="2"/>
                    </a:moveTo>
                    <a:lnTo>
                      <a:pt x="19" y="4"/>
                    </a:lnTo>
                    <a:lnTo>
                      <a:pt x="13" y="4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635D5A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500" name="islïḋê"/>
              <p:cNvSpPr>
                <a:spLocks/>
              </p:cNvSpPr>
              <p:nvPr/>
            </p:nvSpPr>
            <p:spPr bwMode="auto">
              <a:xfrm>
                <a:off x="932119" y="2128833"/>
                <a:ext cx="58949" cy="73690"/>
              </a:xfrm>
              <a:custGeom>
                <a:avLst/>
                <a:gdLst>
                  <a:gd name="T0" fmla="*/ 0 w 2"/>
                  <a:gd name="T1" fmla="*/ 0 h 2"/>
                  <a:gd name="T2" fmla="*/ 2147483646 w 2"/>
                  <a:gd name="T3" fmla="*/ 2147483646 h 2"/>
                  <a:gd name="T4" fmla="*/ 2147483646 w 2"/>
                  <a:gd name="T5" fmla="*/ 2147483646 h 2"/>
                  <a:gd name="T6" fmla="*/ 2147483646 w 2"/>
                  <a:gd name="T7" fmla="*/ 0 h 2"/>
                  <a:gd name="T8" fmla="*/ 0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EBD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501" name="îṥḷidé"/>
              <p:cNvSpPr>
                <a:spLocks/>
              </p:cNvSpPr>
              <p:nvPr/>
            </p:nvSpPr>
            <p:spPr bwMode="auto">
              <a:xfrm>
                <a:off x="932119" y="2128834"/>
                <a:ext cx="58949" cy="44213"/>
              </a:xfrm>
              <a:custGeom>
                <a:avLst/>
                <a:gdLst>
                  <a:gd name="T0" fmla="*/ 2147483646 w 2"/>
                  <a:gd name="T1" fmla="*/ 0 h 1"/>
                  <a:gd name="T2" fmla="*/ 2147483646 w 2"/>
                  <a:gd name="T3" fmla="*/ 2147483646 h 1"/>
                  <a:gd name="T4" fmla="*/ 2147483646 w 2"/>
                  <a:gd name="T5" fmla="*/ 2147483646 h 1"/>
                  <a:gd name="T6" fmla="*/ 2147483646 w 2"/>
                  <a:gd name="T7" fmla="*/ 0 h 1"/>
                  <a:gd name="T8" fmla="*/ 2147483646 w 2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2D0B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502" name="íṡḷîḓé"/>
              <p:cNvSpPr>
                <a:spLocks/>
              </p:cNvSpPr>
              <p:nvPr/>
            </p:nvSpPr>
            <p:spPr bwMode="auto">
              <a:xfrm>
                <a:off x="873163" y="1922504"/>
                <a:ext cx="309496" cy="176852"/>
              </a:xfrm>
              <a:custGeom>
                <a:avLst/>
                <a:gdLst>
                  <a:gd name="T0" fmla="*/ 2147483646 w 10"/>
                  <a:gd name="T1" fmla="*/ 0 h 6"/>
                  <a:gd name="T2" fmla="*/ 0 w 10"/>
                  <a:gd name="T3" fmla="*/ 2147483646 h 6"/>
                  <a:gd name="T4" fmla="*/ 2147483646 w 10"/>
                  <a:gd name="T5" fmla="*/ 2147483646 h 6"/>
                  <a:gd name="T6" fmla="*/ 2147483646 w 10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" h="6">
                    <a:moveTo>
                      <a:pt x="6" y="0"/>
                    </a:moveTo>
                    <a:cubicBezTo>
                      <a:pt x="3" y="0"/>
                      <a:pt x="0" y="1"/>
                      <a:pt x="0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4"/>
                      <a:pt x="8" y="1"/>
                      <a:pt x="6" y="0"/>
                    </a:cubicBezTo>
                    <a:close/>
                  </a:path>
                </a:pathLst>
              </a:custGeom>
              <a:solidFill>
                <a:srgbClr val="4A6182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503" name="iṩlide"/>
              <p:cNvSpPr>
                <a:spLocks/>
              </p:cNvSpPr>
              <p:nvPr/>
            </p:nvSpPr>
            <p:spPr bwMode="auto">
              <a:xfrm>
                <a:off x="1153179" y="2099362"/>
                <a:ext cx="88426" cy="29477"/>
              </a:xfrm>
              <a:custGeom>
                <a:avLst/>
                <a:gdLst>
                  <a:gd name="T0" fmla="*/ 2147483646 w 6"/>
                  <a:gd name="T1" fmla="*/ 2147483646 h 2"/>
                  <a:gd name="T2" fmla="*/ 0 w 6"/>
                  <a:gd name="T3" fmla="*/ 0 h 2"/>
                  <a:gd name="T4" fmla="*/ 0 w 6"/>
                  <a:gd name="T5" fmla="*/ 0 h 2"/>
                  <a:gd name="T6" fmla="*/ 2147483646 w 6"/>
                  <a:gd name="T7" fmla="*/ 0 h 2"/>
                  <a:gd name="T8" fmla="*/ 2147483646 w 6"/>
                  <a:gd name="T9" fmla="*/ 2147483646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6" y="2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4A6182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</p:grpSp>
      <p:sp>
        <p:nvSpPr>
          <p:cNvPr id="3" name="文本框 5">
            <a:extLst>
              <a:ext uri="{FF2B5EF4-FFF2-40B4-BE49-F238E27FC236}">
                <a16:creationId xmlns:a16="http://schemas.microsoft.com/office/drawing/2014/main" xmlns="" id="{0938B517-4059-4CE7-B568-4B5DE3391E8C}"/>
              </a:ext>
            </a:extLst>
          </p:cNvPr>
          <p:cNvSpPr txBox="1"/>
          <p:nvPr/>
        </p:nvSpPr>
        <p:spPr>
          <a:xfrm>
            <a:off x="509913" y="241827"/>
            <a:ext cx="1981828" cy="769441"/>
          </a:xfrm>
          <a:prstGeom prst="round1Rect">
            <a:avLst>
              <a:gd name="adj" fmla="val 16667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anchor="ctr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摩擦力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766763" y="1639888"/>
            <a:ext cx="5900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200" b="1">
                <a:latin typeface="楷体" pitchFamily="49" charset="-122"/>
                <a:ea typeface="楷体" pitchFamily="49" charset="-122"/>
              </a:rPr>
              <a:t>摩擦力的分类：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xmlns="" id="{995F5FEF-32EE-4CCE-B6DA-46655A0CD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057" y="4258586"/>
            <a:ext cx="22948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滑动摩擦力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xmlns="" id="{999B7104-C442-4FB4-AEC1-217A59CB6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376" y="4232199"/>
            <a:ext cx="19265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静摩擦力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164369E0-C169-4640-9845-80D1AA161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6039" y="4232201"/>
            <a:ext cx="22948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滚动摩擦力</a:t>
            </a:r>
          </a:p>
        </p:txBody>
      </p:sp>
      <p:grpSp>
        <p:nvGrpSpPr>
          <p:cNvPr id="7" name="组合 956"/>
          <p:cNvGrpSpPr>
            <a:grpSpLocks/>
          </p:cNvGrpSpPr>
          <p:nvPr/>
        </p:nvGrpSpPr>
        <p:grpSpPr bwMode="auto">
          <a:xfrm>
            <a:off x="674688" y="3565525"/>
            <a:ext cx="7683500" cy="479425"/>
            <a:chOff x="3041792" y="6216037"/>
            <a:chExt cx="3534332" cy="513712"/>
          </a:xfrm>
        </p:grpSpPr>
        <p:sp>
          <p:nvSpPr>
            <p:cNvPr id="16469" name="PA-îşliďè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058231" y="6216037"/>
              <a:ext cx="3517893" cy="342475"/>
            </a:xfrm>
            <a:prstGeom prst="rect">
              <a:avLst/>
            </a:prstGeom>
            <a:solidFill>
              <a:srgbClr val="8DC63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/>
            </a:p>
          </p:txBody>
        </p:sp>
        <p:grpSp>
          <p:nvGrpSpPr>
            <p:cNvPr id="8" name="组合 954"/>
            <p:cNvGrpSpPr>
              <a:grpSpLocks/>
            </p:cNvGrpSpPr>
            <p:nvPr/>
          </p:nvGrpSpPr>
          <p:grpSpPr bwMode="auto">
            <a:xfrm>
              <a:off x="3041792" y="6301655"/>
              <a:ext cx="3534332" cy="428094"/>
              <a:chOff x="3041792" y="6301655"/>
              <a:chExt cx="3534332" cy="428094"/>
            </a:xfrm>
          </p:grpSpPr>
          <p:sp>
            <p:nvSpPr>
              <p:cNvPr id="16471" name="PA-îšľïḑe"/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3058231" y="6387274"/>
                <a:ext cx="3517893" cy="342475"/>
              </a:xfrm>
              <a:custGeom>
                <a:avLst/>
                <a:gdLst>
                  <a:gd name="T0" fmla="*/ 2147483646 w 2586"/>
                  <a:gd name="T1" fmla="*/ 2147483646 h 252"/>
                  <a:gd name="T2" fmla="*/ 2147483646 w 2586"/>
                  <a:gd name="T3" fmla="*/ 2147483646 h 252"/>
                  <a:gd name="T4" fmla="*/ 2147483646 w 2586"/>
                  <a:gd name="T5" fmla="*/ 2147483646 h 252"/>
                  <a:gd name="T6" fmla="*/ 2147483646 w 2586"/>
                  <a:gd name="T7" fmla="*/ 2147483646 h 252"/>
                  <a:gd name="T8" fmla="*/ 2147483646 w 2586"/>
                  <a:gd name="T9" fmla="*/ 2147483646 h 252"/>
                  <a:gd name="T10" fmla="*/ 0 w 2586"/>
                  <a:gd name="T11" fmla="*/ 2147483646 h 252"/>
                  <a:gd name="T12" fmla="*/ 0 w 2586"/>
                  <a:gd name="T13" fmla="*/ 0 h 252"/>
                  <a:gd name="T14" fmla="*/ 2147483646 w 2586"/>
                  <a:gd name="T15" fmla="*/ 0 h 252"/>
                  <a:gd name="T16" fmla="*/ 2147483646 w 2586"/>
                  <a:gd name="T17" fmla="*/ 2147483646 h 2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86" h="252">
                    <a:moveTo>
                      <a:pt x="2586" y="152"/>
                    </a:moveTo>
                    <a:cubicBezTo>
                      <a:pt x="2586" y="178"/>
                      <a:pt x="2576" y="204"/>
                      <a:pt x="2557" y="223"/>
                    </a:cubicBezTo>
                    <a:cubicBezTo>
                      <a:pt x="2537" y="243"/>
                      <a:pt x="2512" y="252"/>
                      <a:pt x="2486" y="252"/>
                    </a:cubicBezTo>
                    <a:cubicBezTo>
                      <a:pt x="100" y="252"/>
                      <a:pt x="100" y="252"/>
                      <a:pt x="100" y="252"/>
                    </a:cubicBezTo>
                    <a:cubicBezTo>
                      <a:pt x="75" y="252"/>
                      <a:pt x="49" y="243"/>
                      <a:pt x="30" y="223"/>
                    </a:cubicBezTo>
                    <a:cubicBezTo>
                      <a:pt x="10" y="204"/>
                      <a:pt x="0" y="178"/>
                      <a:pt x="0" y="15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86" y="0"/>
                      <a:pt x="2586" y="0"/>
                      <a:pt x="2586" y="0"/>
                    </a:cubicBezTo>
                    <a:lnTo>
                      <a:pt x="2586" y="152"/>
                    </a:lnTo>
                    <a:close/>
                  </a:path>
                </a:pathLst>
              </a:custGeom>
              <a:solidFill>
                <a:srgbClr val="DDBC9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72" name="PA-ïsľïdè"/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3191796" y="6301655"/>
                <a:ext cx="2974044" cy="10959"/>
              </a:xfrm>
              <a:custGeom>
                <a:avLst/>
                <a:gdLst>
                  <a:gd name="T0" fmla="*/ 2147483646 w 2186"/>
                  <a:gd name="T1" fmla="*/ 2147483646 h 8"/>
                  <a:gd name="T2" fmla="*/ 2147483646 w 2186"/>
                  <a:gd name="T3" fmla="*/ 2147483646 h 8"/>
                  <a:gd name="T4" fmla="*/ 0 w 2186"/>
                  <a:gd name="T5" fmla="*/ 2147483646 h 8"/>
                  <a:gd name="T6" fmla="*/ 2147483646 w 2186"/>
                  <a:gd name="T7" fmla="*/ 0 h 8"/>
                  <a:gd name="T8" fmla="*/ 2147483646 w 2186"/>
                  <a:gd name="T9" fmla="*/ 0 h 8"/>
                  <a:gd name="T10" fmla="*/ 2147483646 w 2186"/>
                  <a:gd name="T11" fmla="*/ 2147483646 h 8"/>
                  <a:gd name="T12" fmla="*/ 2147483646 w 2186"/>
                  <a:gd name="T13" fmla="*/ 2147483646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86" h="8">
                    <a:moveTo>
                      <a:pt x="2182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182" y="0"/>
                      <a:pt x="2182" y="0"/>
                      <a:pt x="2182" y="0"/>
                    </a:cubicBezTo>
                    <a:cubicBezTo>
                      <a:pt x="2185" y="0"/>
                      <a:pt x="2186" y="2"/>
                      <a:pt x="2186" y="4"/>
                    </a:cubicBezTo>
                    <a:cubicBezTo>
                      <a:pt x="2186" y="6"/>
                      <a:pt x="2185" y="8"/>
                      <a:pt x="2182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73" name="PA-iṡļíḓè"/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3191796" y="6553032"/>
                <a:ext cx="1317840" cy="10959"/>
              </a:xfrm>
              <a:custGeom>
                <a:avLst/>
                <a:gdLst>
                  <a:gd name="T0" fmla="*/ 2147483646 w 969"/>
                  <a:gd name="T1" fmla="*/ 2147483646 h 8"/>
                  <a:gd name="T2" fmla="*/ 2147483646 w 969"/>
                  <a:gd name="T3" fmla="*/ 2147483646 h 8"/>
                  <a:gd name="T4" fmla="*/ 0 w 969"/>
                  <a:gd name="T5" fmla="*/ 2147483646 h 8"/>
                  <a:gd name="T6" fmla="*/ 2147483646 w 969"/>
                  <a:gd name="T7" fmla="*/ 0 h 8"/>
                  <a:gd name="T8" fmla="*/ 2147483646 w 969"/>
                  <a:gd name="T9" fmla="*/ 0 h 8"/>
                  <a:gd name="T10" fmla="*/ 2147483646 w 969"/>
                  <a:gd name="T11" fmla="*/ 2147483646 h 8"/>
                  <a:gd name="T12" fmla="*/ 2147483646 w 969"/>
                  <a:gd name="T13" fmla="*/ 2147483646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69" h="8">
                    <a:moveTo>
                      <a:pt x="965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7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965" y="0"/>
                      <a:pt x="965" y="0"/>
                      <a:pt x="965" y="0"/>
                    </a:cubicBezTo>
                    <a:cubicBezTo>
                      <a:pt x="967" y="0"/>
                      <a:pt x="969" y="2"/>
                      <a:pt x="969" y="4"/>
                    </a:cubicBezTo>
                    <a:cubicBezTo>
                      <a:pt x="969" y="7"/>
                      <a:pt x="967" y="8"/>
                      <a:pt x="965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74" name="PA-ïsļîḍê"/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5002114" y="6613992"/>
                <a:ext cx="1318525" cy="10959"/>
              </a:xfrm>
              <a:custGeom>
                <a:avLst/>
                <a:gdLst>
                  <a:gd name="T0" fmla="*/ 2147483646 w 969"/>
                  <a:gd name="T1" fmla="*/ 2147483646 h 8"/>
                  <a:gd name="T2" fmla="*/ 2147483646 w 969"/>
                  <a:gd name="T3" fmla="*/ 2147483646 h 8"/>
                  <a:gd name="T4" fmla="*/ 0 w 969"/>
                  <a:gd name="T5" fmla="*/ 2147483646 h 8"/>
                  <a:gd name="T6" fmla="*/ 2147483646 w 969"/>
                  <a:gd name="T7" fmla="*/ 0 h 8"/>
                  <a:gd name="T8" fmla="*/ 2147483646 w 969"/>
                  <a:gd name="T9" fmla="*/ 0 h 8"/>
                  <a:gd name="T10" fmla="*/ 2147483646 w 969"/>
                  <a:gd name="T11" fmla="*/ 2147483646 h 8"/>
                  <a:gd name="T12" fmla="*/ 2147483646 w 969"/>
                  <a:gd name="T13" fmla="*/ 2147483646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69" h="8">
                    <a:moveTo>
                      <a:pt x="965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965" y="0"/>
                      <a:pt x="965" y="0"/>
                      <a:pt x="965" y="0"/>
                    </a:cubicBezTo>
                    <a:cubicBezTo>
                      <a:pt x="967" y="0"/>
                      <a:pt x="969" y="2"/>
                      <a:pt x="969" y="4"/>
                    </a:cubicBezTo>
                    <a:cubicBezTo>
                      <a:pt x="969" y="6"/>
                      <a:pt x="967" y="8"/>
                      <a:pt x="965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75" name="PA-íṧ1ïďê"/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5320614" y="6494811"/>
                <a:ext cx="555493" cy="10959"/>
              </a:xfrm>
              <a:custGeom>
                <a:avLst/>
                <a:gdLst>
                  <a:gd name="T0" fmla="*/ 2147483646 w 408"/>
                  <a:gd name="T1" fmla="*/ 2147483646 h 8"/>
                  <a:gd name="T2" fmla="*/ 2147483646 w 408"/>
                  <a:gd name="T3" fmla="*/ 2147483646 h 8"/>
                  <a:gd name="T4" fmla="*/ 0 w 408"/>
                  <a:gd name="T5" fmla="*/ 2147483646 h 8"/>
                  <a:gd name="T6" fmla="*/ 2147483646 w 408"/>
                  <a:gd name="T7" fmla="*/ 0 h 8"/>
                  <a:gd name="T8" fmla="*/ 2147483646 w 408"/>
                  <a:gd name="T9" fmla="*/ 0 h 8"/>
                  <a:gd name="T10" fmla="*/ 2147483646 w 408"/>
                  <a:gd name="T11" fmla="*/ 2147483646 h 8"/>
                  <a:gd name="T12" fmla="*/ 2147483646 w 408"/>
                  <a:gd name="T13" fmla="*/ 2147483646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08" h="8">
                    <a:moveTo>
                      <a:pt x="40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04" y="0"/>
                      <a:pt x="404" y="0"/>
                      <a:pt x="404" y="0"/>
                    </a:cubicBezTo>
                    <a:cubicBezTo>
                      <a:pt x="406" y="0"/>
                      <a:pt x="408" y="2"/>
                      <a:pt x="408" y="4"/>
                    </a:cubicBezTo>
                    <a:cubicBezTo>
                      <a:pt x="408" y="6"/>
                      <a:pt x="406" y="8"/>
                      <a:pt x="404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76" name="PA-î$ḷíde"/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3180837" y="6370835"/>
                <a:ext cx="2995278" cy="32878"/>
              </a:xfrm>
              <a:custGeom>
                <a:avLst/>
                <a:gdLst>
                  <a:gd name="T0" fmla="*/ 2147483646 w 2202"/>
                  <a:gd name="T1" fmla="*/ 2147483646 h 24"/>
                  <a:gd name="T2" fmla="*/ 2147483646 w 2202"/>
                  <a:gd name="T3" fmla="*/ 2147483646 h 24"/>
                  <a:gd name="T4" fmla="*/ 0 w 2202"/>
                  <a:gd name="T5" fmla="*/ 2147483646 h 24"/>
                  <a:gd name="T6" fmla="*/ 2147483646 w 2202"/>
                  <a:gd name="T7" fmla="*/ 0 h 24"/>
                  <a:gd name="T8" fmla="*/ 2147483646 w 2202"/>
                  <a:gd name="T9" fmla="*/ 0 h 24"/>
                  <a:gd name="T10" fmla="*/ 2147483646 w 2202"/>
                  <a:gd name="T11" fmla="*/ 2147483646 h 24"/>
                  <a:gd name="T12" fmla="*/ 2147483646 w 2202"/>
                  <a:gd name="T13" fmla="*/ 2147483646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202" h="24">
                    <a:moveTo>
                      <a:pt x="2190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6" y="24"/>
                      <a:pt x="0" y="19"/>
                      <a:pt x="0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2190" y="0"/>
                      <a:pt x="2190" y="0"/>
                      <a:pt x="2190" y="0"/>
                    </a:cubicBezTo>
                    <a:cubicBezTo>
                      <a:pt x="2197" y="0"/>
                      <a:pt x="2202" y="6"/>
                      <a:pt x="2202" y="12"/>
                    </a:cubicBezTo>
                    <a:cubicBezTo>
                      <a:pt x="2202" y="19"/>
                      <a:pt x="2197" y="24"/>
                      <a:pt x="2190" y="2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77" name="PA-iṧliḑê"/>
              <p:cNvSpPr>
                <a:spLocks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6248719" y="6370835"/>
                <a:ext cx="130140" cy="32878"/>
              </a:xfrm>
              <a:custGeom>
                <a:avLst/>
                <a:gdLst>
                  <a:gd name="T0" fmla="*/ 2147483646 w 96"/>
                  <a:gd name="T1" fmla="*/ 2147483646 h 24"/>
                  <a:gd name="T2" fmla="*/ 2147483646 w 96"/>
                  <a:gd name="T3" fmla="*/ 2147483646 h 24"/>
                  <a:gd name="T4" fmla="*/ 0 w 96"/>
                  <a:gd name="T5" fmla="*/ 2147483646 h 24"/>
                  <a:gd name="T6" fmla="*/ 2147483646 w 96"/>
                  <a:gd name="T7" fmla="*/ 0 h 24"/>
                  <a:gd name="T8" fmla="*/ 2147483646 w 96"/>
                  <a:gd name="T9" fmla="*/ 0 h 24"/>
                  <a:gd name="T10" fmla="*/ 2147483646 w 96"/>
                  <a:gd name="T11" fmla="*/ 2147483646 h 24"/>
                  <a:gd name="T12" fmla="*/ 2147483646 w 96"/>
                  <a:gd name="T13" fmla="*/ 2147483646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6" h="24">
                    <a:moveTo>
                      <a:pt x="84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0" y="0"/>
                      <a:pt x="96" y="6"/>
                      <a:pt x="96" y="12"/>
                    </a:cubicBezTo>
                    <a:cubicBezTo>
                      <a:pt x="96" y="19"/>
                      <a:pt x="90" y="24"/>
                      <a:pt x="84" y="2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78" name="PA-iṥ1iḋé"/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6421326" y="6370835"/>
                <a:ext cx="81509" cy="32878"/>
              </a:xfrm>
              <a:custGeom>
                <a:avLst/>
                <a:gdLst>
                  <a:gd name="T0" fmla="*/ 2147483646 w 60"/>
                  <a:gd name="T1" fmla="*/ 2147483646 h 24"/>
                  <a:gd name="T2" fmla="*/ 2147483646 w 60"/>
                  <a:gd name="T3" fmla="*/ 2147483646 h 24"/>
                  <a:gd name="T4" fmla="*/ 0 w 60"/>
                  <a:gd name="T5" fmla="*/ 2147483646 h 24"/>
                  <a:gd name="T6" fmla="*/ 2147483646 w 60"/>
                  <a:gd name="T7" fmla="*/ 0 h 24"/>
                  <a:gd name="T8" fmla="*/ 2147483646 w 60"/>
                  <a:gd name="T9" fmla="*/ 0 h 24"/>
                  <a:gd name="T10" fmla="*/ 2147483646 w 60"/>
                  <a:gd name="T11" fmla="*/ 2147483646 h 24"/>
                  <a:gd name="T12" fmla="*/ 2147483646 w 60"/>
                  <a:gd name="T13" fmla="*/ 2147483646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0" h="24">
                    <a:moveTo>
                      <a:pt x="48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6" y="24"/>
                      <a:pt x="0" y="19"/>
                      <a:pt x="0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55" y="0"/>
                      <a:pt x="60" y="6"/>
                      <a:pt x="60" y="12"/>
                    </a:cubicBezTo>
                    <a:cubicBezTo>
                      <a:pt x="60" y="19"/>
                      <a:pt x="55" y="24"/>
                      <a:pt x="48" y="2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79" name="PA-íslíḋê"/>
              <p:cNvSpPr>
                <a:spLocks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041792" y="6370835"/>
                <a:ext cx="82194" cy="32878"/>
              </a:xfrm>
              <a:custGeom>
                <a:avLst/>
                <a:gdLst>
                  <a:gd name="T0" fmla="*/ 2147483646 w 60"/>
                  <a:gd name="T1" fmla="*/ 2147483646 h 24"/>
                  <a:gd name="T2" fmla="*/ 2147483646 w 60"/>
                  <a:gd name="T3" fmla="*/ 2147483646 h 24"/>
                  <a:gd name="T4" fmla="*/ 0 w 60"/>
                  <a:gd name="T5" fmla="*/ 2147483646 h 24"/>
                  <a:gd name="T6" fmla="*/ 2147483646 w 60"/>
                  <a:gd name="T7" fmla="*/ 0 h 24"/>
                  <a:gd name="T8" fmla="*/ 2147483646 w 60"/>
                  <a:gd name="T9" fmla="*/ 0 h 24"/>
                  <a:gd name="T10" fmla="*/ 2147483646 w 60"/>
                  <a:gd name="T11" fmla="*/ 2147483646 h 24"/>
                  <a:gd name="T12" fmla="*/ 2147483646 w 60"/>
                  <a:gd name="T13" fmla="*/ 2147483646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0" h="24">
                    <a:moveTo>
                      <a:pt x="48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6" y="24"/>
                      <a:pt x="0" y="19"/>
                      <a:pt x="0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55" y="0"/>
                      <a:pt x="60" y="6"/>
                      <a:pt x="60" y="12"/>
                    </a:cubicBezTo>
                    <a:cubicBezTo>
                      <a:pt x="60" y="19"/>
                      <a:pt x="55" y="24"/>
                      <a:pt x="48" y="2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9" name="组合 150"/>
          <p:cNvGrpSpPr>
            <a:grpSpLocks/>
          </p:cNvGrpSpPr>
          <p:nvPr/>
        </p:nvGrpSpPr>
        <p:grpSpPr bwMode="auto">
          <a:xfrm>
            <a:off x="1531938" y="2924175"/>
            <a:ext cx="642937" cy="642938"/>
            <a:chOff x="9412887" y="2218053"/>
            <a:chExt cx="491468" cy="491468"/>
          </a:xfrm>
        </p:grpSpPr>
        <p:sp>
          <p:nvSpPr>
            <p:cNvPr id="16465" name="íSliḍé"/>
            <p:cNvSpPr>
              <a:spLocks noChangeArrowheads="1"/>
            </p:cNvSpPr>
            <p:nvPr/>
          </p:nvSpPr>
          <p:spPr bwMode="auto">
            <a:xfrm>
              <a:off x="9412887" y="2218053"/>
              <a:ext cx="491468" cy="491468"/>
            </a:xfrm>
            <a:prstGeom prst="rect">
              <a:avLst/>
            </a:prstGeom>
            <a:solidFill>
              <a:srgbClr val="FFB769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/>
            </a:p>
          </p:txBody>
        </p:sp>
        <p:grpSp>
          <p:nvGrpSpPr>
            <p:cNvPr id="10" name="组合 1"/>
            <p:cNvGrpSpPr>
              <a:grpSpLocks/>
            </p:cNvGrpSpPr>
            <p:nvPr/>
          </p:nvGrpSpPr>
          <p:grpSpPr bwMode="auto">
            <a:xfrm>
              <a:off x="9465308" y="2277029"/>
              <a:ext cx="386621" cy="380069"/>
              <a:chOff x="9465308" y="2277029"/>
              <a:chExt cx="386621" cy="380069"/>
            </a:xfrm>
          </p:grpSpPr>
          <p:sp>
            <p:nvSpPr>
              <p:cNvPr id="16467" name="iślîḋê"/>
              <p:cNvSpPr>
                <a:spLocks noChangeArrowheads="1"/>
              </p:cNvSpPr>
              <p:nvPr/>
            </p:nvSpPr>
            <p:spPr bwMode="auto">
              <a:xfrm>
                <a:off x="9465308" y="2277029"/>
                <a:ext cx="386621" cy="380069"/>
              </a:xfrm>
              <a:prstGeom prst="rect">
                <a:avLst/>
              </a:prstGeom>
              <a:solidFill>
                <a:srgbClr val="FF881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16468" name="iṥliḑè"/>
              <p:cNvSpPr>
                <a:spLocks noChangeArrowheads="1"/>
              </p:cNvSpPr>
              <p:nvPr/>
            </p:nvSpPr>
            <p:spPr bwMode="auto">
              <a:xfrm>
                <a:off x="9504627" y="2316346"/>
                <a:ext cx="301435" cy="288328"/>
              </a:xfrm>
              <a:prstGeom prst="rect">
                <a:avLst/>
              </a:prstGeom>
              <a:solidFill>
                <a:srgbClr val="FFB76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</p:grpSp>
      </p:grpSp>
      <p:grpSp>
        <p:nvGrpSpPr>
          <p:cNvPr id="16" name="组合 4"/>
          <p:cNvGrpSpPr>
            <a:grpSpLocks/>
          </p:cNvGrpSpPr>
          <p:nvPr/>
        </p:nvGrpSpPr>
        <p:grpSpPr bwMode="auto">
          <a:xfrm>
            <a:off x="828675" y="2574925"/>
            <a:ext cx="720725" cy="1008063"/>
            <a:chOff x="-11099" y="1922504"/>
            <a:chExt cx="1621160" cy="2269626"/>
          </a:xfrm>
        </p:grpSpPr>
        <p:sp>
          <p:nvSpPr>
            <p:cNvPr id="16443" name="iś1îḍé"/>
            <p:cNvSpPr>
              <a:spLocks/>
            </p:cNvSpPr>
            <p:nvPr/>
          </p:nvSpPr>
          <p:spPr bwMode="auto">
            <a:xfrm>
              <a:off x="696315" y="3057317"/>
              <a:ext cx="677941" cy="515826"/>
            </a:xfrm>
            <a:custGeom>
              <a:avLst/>
              <a:gdLst>
                <a:gd name="T0" fmla="*/ 2147483646 w 46"/>
                <a:gd name="T1" fmla="*/ 2147483646 h 35"/>
                <a:gd name="T2" fmla="*/ 2147483646 w 46"/>
                <a:gd name="T3" fmla="*/ 2147483646 h 35"/>
                <a:gd name="T4" fmla="*/ 2147483646 w 46"/>
                <a:gd name="T5" fmla="*/ 0 h 35"/>
                <a:gd name="T6" fmla="*/ 0 w 46"/>
                <a:gd name="T7" fmla="*/ 2147483646 h 35"/>
                <a:gd name="T8" fmla="*/ 2147483646 w 46"/>
                <a:gd name="T9" fmla="*/ 2147483646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35">
                  <a:moveTo>
                    <a:pt x="39" y="35"/>
                  </a:moveTo>
                  <a:lnTo>
                    <a:pt x="46" y="27"/>
                  </a:lnTo>
                  <a:lnTo>
                    <a:pt x="10" y="0"/>
                  </a:lnTo>
                  <a:lnTo>
                    <a:pt x="0" y="12"/>
                  </a:lnTo>
                  <a:lnTo>
                    <a:pt x="39" y="35"/>
                  </a:lnTo>
                  <a:close/>
                </a:path>
              </a:pathLst>
            </a:custGeom>
            <a:solidFill>
              <a:srgbClr val="394A63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6444" name="îślîḋe"/>
            <p:cNvSpPr>
              <a:spLocks/>
            </p:cNvSpPr>
            <p:nvPr/>
          </p:nvSpPr>
          <p:spPr bwMode="auto">
            <a:xfrm>
              <a:off x="1182663" y="3425762"/>
              <a:ext cx="191593" cy="677942"/>
            </a:xfrm>
            <a:custGeom>
              <a:avLst/>
              <a:gdLst>
                <a:gd name="T0" fmla="*/ 0 w 13"/>
                <a:gd name="T1" fmla="*/ 2147483646 h 46"/>
                <a:gd name="T2" fmla="*/ 2147483646 w 13"/>
                <a:gd name="T3" fmla="*/ 2147483646 h 46"/>
                <a:gd name="T4" fmla="*/ 2147483646 w 13"/>
                <a:gd name="T5" fmla="*/ 2147483646 h 46"/>
                <a:gd name="T6" fmla="*/ 0 w 13"/>
                <a:gd name="T7" fmla="*/ 0 h 46"/>
                <a:gd name="T8" fmla="*/ 0 w 13"/>
                <a:gd name="T9" fmla="*/ 2147483646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46">
                  <a:moveTo>
                    <a:pt x="0" y="46"/>
                  </a:moveTo>
                  <a:lnTo>
                    <a:pt x="8" y="46"/>
                  </a:lnTo>
                  <a:lnTo>
                    <a:pt x="13" y="2"/>
                  </a:lnTo>
                  <a:lnTo>
                    <a:pt x="0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394A63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6445" name="ïŝļîḋe"/>
            <p:cNvSpPr>
              <a:spLocks/>
            </p:cNvSpPr>
            <p:nvPr/>
          </p:nvSpPr>
          <p:spPr bwMode="auto">
            <a:xfrm>
              <a:off x="1182663" y="4074227"/>
              <a:ext cx="280019" cy="117903"/>
            </a:xfrm>
            <a:custGeom>
              <a:avLst/>
              <a:gdLst>
                <a:gd name="T0" fmla="*/ 2147483646 w 19"/>
                <a:gd name="T1" fmla="*/ 2147483646 h 8"/>
                <a:gd name="T2" fmla="*/ 2147483646 w 19"/>
                <a:gd name="T3" fmla="*/ 2147483646 h 8"/>
                <a:gd name="T4" fmla="*/ 2147483646 w 19"/>
                <a:gd name="T5" fmla="*/ 2147483646 h 8"/>
                <a:gd name="T6" fmla="*/ 2147483646 w 19"/>
                <a:gd name="T7" fmla="*/ 2147483646 h 8"/>
                <a:gd name="T8" fmla="*/ 0 w 19"/>
                <a:gd name="T9" fmla="*/ 2147483646 h 8"/>
                <a:gd name="T10" fmla="*/ 0 w 19"/>
                <a:gd name="T11" fmla="*/ 0 h 8"/>
                <a:gd name="T12" fmla="*/ 2147483646 w 19"/>
                <a:gd name="T13" fmla="*/ 2147483646 h 8"/>
                <a:gd name="T14" fmla="*/ 2147483646 w 19"/>
                <a:gd name="T15" fmla="*/ 2147483646 h 8"/>
                <a:gd name="T16" fmla="*/ 2147483646 w 19"/>
                <a:gd name="T17" fmla="*/ 2147483646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8">
                  <a:moveTo>
                    <a:pt x="19" y="8"/>
                  </a:moveTo>
                  <a:lnTo>
                    <a:pt x="13" y="8"/>
                  </a:lnTo>
                  <a:lnTo>
                    <a:pt x="6" y="6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8" y="2"/>
                  </a:lnTo>
                  <a:lnTo>
                    <a:pt x="19" y="6"/>
                  </a:lnTo>
                  <a:lnTo>
                    <a:pt x="19" y="8"/>
                  </a:lnTo>
                  <a:close/>
                </a:path>
              </a:pathLst>
            </a:custGeom>
            <a:solidFill>
              <a:srgbClr val="332F2D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6446" name="îśḻidè"/>
            <p:cNvSpPr>
              <a:spLocks/>
            </p:cNvSpPr>
            <p:nvPr/>
          </p:nvSpPr>
          <p:spPr bwMode="auto">
            <a:xfrm>
              <a:off x="563675" y="3027840"/>
              <a:ext cx="338968" cy="707414"/>
            </a:xfrm>
            <a:custGeom>
              <a:avLst/>
              <a:gdLst>
                <a:gd name="T0" fmla="*/ 0 w 23"/>
                <a:gd name="T1" fmla="*/ 2147483646 h 48"/>
                <a:gd name="T2" fmla="*/ 2147483646 w 23"/>
                <a:gd name="T3" fmla="*/ 2147483646 h 48"/>
                <a:gd name="T4" fmla="*/ 2147483646 w 23"/>
                <a:gd name="T5" fmla="*/ 2147483646 h 48"/>
                <a:gd name="T6" fmla="*/ 2147483646 w 23"/>
                <a:gd name="T7" fmla="*/ 0 h 48"/>
                <a:gd name="T8" fmla="*/ 0 w 23"/>
                <a:gd name="T9" fmla="*/ 214748364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" h="48">
                  <a:moveTo>
                    <a:pt x="0" y="46"/>
                  </a:moveTo>
                  <a:lnTo>
                    <a:pt x="11" y="48"/>
                  </a:lnTo>
                  <a:lnTo>
                    <a:pt x="23" y="6"/>
                  </a:lnTo>
                  <a:lnTo>
                    <a:pt x="7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394A63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6447" name="íšḷïďè"/>
            <p:cNvSpPr>
              <a:spLocks/>
            </p:cNvSpPr>
            <p:nvPr/>
          </p:nvSpPr>
          <p:spPr bwMode="auto">
            <a:xfrm>
              <a:off x="47850" y="3573137"/>
              <a:ext cx="677941" cy="309496"/>
            </a:xfrm>
            <a:custGeom>
              <a:avLst/>
              <a:gdLst>
                <a:gd name="T0" fmla="*/ 0 w 46"/>
                <a:gd name="T1" fmla="*/ 2147483646 h 21"/>
                <a:gd name="T2" fmla="*/ 2147483646 w 46"/>
                <a:gd name="T3" fmla="*/ 2147483646 h 21"/>
                <a:gd name="T4" fmla="*/ 2147483646 w 46"/>
                <a:gd name="T5" fmla="*/ 2147483646 h 21"/>
                <a:gd name="T6" fmla="*/ 2147483646 w 46"/>
                <a:gd name="T7" fmla="*/ 0 h 21"/>
                <a:gd name="T8" fmla="*/ 0 w 46"/>
                <a:gd name="T9" fmla="*/ 2147483646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21">
                  <a:moveTo>
                    <a:pt x="0" y="15"/>
                  </a:moveTo>
                  <a:lnTo>
                    <a:pt x="2" y="21"/>
                  </a:lnTo>
                  <a:lnTo>
                    <a:pt x="46" y="11"/>
                  </a:lnTo>
                  <a:lnTo>
                    <a:pt x="42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394A63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6448" name="î$ḻiḑè"/>
            <p:cNvSpPr>
              <a:spLocks/>
            </p:cNvSpPr>
            <p:nvPr/>
          </p:nvSpPr>
          <p:spPr bwMode="auto">
            <a:xfrm>
              <a:off x="-11099" y="3794207"/>
              <a:ext cx="88426" cy="280019"/>
            </a:xfrm>
            <a:custGeom>
              <a:avLst/>
              <a:gdLst>
                <a:gd name="T0" fmla="*/ 2147483646 w 6"/>
                <a:gd name="T1" fmla="*/ 2147483646 h 19"/>
                <a:gd name="T2" fmla="*/ 2147483646 w 6"/>
                <a:gd name="T3" fmla="*/ 2147483646 h 19"/>
                <a:gd name="T4" fmla="*/ 2147483646 w 6"/>
                <a:gd name="T5" fmla="*/ 2147483646 h 19"/>
                <a:gd name="T6" fmla="*/ 2147483646 w 6"/>
                <a:gd name="T7" fmla="*/ 2147483646 h 19"/>
                <a:gd name="T8" fmla="*/ 0 w 6"/>
                <a:gd name="T9" fmla="*/ 0 h 19"/>
                <a:gd name="T10" fmla="*/ 2147483646 w 6"/>
                <a:gd name="T11" fmla="*/ 0 h 19"/>
                <a:gd name="T12" fmla="*/ 2147483646 w 6"/>
                <a:gd name="T13" fmla="*/ 2147483646 h 19"/>
                <a:gd name="T14" fmla="*/ 2147483646 w 6"/>
                <a:gd name="T15" fmla="*/ 2147483646 h 19"/>
                <a:gd name="T16" fmla="*/ 2147483646 w 6"/>
                <a:gd name="T17" fmla="*/ 2147483646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19">
                  <a:moveTo>
                    <a:pt x="4" y="19"/>
                  </a:moveTo>
                  <a:lnTo>
                    <a:pt x="2" y="12"/>
                  </a:lnTo>
                  <a:lnTo>
                    <a:pt x="2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9"/>
                  </a:lnTo>
                  <a:lnTo>
                    <a:pt x="4" y="19"/>
                  </a:lnTo>
                  <a:close/>
                </a:path>
              </a:pathLst>
            </a:custGeom>
            <a:solidFill>
              <a:srgbClr val="332F2D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6449" name="ïsļîḍe"/>
            <p:cNvSpPr>
              <a:spLocks/>
            </p:cNvSpPr>
            <p:nvPr/>
          </p:nvSpPr>
          <p:spPr bwMode="auto">
            <a:xfrm>
              <a:off x="-11099" y="3794207"/>
              <a:ext cx="88426" cy="280019"/>
            </a:xfrm>
            <a:custGeom>
              <a:avLst/>
              <a:gdLst>
                <a:gd name="T0" fmla="*/ 2147483646 w 6"/>
                <a:gd name="T1" fmla="*/ 2147483646 h 19"/>
                <a:gd name="T2" fmla="*/ 2147483646 w 6"/>
                <a:gd name="T3" fmla="*/ 2147483646 h 19"/>
                <a:gd name="T4" fmla="*/ 2147483646 w 6"/>
                <a:gd name="T5" fmla="*/ 2147483646 h 19"/>
                <a:gd name="T6" fmla="*/ 2147483646 w 6"/>
                <a:gd name="T7" fmla="*/ 2147483646 h 19"/>
                <a:gd name="T8" fmla="*/ 2147483646 w 6"/>
                <a:gd name="T9" fmla="*/ 2147483646 h 19"/>
                <a:gd name="T10" fmla="*/ 0 w 6"/>
                <a:gd name="T11" fmla="*/ 0 h 19"/>
                <a:gd name="T12" fmla="*/ 2147483646 w 6"/>
                <a:gd name="T13" fmla="*/ 0 h 19"/>
                <a:gd name="T14" fmla="*/ 2147483646 w 6"/>
                <a:gd name="T15" fmla="*/ 2147483646 h 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" h="19">
                  <a:moveTo>
                    <a:pt x="6" y="19"/>
                  </a:moveTo>
                  <a:lnTo>
                    <a:pt x="4" y="19"/>
                  </a:lnTo>
                  <a:lnTo>
                    <a:pt x="2" y="12"/>
                  </a:lnTo>
                  <a:lnTo>
                    <a:pt x="2" y="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635D5A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6450" name="íşḻïďé"/>
            <p:cNvSpPr>
              <a:spLocks/>
            </p:cNvSpPr>
            <p:nvPr/>
          </p:nvSpPr>
          <p:spPr bwMode="auto">
            <a:xfrm>
              <a:off x="1462681" y="2747821"/>
              <a:ext cx="147380" cy="88426"/>
            </a:xfrm>
            <a:custGeom>
              <a:avLst/>
              <a:gdLst>
                <a:gd name="T0" fmla="*/ 0 w 5"/>
                <a:gd name="T1" fmla="*/ 2147483646 h 3"/>
                <a:gd name="T2" fmla="*/ 2147483646 w 5"/>
                <a:gd name="T3" fmla="*/ 2147483646 h 3"/>
                <a:gd name="T4" fmla="*/ 2147483646 w 5"/>
                <a:gd name="T5" fmla="*/ 2147483646 h 3"/>
                <a:gd name="T6" fmla="*/ 2147483646 w 5"/>
                <a:gd name="T7" fmla="*/ 2147483646 h 3"/>
                <a:gd name="T8" fmla="*/ 2147483646 w 5"/>
                <a:gd name="T9" fmla="*/ 2147483646 h 3"/>
                <a:gd name="T10" fmla="*/ 2147483646 w 5"/>
                <a:gd name="T11" fmla="*/ 0 h 3"/>
                <a:gd name="T12" fmla="*/ 2147483646 w 5"/>
                <a:gd name="T13" fmla="*/ 0 h 3"/>
                <a:gd name="T14" fmla="*/ 0 w 5"/>
                <a:gd name="T15" fmla="*/ 2147483646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" h="3">
                  <a:moveTo>
                    <a:pt x="0" y="2"/>
                  </a:moveTo>
                  <a:cubicBezTo>
                    <a:pt x="0" y="2"/>
                    <a:pt x="1" y="3"/>
                    <a:pt x="1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FFDEC5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6451" name="ïṧḷiḑe"/>
            <p:cNvSpPr>
              <a:spLocks/>
            </p:cNvSpPr>
            <p:nvPr/>
          </p:nvSpPr>
          <p:spPr bwMode="auto">
            <a:xfrm>
              <a:off x="843694" y="2438330"/>
              <a:ext cx="707414" cy="530561"/>
            </a:xfrm>
            <a:custGeom>
              <a:avLst/>
              <a:gdLst>
                <a:gd name="T0" fmla="*/ 0 w 23"/>
                <a:gd name="T1" fmla="*/ 2147483646 h 17"/>
                <a:gd name="T2" fmla="*/ 2147483646 w 23"/>
                <a:gd name="T3" fmla="*/ 2147483646 h 17"/>
                <a:gd name="T4" fmla="*/ 2147483646 w 23"/>
                <a:gd name="T5" fmla="*/ 2147483646 h 17"/>
                <a:gd name="T6" fmla="*/ 2147483646 w 23"/>
                <a:gd name="T7" fmla="*/ 2147483646 h 17"/>
                <a:gd name="T8" fmla="*/ 2147483646 w 23"/>
                <a:gd name="T9" fmla="*/ 2147483646 h 17"/>
                <a:gd name="T10" fmla="*/ 2147483646 w 23"/>
                <a:gd name="T11" fmla="*/ 2147483646 h 17"/>
                <a:gd name="T12" fmla="*/ 0 w 23"/>
                <a:gd name="T13" fmla="*/ 2147483646 h 17"/>
                <a:gd name="T14" fmla="*/ 0 w 23"/>
                <a:gd name="T15" fmla="*/ 2147483646 h 17"/>
                <a:gd name="T16" fmla="*/ 0 w 23"/>
                <a:gd name="T17" fmla="*/ 2147483646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17">
                  <a:moveTo>
                    <a:pt x="0" y="3"/>
                  </a:move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5" y="4"/>
                    <a:pt x="12" y="13"/>
                    <a:pt x="22" y="10"/>
                  </a:cubicBezTo>
                  <a:cubicBezTo>
                    <a:pt x="23" y="11"/>
                    <a:pt x="23" y="11"/>
                    <a:pt x="23" y="12"/>
                  </a:cubicBezTo>
                  <a:cubicBezTo>
                    <a:pt x="7" y="17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506A9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6452" name="ïS1îḋé"/>
            <p:cNvSpPr>
              <a:spLocks/>
            </p:cNvSpPr>
            <p:nvPr/>
          </p:nvSpPr>
          <p:spPr bwMode="auto">
            <a:xfrm>
              <a:off x="1433203" y="2836252"/>
              <a:ext cx="147380" cy="73690"/>
            </a:xfrm>
            <a:custGeom>
              <a:avLst/>
              <a:gdLst>
                <a:gd name="T0" fmla="*/ 0 w 5"/>
                <a:gd name="T1" fmla="*/ 2147483646 h 2"/>
                <a:gd name="T2" fmla="*/ 2147483646 w 5"/>
                <a:gd name="T3" fmla="*/ 2147483646 h 2"/>
                <a:gd name="T4" fmla="*/ 2147483646 w 5"/>
                <a:gd name="T5" fmla="*/ 2147483646 h 2"/>
                <a:gd name="T6" fmla="*/ 2147483646 w 5"/>
                <a:gd name="T7" fmla="*/ 2147483646 h 2"/>
                <a:gd name="T8" fmla="*/ 2147483646 w 5"/>
                <a:gd name="T9" fmla="*/ 2147483646 h 2"/>
                <a:gd name="T10" fmla="*/ 2147483646 w 5"/>
                <a:gd name="T11" fmla="*/ 0 h 2"/>
                <a:gd name="T12" fmla="*/ 2147483646 w 5"/>
                <a:gd name="T13" fmla="*/ 0 h 2"/>
                <a:gd name="T14" fmla="*/ 0 w 5"/>
                <a:gd name="T15" fmla="*/ 2147483646 h 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cubicBezTo>
                    <a:pt x="0" y="2"/>
                    <a:pt x="1" y="2"/>
                    <a:pt x="2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DEC5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6453" name="ïṧľîde"/>
            <p:cNvSpPr>
              <a:spLocks/>
            </p:cNvSpPr>
            <p:nvPr/>
          </p:nvSpPr>
          <p:spPr bwMode="auto">
            <a:xfrm>
              <a:off x="873164" y="2290949"/>
              <a:ext cx="117903" cy="88426"/>
            </a:xfrm>
            <a:custGeom>
              <a:avLst/>
              <a:gdLst>
                <a:gd name="T0" fmla="*/ 0 w 8"/>
                <a:gd name="T1" fmla="*/ 2147483646 h 6"/>
                <a:gd name="T2" fmla="*/ 2147483646 w 8"/>
                <a:gd name="T3" fmla="*/ 2147483646 h 6"/>
                <a:gd name="T4" fmla="*/ 2147483646 w 8"/>
                <a:gd name="T5" fmla="*/ 0 h 6"/>
                <a:gd name="T6" fmla="*/ 2147483646 w 8"/>
                <a:gd name="T7" fmla="*/ 0 h 6"/>
                <a:gd name="T8" fmla="*/ 0 w 8"/>
                <a:gd name="T9" fmla="*/ 214748364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6">
                  <a:moveTo>
                    <a:pt x="0" y="6"/>
                  </a:moveTo>
                  <a:lnTo>
                    <a:pt x="6" y="6"/>
                  </a:lnTo>
                  <a:lnTo>
                    <a:pt x="8" y="0"/>
                  </a:lnTo>
                  <a:lnTo>
                    <a:pt x="2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DEC5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6454" name="išliḓe"/>
            <p:cNvSpPr>
              <a:spLocks/>
            </p:cNvSpPr>
            <p:nvPr/>
          </p:nvSpPr>
          <p:spPr bwMode="auto">
            <a:xfrm>
              <a:off x="666835" y="2349903"/>
              <a:ext cx="368445" cy="766368"/>
            </a:xfrm>
            <a:custGeom>
              <a:avLst/>
              <a:gdLst>
                <a:gd name="T0" fmla="*/ 0 w 25"/>
                <a:gd name="T1" fmla="*/ 2147483646 h 52"/>
                <a:gd name="T2" fmla="*/ 2147483646 w 25"/>
                <a:gd name="T3" fmla="*/ 2147483646 h 52"/>
                <a:gd name="T4" fmla="*/ 2147483646 w 25"/>
                <a:gd name="T5" fmla="*/ 2147483646 h 52"/>
                <a:gd name="T6" fmla="*/ 2147483646 w 25"/>
                <a:gd name="T7" fmla="*/ 0 h 52"/>
                <a:gd name="T8" fmla="*/ 0 w 25"/>
                <a:gd name="T9" fmla="*/ 2147483646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52">
                  <a:moveTo>
                    <a:pt x="0" y="50"/>
                  </a:moveTo>
                  <a:lnTo>
                    <a:pt x="16" y="52"/>
                  </a:lnTo>
                  <a:lnTo>
                    <a:pt x="25" y="2"/>
                  </a:lnTo>
                  <a:lnTo>
                    <a:pt x="12" y="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637EA8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6455" name="îsḷïḓe"/>
            <p:cNvSpPr>
              <a:spLocks/>
            </p:cNvSpPr>
            <p:nvPr/>
          </p:nvSpPr>
          <p:spPr bwMode="auto">
            <a:xfrm>
              <a:off x="873164" y="1951981"/>
              <a:ext cx="280019" cy="397923"/>
            </a:xfrm>
            <a:custGeom>
              <a:avLst/>
              <a:gdLst>
                <a:gd name="T0" fmla="*/ 0 w 9"/>
                <a:gd name="T1" fmla="*/ 2147483646 h 13"/>
                <a:gd name="T2" fmla="*/ 2147483646 w 9"/>
                <a:gd name="T3" fmla="*/ 2147483646 h 13"/>
                <a:gd name="T4" fmla="*/ 2147483646 w 9"/>
                <a:gd name="T5" fmla="*/ 2147483646 h 13"/>
                <a:gd name="T6" fmla="*/ 2147483646 w 9"/>
                <a:gd name="T7" fmla="*/ 2147483646 h 13"/>
                <a:gd name="T8" fmla="*/ 2147483646 w 9"/>
                <a:gd name="T9" fmla="*/ 2147483646 h 13"/>
                <a:gd name="T10" fmla="*/ 2147483646 w 9"/>
                <a:gd name="T11" fmla="*/ 2147483646 h 13"/>
                <a:gd name="T12" fmla="*/ 2147483646 w 9"/>
                <a:gd name="T13" fmla="*/ 2147483646 h 13"/>
                <a:gd name="T14" fmla="*/ 2147483646 w 9"/>
                <a:gd name="T15" fmla="*/ 2147483646 h 13"/>
                <a:gd name="T16" fmla="*/ 2147483646 w 9"/>
                <a:gd name="T17" fmla="*/ 0 h 13"/>
                <a:gd name="T18" fmla="*/ 2147483646 w 9"/>
                <a:gd name="T19" fmla="*/ 0 h 13"/>
                <a:gd name="T20" fmla="*/ 0 w 9"/>
                <a:gd name="T21" fmla="*/ 2147483646 h 13"/>
                <a:gd name="T22" fmla="*/ 0 w 9"/>
                <a:gd name="T23" fmla="*/ 2147483646 h 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" h="13">
                  <a:moveTo>
                    <a:pt x="0" y="4"/>
                  </a:moveTo>
                  <a:cubicBezTo>
                    <a:pt x="0" y="6"/>
                    <a:pt x="0" y="8"/>
                    <a:pt x="1" y="9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3"/>
                    <a:pt x="7" y="12"/>
                    <a:pt x="7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3"/>
                    <a:pt x="8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1" y="1"/>
                    <a:pt x="0" y="3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FFDEC5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6456" name="íṡḻide"/>
            <p:cNvSpPr>
              <a:spLocks/>
            </p:cNvSpPr>
            <p:nvPr/>
          </p:nvSpPr>
          <p:spPr bwMode="auto">
            <a:xfrm>
              <a:off x="843693" y="1922504"/>
              <a:ext cx="309496" cy="280019"/>
            </a:xfrm>
            <a:custGeom>
              <a:avLst/>
              <a:gdLst>
                <a:gd name="T0" fmla="*/ 2147483646 w 10"/>
                <a:gd name="T1" fmla="*/ 2147483646 h 9"/>
                <a:gd name="T2" fmla="*/ 2147483646 w 10"/>
                <a:gd name="T3" fmla="*/ 2147483646 h 9"/>
                <a:gd name="T4" fmla="*/ 2147483646 w 10"/>
                <a:gd name="T5" fmla="*/ 2147483646 h 9"/>
                <a:gd name="T6" fmla="*/ 2147483646 w 10"/>
                <a:gd name="T7" fmla="*/ 2147483646 h 9"/>
                <a:gd name="T8" fmla="*/ 2147483646 w 10"/>
                <a:gd name="T9" fmla="*/ 2147483646 h 9"/>
                <a:gd name="T10" fmla="*/ 2147483646 w 10"/>
                <a:gd name="T11" fmla="*/ 0 h 9"/>
                <a:gd name="T12" fmla="*/ 2147483646 w 10"/>
                <a:gd name="T13" fmla="*/ 0 h 9"/>
                <a:gd name="T14" fmla="*/ 2147483646 w 10"/>
                <a:gd name="T15" fmla="*/ 2147483646 h 9"/>
                <a:gd name="T16" fmla="*/ 2147483646 w 10"/>
                <a:gd name="T17" fmla="*/ 2147483646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" h="9">
                  <a:moveTo>
                    <a:pt x="2" y="8"/>
                  </a:moveTo>
                  <a:cubicBezTo>
                    <a:pt x="3" y="9"/>
                    <a:pt x="3" y="6"/>
                    <a:pt x="4" y="6"/>
                  </a:cubicBezTo>
                  <a:cubicBezTo>
                    <a:pt x="6" y="7"/>
                    <a:pt x="4" y="8"/>
                    <a:pt x="5" y="8"/>
                  </a:cubicBezTo>
                  <a:cubicBezTo>
                    <a:pt x="6" y="9"/>
                    <a:pt x="5" y="4"/>
                    <a:pt x="8" y="5"/>
                  </a:cubicBezTo>
                  <a:cubicBezTo>
                    <a:pt x="10" y="5"/>
                    <a:pt x="8" y="4"/>
                    <a:pt x="8" y="2"/>
                  </a:cubicBezTo>
                  <a:cubicBezTo>
                    <a:pt x="6" y="3"/>
                    <a:pt x="9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2" y="1"/>
                    <a:pt x="2" y="3"/>
                  </a:cubicBezTo>
                  <a:cubicBezTo>
                    <a:pt x="2" y="3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753A13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6457" name="îṡļïdè"/>
            <p:cNvSpPr>
              <a:spLocks/>
            </p:cNvSpPr>
            <p:nvPr/>
          </p:nvSpPr>
          <p:spPr bwMode="auto">
            <a:xfrm>
              <a:off x="843693" y="2467807"/>
              <a:ext cx="648464" cy="530561"/>
            </a:xfrm>
            <a:custGeom>
              <a:avLst/>
              <a:gdLst>
                <a:gd name="T0" fmla="*/ 0 w 21"/>
                <a:gd name="T1" fmla="*/ 2147483646 h 17"/>
                <a:gd name="T2" fmla="*/ 2147483646 w 21"/>
                <a:gd name="T3" fmla="*/ 0 h 17"/>
                <a:gd name="T4" fmla="*/ 2147483646 w 21"/>
                <a:gd name="T5" fmla="*/ 2147483646 h 17"/>
                <a:gd name="T6" fmla="*/ 2147483646 w 21"/>
                <a:gd name="T7" fmla="*/ 2147483646 h 17"/>
                <a:gd name="T8" fmla="*/ 2147483646 w 21"/>
                <a:gd name="T9" fmla="*/ 2147483646 h 17"/>
                <a:gd name="T10" fmla="*/ 2147483646 w 21"/>
                <a:gd name="T11" fmla="*/ 2147483646 h 17"/>
                <a:gd name="T12" fmla="*/ 0 w 21"/>
                <a:gd name="T13" fmla="*/ 2147483646 h 17"/>
                <a:gd name="T14" fmla="*/ 0 w 21"/>
                <a:gd name="T15" fmla="*/ 2147483646 h 17"/>
                <a:gd name="T16" fmla="*/ 0 w 21"/>
                <a:gd name="T17" fmla="*/ 2147483646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17">
                  <a:moveTo>
                    <a:pt x="0" y="2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5" y="3"/>
                    <a:pt x="10" y="13"/>
                    <a:pt x="21" y="12"/>
                  </a:cubicBezTo>
                  <a:cubicBezTo>
                    <a:pt x="21" y="13"/>
                    <a:pt x="21" y="13"/>
                    <a:pt x="21" y="14"/>
                  </a:cubicBezTo>
                  <a:cubicBezTo>
                    <a:pt x="5" y="17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728EB7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6458" name="ísḻiďé"/>
            <p:cNvSpPr>
              <a:spLocks/>
            </p:cNvSpPr>
            <p:nvPr/>
          </p:nvSpPr>
          <p:spPr bwMode="auto">
            <a:xfrm>
              <a:off x="1064757" y="2128833"/>
              <a:ext cx="29477" cy="44213"/>
            </a:xfrm>
            <a:custGeom>
              <a:avLst/>
              <a:gdLst>
                <a:gd name="T0" fmla="*/ 0 w 1"/>
                <a:gd name="T1" fmla="*/ 2147483646 h 1"/>
                <a:gd name="T2" fmla="*/ 0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0 h 1"/>
                <a:gd name="T8" fmla="*/ 0 w 1"/>
                <a:gd name="T9" fmla="*/ 2147483646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6459" name="îṣḷïḑe"/>
            <p:cNvSpPr>
              <a:spLocks/>
            </p:cNvSpPr>
            <p:nvPr/>
          </p:nvSpPr>
          <p:spPr bwMode="auto">
            <a:xfrm>
              <a:off x="1064757" y="2099361"/>
              <a:ext cx="58949" cy="29477"/>
            </a:xfrm>
            <a:custGeom>
              <a:avLst/>
              <a:gdLst>
                <a:gd name="T0" fmla="*/ 0 w 4"/>
                <a:gd name="T1" fmla="*/ 2147483646 h 2"/>
                <a:gd name="T2" fmla="*/ 2147483646 w 4"/>
                <a:gd name="T3" fmla="*/ 2147483646 h 2"/>
                <a:gd name="T4" fmla="*/ 2147483646 w 4"/>
                <a:gd name="T5" fmla="*/ 2147483646 h 2"/>
                <a:gd name="T6" fmla="*/ 0 w 4"/>
                <a:gd name="T7" fmla="*/ 0 h 2"/>
                <a:gd name="T8" fmla="*/ 0 w 4"/>
                <a:gd name="T9" fmla="*/ 2147483646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6460" name="íṣḻîḓè"/>
            <p:cNvSpPr>
              <a:spLocks/>
            </p:cNvSpPr>
            <p:nvPr/>
          </p:nvSpPr>
          <p:spPr bwMode="auto">
            <a:xfrm>
              <a:off x="1182660" y="4133176"/>
              <a:ext cx="280019" cy="58949"/>
            </a:xfrm>
            <a:custGeom>
              <a:avLst/>
              <a:gdLst>
                <a:gd name="T0" fmla="*/ 2147483646 w 19"/>
                <a:gd name="T1" fmla="*/ 2147483646 h 4"/>
                <a:gd name="T2" fmla="*/ 2147483646 w 19"/>
                <a:gd name="T3" fmla="*/ 2147483646 h 4"/>
                <a:gd name="T4" fmla="*/ 2147483646 w 19"/>
                <a:gd name="T5" fmla="*/ 2147483646 h 4"/>
                <a:gd name="T6" fmla="*/ 2147483646 w 19"/>
                <a:gd name="T7" fmla="*/ 2147483646 h 4"/>
                <a:gd name="T8" fmla="*/ 2147483646 w 19"/>
                <a:gd name="T9" fmla="*/ 2147483646 h 4"/>
                <a:gd name="T10" fmla="*/ 0 w 19"/>
                <a:gd name="T11" fmla="*/ 2147483646 h 4"/>
                <a:gd name="T12" fmla="*/ 0 w 19"/>
                <a:gd name="T13" fmla="*/ 0 h 4"/>
                <a:gd name="T14" fmla="*/ 2147483646 w 19"/>
                <a:gd name="T15" fmla="*/ 2147483646 h 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" h="4">
                  <a:moveTo>
                    <a:pt x="19" y="2"/>
                  </a:moveTo>
                  <a:lnTo>
                    <a:pt x="19" y="4"/>
                  </a:lnTo>
                  <a:lnTo>
                    <a:pt x="13" y="4"/>
                  </a:lnTo>
                  <a:lnTo>
                    <a:pt x="6" y="2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635D5A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6461" name="islïḋê"/>
            <p:cNvSpPr>
              <a:spLocks/>
            </p:cNvSpPr>
            <p:nvPr/>
          </p:nvSpPr>
          <p:spPr bwMode="auto">
            <a:xfrm>
              <a:off x="932119" y="2128833"/>
              <a:ext cx="58949" cy="73690"/>
            </a:xfrm>
            <a:custGeom>
              <a:avLst/>
              <a:gdLst>
                <a:gd name="T0" fmla="*/ 0 w 2"/>
                <a:gd name="T1" fmla="*/ 0 h 2"/>
                <a:gd name="T2" fmla="*/ 2147483646 w 2"/>
                <a:gd name="T3" fmla="*/ 2147483646 h 2"/>
                <a:gd name="T4" fmla="*/ 2147483646 w 2"/>
                <a:gd name="T5" fmla="*/ 2147483646 h 2"/>
                <a:gd name="T6" fmla="*/ 2147483646 w 2"/>
                <a:gd name="T7" fmla="*/ 0 h 2"/>
                <a:gd name="T8" fmla="*/ 0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0" y="1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EBDE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6462" name="îṥḷidé"/>
            <p:cNvSpPr>
              <a:spLocks/>
            </p:cNvSpPr>
            <p:nvPr/>
          </p:nvSpPr>
          <p:spPr bwMode="auto">
            <a:xfrm>
              <a:off x="932119" y="2128834"/>
              <a:ext cx="58949" cy="44213"/>
            </a:xfrm>
            <a:custGeom>
              <a:avLst/>
              <a:gdLst>
                <a:gd name="T0" fmla="*/ 2147483646 w 2"/>
                <a:gd name="T1" fmla="*/ 0 h 1"/>
                <a:gd name="T2" fmla="*/ 2147483646 w 2"/>
                <a:gd name="T3" fmla="*/ 2147483646 h 1"/>
                <a:gd name="T4" fmla="*/ 2147483646 w 2"/>
                <a:gd name="T5" fmla="*/ 2147483646 h 1"/>
                <a:gd name="T6" fmla="*/ 2147483646 w 2"/>
                <a:gd name="T7" fmla="*/ 0 h 1"/>
                <a:gd name="T8" fmla="*/ 2147483646 w 2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2D0B8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6463" name="íṡḷîḓé"/>
            <p:cNvSpPr>
              <a:spLocks/>
            </p:cNvSpPr>
            <p:nvPr/>
          </p:nvSpPr>
          <p:spPr bwMode="auto">
            <a:xfrm>
              <a:off x="873163" y="1922504"/>
              <a:ext cx="309496" cy="176852"/>
            </a:xfrm>
            <a:custGeom>
              <a:avLst/>
              <a:gdLst>
                <a:gd name="T0" fmla="*/ 2147483646 w 10"/>
                <a:gd name="T1" fmla="*/ 0 h 6"/>
                <a:gd name="T2" fmla="*/ 0 w 10"/>
                <a:gd name="T3" fmla="*/ 2147483646 h 6"/>
                <a:gd name="T4" fmla="*/ 2147483646 w 10"/>
                <a:gd name="T5" fmla="*/ 2147483646 h 6"/>
                <a:gd name="T6" fmla="*/ 2147483646 w 10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6">
                  <a:moveTo>
                    <a:pt x="6" y="0"/>
                  </a:moveTo>
                  <a:cubicBezTo>
                    <a:pt x="3" y="0"/>
                    <a:pt x="0" y="1"/>
                    <a:pt x="0" y="4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4"/>
                    <a:pt x="8" y="1"/>
                    <a:pt x="6" y="0"/>
                  </a:cubicBezTo>
                  <a:close/>
                </a:path>
              </a:pathLst>
            </a:custGeom>
            <a:solidFill>
              <a:srgbClr val="4A6182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6464" name="iṩlide"/>
            <p:cNvSpPr>
              <a:spLocks/>
            </p:cNvSpPr>
            <p:nvPr/>
          </p:nvSpPr>
          <p:spPr bwMode="auto">
            <a:xfrm>
              <a:off x="1153179" y="2099362"/>
              <a:ext cx="88426" cy="29477"/>
            </a:xfrm>
            <a:custGeom>
              <a:avLst/>
              <a:gdLst>
                <a:gd name="T0" fmla="*/ 2147483646 w 6"/>
                <a:gd name="T1" fmla="*/ 2147483646 h 2"/>
                <a:gd name="T2" fmla="*/ 0 w 6"/>
                <a:gd name="T3" fmla="*/ 0 h 2"/>
                <a:gd name="T4" fmla="*/ 0 w 6"/>
                <a:gd name="T5" fmla="*/ 0 h 2"/>
                <a:gd name="T6" fmla="*/ 2147483646 w 6"/>
                <a:gd name="T7" fmla="*/ 0 h 2"/>
                <a:gd name="T8" fmla="*/ 2147483646 w 6"/>
                <a:gd name="T9" fmla="*/ 2147483646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2">
                  <a:moveTo>
                    <a:pt x="6" y="2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4A6182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274" name="PA-Line 1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rot="5400000" flipV="1">
            <a:off x="2404269" y="2715419"/>
            <a:ext cx="0" cy="1065212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5" name="PA-文本框 13">
            <a:extLst>
              <a:ext uri="{FF2B5EF4-FFF2-40B4-BE49-F238E27FC236}">
                <a16:creationId xmlns:a16="http://schemas.microsoft.com/office/drawing/2014/main" xmlns="" id="{79BC9811-86A1-487A-A8B4-62329FB48A1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54263" y="2716213"/>
            <a:ext cx="531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zh-CN" sz="32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</a:t>
            </a:r>
          </a:p>
        </p:txBody>
      </p:sp>
      <p:sp>
        <p:nvSpPr>
          <p:cNvPr id="277" name="PA-Line 1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rot="16200000" flipV="1">
            <a:off x="1290638" y="2706688"/>
            <a:ext cx="0" cy="106680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8" name="PA-文本框 13">
            <a:extLst>
              <a:ext uri="{FF2B5EF4-FFF2-40B4-BE49-F238E27FC236}">
                <a16:creationId xmlns:a16="http://schemas.microsoft.com/office/drawing/2014/main" xmlns="" id="{22C24012-0473-41A3-8C0A-9B111A655E40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03263" y="2603500"/>
            <a:ext cx="533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zh-CN" sz="32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</a:t>
            </a:r>
          </a:p>
        </p:txBody>
      </p:sp>
      <p:sp>
        <p:nvSpPr>
          <p:cNvPr id="279" name="PA-椭圆 14">
            <a:extLst>
              <a:ext uri="{FF2B5EF4-FFF2-40B4-BE49-F238E27FC236}">
                <a16:creationId xmlns:a16="http://schemas.microsoft.com/office/drawing/2014/main" xmlns="" id="{1FBC678D-E48A-4B04-96F1-413E39C31BDB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793875" y="3184525"/>
            <a:ext cx="115888" cy="115888"/>
          </a:xfrm>
          <a:prstGeom prst="ellipse">
            <a:avLst/>
          </a:prstGeom>
          <a:solidFill>
            <a:schemeClr val="bg2">
              <a:lumMod val="10000"/>
            </a:schemeClr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>
              <a:latin typeface="Calibri" panose="020F0502020204030204" pitchFamily="34" charset="0"/>
            </a:endParaRPr>
          </a:p>
        </p:txBody>
      </p:sp>
      <p:grpSp>
        <p:nvGrpSpPr>
          <p:cNvPr id="17" name="组合 382"/>
          <p:cNvGrpSpPr>
            <a:grpSpLocks/>
          </p:cNvGrpSpPr>
          <p:nvPr/>
        </p:nvGrpSpPr>
        <p:grpSpPr bwMode="auto">
          <a:xfrm>
            <a:off x="4492625" y="2566988"/>
            <a:ext cx="2084388" cy="1033462"/>
            <a:chOff x="5072318" y="2403318"/>
            <a:chExt cx="2084966" cy="1033291"/>
          </a:xfrm>
        </p:grpSpPr>
        <p:grpSp>
          <p:nvGrpSpPr>
            <p:cNvPr id="18" name="组合 376"/>
            <p:cNvGrpSpPr>
              <a:grpSpLocks/>
            </p:cNvGrpSpPr>
            <p:nvPr/>
          </p:nvGrpSpPr>
          <p:grpSpPr bwMode="auto">
            <a:xfrm>
              <a:off x="5867618" y="2561502"/>
              <a:ext cx="1289666" cy="875107"/>
              <a:chOff x="8291182" y="1087254"/>
              <a:chExt cx="1289666" cy="875107"/>
            </a:xfrm>
          </p:grpSpPr>
          <p:grpSp>
            <p:nvGrpSpPr>
              <p:cNvPr id="19" name="组合 308"/>
              <p:cNvGrpSpPr>
                <a:grpSpLocks/>
              </p:cNvGrpSpPr>
              <p:nvPr/>
            </p:nvGrpSpPr>
            <p:grpSpPr bwMode="auto">
              <a:xfrm>
                <a:off x="8694055" y="1087254"/>
                <a:ext cx="642647" cy="642647"/>
                <a:chOff x="9412887" y="2218053"/>
                <a:chExt cx="491468" cy="491468"/>
              </a:xfrm>
            </p:grpSpPr>
            <p:sp>
              <p:nvSpPr>
                <p:cNvPr id="16439" name="íSliḍé"/>
                <p:cNvSpPr>
                  <a:spLocks noChangeArrowheads="1"/>
                </p:cNvSpPr>
                <p:nvPr/>
              </p:nvSpPr>
              <p:spPr bwMode="auto">
                <a:xfrm>
                  <a:off x="9412887" y="2218053"/>
                  <a:ext cx="491468" cy="491468"/>
                </a:xfrm>
                <a:prstGeom prst="rect">
                  <a:avLst/>
                </a:prstGeom>
                <a:solidFill>
                  <a:srgbClr val="FFB76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/>
                </a:p>
              </p:txBody>
            </p:sp>
            <p:grpSp>
              <p:nvGrpSpPr>
                <p:cNvPr id="20" name="组合 310"/>
                <p:cNvGrpSpPr>
                  <a:grpSpLocks/>
                </p:cNvGrpSpPr>
                <p:nvPr/>
              </p:nvGrpSpPr>
              <p:grpSpPr bwMode="auto">
                <a:xfrm>
                  <a:off x="9465308" y="2277029"/>
                  <a:ext cx="386621" cy="380069"/>
                  <a:chOff x="9465308" y="2277029"/>
                  <a:chExt cx="386621" cy="380069"/>
                </a:xfrm>
              </p:grpSpPr>
              <p:sp>
                <p:nvSpPr>
                  <p:cNvPr id="16441" name="iślîḋê"/>
                  <p:cNvSpPr>
                    <a:spLocks noChangeArrowheads="1"/>
                  </p:cNvSpPr>
                  <p:nvPr/>
                </p:nvSpPr>
                <p:spPr bwMode="auto">
                  <a:xfrm>
                    <a:off x="9465308" y="2277029"/>
                    <a:ext cx="386621" cy="380069"/>
                  </a:xfrm>
                  <a:prstGeom prst="rect">
                    <a:avLst/>
                  </a:prstGeom>
                  <a:solidFill>
                    <a:srgbClr val="FF881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/>
                  </a:p>
                </p:txBody>
              </p:sp>
              <p:sp>
                <p:nvSpPr>
                  <p:cNvPr id="16442" name="iṥliḑè"/>
                  <p:cNvSpPr>
                    <a:spLocks noChangeArrowheads="1"/>
                  </p:cNvSpPr>
                  <p:nvPr/>
                </p:nvSpPr>
                <p:spPr bwMode="auto">
                  <a:xfrm>
                    <a:off x="9504627" y="2316346"/>
                    <a:ext cx="301435" cy="288328"/>
                  </a:xfrm>
                  <a:prstGeom prst="rect">
                    <a:avLst/>
                  </a:prstGeom>
                  <a:solidFill>
                    <a:srgbClr val="FFB76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/>
                  </a:p>
                </p:txBody>
              </p:sp>
            </p:grpSp>
          </p:grpSp>
          <p:grpSp>
            <p:nvGrpSpPr>
              <p:cNvPr id="21" name="组合 352"/>
              <p:cNvGrpSpPr>
                <a:grpSpLocks/>
              </p:cNvGrpSpPr>
              <p:nvPr/>
            </p:nvGrpSpPr>
            <p:grpSpPr bwMode="auto">
              <a:xfrm flipH="1">
                <a:off x="8291182" y="1321020"/>
                <a:ext cx="1289666" cy="641341"/>
                <a:chOff x="10731454" y="3733665"/>
                <a:chExt cx="3277521" cy="1629887"/>
              </a:xfrm>
            </p:grpSpPr>
            <p:grpSp>
              <p:nvGrpSpPr>
                <p:cNvPr id="22" name="组合 347"/>
                <p:cNvGrpSpPr>
                  <a:grpSpLocks/>
                </p:cNvGrpSpPr>
                <p:nvPr/>
              </p:nvGrpSpPr>
              <p:grpSpPr bwMode="auto">
                <a:xfrm>
                  <a:off x="12977989" y="4881926"/>
                  <a:ext cx="481626" cy="481626"/>
                  <a:chOff x="13324939" y="4881926"/>
                  <a:chExt cx="225524" cy="225524"/>
                </a:xfrm>
              </p:grpSpPr>
              <p:sp>
                <p:nvSpPr>
                  <p:cNvPr id="16436" name="íṧlíḋê"/>
                  <p:cNvSpPr>
                    <a:spLocks noChangeArrowheads="1"/>
                  </p:cNvSpPr>
                  <p:nvPr/>
                </p:nvSpPr>
                <p:spPr bwMode="auto">
                  <a:xfrm>
                    <a:off x="13324939" y="4881926"/>
                    <a:ext cx="225524" cy="225524"/>
                  </a:xfrm>
                  <a:prstGeom prst="ellipse">
                    <a:avLst/>
                  </a:prstGeom>
                  <a:solidFill>
                    <a:srgbClr val="30303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/>
                  </a:p>
                </p:txBody>
              </p:sp>
              <p:sp>
                <p:nvSpPr>
                  <p:cNvPr id="16437" name="ïśľîḍè"/>
                  <p:cNvSpPr>
                    <a:spLocks noChangeArrowheads="1"/>
                  </p:cNvSpPr>
                  <p:nvPr/>
                </p:nvSpPr>
                <p:spPr bwMode="auto">
                  <a:xfrm>
                    <a:off x="13370046" y="4927032"/>
                    <a:ext cx="135311" cy="135311"/>
                  </a:xfrm>
                  <a:prstGeom prst="ellipse">
                    <a:avLst/>
                  </a:prstGeom>
                  <a:solidFill>
                    <a:srgbClr val="9B9B9B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/>
                  </a:p>
                </p:txBody>
              </p:sp>
              <p:sp>
                <p:nvSpPr>
                  <p:cNvPr id="16438" name="îšḻïḓè"/>
                  <p:cNvSpPr>
                    <a:spLocks noChangeArrowheads="1"/>
                  </p:cNvSpPr>
                  <p:nvPr/>
                </p:nvSpPr>
                <p:spPr bwMode="auto">
                  <a:xfrm>
                    <a:off x="13370046" y="4927032"/>
                    <a:ext cx="90205" cy="90205"/>
                  </a:xfrm>
                  <a:prstGeom prst="ellipse">
                    <a:avLst/>
                  </a:prstGeom>
                  <a:solidFill>
                    <a:srgbClr val="CECEC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/>
                  </a:p>
                </p:txBody>
              </p:sp>
            </p:grpSp>
            <p:sp>
              <p:nvSpPr>
                <p:cNvPr id="16430" name="íṣ1íḓe"/>
                <p:cNvSpPr>
                  <a:spLocks noChangeArrowheads="1"/>
                </p:cNvSpPr>
                <p:nvPr/>
              </p:nvSpPr>
              <p:spPr bwMode="auto">
                <a:xfrm>
                  <a:off x="10731454" y="4724066"/>
                  <a:ext cx="2819009" cy="157868"/>
                </a:xfrm>
                <a:prstGeom prst="rect">
                  <a:avLst/>
                </a:prstGeom>
                <a:solidFill>
                  <a:srgbClr val="28282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/>
                </a:p>
              </p:txBody>
            </p:sp>
            <p:sp>
              <p:nvSpPr>
                <p:cNvPr id="16431" name="íṥľîḋe"/>
                <p:cNvSpPr>
                  <a:spLocks/>
                </p:cNvSpPr>
                <p:nvPr/>
              </p:nvSpPr>
              <p:spPr bwMode="auto">
                <a:xfrm>
                  <a:off x="13505361" y="3733665"/>
                  <a:ext cx="503614" cy="1103152"/>
                </a:xfrm>
                <a:custGeom>
                  <a:avLst/>
                  <a:gdLst>
                    <a:gd name="T0" fmla="*/ 2147483646 w 42"/>
                    <a:gd name="T1" fmla="*/ 2147483646 h 92"/>
                    <a:gd name="T2" fmla="*/ 2147483646 w 42"/>
                    <a:gd name="T3" fmla="*/ 2147483646 h 92"/>
                    <a:gd name="T4" fmla="*/ 0 w 42"/>
                    <a:gd name="T5" fmla="*/ 2147483646 h 92"/>
                    <a:gd name="T6" fmla="*/ 2147483646 w 42"/>
                    <a:gd name="T7" fmla="*/ 0 h 92"/>
                    <a:gd name="T8" fmla="*/ 2147483646 w 42"/>
                    <a:gd name="T9" fmla="*/ 2147483646 h 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2" h="92">
                      <a:moveTo>
                        <a:pt x="42" y="2"/>
                      </a:moveTo>
                      <a:lnTo>
                        <a:pt x="2" y="92"/>
                      </a:lnTo>
                      <a:lnTo>
                        <a:pt x="0" y="89"/>
                      </a:lnTo>
                      <a:lnTo>
                        <a:pt x="38" y="0"/>
                      </a:lnTo>
                      <a:lnTo>
                        <a:pt x="42" y="2"/>
                      </a:lnTo>
                      <a:close/>
                    </a:path>
                  </a:pathLst>
                </a:custGeom>
                <a:solidFill>
                  <a:srgbClr val="28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3" name="组合 348"/>
                <p:cNvGrpSpPr>
                  <a:grpSpLocks/>
                </p:cNvGrpSpPr>
                <p:nvPr/>
              </p:nvGrpSpPr>
              <p:grpSpPr bwMode="auto">
                <a:xfrm>
                  <a:off x="10772002" y="4881926"/>
                  <a:ext cx="481626" cy="481626"/>
                  <a:chOff x="13324939" y="4881926"/>
                  <a:chExt cx="225524" cy="225524"/>
                </a:xfrm>
              </p:grpSpPr>
              <p:sp>
                <p:nvSpPr>
                  <p:cNvPr id="16433" name="íṧlíḋê"/>
                  <p:cNvSpPr>
                    <a:spLocks noChangeArrowheads="1"/>
                  </p:cNvSpPr>
                  <p:nvPr/>
                </p:nvSpPr>
                <p:spPr bwMode="auto">
                  <a:xfrm>
                    <a:off x="13324939" y="4881926"/>
                    <a:ext cx="225524" cy="225524"/>
                  </a:xfrm>
                  <a:prstGeom prst="ellipse">
                    <a:avLst/>
                  </a:prstGeom>
                  <a:solidFill>
                    <a:srgbClr val="30303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/>
                  </a:p>
                </p:txBody>
              </p:sp>
              <p:sp>
                <p:nvSpPr>
                  <p:cNvPr id="16434" name="ïśľîḍè"/>
                  <p:cNvSpPr>
                    <a:spLocks noChangeArrowheads="1"/>
                  </p:cNvSpPr>
                  <p:nvPr/>
                </p:nvSpPr>
                <p:spPr bwMode="auto">
                  <a:xfrm>
                    <a:off x="13370046" y="4927032"/>
                    <a:ext cx="135311" cy="135311"/>
                  </a:xfrm>
                  <a:prstGeom prst="ellipse">
                    <a:avLst/>
                  </a:prstGeom>
                  <a:solidFill>
                    <a:srgbClr val="9B9B9B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/>
                  </a:p>
                </p:txBody>
              </p:sp>
              <p:sp>
                <p:nvSpPr>
                  <p:cNvPr id="16435" name="îšḻïḓè"/>
                  <p:cNvSpPr>
                    <a:spLocks noChangeArrowheads="1"/>
                  </p:cNvSpPr>
                  <p:nvPr/>
                </p:nvSpPr>
                <p:spPr bwMode="auto">
                  <a:xfrm>
                    <a:off x="13407197" y="4932045"/>
                    <a:ext cx="90205" cy="90205"/>
                  </a:xfrm>
                  <a:prstGeom prst="ellipse">
                    <a:avLst/>
                  </a:prstGeom>
                  <a:solidFill>
                    <a:srgbClr val="CECEC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/>
                  </a:p>
                </p:txBody>
              </p:sp>
            </p:grpSp>
          </p:grpSp>
        </p:grpSp>
        <p:grpSp>
          <p:nvGrpSpPr>
            <p:cNvPr id="24" name="组合 4"/>
            <p:cNvGrpSpPr>
              <a:grpSpLocks/>
            </p:cNvGrpSpPr>
            <p:nvPr/>
          </p:nvGrpSpPr>
          <p:grpSpPr bwMode="auto">
            <a:xfrm>
              <a:off x="5072318" y="2403318"/>
              <a:ext cx="720239" cy="1007865"/>
              <a:chOff x="-11099" y="1922504"/>
              <a:chExt cx="1621160" cy="2269626"/>
            </a:xfrm>
          </p:grpSpPr>
          <p:sp>
            <p:nvSpPr>
              <p:cNvPr id="16405" name="iś1îḍé"/>
              <p:cNvSpPr>
                <a:spLocks/>
              </p:cNvSpPr>
              <p:nvPr/>
            </p:nvSpPr>
            <p:spPr bwMode="auto">
              <a:xfrm>
                <a:off x="696315" y="3057317"/>
                <a:ext cx="677941" cy="515826"/>
              </a:xfrm>
              <a:custGeom>
                <a:avLst/>
                <a:gdLst>
                  <a:gd name="T0" fmla="*/ 2147483646 w 46"/>
                  <a:gd name="T1" fmla="*/ 2147483646 h 35"/>
                  <a:gd name="T2" fmla="*/ 2147483646 w 46"/>
                  <a:gd name="T3" fmla="*/ 2147483646 h 35"/>
                  <a:gd name="T4" fmla="*/ 2147483646 w 46"/>
                  <a:gd name="T5" fmla="*/ 0 h 35"/>
                  <a:gd name="T6" fmla="*/ 0 w 46"/>
                  <a:gd name="T7" fmla="*/ 2147483646 h 35"/>
                  <a:gd name="T8" fmla="*/ 2147483646 w 46"/>
                  <a:gd name="T9" fmla="*/ 2147483646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" h="35">
                    <a:moveTo>
                      <a:pt x="39" y="35"/>
                    </a:moveTo>
                    <a:lnTo>
                      <a:pt x="46" y="27"/>
                    </a:lnTo>
                    <a:lnTo>
                      <a:pt x="10" y="0"/>
                    </a:lnTo>
                    <a:lnTo>
                      <a:pt x="0" y="12"/>
                    </a:lnTo>
                    <a:lnTo>
                      <a:pt x="39" y="35"/>
                    </a:lnTo>
                    <a:close/>
                  </a:path>
                </a:pathLst>
              </a:custGeom>
              <a:solidFill>
                <a:srgbClr val="394A6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06" name="îślîḋe"/>
              <p:cNvSpPr>
                <a:spLocks/>
              </p:cNvSpPr>
              <p:nvPr/>
            </p:nvSpPr>
            <p:spPr bwMode="auto">
              <a:xfrm>
                <a:off x="1182663" y="3425762"/>
                <a:ext cx="191593" cy="677942"/>
              </a:xfrm>
              <a:custGeom>
                <a:avLst/>
                <a:gdLst>
                  <a:gd name="T0" fmla="*/ 0 w 13"/>
                  <a:gd name="T1" fmla="*/ 2147483646 h 46"/>
                  <a:gd name="T2" fmla="*/ 2147483646 w 13"/>
                  <a:gd name="T3" fmla="*/ 2147483646 h 46"/>
                  <a:gd name="T4" fmla="*/ 2147483646 w 13"/>
                  <a:gd name="T5" fmla="*/ 2147483646 h 46"/>
                  <a:gd name="T6" fmla="*/ 0 w 13"/>
                  <a:gd name="T7" fmla="*/ 0 h 46"/>
                  <a:gd name="T8" fmla="*/ 0 w 13"/>
                  <a:gd name="T9" fmla="*/ 2147483646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46">
                    <a:moveTo>
                      <a:pt x="0" y="46"/>
                    </a:moveTo>
                    <a:lnTo>
                      <a:pt x="8" y="46"/>
                    </a:lnTo>
                    <a:lnTo>
                      <a:pt x="13" y="2"/>
                    </a:lnTo>
                    <a:lnTo>
                      <a:pt x="0" y="0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394A6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07" name="ïŝļîḋe"/>
              <p:cNvSpPr>
                <a:spLocks/>
              </p:cNvSpPr>
              <p:nvPr/>
            </p:nvSpPr>
            <p:spPr bwMode="auto">
              <a:xfrm>
                <a:off x="1182663" y="4074227"/>
                <a:ext cx="280019" cy="117903"/>
              </a:xfrm>
              <a:custGeom>
                <a:avLst/>
                <a:gdLst>
                  <a:gd name="T0" fmla="*/ 2147483646 w 19"/>
                  <a:gd name="T1" fmla="*/ 2147483646 h 8"/>
                  <a:gd name="T2" fmla="*/ 2147483646 w 19"/>
                  <a:gd name="T3" fmla="*/ 2147483646 h 8"/>
                  <a:gd name="T4" fmla="*/ 2147483646 w 19"/>
                  <a:gd name="T5" fmla="*/ 2147483646 h 8"/>
                  <a:gd name="T6" fmla="*/ 2147483646 w 19"/>
                  <a:gd name="T7" fmla="*/ 2147483646 h 8"/>
                  <a:gd name="T8" fmla="*/ 0 w 19"/>
                  <a:gd name="T9" fmla="*/ 2147483646 h 8"/>
                  <a:gd name="T10" fmla="*/ 0 w 19"/>
                  <a:gd name="T11" fmla="*/ 0 h 8"/>
                  <a:gd name="T12" fmla="*/ 2147483646 w 19"/>
                  <a:gd name="T13" fmla="*/ 2147483646 h 8"/>
                  <a:gd name="T14" fmla="*/ 2147483646 w 19"/>
                  <a:gd name="T15" fmla="*/ 2147483646 h 8"/>
                  <a:gd name="T16" fmla="*/ 2147483646 w 19"/>
                  <a:gd name="T17" fmla="*/ 2147483646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8">
                    <a:moveTo>
                      <a:pt x="19" y="8"/>
                    </a:moveTo>
                    <a:lnTo>
                      <a:pt x="13" y="8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9" y="6"/>
                    </a:lnTo>
                    <a:lnTo>
                      <a:pt x="19" y="8"/>
                    </a:lnTo>
                    <a:close/>
                  </a:path>
                </a:pathLst>
              </a:custGeom>
              <a:solidFill>
                <a:srgbClr val="332F2D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08" name="îśḻidè"/>
              <p:cNvSpPr>
                <a:spLocks/>
              </p:cNvSpPr>
              <p:nvPr/>
            </p:nvSpPr>
            <p:spPr bwMode="auto">
              <a:xfrm>
                <a:off x="563675" y="3027840"/>
                <a:ext cx="338968" cy="707414"/>
              </a:xfrm>
              <a:custGeom>
                <a:avLst/>
                <a:gdLst>
                  <a:gd name="T0" fmla="*/ 0 w 23"/>
                  <a:gd name="T1" fmla="*/ 2147483646 h 48"/>
                  <a:gd name="T2" fmla="*/ 2147483646 w 23"/>
                  <a:gd name="T3" fmla="*/ 2147483646 h 48"/>
                  <a:gd name="T4" fmla="*/ 2147483646 w 23"/>
                  <a:gd name="T5" fmla="*/ 2147483646 h 48"/>
                  <a:gd name="T6" fmla="*/ 2147483646 w 23"/>
                  <a:gd name="T7" fmla="*/ 0 h 48"/>
                  <a:gd name="T8" fmla="*/ 0 w 23"/>
                  <a:gd name="T9" fmla="*/ 214748364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48">
                    <a:moveTo>
                      <a:pt x="0" y="46"/>
                    </a:moveTo>
                    <a:lnTo>
                      <a:pt x="11" y="48"/>
                    </a:lnTo>
                    <a:lnTo>
                      <a:pt x="23" y="6"/>
                    </a:lnTo>
                    <a:lnTo>
                      <a:pt x="7" y="0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394A6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09" name="íšḷïďè"/>
              <p:cNvSpPr>
                <a:spLocks/>
              </p:cNvSpPr>
              <p:nvPr/>
            </p:nvSpPr>
            <p:spPr bwMode="auto">
              <a:xfrm>
                <a:off x="47850" y="3573137"/>
                <a:ext cx="677941" cy="309496"/>
              </a:xfrm>
              <a:custGeom>
                <a:avLst/>
                <a:gdLst>
                  <a:gd name="T0" fmla="*/ 0 w 46"/>
                  <a:gd name="T1" fmla="*/ 2147483646 h 21"/>
                  <a:gd name="T2" fmla="*/ 2147483646 w 46"/>
                  <a:gd name="T3" fmla="*/ 2147483646 h 21"/>
                  <a:gd name="T4" fmla="*/ 2147483646 w 46"/>
                  <a:gd name="T5" fmla="*/ 2147483646 h 21"/>
                  <a:gd name="T6" fmla="*/ 2147483646 w 46"/>
                  <a:gd name="T7" fmla="*/ 0 h 21"/>
                  <a:gd name="T8" fmla="*/ 0 w 46"/>
                  <a:gd name="T9" fmla="*/ 2147483646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" h="21">
                    <a:moveTo>
                      <a:pt x="0" y="15"/>
                    </a:moveTo>
                    <a:lnTo>
                      <a:pt x="2" y="21"/>
                    </a:lnTo>
                    <a:lnTo>
                      <a:pt x="46" y="11"/>
                    </a:lnTo>
                    <a:lnTo>
                      <a:pt x="42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394A6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10" name="î$ḻiḑè"/>
              <p:cNvSpPr>
                <a:spLocks/>
              </p:cNvSpPr>
              <p:nvPr/>
            </p:nvSpPr>
            <p:spPr bwMode="auto">
              <a:xfrm>
                <a:off x="-11099" y="3794207"/>
                <a:ext cx="88426" cy="280019"/>
              </a:xfrm>
              <a:custGeom>
                <a:avLst/>
                <a:gdLst>
                  <a:gd name="T0" fmla="*/ 2147483646 w 6"/>
                  <a:gd name="T1" fmla="*/ 2147483646 h 19"/>
                  <a:gd name="T2" fmla="*/ 2147483646 w 6"/>
                  <a:gd name="T3" fmla="*/ 2147483646 h 19"/>
                  <a:gd name="T4" fmla="*/ 2147483646 w 6"/>
                  <a:gd name="T5" fmla="*/ 2147483646 h 19"/>
                  <a:gd name="T6" fmla="*/ 2147483646 w 6"/>
                  <a:gd name="T7" fmla="*/ 2147483646 h 19"/>
                  <a:gd name="T8" fmla="*/ 0 w 6"/>
                  <a:gd name="T9" fmla="*/ 0 h 19"/>
                  <a:gd name="T10" fmla="*/ 2147483646 w 6"/>
                  <a:gd name="T11" fmla="*/ 0 h 19"/>
                  <a:gd name="T12" fmla="*/ 2147483646 w 6"/>
                  <a:gd name="T13" fmla="*/ 2147483646 h 19"/>
                  <a:gd name="T14" fmla="*/ 2147483646 w 6"/>
                  <a:gd name="T15" fmla="*/ 2147483646 h 19"/>
                  <a:gd name="T16" fmla="*/ 2147483646 w 6"/>
                  <a:gd name="T17" fmla="*/ 2147483646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19">
                    <a:moveTo>
                      <a:pt x="4" y="19"/>
                    </a:moveTo>
                    <a:lnTo>
                      <a:pt x="2" y="12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6" y="19"/>
                    </a:lnTo>
                    <a:lnTo>
                      <a:pt x="4" y="19"/>
                    </a:lnTo>
                    <a:close/>
                  </a:path>
                </a:pathLst>
              </a:custGeom>
              <a:solidFill>
                <a:srgbClr val="332F2D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11" name="ïsļîḍe"/>
              <p:cNvSpPr>
                <a:spLocks/>
              </p:cNvSpPr>
              <p:nvPr/>
            </p:nvSpPr>
            <p:spPr bwMode="auto">
              <a:xfrm>
                <a:off x="-11099" y="3794207"/>
                <a:ext cx="88426" cy="280019"/>
              </a:xfrm>
              <a:custGeom>
                <a:avLst/>
                <a:gdLst>
                  <a:gd name="T0" fmla="*/ 2147483646 w 6"/>
                  <a:gd name="T1" fmla="*/ 2147483646 h 19"/>
                  <a:gd name="T2" fmla="*/ 2147483646 w 6"/>
                  <a:gd name="T3" fmla="*/ 2147483646 h 19"/>
                  <a:gd name="T4" fmla="*/ 2147483646 w 6"/>
                  <a:gd name="T5" fmla="*/ 2147483646 h 19"/>
                  <a:gd name="T6" fmla="*/ 2147483646 w 6"/>
                  <a:gd name="T7" fmla="*/ 2147483646 h 19"/>
                  <a:gd name="T8" fmla="*/ 2147483646 w 6"/>
                  <a:gd name="T9" fmla="*/ 2147483646 h 19"/>
                  <a:gd name="T10" fmla="*/ 0 w 6"/>
                  <a:gd name="T11" fmla="*/ 0 h 19"/>
                  <a:gd name="T12" fmla="*/ 2147483646 w 6"/>
                  <a:gd name="T13" fmla="*/ 0 h 19"/>
                  <a:gd name="T14" fmla="*/ 2147483646 w 6"/>
                  <a:gd name="T15" fmla="*/ 2147483646 h 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" h="19">
                    <a:moveTo>
                      <a:pt x="6" y="19"/>
                    </a:moveTo>
                    <a:lnTo>
                      <a:pt x="4" y="19"/>
                    </a:lnTo>
                    <a:lnTo>
                      <a:pt x="2" y="12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6" y="19"/>
                    </a:lnTo>
                    <a:close/>
                  </a:path>
                </a:pathLst>
              </a:custGeom>
              <a:solidFill>
                <a:srgbClr val="635D5A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12" name="íşḻïďé"/>
              <p:cNvSpPr>
                <a:spLocks/>
              </p:cNvSpPr>
              <p:nvPr/>
            </p:nvSpPr>
            <p:spPr bwMode="auto">
              <a:xfrm>
                <a:off x="1462681" y="2747821"/>
                <a:ext cx="147380" cy="88426"/>
              </a:xfrm>
              <a:custGeom>
                <a:avLst/>
                <a:gdLst>
                  <a:gd name="T0" fmla="*/ 0 w 5"/>
                  <a:gd name="T1" fmla="*/ 2147483646 h 3"/>
                  <a:gd name="T2" fmla="*/ 2147483646 w 5"/>
                  <a:gd name="T3" fmla="*/ 2147483646 h 3"/>
                  <a:gd name="T4" fmla="*/ 2147483646 w 5"/>
                  <a:gd name="T5" fmla="*/ 2147483646 h 3"/>
                  <a:gd name="T6" fmla="*/ 2147483646 w 5"/>
                  <a:gd name="T7" fmla="*/ 2147483646 h 3"/>
                  <a:gd name="T8" fmla="*/ 2147483646 w 5"/>
                  <a:gd name="T9" fmla="*/ 2147483646 h 3"/>
                  <a:gd name="T10" fmla="*/ 2147483646 w 5"/>
                  <a:gd name="T11" fmla="*/ 0 h 3"/>
                  <a:gd name="T12" fmla="*/ 2147483646 w 5"/>
                  <a:gd name="T13" fmla="*/ 0 h 3"/>
                  <a:gd name="T14" fmla="*/ 0 w 5"/>
                  <a:gd name="T15" fmla="*/ 2147483646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2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FFDEC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13" name="ïṧḷiḑe"/>
              <p:cNvSpPr>
                <a:spLocks/>
              </p:cNvSpPr>
              <p:nvPr/>
            </p:nvSpPr>
            <p:spPr bwMode="auto">
              <a:xfrm>
                <a:off x="843694" y="2438330"/>
                <a:ext cx="707414" cy="530561"/>
              </a:xfrm>
              <a:custGeom>
                <a:avLst/>
                <a:gdLst>
                  <a:gd name="T0" fmla="*/ 0 w 23"/>
                  <a:gd name="T1" fmla="*/ 2147483646 h 17"/>
                  <a:gd name="T2" fmla="*/ 2147483646 w 23"/>
                  <a:gd name="T3" fmla="*/ 2147483646 h 17"/>
                  <a:gd name="T4" fmla="*/ 2147483646 w 23"/>
                  <a:gd name="T5" fmla="*/ 2147483646 h 17"/>
                  <a:gd name="T6" fmla="*/ 2147483646 w 23"/>
                  <a:gd name="T7" fmla="*/ 2147483646 h 17"/>
                  <a:gd name="T8" fmla="*/ 2147483646 w 23"/>
                  <a:gd name="T9" fmla="*/ 2147483646 h 17"/>
                  <a:gd name="T10" fmla="*/ 2147483646 w 23"/>
                  <a:gd name="T11" fmla="*/ 2147483646 h 17"/>
                  <a:gd name="T12" fmla="*/ 0 w 23"/>
                  <a:gd name="T13" fmla="*/ 2147483646 h 17"/>
                  <a:gd name="T14" fmla="*/ 0 w 23"/>
                  <a:gd name="T15" fmla="*/ 2147483646 h 17"/>
                  <a:gd name="T16" fmla="*/ 0 w 23"/>
                  <a:gd name="T17" fmla="*/ 2147483646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17">
                    <a:moveTo>
                      <a:pt x="0" y="3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5" y="4"/>
                      <a:pt x="12" y="13"/>
                      <a:pt x="22" y="10"/>
                    </a:cubicBezTo>
                    <a:cubicBezTo>
                      <a:pt x="23" y="11"/>
                      <a:pt x="23" y="11"/>
                      <a:pt x="23" y="12"/>
                    </a:cubicBezTo>
                    <a:cubicBezTo>
                      <a:pt x="7" y="17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506A9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14" name="ïS1îḋé"/>
              <p:cNvSpPr>
                <a:spLocks/>
              </p:cNvSpPr>
              <p:nvPr/>
            </p:nvSpPr>
            <p:spPr bwMode="auto">
              <a:xfrm>
                <a:off x="1433203" y="2836252"/>
                <a:ext cx="147380" cy="73690"/>
              </a:xfrm>
              <a:custGeom>
                <a:avLst/>
                <a:gdLst>
                  <a:gd name="T0" fmla="*/ 0 w 5"/>
                  <a:gd name="T1" fmla="*/ 2147483646 h 2"/>
                  <a:gd name="T2" fmla="*/ 2147483646 w 5"/>
                  <a:gd name="T3" fmla="*/ 2147483646 h 2"/>
                  <a:gd name="T4" fmla="*/ 2147483646 w 5"/>
                  <a:gd name="T5" fmla="*/ 2147483646 h 2"/>
                  <a:gd name="T6" fmla="*/ 2147483646 w 5"/>
                  <a:gd name="T7" fmla="*/ 2147483646 h 2"/>
                  <a:gd name="T8" fmla="*/ 2147483646 w 5"/>
                  <a:gd name="T9" fmla="*/ 2147483646 h 2"/>
                  <a:gd name="T10" fmla="*/ 2147483646 w 5"/>
                  <a:gd name="T11" fmla="*/ 0 h 2"/>
                  <a:gd name="T12" fmla="*/ 2147483646 w 5"/>
                  <a:gd name="T13" fmla="*/ 0 h 2"/>
                  <a:gd name="T14" fmla="*/ 0 w 5"/>
                  <a:gd name="T15" fmla="*/ 2147483646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0" y="2"/>
                      <a:pt x="1" y="2"/>
                      <a:pt x="2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C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15" name="ïṧľîde"/>
              <p:cNvSpPr>
                <a:spLocks/>
              </p:cNvSpPr>
              <p:nvPr/>
            </p:nvSpPr>
            <p:spPr bwMode="auto">
              <a:xfrm>
                <a:off x="873164" y="2290949"/>
                <a:ext cx="117903" cy="88426"/>
              </a:xfrm>
              <a:custGeom>
                <a:avLst/>
                <a:gdLst>
                  <a:gd name="T0" fmla="*/ 0 w 8"/>
                  <a:gd name="T1" fmla="*/ 2147483646 h 6"/>
                  <a:gd name="T2" fmla="*/ 2147483646 w 8"/>
                  <a:gd name="T3" fmla="*/ 2147483646 h 6"/>
                  <a:gd name="T4" fmla="*/ 2147483646 w 8"/>
                  <a:gd name="T5" fmla="*/ 0 h 6"/>
                  <a:gd name="T6" fmla="*/ 2147483646 w 8"/>
                  <a:gd name="T7" fmla="*/ 0 h 6"/>
                  <a:gd name="T8" fmla="*/ 0 w 8"/>
                  <a:gd name="T9" fmla="*/ 214748364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6">
                    <a:moveTo>
                      <a:pt x="0" y="6"/>
                    </a:moveTo>
                    <a:lnTo>
                      <a:pt x="6" y="6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DEC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16" name="išliḓe"/>
              <p:cNvSpPr>
                <a:spLocks/>
              </p:cNvSpPr>
              <p:nvPr/>
            </p:nvSpPr>
            <p:spPr bwMode="auto">
              <a:xfrm>
                <a:off x="666835" y="2349903"/>
                <a:ext cx="368445" cy="766368"/>
              </a:xfrm>
              <a:custGeom>
                <a:avLst/>
                <a:gdLst>
                  <a:gd name="T0" fmla="*/ 0 w 25"/>
                  <a:gd name="T1" fmla="*/ 2147483646 h 52"/>
                  <a:gd name="T2" fmla="*/ 2147483646 w 25"/>
                  <a:gd name="T3" fmla="*/ 2147483646 h 52"/>
                  <a:gd name="T4" fmla="*/ 2147483646 w 25"/>
                  <a:gd name="T5" fmla="*/ 2147483646 h 52"/>
                  <a:gd name="T6" fmla="*/ 2147483646 w 25"/>
                  <a:gd name="T7" fmla="*/ 0 h 52"/>
                  <a:gd name="T8" fmla="*/ 0 w 25"/>
                  <a:gd name="T9" fmla="*/ 2147483646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" h="52">
                    <a:moveTo>
                      <a:pt x="0" y="50"/>
                    </a:moveTo>
                    <a:lnTo>
                      <a:pt x="16" y="52"/>
                    </a:lnTo>
                    <a:lnTo>
                      <a:pt x="25" y="2"/>
                    </a:lnTo>
                    <a:lnTo>
                      <a:pt x="12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637EA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17" name="îsḷïḓe"/>
              <p:cNvSpPr>
                <a:spLocks/>
              </p:cNvSpPr>
              <p:nvPr/>
            </p:nvSpPr>
            <p:spPr bwMode="auto">
              <a:xfrm>
                <a:off x="873164" y="1951981"/>
                <a:ext cx="280019" cy="397923"/>
              </a:xfrm>
              <a:custGeom>
                <a:avLst/>
                <a:gdLst>
                  <a:gd name="T0" fmla="*/ 0 w 9"/>
                  <a:gd name="T1" fmla="*/ 2147483646 h 13"/>
                  <a:gd name="T2" fmla="*/ 2147483646 w 9"/>
                  <a:gd name="T3" fmla="*/ 2147483646 h 13"/>
                  <a:gd name="T4" fmla="*/ 2147483646 w 9"/>
                  <a:gd name="T5" fmla="*/ 2147483646 h 13"/>
                  <a:gd name="T6" fmla="*/ 2147483646 w 9"/>
                  <a:gd name="T7" fmla="*/ 2147483646 h 13"/>
                  <a:gd name="T8" fmla="*/ 2147483646 w 9"/>
                  <a:gd name="T9" fmla="*/ 2147483646 h 13"/>
                  <a:gd name="T10" fmla="*/ 2147483646 w 9"/>
                  <a:gd name="T11" fmla="*/ 2147483646 h 13"/>
                  <a:gd name="T12" fmla="*/ 2147483646 w 9"/>
                  <a:gd name="T13" fmla="*/ 2147483646 h 13"/>
                  <a:gd name="T14" fmla="*/ 2147483646 w 9"/>
                  <a:gd name="T15" fmla="*/ 2147483646 h 13"/>
                  <a:gd name="T16" fmla="*/ 2147483646 w 9"/>
                  <a:gd name="T17" fmla="*/ 0 h 13"/>
                  <a:gd name="T18" fmla="*/ 2147483646 w 9"/>
                  <a:gd name="T19" fmla="*/ 0 h 13"/>
                  <a:gd name="T20" fmla="*/ 0 w 9"/>
                  <a:gd name="T21" fmla="*/ 2147483646 h 13"/>
                  <a:gd name="T22" fmla="*/ 0 w 9"/>
                  <a:gd name="T23" fmla="*/ 2147483646 h 1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" h="13">
                    <a:moveTo>
                      <a:pt x="0" y="4"/>
                    </a:moveTo>
                    <a:cubicBezTo>
                      <a:pt x="0" y="6"/>
                      <a:pt x="0" y="8"/>
                      <a:pt x="1" y="9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6" y="13"/>
                      <a:pt x="7" y="12"/>
                      <a:pt x="7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3"/>
                      <a:pt x="8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1" y="1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DEC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18" name="íṡḻide"/>
              <p:cNvSpPr>
                <a:spLocks/>
              </p:cNvSpPr>
              <p:nvPr/>
            </p:nvSpPr>
            <p:spPr bwMode="auto">
              <a:xfrm>
                <a:off x="843693" y="1922504"/>
                <a:ext cx="309496" cy="280019"/>
              </a:xfrm>
              <a:custGeom>
                <a:avLst/>
                <a:gdLst>
                  <a:gd name="T0" fmla="*/ 2147483646 w 10"/>
                  <a:gd name="T1" fmla="*/ 2147483646 h 9"/>
                  <a:gd name="T2" fmla="*/ 2147483646 w 10"/>
                  <a:gd name="T3" fmla="*/ 2147483646 h 9"/>
                  <a:gd name="T4" fmla="*/ 2147483646 w 10"/>
                  <a:gd name="T5" fmla="*/ 2147483646 h 9"/>
                  <a:gd name="T6" fmla="*/ 2147483646 w 10"/>
                  <a:gd name="T7" fmla="*/ 2147483646 h 9"/>
                  <a:gd name="T8" fmla="*/ 2147483646 w 10"/>
                  <a:gd name="T9" fmla="*/ 2147483646 h 9"/>
                  <a:gd name="T10" fmla="*/ 2147483646 w 10"/>
                  <a:gd name="T11" fmla="*/ 0 h 9"/>
                  <a:gd name="T12" fmla="*/ 2147483646 w 10"/>
                  <a:gd name="T13" fmla="*/ 0 h 9"/>
                  <a:gd name="T14" fmla="*/ 2147483646 w 10"/>
                  <a:gd name="T15" fmla="*/ 2147483646 h 9"/>
                  <a:gd name="T16" fmla="*/ 2147483646 w 10"/>
                  <a:gd name="T17" fmla="*/ 2147483646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9">
                    <a:moveTo>
                      <a:pt x="2" y="8"/>
                    </a:moveTo>
                    <a:cubicBezTo>
                      <a:pt x="3" y="9"/>
                      <a:pt x="3" y="6"/>
                      <a:pt x="4" y="6"/>
                    </a:cubicBezTo>
                    <a:cubicBezTo>
                      <a:pt x="6" y="7"/>
                      <a:pt x="4" y="8"/>
                      <a:pt x="5" y="8"/>
                    </a:cubicBezTo>
                    <a:cubicBezTo>
                      <a:pt x="6" y="9"/>
                      <a:pt x="5" y="4"/>
                      <a:pt x="8" y="5"/>
                    </a:cubicBezTo>
                    <a:cubicBezTo>
                      <a:pt x="10" y="5"/>
                      <a:pt x="8" y="4"/>
                      <a:pt x="8" y="2"/>
                    </a:cubicBezTo>
                    <a:cubicBezTo>
                      <a:pt x="6" y="3"/>
                      <a:pt x="9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2" y="1"/>
                      <a:pt x="2" y="3"/>
                    </a:cubicBezTo>
                    <a:cubicBezTo>
                      <a:pt x="2" y="3"/>
                      <a:pt x="0" y="8"/>
                      <a:pt x="2" y="8"/>
                    </a:cubicBezTo>
                    <a:close/>
                  </a:path>
                </a:pathLst>
              </a:custGeom>
              <a:solidFill>
                <a:srgbClr val="753A1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19" name="îṡļïdè"/>
              <p:cNvSpPr>
                <a:spLocks/>
              </p:cNvSpPr>
              <p:nvPr/>
            </p:nvSpPr>
            <p:spPr bwMode="auto">
              <a:xfrm>
                <a:off x="843693" y="2467807"/>
                <a:ext cx="648464" cy="530561"/>
              </a:xfrm>
              <a:custGeom>
                <a:avLst/>
                <a:gdLst>
                  <a:gd name="T0" fmla="*/ 0 w 21"/>
                  <a:gd name="T1" fmla="*/ 2147483646 h 17"/>
                  <a:gd name="T2" fmla="*/ 2147483646 w 21"/>
                  <a:gd name="T3" fmla="*/ 0 h 17"/>
                  <a:gd name="T4" fmla="*/ 2147483646 w 21"/>
                  <a:gd name="T5" fmla="*/ 2147483646 h 17"/>
                  <a:gd name="T6" fmla="*/ 2147483646 w 21"/>
                  <a:gd name="T7" fmla="*/ 2147483646 h 17"/>
                  <a:gd name="T8" fmla="*/ 2147483646 w 21"/>
                  <a:gd name="T9" fmla="*/ 2147483646 h 17"/>
                  <a:gd name="T10" fmla="*/ 2147483646 w 21"/>
                  <a:gd name="T11" fmla="*/ 2147483646 h 17"/>
                  <a:gd name="T12" fmla="*/ 0 w 21"/>
                  <a:gd name="T13" fmla="*/ 2147483646 h 17"/>
                  <a:gd name="T14" fmla="*/ 0 w 21"/>
                  <a:gd name="T15" fmla="*/ 2147483646 h 17"/>
                  <a:gd name="T16" fmla="*/ 0 w 21"/>
                  <a:gd name="T17" fmla="*/ 2147483646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" h="17">
                    <a:moveTo>
                      <a:pt x="0" y="2"/>
                    </a:move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3"/>
                      <a:pt x="10" y="13"/>
                      <a:pt x="21" y="12"/>
                    </a:cubicBezTo>
                    <a:cubicBezTo>
                      <a:pt x="21" y="13"/>
                      <a:pt x="21" y="13"/>
                      <a:pt x="21" y="14"/>
                    </a:cubicBezTo>
                    <a:cubicBezTo>
                      <a:pt x="5" y="17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728EB7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20" name="ísḻiďé"/>
              <p:cNvSpPr>
                <a:spLocks/>
              </p:cNvSpPr>
              <p:nvPr/>
            </p:nvSpPr>
            <p:spPr bwMode="auto">
              <a:xfrm>
                <a:off x="1064757" y="2128833"/>
                <a:ext cx="29477" cy="44213"/>
              </a:xfrm>
              <a:custGeom>
                <a:avLst/>
                <a:gdLst>
                  <a:gd name="T0" fmla="*/ 0 w 1"/>
                  <a:gd name="T1" fmla="*/ 2147483646 h 1"/>
                  <a:gd name="T2" fmla="*/ 0 w 1"/>
                  <a:gd name="T3" fmla="*/ 2147483646 h 1"/>
                  <a:gd name="T4" fmla="*/ 2147483646 w 1"/>
                  <a:gd name="T5" fmla="*/ 2147483646 h 1"/>
                  <a:gd name="T6" fmla="*/ 2147483646 w 1"/>
                  <a:gd name="T7" fmla="*/ 0 h 1"/>
                  <a:gd name="T8" fmla="*/ 0 w 1"/>
                  <a:gd name="T9" fmla="*/ 2147483646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21" name="îṣḷïḑe"/>
              <p:cNvSpPr>
                <a:spLocks/>
              </p:cNvSpPr>
              <p:nvPr/>
            </p:nvSpPr>
            <p:spPr bwMode="auto">
              <a:xfrm>
                <a:off x="1064757" y="2099361"/>
                <a:ext cx="58949" cy="29477"/>
              </a:xfrm>
              <a:custGeom>
                <a:avLst/>
                <a:gdLst>
                  <a:gd name="T0" fmla="*/ 0 w 4"/>
                  <a:gd name="T1" fmla="*/ 2147483646 h 2"/>
                  <a:gd name="T2" fmla="*/ 2147483646 w 4"/>
                  <a:gd name="T3" fmla="*/ 2147483646 h 2"/>
                  <a:gd name="T4" fmla="*/ 2147483646 w 4"/>
                  <a:gd name="T5" fmla="*/ 2147483646 h 2"/>
                  <a:gd name="T6" fmla="*/ 0 w 4"/>
                  <a:gd name="T7" fmla="*/ 0 h 2"/>
                  <a:gd name="T8" fmla="*/ 0 w 4"/>
                  <a:gd name="T9" fmla="*/ 2147483646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F3F3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22" name="íṣḻîḓè"/>
              <p:cNvSpPr>
                <a:spLocks/>
              </p:cNvSpPr>
              <p:nvPr/>
            </p:nvSpPr>
            <p:spPr bwMode="auto">
              <a:xfrm>
                <a:off x="1182660" y="4133176"/>
                <a:ext cx="280019" cy="58949"/>
              </a:xfrm>
              <a:custGeom>
                <a:avLst/>
                <a:gdLst>
                  <a:gd name="T0" fmla="*/ 2147483646 w 19"/>
                  <a:gd name="T1" fmla="*/ 2147483646 h 4"/>
                  <a:gd name="T2" fmla="*/ 2147483646 w 19"/>
                  <a:gd name="T3" fmla="*/ 2147483646 h 4"/>
                  <a:gd name="T4" fmla="*/ 2147483646 w 19"/>
                  <a:gd name="T5" fmla="*/ 2147483646 h 4"/>
                  <a:gd name="T6" fmla="*/ 2147483646 w 19"/>
                  <a:gd name="T7" fmla="*/ 2147483646 h 4"/>
                  <a:gd name="T8" fmla="*/ 2147483646 w 19"/>
                  <a:gd name="T9" fmla="*/ 2147483646 h 4"/>
                  <a:gd name="T10" fmla="*/ 0 w 19"/>
                  <a:gd name="T11" fmla="*/ 2147483646 h 4"/>
                  <a:gd name="T12" fmla="*/ 0 w 19"/>
                  <a:gd name="T13" fmla="*/ 0 h 4"/>
                  <a:gd name="T14" fmla="*/ 2147483646 w 19"/>
                  <a:gd name="T15" fmla="*/ 2147483646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9" h="4">
                    <a:moveTo>
                      <a:pt x="19" y="2"/>
                    </a:moveTo>
                    <a:lnTo>
                      <a:pt x="19" y="4"/>
                    </a:lnTo>
                    <a:lnTo>
                      <a:pt x="13" y="4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635D5A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23" name="islïḋê"/>
              <p:cNvSpPr>
                <a:spLocks/>
              </p:cNvSpPr>
              <p:nvPr/>
            </p:nvSpPr>
            <p:spPr bwMode="auto">
              <a:xfrm>
                <a:off x="932119" y="2128833"/>
                <a:ext cx="58949" cy="73690"/>
              </a:xfrm>
              <a:custGeom>
                <a:avLst/>
                <a:gdLst>
                  <a:gd name="T0" fmla="*/ 0 w 2"/>
                  <a:gd name="T1" fmla="*/ 0 h 2"/>
                  <a:gd name="T2" fmla="*/ 2147483646 w 2"/>
                  <a:gd name="T3" fmla="*/ 2147483646 h 2"/>
                  <a:gd name="T4" fmla="*/ 2147483646 w 2"/>
                  <a:gd name="T5" fmla="*/ 2147483646 h 2"/>
                  <a:gd name="T6" fmla="*/ 2147483646 w 2"/>
                  <a:gd name="T7" fmla="*/ 0 h 2"/>
                  <a:gd name="T8" fmla="*/ 0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EBD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24" name="îṥḷidé"/>
              <p:cNvSpPr>
                <a:spLocks/>
              </p:cNvSpPr>
              <p:nvPr/>
            </p:nvSpPr>
            <p:spPr bwMode="auto">
              <a:xfrm>
                <a:off x="932119" y="2128834"/>
                <a:ext cx="58949" cy="44213"/>
              </a:xfrm>
              <a:custGeom>
                <a:avLst/>
                <a:gdLst>
                  <a:gd name="T0" fmla="*/ 2147483646 w 2"/>
                  <a:gd name="T1" fmla="*/ 0 h 1"/>
                  <a:gd name="T2" fmla="*/ 2147483646 w 2"/>
                  <a:gd name="T3" fmla="*/ 2147483646 h 1"/>
                  <a:gd name="T4" fmla="*/ 2147483646 w 2"/>
                  <a:gd name="T5" fmla="*/ 2147483646 h 1"/>
                  <a:gd name="T6" fmla="*/ 2147483646 w 2"/>
                  <a:gd name="T7" fmla="*/ 0 h 1"/>
                  <a:gd name="T8" fmla="*/ 2147483646 w 2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2D0B8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25" name="íṡḷîḓé"/>
              <p:cNvSpPr>
                <a:spLocks/>
              </p:cNvSpPr>
              <p:nvPr/>
            </p:nvSpPr>
            <p:spPr bwMode="auto">
              <a:xfrm>
                <a:off x="873163" y="1922504"/>
                <a:ext cx="309496" cy="176852"/>
              </a:xfrm>
              <a:custGeom>
                <a:avLst/>
                <a:gdLst>
                  <a:gd name="T0" fmla="*/ 2147483646 w 10"/>
                  <a:gd name="T1" fmla="*/ 0 h 6"/>
                  <a:gd name="T2" fmla="*/ 0 w 10"/>
                  <a:gd name="T3" fmla="*/ 2147483646 h 6"/>
                  <a:gd name="T4" fmla="*/ 2147483646 w 10"/>
                  <a:gd name="T5" fmla="*/ 2147483646 h 6"/>
                  <a:gd name="T6" fmla="*/ 2147483646 w 10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" h="6">
                    <a:moveTo>
                      <a:pt x="6" y="0"/>
                    </a:moveTo>
                    <a:cubicBezTo>
                      <a:pt x="3" y="0"/>
                      <a:pt x="0" y="1"/>
                      <a:pt x="0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4"/>
                      <a:pt x="8" y="1"/>
                      <a:pt x="6" y="0"/>
                    </a:cubicBezTo>
                    <a:close/>
                  </a:path>
                </a:pathLst>
              </a:custGeom>
              <a:solidFill>
                <a:srgbClr val="4A6182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26" name="iṩlide"/>
              <p:cNvSpPr>
                <a:spLocks/>
              </p:cNvSpPr>
              <p:nvPr/>
            </p:nvSpPr>
            <p:spPr bwMode="auto">
              <a:xfrm>
                <a:off x="1153179" y="2099362"/>
                <a:ext cx="88426" cy="29477"/>
              </a:xfrm>
              <a:custGeom>
                <a:avLst/>
                <a:gdLst>
                  <a:gd name="T0" fmla="*/ 2147483646 w 6"/>
                  <a:gd name="T1" fmla="*/ 2147483646 h 2"/>
                  <a:gd name="T2" fmla="*/ 0 w 6"/>
                  <a:gd name="T3" fmla="*/ 0 h 2"/>
                  <a:gd name="T4" fmla="*/ 0 w 6"/>
                  <a:gd name="T5" fmla="*/ 0 h 2"/>
                  <a:gd name="T6" fmla="*/ 2147483646 w 6"/>
                  <a:gd name="T7" fmla="*/ 0 h 2"/>
                  <a:gd name="T8" fmla="*/ 2147483646 w 6"/>
                  <a:gd name="T9" fmla="*/ 2147483646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6" y="2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4A6182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cxnSp>
          <p:nvCxnSpPr>
            <p:cNvPr id="380" name="直接连接符 379">
              <a:extLst>
                <a:ext uri="{FF2B5EF4-FFF2-40B4-BE49-F238E27FC236}">
                  <a16:creationId xmlns:a16="http://schemas.microsoft.com/office/drawing/2014/main" xmlns="" id="{5DF76B34-3AB2-4A65-967B-DDFD6AABE6C3}"/>
                </a:ext>
              </a:extLst>
            </p:cNvPr>
            <p:cNvCxnSpPr>
              <a:cxnSpLocks/>
            </p:cNvCxnSpPr>
            <p:nvPr/>
          </p:nvCxnSpPr>
          <p:spPr>
            <a:xfrm>
              <a:off x="5766248" y="2804889"/>
              <a:ext cx="117508" cy="0"/>
            </a:xfrm>
            <a:prstGeom prst="line">
              <a:avLst/>
            </a:prstGeom>
            <a:ln w="19050">
              <a:solidFill>
                <a:srgbClr val="2828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81481E-6 L 0.30937 0.001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0.15486 2.96296E-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274" grpId="0" animBg="1"/>
      <p:bldP spid="275" grpId="0"/>
      <p:bldP spid="277" grpId="0" animBg="1"/>
      <p:bldP spid="278" grpId="0"/>
      <p:bldP spid="27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8B96748F-831C-40E6-8A3E-5CFE3335044C}"/>
              </a:ext>
            </a:extLst>
          </p:cNvPr>
          <p:cNvSpPr/>
          <p:nvPr/>
        </p:nvSpPr>
        <p:spPr>
          <a:xfrm>
            <a:off x="509588" y="1384300"/>
            <a:ext cx="7959725" cy="3979863"/>
          </a:xfrm>
          <a:prstGeom prst="roundRect">
            <a:avLst>
              <a:gd name="adj" fmla="val 1152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3" name="文本框 5">
            <a:extLst>
              <a:ext uri="{FF2B5EF4-FFF2-40B4-BE49-F238E27FC236}">
                <a16:creationId xmlns:a16="http://schemas.microsoft.com/office/drawing/2014/main" xmlns="" id="{0938B517-4059-4CE7-B568-4B5DE3391E8C}"/>
              </a:ext>
            </a:extLst>
          </p:cNvPr>
          <p:cNvSpPr txBox="1"/>
          <p:nvPr/>
        </p:nvSpPr>
        <p:spPr>
          <a:xfrm>
            <a:off x="509913" y="241827"/>
            <a:ext cx="1981828" cy="769441"/>
          </a:xfrm>
          <a:prstGeom prst="round1Rect">
            <a:avLst>
              <a:gd name="adj" fmla="val 16667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anchor="ctr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摩擦力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684213" y="1493838"/>
            <a:ext cx="5900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200" b="1">
                <a:latin typeface="楷体" pitchFamily="49" charset="-122"/>
                <a:ea typeface="楷体" pitchFamily="49" charset="-122"/>
              </a:rPr>
              <a:t>摩擦力的作用点：</a:t>
            </a:r>
          </a:p>
        </p:txBody>
      </p:sp>
      <p:grpSp>
        <p:nvGrpSpPr>
          <p:cNvPr id="2" name="组合 4"/>
          <p:cNvGrpSpPr>
            <a:grpSpLocks/>
          </p:cNvGrpSpPr>
          <p:nvPr/>
        </p:nvGrpSpPr>
        <p:grpSpPr bwMode="auto">
          <a:xfrm>
            <a:off x="2438400" y="2344738"/>
            <a:ext cx="3990975" cy="2792412"/>
            <a:chOff x="2438401" y="2344871"/>
            <a:chExt cx="3991318" cy="2792306"/>
          </a:xfrm>
        </p:grpSpPr>
        <p:grpSp>
          <p:nvGrpSpPr>
            <p:cNvPr id="4" name="组合 956"/>
            <p:cNvGrpSpPr>
              <a:grpSpLocks/>
            </p:cNvGrpSpPr>
            <p:nvPr/>
          </p:nvGrpSpPr>
          <p:grpSpPr bwMode="auto">
            <a:xfrm>
              <a:off x="2438401" y="4687558"/>
              <a:ext cx="3991318" cy="449619"/>
              <a:chOff x="3041792" y="6248941"/>
              <a:chExt cx="3534332" cy="480808"/>
            </a:xfrm>
          </p:grpSpPr>
          <p:sp>
            <p:nvSpPr>
              <p:cNvPr id="17451" name="PA-îşliďè"/>
              <p:cNvSpPr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3058231" y="6248941"/>
                <a:ext cx="3517893" cy="342475"/>
              </a:xfrm>
              <a:prstGeom prst="rect">
                <a:avLst/>
              </a:prstGeom>
              <a:solidFill>
                <a:srgbClr val="8DC63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grpSp>
            <p:nvGrpSpPr>
              <p:cNvPr id="5" name="组合 954"/>
              <p:cNvGrpSpPr>
                <a:grpSpLocks/>
              </p:cNvGrpSpPr>
              <p:nvPr/>
            </p:nvGrpSpPr>
            <p:grpSpPr bwMode="auto">
              <a:xfrm>
                <a:off x="3041792" y="6301655"/>
                <a:ext cx="3534332" cy="428094"/>
                <a:chOff x="3041792" y="6301655"/>
                <a:chExt cx="3534332" cy="428094"/>
              </a:xfrm>
            </p:grpSpPr>
            <p:sp>
              <p:nvSpPr>
                <p:cNvPr id="17453" name="PA-îšľïḑe"/>
                <p:cNvSpPr>
                  <a:spLocks/>
                </p:cNvSpPr>
                <p:nvPr>
                  <p:custDataLst>
                    <p:tags r:id="rId9"/>
                  </p:custDataLst>
                </p:nvPr>
              </p:nvSpPr>
              <p:spPr bwMode="auto">
                <a:xfrm>
                  <a:off x="3058231" y="6387274"/>
                  <a:ext cx="3517893" cy="342475"/>
                </a:xfrm>
                <a:custGeom>
                  <a:avLst/>
                  <a:gdLst>
                    <a:gd name="T0" fmla="*/ 2147483646 w 2586"/>
                    <a:gd name="T1" fmla="*/ 2147483646 h 252"/>
                    <a:gd name="T2" fmla="*/ 2147483646 w 2586"/>
                    <a:gd name="T3" fmla="*/ 2147483646 h 252"/>
                    <a:gd name="T4" fmla="*/ 2147483646 w 2586"/>
                    <a:gd name="T5" fmla="*/ 2147483646 h 252"/>
                    <a:gd name="T6" fmla="*/ 2147483646 w 2586"/>
                    <a:gd name="T7" fmla="*/ 2147483646 h 252"/>
                    <a:gd name="T8" fmla="*/ 2147483646 w 2586"/>
                    <a:gd name="T9" fmla="*/ 2147483646 h 252"/>
                    <a:gd name="T10" fmla="*/ 0 w 2586"/>
                    <a:gd name="T11" fmla="*/ 2147483646 h 252"/>
                    <a:gd name="T12" fmla="*/ 0 w 2586"/>
                    <a:gd name="T13" fmla="*/ 0 h 252"/>
                    <a:gd name="T14" fmla="*/ 2147483646 w 2586"/>
                    <a:gd name="T15" fmla="*/ 0 h 252"/>
                    <a:gd name="T16" fmla="*/ 2147483646 w 2586"/>
                    <a:gd name="T17" fmla="*/ 2147483646 h 25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86" h="252">
                      <a:moveTo>
                        <a:pt x="2586" y="152"/>
                      </a:moveTo>
                      <a:cubicBezTo>
                        <a:pt x="2586" y="178"/>
                        <a:pt x="2576" y="204"/>
                        <a:pt x="2557" y="223"/>
                      </a:cubicBezTo>
                      <a:cubicBezTo>
                        <a:pt x="2537" y="243"/>
                        <a:pt x="2512" y="252"/>
                        <a:pt x="2486" y="252"/>
                      </a:cubicBezTo>
                      <a:cubicBezTo>
                        <a:pt x="100" y="252"/>
                        <a:pt x="100" y="252"/>
                        <a:pt x="100" y="252"/>
                      </a:cubicBezTo>
                      <a:cubicBezTo>
                        <a:pt x="75" y="252"/>
                        <a:pt x="49" y="243"/>
                        <a:pt x="30" y="223"/>
                      </a:cubicBezTo>
                      <a:cubicBezTo>
                        <a:pt x="10" y="204"/>
                        <a:pt x="0" y="178"/>
                        <a:pt x="0" y="152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586" y="0"/>
                        <a:pt x="2586" y="0"/>
                        <a:pt x="2586" y="0"/>
                      </a:cubicBezTo>
                      <a:lnTo>
                        <a:pt x="2586" y="152"/>
                      </a:lnTo>
                      <a:close/>
                    </a:path>
                  </a:pathLst>
                </a:custGeom>
                <a:solidFill>
                  <a:srgbClr val="DDBC9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54" name="PA-ïsľïdè"/>
                <p:cNvSpPr>
                  <a:spLocks/>
                </p:cNvSpPr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3191796" y="6301655"/>
                  <a:ext cx="2974044" cy="10959"/>
                </a:xfrm>
                <a:custGeom>
                  <a:avLst/>
                  <a:gdLst>
                    <a:gd name="T0" fmla="*/ 2147483646 w 2186"/>
                    <a:gd name="T1" fmla="*/ 2147483646 h 8"/>
                    <a:gd name="T2" fmla="*/ 2147483646 w 2186"/>
                    <a:gd name="T3" fmla="*/ 2147483646 h 8"/>
                    <a:gd name="T4" fmla="*/ 0 w 2186"/>
                    <a:gd name="T5" fmla="*/ 2147483646 h 8"/>
                    <a:gd name="T6" fmla="*/ 2147483646 w 2186"/>
                    <a:gd name="T7" fmla="*/ 0 h 8"/>
                    <a:gd name="T8" fmla="*/ 2147483646 w 2186"/>
                    <a:gd name="T9" fmla="*/ 0 h 8"/>
                    <a:gd name="T10" fmla="*/ 2147483646 w 2186"/>
                    <a:gd name="T11" fmla="*/ 2147483646 h 8"/>
                    <a:gd name="T12" fmla="*/ 2147483646 w 2186"/>
                    <a:gd name="T13" fmla="*/ 2147483646 h 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186" h="8">
                      <a:moveTo>
                        <a:pt x="2182" y="8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2" y="8"/>
                        <a:pt x="0" y="6"/>
                        <a:pt x="0" y="4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2182" y="0"/>
                        <a:pt x="2182" y="0"/>
                        <a:pt x="2182" y="0"/>
                      </a:cubicBezTo>
                      <a:cubicBezTo>
                        <a:pt x="2185" y="0"/>
                        <a:pt x="2186" y="2"/>
                        <a:pt x="2186" y="4"/>
                      </a:cubicBezTo>
                      <a:cubicBezTo>
                        <a:pt x="2186" y="6"/>
                        <a:pt x="2185" y="8"/>
                        <a:pt x="2182" y="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55" name="PA-iṡļíḓè"/>
                <p:cNvSpPr>
                  <a:spLocks/>
                </p:cNvSpPr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3191796" y="6553032"/>
                  <a:ext cx="1317840" cy="10959"/>
                </a:xfrm>
                <a:custGeom>
                  <a:avLst/>
                  <a:gdLst>
                    <a:gd name="T0" fmla="*/ 2147483646 w 969"/>
                    <a:gd name="T1" fmla="*/ 2147483646 h 8"/>
                    <a:gd name="T2" fmla="*/ 2147483646 w 969"/>
                    <a:gd name="T3" fmla="*/ 2147483646 h 8"/>
                    <a:gd name="T4" fmla="*/ 0 w 969"/>
                    <a:gd name="T5" fmla="*/ 2147483646 h 8"/>
                    <a:gd name="T6" fmla="*/ 2147483646 w 969"/>
                    <a:gd name="T7" fmla="*/ 0 h 8"/>
                    <a:gd name="T8" fmla="*/ 2147483646 w 969"/>
                    <a:gd name="T9" fmla="*/ 0 h 8"/>
                    <a:gd name="T10" fmla="*/ 2147483646 w 969"/>
                    <a:gd name="T11" fmla="*/ 2147483646 h 8"/>
                    <a:gd name="T12" fmla="*/ 2147483646 w 969"/>
                    <a:gd name="T13" fmla="*/ 2147483646 h 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969" h="8">
                      <a:moveTo>
                        <a:pt x="965" y="8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2" y="8"/>
                        <a:pt x="0" y="7"/>
                        <a:pt x="0" y="4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965" y="0"/>
                        <a:pt x="965" y="0"/>
                        <a:pt x="965" y="0"/>
                      </a:cubicBezTo>
                      <a:cubicBezTo>
                        <a:pt x="967" y="0"/>
                        <a:pt x="969" y="2"/>
                        <a:pt x="969" y="4"/>
                      </a:cubicBezTo>
                      <a:cubicBezTo>
                        <a:pt x="969" y="7"/>
                        <a:pt x="967" y="8"/>
                        <a:pt x="965" y="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56" name="PA-ïsļîḍê"/>
                <p:cNvSpPr>
                  <a:spLocks/>
                </p:cNvSpPr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5002114" y="6613992"/>
                  <a:ext cx="1318525" cy="10959"/>
                </a:xfrm>
                <a:custGeom>
                  <a:avLst/>
                  <a:gdLst>
                    <a:gd name="T0" fmla="*/ 2147483646 w 969"/>
                    <a:gd name="T1" fmla="*/ 2147483646 h 8"/>
                    <a:gd name="T2" fmla="*/ 2147483646 w 969"/>
                    <a:gd name="T3" fmla="*/ 2147483646 h 8"/>
                    <a:gd name="T4" fmla="*/ 0 w 969"/>
                    <a:gd name="T5" fmla="*/ 2147483646 h 8"/>
                    <a:gd name="T6" fmla="*/ 2147483646 w 969"/>
                    <a:gd name="T7" fmla="*/ 0 h 8"/>
                    <a:gd name="T8" fmla="*/ 2147483646 w 969"/>
                    <a:gd name="T9" fmla="*/ 0 h 8"/>
                    <a:gd name="T10" fmla="*/ 2147483646 w 969"/>
                    <a:gd name="T11" fmla="*/ 2147483646 h 8"/>
                    <a:gd name="T12" fmla="*/ 2147483646 w 969"/>
                    <a:gd name="T13" fmla="*/ 2147483646 h 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969" h="8">
                      <a:moveTo>
                        <a:pt x="965" y="8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2" y="8"/>
                        <a:pt x="0" y="6"/>
                        <a:pt x="0" y="4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965" y="0"/>
                        <a:pt x="965" y="0"/>
                        <a:pt x="965" y="0"/>
                      </a:cubicBezTo>
                      <a:cubicBezTo>
                        <a:pt x="967" y="0"/>
                        <a:pt x="969" y="2"/>
                        <a:pt x="969" y="4"/>
                      </a:cubicBezTo>
                      <a:cubicBezTo>
                        <a:pt x="969" y="6"/>
                        <a:pt x="967" y="8"/>
                        <a:pt x="965" y="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57" name="PA-íṧ1ïďê"/>
                <p:cNvSpPr>
                  <a:spLocks/>
                </p:cNvSpPr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5320614" y="6494811"/>
                  <a:ext cx="555493" cy="10959"/>
                </a:xfrm>
                <a:custGeom>
                  <a:avLst/>
                  <a:gdLst>
                    <a:gd name="T0" fmla="*/ 2147483646 w 408"/>
                    <a:gd name="T1" fmla="*/ 2147483646 h 8"/>
                    <a:gd name="T2" fmla="*/ 2147483646 w 408"/>
                    <a:gd name="T3" fmla="*/ 2147483646 h 8"/>
                    <a:gd name="T4" fmla="*/ 0 w 408"/>
                    <a:gd name="T5" fmla="*/ 2147483646 h 8"/>
                    <a:gd name="T6" fmla="*/ 2147483646 w 408"/>
                    <a:gd name="T7" fmla="*/ 0 h 8"/>
                    <a:gd name="T8" fmla="*/ 2147483646 w 408"/>
                    <a:gd name="T9" fmla="*/ 0 h 8"/>
                    <a:gd name="T10" fmla="*/ 2147483646 w 408"/>
                    <a:gd name="T11" fmla="*/ 2147483646 h 8"/>
                    <a:gd name="T12" fmla="*/ 2147483646 w 408"/>
                    <a:gd name="T13" fmla="*/ 2147483646 h 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8" h="8">
                      <a:moveTo>
                        <a:pt x="404" y="8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2" y="8"/>
                        <a:pt x="0" y="6"/>
                        <a:pt x="0" y="4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404" y="0"/>
                        <a:pt x="404" y="0"/>
                        <a:pt x="404" y="0"/>
                      </a:cubicBezTo>
                      <a:cubicBezTo>
                        <a:pt x="406" y="0"/>
                        <a:pt x="408" y="2"/>
                        <a:pt x="408" y="4"/>
                      </a:cubicBezTo>
                      <a:cubicBezTo>
                        <a:pt x="408" y="6"/>
                        <a:pt x="406" y="8"/>
                        <a:pt x="404" y="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58" name="PA-î$ḷíde"/>
                <p:cNvSpPr>
                  <a:spLocks/>
                </p:cNvSpPr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3180837" y="6370835"/>
                  <a:ext cx="2995278" cy="32878"/>
                </a:xfrm>
                <a:custGeom>
                  <a:avLst/>
                  <a:gdLst>
                    <a:gd name="T0" fmla="*/ 2147483646 w 2202"/>
                    <a:gd name="T1" fmla="*/ 2147483646 h 24"/>
                    <a:gd name="T2" fmla="*/ 2147483646 w 2202"/>
                    <a:gd name="T3" fmla="*/ 2147483646 h 24"/>
                    <a:gd name="T4" fmla="*/ 0 w 2202"/>
                    <a:gd name="T5" fmla="*/ 2147483646 h 24"/>
                    <a:gd name="T6" fmla="*/ 2147483646 w 2202"/>
                    <a:gd name="T7" fmla="*/ 0 h 24"/>
                    <a:gd name="T8" fmla="*/ 2147483646 w 2202"/>
                    <a:gd name="T9" fmla="*/ 0 h 24"/>
                    <a:gd name="T10" fmla="*/ 2147483646 w 2202"/>
                    <a:gd name="T11" fmla="*/ 2147483646 h 24"/>
                    <a:gd name="T12" fmla="*/ 2147483646 w 2202"/>
                    <a:gd name="T13" fmla="*/ 2147483646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202" h="24">
                      <a:moveTo>
                        <a:pt x="2190" y="24"/>
                      </a:move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6" y="24"/>
                        <a:pt x="0" y="19"/>
                        <a:pt x="0" y="12"/>
                      </a:cubicBezTo>
                      <a:cubicBezTo>
                        <a:pt x="0" y="6"/>
                        <a:pt x="6" y="0"/>
                        <a:pt x="12" y="0"/>
                      </a:cubicBezTo>
                      <a:cubicBezTo>
                        <a:pt x="2190" y="0"/>
                        <a:pt x="2190" y="0"/>
                        <a:pt x="2190" y="0"/>
                      </a:cubicBezTo>
                      <a:cubicBezTo>
                        <a:pt x="2197" y="0"/>
                        <a:pt x="2202" y="6"/>
                        <a:pt x="2202" y="12"/>
                      </a:cubicBezTo>
                      <a:cubicBezTo>
                        <a:pt x="2202" y="19"/>
                        <a:pt x="2197" y="24"/>
                        <a:pt x="2190" y="24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59" name="PA-iṧliḑê"/>
                <p:cNvSpPr>
                  <a:spLocks/>
                </p:cNvSpPr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6248719" y="6370835"/>
                  <a:ext cx="130140" cy="32878"/>
                </a:xfrm>
                <a:custGeom>
                  <a:avLst/>
                  <a:gdLst>
                    <a:gd name="T0" fmla="*/ 2147483646 w 96"/>
                    <a:gd name="T1" fmla="*/ 2147483646 h 24"/>
                    <a:gd name="T2" fmla="*/ 2147483646 w 96"/>
                    <a:gd name="T3" fmla="*/ 2147483646 h 24"/>
                    <a:gd name="T4" fmla="*/ 0 w 96"/>
                    <a:gd name="T5" fmla="*/ 2147483646 h 24"/>
                    <a:gd name="T6" fmla="*/ 2147483646 w 96"/>
                    <a:gd name="T7" fmla="*/ 0 h 24"/>
                    <a:gd name="T8" fmla="*/ 2147483646 w 96"/>
                    <a:gd name="T9" fmla="*/ 0 h 24"/>
                    <a:gd name="T10" fmla="*/ 2147483646 w 96"/>
                    <a:gd name="T11" fmla="*/ 2147483646 h 24"/>
                    <a:gd name="T12" fmla="*/ 2147483646 w 96"/>
                    <a:gd name="T13" fmla="*/ 2147483646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96" h="24">
                      <a:moveTo>
                        <a:pt x="84" y="24"/>
                      </a:move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5" y="24"/>
                        <a:pt x="0" y="19"/>
                        <a:pt x="0" y="12"/>
                      </a:cubicBezTo>
                      <a:cubicBezTo>
                        <a:pt x="0" y="6"/>
                        <a:pt x="5" y="0"/>
                        <a:pt x="12" y="0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90" y="0"/>
                        <a:pt x="96" y="6"/>
                        <a:pt x="96" y="12"/>
                      </a:cubicBezTo>
                      <a:cubicBezTo>
                        <a:pt x="96" y="19"/>
                        <a:pt x="90" y="24"/>
                        <a:pt x="84" y="24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60" name="PA-iṥ1iḋé"/>
                <p:cNvSpPr>
                  <a:spLocks/>
                </p:cNvSpPr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6421326" y="6370835"/>
                  <a:ext cx="81509" cy="32878"/>
                </a:xfrm>
                <a:custGeom>
                  <a:avLst/>
                  <a:gdLst>
                    <a:gd name="T0" fmla="*/ 2147483646 w 60"/>
                    <a:gd name="T1" fmla="*/ 2147483646 h 24"/>
                    <a:gd name="T2" fmla="*/ 2147483646 w 60"/>
                    <a:gd name="T3" fmla="*/ 2147483646 h 24"/>
                    <a:gd name="T4" fmla="*/ 0 w 60"/>
                    <a:gd name="T5" fmla="*/ 2147483646 h 24"/>
                    <a:gd name="T6" fmla="*/ 2147483646 w 60"/>
                    <a:gd name="T7" fmla="*/ 0 h 24"/>
                    <a:gd name="T8" fmla="*/ 2147483646 w 60"/>
                    <a:gd name="T9" fmla="*/ 0 h 24"/>
                    <a:gd name="T10" fmla="*/ 2147483646 w 60"/>
                    <a:gd name="T11" fmla="*/ 2147483646 h 24"/>
                    <a:gd name="T12" fmla="*/ 2147483646 w 60"/>
                    <a:gd name="T13" fmla="*/ 2147483646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0" h="24">
                      <a:moveTo>
                        <a:pt x="48" y="24"/>
                      </a:move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6" y="24"/>
                        <a:pt x="0" y="19"/>
                        <a:pt x="0" y="12"/>
                      </a:cubicBezTo>
                      <a:cubicBezTo>
                        <a:pt x="0" y="6"/>
                        <a:pt x="6" y="0"/>
                        <a:pt x="12" y="0"/>
                      </a:cubicBez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55" y="0"/>
                        <a:pt x="60" y="6"/>
                        <a:pt x="60" y="12"/>
                      </a:cubicBezTo>
                      <a:cubicBezTo>
                        <a:pt x="60" y="19"/>
                        <a:pt x="55" y="24"/>
                        <a:pt x="48" y="24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61" name="PA-íslíḋê"/>
                <p:cNvSpPr>
                  <a:spLocks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3041792" y="6370835"/>
                  <a:ext cx="82194" cy="32878"/>
                </a:xfrm>
                <a:custGeom>
                  <a:avLst/>
                  <a:gdLst>
                    <a:gd name="T0" fmla="*/ 2147483646 w 60"/>
                    <a:gd name="T1" fmla="*/ 2147483646 h 24"/>
                    <a:gd name="T2" fmla="*/ 2147483646 w 60"/>
                    <a:gd name="T3" fmla="*/ 2147483646 h 24"/>
                    <a:gd name="T4" fmla="*/ 0 w 60"/>
                    <a:gd name="T5" fmla="*/ 2147483646 h 24"/>
                    <a:gd name="T6" fmla="*/ 2147483646 w 60"/>
                    <a:gd name="T7" fmla="*/ 0 h 24"/>
                    <a:gd name="T8" fmla="*/ 2147483646 w 60"/>
                    <a:gd name="T9" fmla="*/ 0 h 24"/>
                    <a:gd name="T10" fmla="*/ 2147483646 w 60"/>
                    <a:gd name="T11" fmla="*/ 2147483646 h 24"/>
                    <a:gd name="T12" fmla="*/ 2147483646 w 60"/>
                    <a:gd name="T13" fmla="*/ 2147483646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0" h="24">
                      <a:moveTo>
                        <a:pt x="48" y="24"/>
                      </a:move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6" y="24"/>
                        <a:pt x="0" y="19"/>
                        <a:pt x="0" y="12"/>
                      </a:cubicBezTo>
                      <a:cubicBezTo>
                        <a:pt x="0" y="6"/>
                        <a:pt x="6" y="0"/>
                        <a:pt x="12" y="0"/>
                      </a:cubicBez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55" y="0"/>
                        <a:pt x="60" y="6"/>
                        <a:pt x="60" y="12"/>
                      </a:cubicBezTo>
                      <a:cubicBezTo>
                        <a:pt x="60" y="19"/>
                        <a:pt x="55" y="24"/>
                        <a:pt x="48" y="24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6" name="组合 3"/>
            <p:cNvGrpSpPr>
              <a:grpSpLocks/>
            </p:cNvGrpSpPr>
            <p:nvPr/>
          </p:nvGrpSpPr>
          <p:grpSpPr bwMode="auto">
            <a:xfrm>
              <a:off x="2769240" y="2344871"/>
              <a:ext cx="3181310" cy="2383680"/>
              <a:chOff x="3472655" y="2428745"/>
              <a:chExt cx="1345118" cy="1007865"/>
            </a:xfrm>
          </p:grpSpPr>
          <p:grpSp>
            <p:nvGrpSpPr>
              <p:cNvPr id="7" name="组合 146"/>
              <p:cNvGrpSpPr>
                <a:grpSpLocks/>
              </p:cNvGrpSpPr>
              <p:nvPr/>
            </p:nvGrpSpPr>
            <p:grpSpPr bwMode="auto">
              <a:xfrm>
                <a:off x="4175126" y="2778744"/>
                <a:ext cx="642647" cy="642647"/>
                <a:chOff x="9412887" y="2218053"/>
                <a:chExt cx="491468" cy="491468"/>
              </a:xfrm>
            </p:grpSpPr>
            <p:sp>
              <p:nvSpPr>
                <p:cNvPr id="17447" name="íSliḍé"/>
                <p:cNvSpPr>
                  <a:spLocks noChangeArrowheads="1"/>
                </p:cNvSpPr>
                <p:nvPr/>
              </p:nvSpPr>
              <p:spPr bwMode="auto">
                <a:xfrm>
                  <a:off x="9412887" y="2218053"/>
                  <a:ext cx="491468" cy="491468"/>
                </a:xfrm>
                <a:prstGeom prst="rect">
                  <a:avLst/>
                </a:prstGeom>
                <a:solidFill>
                  <a:srgbClr val="FFB76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/>
                </a:p>
              </p:txBody>
            </p:sp>
            <p:grpSp>
              <p:nvGrpSpPr>
                <p:cNvPr id="8" name="组合 148"/>
                <p:cNvGrpSpPr>
                  <a:grpSpLocks/>
                </p:cNvGrpSpPr>
                <p:nvPr/>
              </p:nvGrpSpPr>
              <p:grpSpPr bwMode="auto">
                <a:xfrm>
                  <a:off x="9465308" y="2277029"/>
                  <a:ext cx="386621" cy="380069"/>
                  <a:chOff x="9465308" y="2277029"/>
                  <a:chExt cx="386621" cy="380069"/>
                </a:xfrm>
              </p:grpSpPr>
              <p:sp>
                <p:nvSpPr>
                  <p:cNvPr id="17449" name="iślîḋê"/>
                  <p:cNvSpPr>
                    <a:spLocks noChangeArrowheads="1"/>
                  </p:cNvSpPr>
                  <p:nvPr/>
                </p:nvSpPr>
                <p:spPr bwMode="auto">
                  <a:xfrm>
                    <a:off x="9465308" y="2277029"/>
                    <a:ext cx="386621" cy="380069"/>
                  </a:xfrm>
                  <a:prstGeom prst="rect">
                    <a:avLst/>
                  </a:prstGeom>
                  <a:solidFill>
                    <a:srgbClr val="FF881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/>
                  </a:p>
                </p:txBody>
              </p:sp>
              <p:sp>
                <p:nvSpPr>
                  <p:cNvPr id="17450" name="iṥliḑè"/>
                  <p:cNvSpPr>
                    <a:spLocks noChangeArrowheads="1"/>
                  </p:cNvSpPr>
                  <p:nvPr/>
                </p:nvSpPr>
                <p:spPr bwMode="auto">
                  <a:xfrm>
                    <a:off x="9504627" y="2316346"/>
                    <a:ext cx="301435" cy="288328"/>
                  </a:xfrm>
                  <a:prstGeom prst="rect">
                    <a:avLst/>
                  </a:prstGeom>
                  <a:solidFill>
                    <a:srgbClr val="FFB76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/>
                  </a:p>
                </p:txBody>
              </p:sp>
            </p:grpSp>
          </p:grpSp>
          <p:grpSp>
            <p:nvGrpSpPr>
              <p:cNvPr id="9" name="组合 4"/>
              <p:cNvGrpSpPr>
                <a:grpSpLocks/>
              </p:cNvGrpSpPr>
              <p:nvPr/>
            </p:nvGrpSpPr>
            <p:grpSpPr bwMode="auto">
              <a:xfrm>
                <a:off x="3472655" y="2428745"/>
                <a:ext cx="720239" cy="1007865"/>
                <a:chOff x="-11099" y="1922504"/>
                <a:chExt cx="1621160" cy="2269626"/>
              </a:xfrm>
            </p:grpSpPr>
            <p:sp>
              <p:nvSpPr>
                <p:cNvPr id="17425" name="iś1îḍé"/>
                <p:cNvSpPr>
                  <a:spLocks/>
                </p:cNvSpPr>
                <p:nvPr/>
              </p:nvSpPr>
              <p:spPr bwMode="auto">
                <a:xfrm>
                  <a:off x="696315" y="3057317"/>
                  <a:ext cx="677941" cy="515826"/>
                </a:xfrm>
                <a:custGeom>
                  <a:avLst/>
                  <a:gdLst>
                    <a:gd name="T0" fmla="*/ 2147483646 w 46"/>
                    <a:gd name="T1" fmla="*/ 2147483646 h 35"/>
                    <a:gd name="T2" fmla="*/ 2147483646 w 46"/>
                    <a:gd name="T3" fmla="*/ 2147483646 h 35"/>
                    <a:gd name="T4" fmla="*/ 2147483646 w 46"/>
                    <a:gd name="T5" fmla="*/ 0 h 35"/>
                    <a:gd name="T6" fmla="*/ 0 w 46"/>
                    <a:gd name="T7" fmla="*/ 2147483646 h 35"/>
                    <a:gd name="T8" fmla="*/ 2147483646 w 46"/>
                    <a:gd name="T9" fmla="*/ 2147483646 h 3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6" h="35">
                      <a:moveTo>
                        <a:pt x="39" y="35"/>
                      </a:moveTo>
                      <a:lnTo>
                        <a:pt x="46" y="27"/>
                      </a:lnTo>
                      <a:lnTo>
                        <a:pt x="10" y="0"/>
                      </a:lnTo>
                      <a:lnTo>
                        <a:pt x="0" y="12"/>
                      </a:lnTo>
                      <a:lnTo>
                        <a:pt x="39" y="35"/>
                      </a:lnTo>
                      <a:close/>
                    </a:path>
                  </a:pathLst>
                </a:custGeom>
                <a:solidFill>
                  <a:srgbClr val="394A6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26" name="îślîḋe"/>
                <p:cNvSpPr>
                  <a:spLocks/>
                </p:cNvSpPr>
                <p:nvPr/>
              </p:nvSpPr>
              <p:spPr bwMode="auto">
                <a:xfrm>
                  <a:off x="1182663" y="3425762"/>
                  <a:ext cx="191593" cy="677942"/>
                </a:xfrm>
                <a:custGeom>
                  <a:avLst/>
                  <a:gdLst>
                    <a:gd name="T0" fmla="*/ 0 w 13"/>
                    <a:gd name="T1" fmla="*/ 2147483646 h 46"/>
                    <a:gd name="T2" fmla="*/ 2147483646 w 13"/>
                    <a:gd name="T3" fmla="*/ 2147483646 h 46"/>
                    <a:gd name="T4" fmla="*/ 2147483646 w 13"/>
                    <a:gd name="T5" fmla="*/ 2147483646 h 46"/>
                    <a:gd name="T6" fmla="*/ 0 w 13"/>
                    <a:gd name="T7" fmla="*/ 0 h 46"/>
                    <a:gd name="T8" fmla="*/ 0 w 13"/>
                    <a:gd name="T9" fmla="*/ 2147483646 h 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46">
                      <a:moveTo>
                        <a:pt x="0" y="46"/>
                      </a:moveTo>
                      <a:lnTo>
                        <a:pt x="8" y="46"/>
                      </a:lnTo>
                      <a:lnTo>
                        <a:pt x="13" y="2"/>
                      </a:lnTo>
                      <a:lnTo>
                        <a:pt x="0" y="0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rgbClr val="394A6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27" name="ïŝļîḋe"/>
                <p:cNvSpPr>
                  <a:spLocks/>
                </p:cNvSpPr>
                <p:nvPr/>
              </p:nvSpPr>
              <p:spPr bwMode="auto">
                <a:xfrm>
                  <a:off x="1182663" y="4074227"/>
                  <a:ext cx="280019" cy="117903"/>
                </a:xfrm>
                <a:custGeom>
                  <a:avLst/>
                  <a:gdLst>
                    <a:gd name="T0" fmla="*/ 2147483646 w 19"/>
                    <a:gd name="T1" fmla="*/ 2147483646 h 8"/>
                    <a:gd name="T2" fmla="*/ 2147483646 w 19"/>
                    <a:gd name="T3" fmla="*/ 2147483646 h 8"/>
                    <a:gd name="T4" fmla="*/ 2147483646 w 19"/>
                    <a:gd name="T5" fmla="*/ 2147483646 h 8"/>
                    <a:gd name="T6" fmla="*/ 2147483646 w 19"/>
                    <a:gd name="T7" fmla="*/ 2147483646 h 8"/>
                    <a:gd name="T8" fmla="*/ 0 w 19"/>
                    <a:gd name="T9" fmla="*/ 2147483646 h 8"/>
                    <a:gd name="T10" fmla="*/ 0 w 19"/>
                    <a:gd name="T11" fmla="*/ 0 h 8"/>
                    <a:gd name="T12" fmla="*/ 2147483646 w 19"/>
                    <a:gd name="T13" fmla="*/ 2147483646 h 8"/>
                    <a:gd name="T14" fmla="*/ 2147483646 w 19"/>
                    <a:gd name="T15" fmla="*/ 2147483646 h 8"/>
                    <a:gd name="T16" fmla="*/ 2147483646 w 19"/>
                    <a:gd name="T17" fmla="*/ 2147483646 h 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9" h="8">
                      <a:moveTo>
                        <a:pt x="19" y="8"/>
                      </a:moveTo>
                      <a:lnTo>
                        <a:pt x="13" y="8"/>
                      </a:lnTo>
                      <a:lnTo>
                        <a:pt x="6" y="6"/>
                      </a:lnTo>
                      <a:lnTo>
                        <a:pt x="4" y="6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8" y="2"/>
                      </a:lnTo>
                      <a:lnTo>
                        <a:pt x="19" y="6"/>
                      </a:lnTo>
                      <a:lnTo>
                        <a:pt x="19" y="8"/>
                      </a:lnTo>
                      <a:close/>
                    </a:path>
                  </a:pathLst>
                </a:custGeom>
                <a:solidFill>
                  <a:srgbClr val="332F2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28" name="îśḻidè"/>
                <p:cNvSpPr>
                  <a:spLocks/>
                </p:cNvSpPr>
                <p:nvPr/>
              </p:nvSpPr>
              <p:spPr bwMode="auto">
                <a:xfrm>
                  <a:off x="563675" y="3027840"/>
                  <a:ext cx="338968" cy="707414"/>
                </a:xfrm>
                <a:custGeom>
                  <a:avLst/>
                  <a:gdLst>
                    <a:gd name="T0" fmla="*/ 0 w 23"/>
                    <a:gd name="T1" fmla="*/ 2147483646 h 48"/>
                    <a:gd name="T2" fmla="*/ 2147483646 w 23"/>
                    <a:gd name="T3" fmla="*/ 2147483646 h 48"/>
                    <a:gd name="T4" fmla="*/ 2147483646 w 23"/>
                    <a:gd name="T5" fmla="*/ 2147483646 h 48"/>
                    <a:gd name="T6" fmla="*/ 2147483646 w 23"/>
                    <a:gd name="T7" fmla="*/ 0 h 48"/>
                    <a:gd name="T8" fmla="*/ 0 w 23"/>
                    <a:gd name="T9" fmla="*/ 214748364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3" h="48">
                      <a:moveTo>
                        <a:pt x="0" y="46"/>
                      </a:moveTo>
                      <a:lnTo>
                        <a:pt x="11" y="48"/>
                      </a:lnTo>
                      <a:lnTo>
                        <a:pt x="23" y="6"/>
                      </a:lnTo>
                      <a:lnTo>
                        <a:pt x="7" y="0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rgbClr val="394A6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29" name="íšḷïďè"/>
                <p:cNvSpPr>
                  <a:spLocks/>
                </p:cNvSpPr>
                <p:nvPr/>
              </p:nvSpPr>
              <p:spPr bwMode="auto">
                <a:xfrm>
                  <a:off x="47850" y="3573137"/>
                  <a:ext cx="677941" cy="309496"/>
                </a:xfrm>
                <a:custGeom>
                  <a:avLst/>
                  <a:gdLst>
                    <a:gd name="T0" fmla="*/ 0 w 46"/>
                    <a:gd name="T1" fmla="*/ 2147483646 h 21"/>
                    <a:gd name="T2" fmla="*/ 2147483646 w 46"/>
                    <a:gd name="T3" fmla="*/ 2147483646 h 21"/>
                    <a:gd name="T4" fmla="*/ 2147483646 w 46"/>
                    <a:gd name="T5" fmla="*/ 2147483646 h 21"/>
                    <a:gd name="T6" fmla="*/ 2147483646 w 46"/>
                    <a:gd name="T7" fmla="*/ 0 h 21"/>
                    <a:gd name="T8" fmla="*/ 0 w 46"/>
                    <a:gd name="T9" fmla="*/ 2147483646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6" h="21">
                      <a:moveTo>
                        <a:pt x="0" y="15"/>
                      </a:moveTo>
                      <a:lnTo>
                        <a:pt x="2" y="21"/>
                      </a:lnTo>
                      <a:lnTo>
                        <a:pt x="46" y="11"/>
                      </a:lnTo>
                      <a:lnTo>
                        <a:pt x="42" y="0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394A6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30" name="î$ḻiḑè"/>
                <p:cNvSpPr>
                  <a:spLocks/>
                </p:cNvSpPr>
                <p:nvPr/>
              </p:nvSpPr>
              <p:spPr bwMode="auto">
                <a:xfrm>
                  <a:off x="-11099" y="3794207"/>
                  <a:ext cx="88426" cy="280019"/>
                </a:xfrm>
                <a:custGeom>
                  <a:avLst/>
                  <a:gdLst>
                    <a:gd name="T0" fmla="*/ 2147483646 w 6"/>
                    <a:gd name="T1" fmla="*/ 2147483646 h 19"/>
                    <a:gd name="T2" fmla="*/ 2147483646 w 6"/>
                    <a:gd name="T3" fmla="*/ 2147483646 h 19"/>
                    <a:gd name="T4" fmla="*/ 2147483646 w 6"/>
                    <a:gd name="T5" fmla="*/ 2147483646 h 19"/>
                    <a:gd name="T6" fmla="*/ 2147483646 w 6"/>
                    <a:gd name="T7" fmla="*/ 2147483646 h 19"/>
                    <a:gd name="T8" fmla="*/ 0 w 6"/>
                    <a:gd name="T9" fmla="*/ 0 h 19"/>
                    <a:gd name="T10" fmla="*/ 2147483646 w 6"/>
                    <a:gd name="T11" fmla="*/ 0 h 19"/>
                    <a:gd name="T12" fmla="*/ 2147483646 w 6"/>
                    <a:gd name="T13" fmla="*/ 2147483646 h 19"/>
                    <a:gd name="T14" fmla="*/ 2147483646 w 6"/>
                    <a:gd name="T15" fmla="*/ 2147483646 h 19"/>
                    <a:gd name="T16" fmla="*/ 2147483646 w 6"/>
                    <a:gd name="T17" fmla="*/ 2147483646 h 1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" h="19">
                      <a:moveTo>
                        <a:pt x="4" y="19"/>
                      </a:moveTo>
                      <a:lnTo>
                        <a:pt x="2" y="12"/>
                      </a:lnTo>
                      <a:lnTo>
                        <a:pt x="2" y="6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6"/>
                      </a:lnTo>
                      <a:lnTo>
                        <a:pt x="6" y="19"/>
                      </a:lnTo>
                      <a:lnTo>
                        <a:pt x="4" y="19"/>
                      </a:lnTo>
                      <a:close/>
                    </a:path>
                  </a:pathLst>
                </a:custGeom>
                <a:solidFill>
                  <a:srgbClr val="332F2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31" name="ïsļîḍe"/>
                <p:cNvSpPr>
                  <a:spLocks/>
                </p:cNvSpPr>
                <p:nvPr/>
              </p:nvSpPr>
              <p:spPr bwMode="auto">
                <a:xfrm>
                  <a:off x="-11099" y="3794207"/>
                  <a:ext cx="88426" cy="280019"/>
                </a:xfrm>
                <a:custGeom>
                  <a:avLst/>
                  <a:gdLst>
                    <a:gd name="T0" fmla="*/ 2147483646 w 6"/>
                    <a:gd name="T1" fmla="*/ 2147483646 h 19"/>
                    <a:gd name="T2" fmla="*/ 2147483646 w 6"/>
                    <a:gd name="T3" fmla="*/ 2147483646 h 19"/>
                    <a:gd name="T4" fmla="*/ 2147483646 w 6"/>
                    <a:gd name="T5" fmla="*/ 2147483646 h 19"/>
                    <a:gd name="T6" fmla="*/ 2147483646 w 6"/>
                    <a:gd name="T7" fmla="*/ 2147483646 h 19"/>
                    <a:gd name="T8" fmla="*/ 2147483646 w 6"/>
                    <a:gd name="T9" fmla="*/ 2147483646 h 19"/>
                    <a:gd name="T10" fmla="*/ 0 w 6"/>
                    <a:gd name="T11" fmla="*/ 0 h 19"/>
                    <a:gd name="T12" fmla="*/ 2147483646 w 6"/>
                    <a:gd name="T13" fmla="*/ 0 h 19"/>
                    <a:gd name="T14" fmla="*/ 2147483646 w 6"/>
                    <a:gd name="T15" fmla="*/ 2147483646 h 1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" h="19">
                      <a:moveTo>
                        <a:pt x="6" y="19"/>
                      </a:moveTo>
                      <a:lnTo>
                        <a:pt x="4" y="19"/>
                      </a:lnTo>
                      <a:lnTo>
                        <a:pt x="2" y="12"/>
                      </a:lnTo>
                      <a:lnTo>
                        <a:pt x="2" y="6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6" y="19"/>
                      </a:lnTo>
                      <a:close/>
                    </a:path>
                  </a:pathLst>
                </a:custGeom>
                <a:solidFill>
                  <a:srgbClr val="635D5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32" name="íşḻïďé"/>
                <p:cNvSpPr>
                  <a:spLocks/>
                </p:cNvSpPr>
                <p:nvPr/>
              </p:nvSpPr>
              <p:spPr bwMode="auto">
                <a:xfrm>
                  <a:off x="1462681" y="2747821"/>
                  <a:ext cx="147380" cy="88426"/>
                </a:xfrm>
                <a:custGeom>
                  <a:avLst/>
                  <a:gdLst>
                    <a:gd name="T0" fmla="*/ 0 w 5"/>
                    <a:gd name="T1" fmla="*/ 2147483646 h 3"/>
                    <a:gd name="T2" fmla="*/ 2147483646 w 5"/>
                    <a:gd name="T3" fmla="*/ 2147483646 h 3"/>
                    <a:gd name="T4" fmla="*/ 2147483646 w 5"/>
                    <a:gd name="T5" fmla="*/ 2147483646 h 3"/>
                    <a:gd name="T6" fmla="*/ 2147483646 w 5"/>
                    <a:gd name="T7" fmla="*/ 2147483646 h 3"/>
                    <a:gd name="T8" fmla="*/ 2147483646 w 5"/>
                    <a:gd name="T9" fmla="*/ 2147483646 h 3"/>
                    <a:gd name="T10" fmla="*/ 2147483646 w 5"/>
                    <a:gd name="T11" fmla="*/ 0 h 3"/>
                    <a:gd name="T12" fmla="*/ 2147483646 w 5"/>
                    <a:gd name="T13" fmla="*/ 0 h 3"/>
                    <a:gd name="T14" fmla="*/ 0 w 5"/>
                    <a:gd name="T15" fmla="*/ 2147483646 h 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5" h="3">
                      <a:moveTo>
                        <a:pt x="0" y="2"/>
                      </a:moveTo>
                      <a:cubicBezTo>
                        <a:pt x="0" y="2"/>
                        <a:pt x="1" y="3"/>
                        <a:pt x="1" y="3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2"/>
                        <a:pt x="5" y="1"/>
                        <a:pt x="5" y="1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FFDEC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33" name="ïṧḷiḑe"/>
                <p:cNvSpPr>
                  <a:spLocks/>
                </p:cNvSpPr>
                <p:nvPr/>
              </p:nvSpPr>
              <p:spPr bwMode="auto">
                <a:xfrm>
                  <a:off x="843694" y="2438330"/>
                  <a:ext cx="707414" cy="530561"/>
                </a:xfrm>
                <a:custGeom>
                  <a:avLst/>
                  <a:gdLst>
                    <a:gd name="T0" fmla="*/ 0 w 23"/>
                    <a:gd name="T1" fmla="*/ 2147483646 h 17"/>
                    <a:gd name="T2" fmla="*/ 2147483646 w 23"/>
                    <a:gd name="T3" fmla="*/ 2147483646 h 17"/>
                    <a:gd name="T4" fmla="*/ 2147483646 w 23"/>
                    <a:gd name="T5" fmla="*/ 2147483646 h 17"/>
                    <a:gd name="T6" fmla="*/ 2147483646 w 23"/>
                    <a:gd name="T7" fmla="*/ 2147483646 h 17"/>
                    <a:gd name="T8" fmla="*/ 2147483646 w 23"/>
                    <a:gd name="T9" fmla="*/ 2147483646 h 17"/>
                    <a:gd name="T10" fmla="*/ 2147483646 w 23"/>
                    <a:gd name="T11" fmla="*/ 2147483646 h 17"/>
                    <a:gd name="T12" fmla="*/ 0 w 23"/>
                    <a:gd name="T13" fmla="*/ 2147483646 h 17"/>
                    <a:gd name="T14" fmla="*/ 0 w 23"/>
                    <a:gd name="T15" fmla="*/ 2147483646 h 17"/>
                    <a:gd name="T16" fmla="*/ 0 w 23"/>
                    <a:gd name="T17" fmla="*/ 2147483646 h 1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" h="17">
                      <a:moveTo>
                        <a:pt x="0" y="3"/>
                      </a:moveTo>
                      <a:cubicBezTo>
                        <a:pt x="0" y="2"/>
                        <a:pt x="0" y="1"/>
                        <a:pt x="1" y="1"/>
                      </a:cubicBezTo>
                      <a:cubicBezTo>
                        <a:pt x="2" y="0"/>
                        <a:pt x="3" y="1"/>
                        <a:pt x="3" y="1"/>
                      </a:cubicBezTo>
                      <a:cubicBezTo>
                        <a:pt x="3" y="1"/>
                        <a:pt x="3" y="2"/>
                        <a:pt x="3" y="2"/>
                      </a:cubicBezTo>
                      <a:cubicBezTo>
                        <a:pt x="5" y="4"/>
                        <a:pt x="12" y="13"/>
                        <a:pt x="22" y="10"/>
                      </a:cubicBezTo>
                      <a:cubicBezTo>
                        <a:pt x="23" y="11"/>
                        <a:pt x="23" y="11"/>
                        <a:pt x="23" y="12"/>
                      </a:cubicBezTo>
                      <a:cubicBezTo>
                        <a:pt x="7" y="17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lose/>
                    </a:path>
                  </a:pathLst>
                </a:custGeom>
                <a:solidFill>
                  <a:srgbClr val="506A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34" name="ïS1îḋé"/>
                <p:cNvSpPr>
                  <a:spLocks/>
                </p:cNvSpPr>
                <p:nvPr/>
              </p:nvSpPr>
              <p:spPr bwMode="auto">
                <a:xfrm>
                  <a:off x="1433203" y="2836252"/>
                  <a:ext cx="147380" cy="73690"/>
                </a:xfrm>
                <a:custGeom>
                  <a:avLst/>
                  <a:gdLst>
                    <a:gd name="T0" fmla="*/ 0 w 5"/>
                    <a:gd name="T1" fmla="*/ 2147483646 h 2"/>
                    <a:gd name="T2" fmla="*/ 2147483646 w 5"/>
                    <a:gd name="T3" fmla="*/ 2147483646 h 2"/>
                    <a:gd name="T4" fmla="*/ 2147483646 w 5"/>
                    <a:gd name="T5" fmla="*/ 2147483646 h 2"/>
                    <a:gd name="T6" fmla="*/ 2147483646 w 5"/>
                    <a:gd name="T7" fmla="*/ 2147483646 h 2"/>
                    <a:gd name="T8" fmla="*/ 2147483646 w 5"/>
                    <a:gd name="T9" fmla="*/ 2147483646 h 2"/>
                    <a:gd name="T10" fmla="*/ 2147483646 w 5"/>
                    <a:gd name="T11" fmla="*/ 0 h 2"/>
                    <a:gd name="T12" fmla="*/ 2147483646 w 5"/>
                    <a:gd name="T13" fmla="*/ 0 h 2"/>
                    <a:gd name="T14" fmla="*/ 0 w 5"/>
                    <a:gd name="T15" fmla="*/ 2147483646 h 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0" y="2"/>
                        <a:pt x="1" y="2"/>
                        <a:pt x="2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2"/>
                        <a:pt x="5" y="2"/>
                        <a:pt x="5" y="1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0"/>
                        <a:pt x="5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FFDEC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35" name="ïṧľîde"/>
                <p:cNvSpPr>
                  <a:spLocks/>
                </p:cNvSpPr>
                <p:nvPr/>
              </p:nvSpPr>
              <p:spPr bwMode="auto">
                <a:xfrm>
                  <a:off x="873164" y="2290949"/>
                  <a:ext cx="117903" cy="88426"/>
                </a:xfrm>
                <a:custGeom>
                  <a:avLst/>
                  <a:gdLst>
                    <a:gd name="T0" fmla="*/ 0 w 8"/>
                    <a:gd name="T1" fmla="*/ 2147483646 h 6"/>
                    <a:gd name="T2" fmla="*/ 2147483646 w 8"/>
                    <a:gd name="T3" fmla="*/ 2147483646 h 6"/>
                    <a:gd name="T4" fmla="*/ 2147483646 w 8"/>
                    <a:gd name="T5" fmla="*/ 0 h 6"/>
                    <a:gd name="T6" fmla="*/ 2147483646 w 8"/>
                    <a:gd name="T7" fmla="*/ 0 h 6"/>
                    <a:gd name="T8" fmla="*/ 0 w 8"/>
                    <a:gd name="T9" fmla="*/ 2147483646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6">
                      <a:moveTo>
                        <a:pt x="0" y="6"/>
                      </a:moveTo>
                      <a:lnTo>
                        <a:pt x="6" y="6"/>
                      </a:lnTo>
                      <a:lnTo>
                        <a:pt x="8" y="0"/>
                      </a:lnTo>
                      <a:lnTo>
                        <a:pt x="2" y="0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FFDEC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36" name="išliḓe"/>
                <p:cNvSpPr>
                  <a:spLocks/>
                </p:cNvSpPr>
                <p:nvPr/>
              </p:nvSpPr>
              <p:spPr bwMode="auto">
                <a:xfrm>
                  <a:off x="666835" y="2349903"/>
                  <a:ext cx="368445" cy="766368"/>
                </a:xfrm>
                <a:custGeom>
                  <a:avLst/>
                  <a:gdLst>
                    <a:gd name="T0" fmla="*/ 0 w 25"/>
                    <a:gd name="T1" fmla="*/ 2147483646 h 52"/>
                    <a:gd name="T2" fmla="*/ 2147483646 w 25"/>
                    <a:gd name="T3" fmla="*/ 2147483646 h 52"/>
                    <a:gd name="T4" fmla="*/ 2147483646 w 25"/>
                    <a:gd name="T5" fmla="*/ 2147483646 h 52"/>
                    <a:gd name="T6" fmla="*/ 2147483646 w 25"/>
                    <a:gd name="T7" fmla="*/ 0 h 52"/>
                    <a:gd name="T8" fmla="*/ 0 w 25"/>
                    <a:gd name="T9" fmla="*/ 2147483646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5" h="52">
                      <a:moveTo>
                        <a:pt x="0" y="50"/>
                      </a:moveTo>
                      <a:lnTo>
                        <a:pt x="16" y="52"/>
                      </a:lnTo>
                      <a:lnTo>
                        <a:pt x="25" y="2"/>
                      </a:lnTo>
                      <a:lnTo>
                        <a:pt x="12" y="0"/>
                      </a:ln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637E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37" name="îsḷïḓe"/>
                <p:cNvSpPr>
                  <a:spLocks/>
                </p:cNvSpPr>
                <p:nvPr/>
              </p:nvSpPr>
              <p:spPr bwMode="auto">
                <a:xfrm>
                  <a:off x="873164" y="1951981"/>
                  <a:ext cx="280019" cy="397923"/>
                </a:xfrm>
                <a:custGeom>
                  <a:avLst/>
                  <a:gdLst>
                    <a:gd name="T0" fmla="*/ 0 w 9"/>
                    <a:gd name="T1" fmla="*/ 2147483646 h 13"/>
                    <a:gd name="T2" fmla="*/ 2147483646 w 9"/>
                    <a:gd name="T3" fmla="*/ 2147483646 h 13"/>
                    <a:gd name="T4" fmla="*/ 2147483646 w 9"/>
                    <a:gd name="T5" fmla="*/ 2147483646 h 13"/>
                    <a:gd name="T6" fmla="*/ 2147483646 w 9"/>
                    <a:gd name="T7" fmla="*/ 2147483646 h 13"/>
                    <a:gd name="T8" fmla="*/ 2147483646 w 9"/>
                    <a:gd name="T9" fmla="*/ 2147483646 h 13"/>
                    <a:gd name="T10" fmla="*/ 2147483646 w 9"/>
                    <a:gd name="T11" fmla="*/ 2147483646 h 13"/>
                    <a:gd name="T12" fmla="*/ 2147483646 w 9"/>
                    <a:gd name="T13" fmla="*/ 2147483646 h 13"/>
                    <a:gd name="T14" fmla="*/ 2147483646 w 9"/>
                    <a:gd name="T15" fmla="*/ 2147483646 h 13"/>
                    <a:gd name="T16" fmla="*/ 2147483646 w 9"/>
                    <a:gd name="T17" fmla="*/ 0 h 13"/>
                    <a:gd name="T18" fmla="*/ 2147483646 w 9"/>
                    <a:gd name="T19" fmla="*/ 0 h 13"/>
                    <a:gd name="T20" fmla="*/ 0 w 9"/>
                    <a:gd name="T21" fmla="*/ 2147483646 h 13"/>
                    <a:gd name="T22" fmla="*/ 0 w 9"/>
                    <a:gd name="T23" fmla="*/ 2147483646 h 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" h="13">
                      <a:moveTo>
                        <a:pt x="0" y="4"/>
                      </a:moveTo>
                      <a:cubicBezTo>
                        <a:pt x="0" y="6"/>
                        <a:pt x="0" y="8"/>
                        <a:pt x="1" y="9"/>
                      </a:cubicBez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6" y="13"/>
                        <a:pt x="7" y="12"/>
                        <a:pt x="7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9" y="3"/>
                        <a:pt x="8" y="1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1" y="1"/>
                        <a:pt x="0" y="3"/>
                      </a:cubicBez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FFDEC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38" name="íṡḻide"/>
                <p:cNvSpPr>
                  <a:spLocks/>
                </p:cNvSpPr>
                <p:nvPr/>
              </p:nvSpPr>
              <p:spPr bwMode="auto">
                <a:xfrm>
                  <a:off x="843693" y="1922504"/>
                  <a:ext cx="309496" cy="280019"/>
                </a:xfrm>
                <a:custGeom>
                  <a:avLst/>
                  <a:gdLst>
                    <a:gd name="T0" fmla="*/ 2147483646 w 10"/>
                    <a:gd name="T1" fmla="*/ 2147483646 h 9"/>
                    <a:gd name="T2" fmla="*/ 2147483646 w 10"/>
                    <a:gd name="T3" fmla="*/ 2147483646 h 9"/>
                    <a:gd name="T4" fmla="*/ 2147483646 w 10"/>
                    <a:gd name="T5" fmla="*/ 2147483646 h 9"/>
                    <a:gd name="T6" fmla="*/ 2147483646 w 10"/>
                    <a:gd name="T7" fmla="*/ 2147483646 h 9"/>
                    <a:gd name="T8" fmla="*/ 2147483646 w 10"/>
                    <a:gd name="T9" fmla="*/ 2147483646 h 9"/>
                    <a:gd name="T10" fmla="*/ 2147483646 w 10"/>
                    <a:gd name="T11" fmla="*/ 0 h 9"/>
                    <a:gd name="T12" fmla="*/ 2147483646 w 10"/>
                    <a:gd name="T13" fmla="*/ 0 h 9"/>
                    <a:gd name="T14" fmla="*/ 2147483646 w 10"/>
                    <a:gd name="T15" fmla="*/ 2147483646 h 9"/>
                    <a:gd name="T16" fmla="*/ 2147483646 w 10"/>
                    <a:gd name="T17" fmla="*/ 2147483646 h 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" h="9">
                      <a:moveTo>
                        <a:pt x="2" y="8"/>
                      </a:moveTo>
                      <a:cubicBezTo>
                        <a:pt x="3" y="9"/>
                        <a:pt x="3" y="6"/>
                        <a:pt x="4" y="6"/>
                      </a:cubicBezTo>
                      <a:cubicBezTo>
                        <a:pt x="6" y="7"/>
                        <a:pt x="4" y="8"/>
                        <a:pt x="5" y="8"/>
                      </a:cubicBezTo>
                      <a:cubicBezTo>
                        <a:pt x="6" y="9"/>
                        <a:pt x="5" y="4"/>
                        <a:pt x="8" y="5"/>
                      </a:cubicBezTo>
                      <a:cubicBezTo>
                        <a:pt x="10" y="5"/>
                        <a:pt x="8" y="4"/>
                        <a:pt x="8" y="2"/>
                      </a:cubicBezTo>
                      <a:cubicBezTo>
                        <a:pt x="6" y="3"/>
                        <a:pt x="9" y="1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" y="0"/>
                        <a:pt x="2" y="1"/>
                        <a:pt x="2" y="3"/>
                      </a:cubicBezTo>
                      <a:cubicBezTo>
                        <a:pt x="2" y="3"/>
                        <a:pt x="0" y="8"/>
                        <a:pt x="2" y="8"/>
                      </a:cubicBezTo>
                      <a:close/>
                    </a:path>
                  </a:pathLst>
                </a:custGeom>
                <a:solidFill>
                  <a:srgbClr val="753A1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39" name="îṡļïdè"/>
                <p:cNvSpPr>
                  <a:spLocks/>
                </p:cNvSpPr>
                <p:nvPr/>
              </p:nvSpPr>
              <p:spPr bwMode="auto">
                <a:xfrm>
                  <a:off x="843693" y="2467807"/>
                  <a:ext cx="648464" cy="530561"/>
                </a:xfrm>
                <a:custGeom>
                  <a:avLst/>
                  <a:gdLst>
                    <a:gd name="T0" fmla="*/ 0 w 21"/>
                    <a:gd name="T1" fmla="*/ 2147483646 h 17"/>
                    <a:gd name="T2" fmla="*/ 2147483646 w 21"/>
                    <a:gd name="T3" fmla="*/ 0 h 17"/>
                    <a:gd name="T4" fmla="*/ 2147483646 w 21"/>
                    <a:gd name="T5" fmla="*/ 2147483646 h 17"/>
                    <a:gd name="T6" fmla="*/ 2147483646 w 21"/>
                    <a:gd name="T7" fmla="*/ 2147483646 h 17"/>
                    <a:gd name="T8" fmla="*/ 2147483646 w 21"/>
                    <a:gd name="T9" fmla="*/ 2147483646 h 17"/>
                    <a:gd name="T10" fmla="*/ 2147483646 w 21"/>
                    <a:gd name="T11" fmla="*/ 2147483646 h 17"/>
                    <a:gd name="T12" fmla="*/ 0 w 21"/>
                    <a:gd name="T13" fmla="*/ 2147483646 h 17"/>
                    <a:gd name="T14" fmla="*/ 0 w 21"/>
                    <a:gd name="T15" fmla="*/ 2147483646 h 17"/>
                    <a:gd name="T16" fmla="*/ 0 w 21"/>
                    <a:gd name="T17" fmla="*/ 2147483646 h 1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" h="17">
                      <a:moveTo>
                        <a:pt x="0" y="2"/>
                      </a:moveTo>
                      <a:cubicBezTo>
                        <a:pt x="0" y="1"/>
                        <a:pt x="0" y="0"/>
                        <a:pt x="1" y="0"/>
                      </a:cubicBezTo>
                      <a:cubicBezTo>
                        <a:pt x="2" y="0"/>
                        <a:pt x="3" y="0"/>
                        <a:pt x="3" y="1"/>
                      </a:cubicBezTo>
                      <a:cubicBezTo>
                        <a:pt x="3" y="1"/>
                        <a:pt x="4" y="1"/>
                        <a:pt x="4" y="1"/>
                      </a:cubicBezTo>
                      <a:cubicBezTo>
                        <a:pt x="5" y="3"/>
                        <a:pt x="10" y="13"/>
                        <a:pt x="21" y="12"/>
                      </a:cubicBezTo>
                      <a:cubicBezTo>
                        <a:pt x="21" y="13"/>
                        <a:pt x="21" y="13"/>
                        <a:pt x="21" y="14"/>
                      </a:cubicBezTo>
                      <a:cubicBezTo>
                        <a:pt x="5" y="17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lose/>
                    </a:path>
                  </a:pathLst>
                </a:custGeom>
                <a:solidFill>
                  <a:srgbClr val="728EB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40" name="ísḻiďé"/>
                <p:cNvSpPr>
                  <a:spLocks/>
                </p:cNvSpPr>
                <p:nvPr/>
              </p:nvSpPr>
              <p:spPr bwMode="auto">
                <a:xfrm>
                  <a:off x="1064757" y="2128833"/>
                  <a:ext cx="29477" cy="44213"/>
                </a:xfrm>
                <a:custGeom>
                  <a:avLst/>
                  <a:gdLst>
                    <a:gd name="T0" fmla="*/ 0 w 1"/>
                    <a:gd name="T1" fmla="*/ 2147483646 h 1"/>
                    <a:gd name="T2" fmla="*/ 0 w 1"/>
                    <a:gd name="T3" fmla="*/ 2147483646 h 1"/>
                    <a:gd name="T4" fmla="*/ 2147483646 w 1"/>
                    <a:gd name="T5" fmla="*/ 2147483646 h 1"/>
                    <a:gd name="T6" fmla="*/ 2147483646 w 1"/>
                    <a:gd name="T7" fmla="*/ 0 h 1"/>
                    <a:gd name="T8" fmla="*/ 0 w 1"/>
                    <a:gd name="T9" fmla="*/ 2147483646 h 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3F3F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41" name="îṣḷïḑe"/>
                <p:cNvSpPr>
                  <a:spLocks/>
                </p:cNvSpPr>
                <p:nvPr/>
              </p:nvSpPr>
              <p:spPr bwMode="auto">
                <a:xfrm>
                  <a:off x="1064757" y="2099361"/>
                  <a:ext cx="58949" cy="29477"/>
                </a:xfrm>
                <a:custGeom>
                  <a:avLst/>
                  <a:gdLst>
                    <a:gd name="T0" fmla="*/ 0 w 4"/>
                    <a:gd name="T1" fmla="*/ 2147483646 h 2"/>
                    <a:gd name="T2" fmla="*/ 2147483646 w 4"/>
                    <a:gd name="T3" fmla="*/ 2147483646 h 2"/>
                    <a:gd name="T4" fmla="*/ 2147483646 w 4"/>
                    <a:gd name="T5" fmla="*/ 2147483646 h 2"/>
                    <a:gd name="T6" fmla="*/ 0 w 4"/>
                    <a:gd name="T7" fmla="*/ 0 h 2"/>
                    <a:gd name="T8" fmla="*/ 0 w 4"/>
                    <a:gd name="T9" fmla="*/ 2147483646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" h="2">
                      <a:moveTo>
                        <a:pt x="0" y="2"/>
                      </a:move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3F3F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42" name="íṣḻîḓè"/>
                <p:cNvSpPr>
                  <a:spLocks/>
                </p:cNvSpPr>
                <p:nvPr/>
              </p:nvSpPr>
              <p:spPr bwMode="auto">
                <a:xfrm>
                  <a:off x="1182660" y="4133176"/>
                  <a:ext cx="280019" cy="58949"/>
                </a:xfrm>
                <a:custGeom>
                  <a:avLst/>
                  <a:gdLst>
                    <a:gd name="T0" fmla="*/ 2147483646 w 19"/>
                    <a:gd name="T1" fmla="*/ 2147483646 h 4"/>
                    <a:gd name="T2" fmla="*/ 2147483646 w 19"/>
                    <a:gd name="T3" fmla="*/ 2147483646 h 4"/>
                    <a:gd name="T4" fmla="*/ 2147483646 w 19"/>
                    <a:gd name="T5" fmla="*/ 2147483646 h 4"/>
                    <a:gd name="T6" fmla="*/ 2147483646 w 19"/>
                    <a:gd name="T7" fmla="*/ 2147483646 h 4"/>
                    <a:gd name="T8" fmla="*/ 2147483646 w 19"/>
                    <a:gd name="T9" fmla="*/ 2147483646 h 4"/>
                    <a:gd name="T10" fmla="*/ 0 w 19"/>
                    <a:gd name="T11" fmla="*/ 2147483646 h 4"/>
                    <a:gd name="T12" fmla="*/ 0 w 19"/>
                    <a:gd name="T13" fmla="*/ 0 h 4"/>
                    <a:gd name="T14" fmla="*/ 2147483646 w 19"/>
                    <a:gd name="T15" fmla="*/ 2147483646 h 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9" h="4">
                      <a:moveTo>
                        <a:pt x="19" y="2"/>
                      </a:moveTo>
                      <a:lnTo>
                        <a:pt x="19" y="4"/>
                      </a:lnTo>
                      <a:lnTo>
                        <a:pt x="13" y="4"/>
                      </a:lnTo>
                      <a:lnTo>
                        <a:pt x="6" y="2"/>
                      </a:lnTo>
                      <a:lnTo>
                        <a:pt x="4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9" y="2"/>
                      </a:lnTo>
                      <a:close/>
                    </a:path>
                  </a:pathLst>
                </a:custGeom>
                <a:solidFill>
                  <a:srgbClr val="635D5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43" name="islïḋê"/>
                <p:cNvSpPr>
                  <a:spLocks/>
                </p:cNvSpPr>
                <p:nvPr/>
              </p:nvSpPr>
              <p:spPr bwMode="auto">
                <a:xfrm>
                  <a:off x="932119" y="2128833"/>
                  <a:ext cx="58949" cy="73690"/>
                </a:xfrm>
                <a:custGeom>
                  <a:avLst/>
                  <a:gdLst>
                    <a:gd name="T0" fmla="*/ 0 w 2"/>
                    <a:gd name="T1" fmla="*/ 0 h 2"/>
                    <a:gd name="T2" fmla="*/ 2147483646 w 2"/>
                    <a:gd name="T3" fmla="*/ 2147483646 h 2"/>
                    <a:gd name="T4" fmla="*/ 2147483646 w 2"/>
                    <a:gd name="T5" fmla="*/ 2147483646 h 2"/>
                    <a:gd name="T6" fmla="*/ 2147483646 w 2"/>
                    <a:gd name="T7" fmla="*/ 0 h 2"/>
                    <a:gd name="T8" fmla="*/ 0 w 2"/>
                    <a:gd name="T9" fmla="*/ 0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0" y="1"/>
                        <a:pt x="0" y="1"/>
                        <a:pt x="1" y="2"/>
                      </a:cubicBezTo>
                      <a:cubicBezTo>
                        <a:pt x="1" y="2"/>
                        <a:pt x="2" y="1"/>
                        <a:pt x="2" y="1"/>
                      </a:cubicBezTo>
                      <a:cubicBezTo>
                        <a:pt x="2" y="0"/>
                        <a:pt x="2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EBD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44" name="îṥḷidé"/>
                <p:cNvSpPr>
                  <a:spLocks/>
                </p:cNvSpPr>
                <p:nvPr/>
              </p:nvSpPr>
              <p:spPr bwMode="auto">
                <a:xfrm>
                  <a:off x="932119" y="2128834"/>
                  <a:ext cx="58949" cy="44213"/>
                </a:xfrm>
                <a:custGeom>
                  <a:avLst/>
                  <a:gdLst>
                    <a:gd name="T0" fmla="*/ 2147483646 w 2"/>
                    <a:gd name="T1" fmla="*/ 0 h 1"/>
                    <a:gd name="T2" fmla="*/ 2147483646 w 2"/>
                    <a:gd name="T3" fmla="*/ 2147483646 h 1"/>
                    <a:gd name="T4" fmla="*/ 2147483646 w 2"/>
                    <a:gd name="T5" fmla="*/ 2147483646 h 1"/>
                    <a:gd name="T6" fmla="*/ 2147483646 w 2"/>
                    <a:gd name="T7" fmla="*/ 0 h 1"/>
                    <a:gd name="T8" fmla="*/ 2147483646 w 2"/>
                    <a:gd name="T9" fmla="*/ 0 h 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1" y="0"/>
                      </a:moveTo>
                      <a:cubicBezTo>
                        <a:pt x="0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F2D0B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45" name="íṡḷîḓé"/>
                <p:cNvSpPr>
                  <a:spLocks/>
                </p:cNvSpPr>
                <p:nvPr/>
              </p:nvSpPr>
              <p:spPr bwMode="auto">
                <a:xfrm>
                  <a:off x="873163" y="1922504"/>
                  <a:ext cx="309496" cy="176852"/>
                </a:xfrm>
                <a:custGeom>
                  <a:avLst/>
                  <a:gdLst>
                    <a:gd name="T0" fmla="*/ 2147483646 w 10"/>
                    <a:gd name="T1" fmla="*/ 0 h 6"/>
                    <a:gd name="T2" fmla="*/ 0 w 10"/>
                    <a:gd name="T3" fmla="*/ 2147483646 h 6"/>
                    <a:gd name="T4" fmla="*/ 2147483646 w 10"/>
                    <a:gd name="T5" fmla="*/ 2147483646 h 6"/>
                    <a:gd name="T6" fmla="*/ 2147483646 w 10"/>
                    <a:gd name="T7" fmla="*/ 0 h 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0" h="6">
                      <a:moveTo>
                        <a:pt x="6" y="0"/>
                      </a:moveTo>
                      <a:cubicBezTo>
                        <a:pt x="3" y="0"/>
                        <a:pt x="0" y="1"/>
                        <a:pt x="0" y="4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10" y="4"/>
                        <a:pt x="8" y="1"/>
                        <a:pt x="6" y="0"/>
                      </a:cubicBezTo>
                      <a:close/>
                    </a:path>
                  </a:pathLst>
                </a:custGeom>
                <a:solidFill>
                  <a:srgbClr val="4A61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46" name="iṩlide"/>
                <p:cNvSpPr>
                  <a:spLocks/>
                </p:cNvSpPr>
                <p:nvPr/>
              </p:nvSpPr>
              <p:spPr bwMode="auto">
                <a:xfrm>
                  <a:off x="1153179" y="2099362"/>
                  <a:ext cx="88426" cy="29477"/>
                </a:xfrm>
                <a:custGeom>
                  <a:avLst/>
                  <a:gdLst>
                    <a:gd name="T0" fmla="*/ 2147483646 w 6"/>
                    <a:gd name="T1" fmla="*/ 2147483646 h 2"/>
                    <a:gd name="T2" fmla="*/ 0 w 6"/>
                    <a:gd name="T3" fmla="*/ 0 h 2"/>
                    <a:gd name="T4" fmla="*/ 0 w 6"/>
                    <a:gd name="T5" fmla="*/ 0 h 2"/>
                    <a:gd name="T6" fmla="*/ 2147483646 w 6"/>
                    <a:gd name="T7" fmla="*/ 0 h 2"/>
                    <a:gd name="T8" fmla="*/ 2147483646 w 6"/>
                    <a:gd name="T9" fmla="*/ 2147483646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" h="2">
                      <a:moveTo>
                        <a:pt x="6" y="2"/>
                      </a:move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4A61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194" name="PA-Line 1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rot="16200000" flipV="1">
            <a:off x="4622801" y="4392612"/>
            <a:ext cx="0" cy="549275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oval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5" name="PA-Line 12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rot="16200000" flipV="1">
            <a:off x="5479257" y="4393406"/>
            <a:ext cx="0" cy="547687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oval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7" name="PA-Line 1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rot="5400000" flipV="1">
            <a:off x="5711032" y="3380581"/>
            <a:ext cx="0" cy="1065213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oval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8" name="PA-文本框 13">
            <a:extLst>
              <a:ext uri="{FF2B5EF4-FFF2-40B4-BE49-F238E27FC236}">
                <a16:creationId xmlns:a16="http://schemas.microsoft.com/office/drawing/2014/main" xmlns="" id="{6BAC43C1-0008-42E7-9CE5-7305D10722BB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673725" y="3389313"/>
            <a:ext cx="5318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zh-CN" sz="32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</a:t>
            </a:r>
          </a:p>
        </p:txBody>
      </p:sp>
      <p:sp>
        <p:nvSpPr>
          <p:cNvPr id="179" name="PA-Line 1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rot="16200000" flipV="1">
            <a:off x="4645025" y="3379788"/>
            <a:ext cx="0" cy="106680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oval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0" name="PA-文本框 13">
            <a:extLst>
              <a:ext uri="{FF2B5EF4-FFF2-40B4-BE49-F238E27FC236}">
                <a16:creationId xmlns:a16="http://schemas.microsoft.com/office/drawing/2014/main" xmlns="" id="{63277BE0-D853-457A-B7AD-BCEB0F3028FC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024313" y="3278188"/>
            <a:ext cx="533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zh-CN" sz="32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</a:t>
            </a:r>
          </a:p>
        </p:txBody>
      </p:sp>
      <p:sp>
        <p:nvSpPr>
          <p:cNvPr id="196" name="PA-Line 12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rot="16200000" flipV="1">
            <a:off x="4645025" y="4135438"/>
            <a:ext cx="0" cy="106680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oval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94" grpId="0" animBg="1"/>
      <p:bldP spid="194" grpId="1" animBg="1"/>
      <p:bldP spid="195" grpId="0" animBg="1"/>
      <p:bldP spid="195" grpId="1" animBg="1"/>
      <p:bldP spid="177" grpId="0" animBg="1"/>
      <p:bldP spid="178" grpId="0"/>
      <p:bldP spid="179" grpId="0" animBg="1"/>
      <p:bldP spid="180" grpId="0"/>
      <p:bldP spid="196" grpId="0" animBg="1"/>
      <p:bldP spid="19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8B96748F-831C-40E6-8A3E-5CFE3335044C}"/>
              </a:ext>
            </a:extLst>
          </p:cNvPr>
          <p:cNvSpPr/>
          <p:nvPr/>
        </p:nvSpPr>
        <p:spPr>
          <a:xfrm>
            <a:off x="592138" y="1438275"/>
            <a:ext cx="7959725" cy="3981450"/>
          </a:xfrm>
          <a:prstGeom prst="roundRect">
            <a:avLst>
              <a:gd name="adj" fmla="val 1152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3" name="文本框 5">
            <a:extLst>
              <a:ext uri="{FF2B5EF4-FFF2-40B4-BE49-F238E27FC236}">
                <a16:creationId xmlns:a16="http://schemas.microsoft.com/office/drawing/2014/main" xmlns="" id="{0938B517-4059-4CE7-B568-4B5DE3391E8C}"/>
              </a:ext>
            </a:extLst>
          </p:cNvPr>
          <p:cNvSpPr txBox="1"/>
          <p:nvPr/>
        </p:nvSpPr>
        <p:spPr>
          <a:xfrm>
            <a:off x="509913" y="241827"/>
            <a:ext cx="1981828" cy="769441"/>
          </a:xfrm>
          <a:prstGeom prst="round1Rect">
            <a:avLst>
              <a:gd name="adj" fmla="val 16667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anchor="ctr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摩擦力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684213" y="1493838"/>
            <a:ext cx="5900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200" b="1">
                <a:latin typeface="楷体" pitchFamily="49" charset="-122"/>
                <a:ea typeface="楷体" pitchFamily="49" charset="-122"/>
              </a:rPr>
              <a:t>摩擦力的方向：</a:t>
            </a:r>
          </a:p>
        </p:txBody>
      </p:sp>
      <p:grpSp>
        <p:nvGrpSpPr>
          <p:cNvPr id="2" name="组合 956"/>
          <p:cNvGrpSpPr>
            <a:grpSpLocks/>
          </p:cNvGrpSpPr>
          <p:nvPr/>
        </p:nvGrpSpPr>
        <p:grpSpPr bwMode="auto">
          <a:xfrm>
            <a:off x="684213" y="4687888"/>
            <a:ext cx="7499350" cy="449262"/>
            <a:chOff x="3041792" y="6248941"/>
            <a:chExt cx="3534332" cy="480808"/>
          </a:xfrm>
        </p:grpSpPr>
        <p:sp>
          <p:nvSpPr>
            <p:cNvPr id="18468" name="PA-îşliďè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058231" y="6248941"/>
              <a:ext cx="3517893" cy="342475"/>
            </a:xfrm>
            <a:prstGeom prst="rect">
              <a:avLst/>
            </a:prstGeom>
            <a:solidFill>
              <a:srgbClr val="8DC63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/>
            </a:p>
          </p:txBody>
        </p:sp>
        <p:grpSp>
          <p:nvGrpSpPr>
            <p:cNvPr id="4" name="组合 954"/>
            <p:cNvGrpSpPr>
              <a:grpSpLocks/>
            </p:cNvGrpSpPr>
            <p:nvPr/>
          </p:nvGrpSpPr>
          <p:grpSpPr bwMode="auto">
            <a:xfrm>
              <a:off x="3041792" y="6301655"/>
              <a:ext cx="3534332" cy="428094"/>
              <a:chOff x="3041792" y="6301655"/>
              <a:chExt cx="3534332" cy="428094"/>
            </a:xfrm>
          </p:grpSpPr>
          <p:sp>
            <p:nvSpPr>
              <p:cNvPr id="18470" name="PA-îšľïḑe"/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058231" y="6387274"/>
                <a:ext cx="3517893" cy="342475"/>
              </a:xfrm>
              <a:custGeom>
                <a:avLst/>
                <a:gdLst>
                  <a:gd name="T0" fmla="*/ 2147483646 w 2586"/>
                  <a:gd name="T1" fmla="*/ 2147483646 h 252"/>
                  <a:gd name="T2" fmla="*/ 2147483646 w 2586"/>
                  <a:gd name="T3" fmla="*/ 2147483646 h 252"/>
                  <a:gd name="T4" fmla="*/ 2147483646 w 2586"/>
                  <a:gd name="T5" fmla="*/ 2147483646 h 252"/>
                  <a:gd name="T6" fmla="*/ 2147483646 w 2586"/>
                  <a:gd name="T7" fmla="*/ 2147483646 h 252"/>
                  <a:gd name="T8" fmla="*/ 2147483646 w 2586"/>
                  <a:gd name="T9" fmla="*/ 2147483646 h 252"/>
                  <a:gd name="T10" fmla="*/ 0 w 2586"/>
                  <a:gd name="T11" fmla="*/ 2147483646 h 252"/>
                  <a:gd name="T12" fmla="*/ 0 w 2586"/>
                  <a:gd name="T13" fmla="*/ 0 h 252"/>
                  <a:gd name="T14" fmla="*/ 2147483646 w 2586"/>
                  <a:gd name="T15" fmla="*/ 0 h 252"/>
                  <a:gd name="T16" fmla="*/ 2147483646 w 2586"/>
                  <a:gd name="T17" fmla="*/ 2147483646 h 2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86" h="252">
                    <a:moveTo>
                      <a:pt x="2586" y="152"/>
                    </a:moveTo>
                    <a:cubicBezTo>
                      <a:pt x="2586" y="178"/>
                      <a:pt x="2576" y="204"/>
                      <a:pt x="2557" y="223"/>
                    </a:cubicBezTo>
                    <a:cubicBezTo>
                      <a:pt x="2537" y="243"/>
                      <a:pt x="2512" y="252"/>
                      <a:pt x="2486" y="252"/>
                    </a:cubicBezTo>
                    <a:cubicBezTo>
                      <a:pt x="100" y="252"/>
                      <a:pt x="100" y="252"/>
                      <a:pt x="100" y="252"/>
                    </a:cubicBezTo>
                    <a:cubicBezTo>
                      <a:pt x="75" y="252"/>
                      <a:pt x="49" y="243"/>
                      <a:pt x="30" y="223"/>
                    </a:cubicBezTo>
                    <a:cubicBezTo>
                      <a:pt x="10" y="204"/>
                      <a:pt x="0" y="178"/>
                      <a:pt x="0" y="15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86" y="0"/>
                      <a:pt x="2586" y="0"/>
                      <a:pt x="2586" y="0"/>
                    </a:cubicBezTo>
                    <a:lnTo>
                      <a:pt x="2586" y="152"/>
                    </a:lnTo>
                    <a:close/>
                  </a:path>
                </a:pathLst>
              </a:custGeom>
              <a:solidFill>
                <a:srgbClr val="DDBC9E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8471" name="PA-ïsľïdè"/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3191796" y="6301655"/>
                <a:ext cx="2974044" cy="10959"/>
              </a:xfrm>
              <a:custGeom>
                <a:avLst/>
                <a:gdLst>
                  <a:gd name="T0" fmla="*/ 2147483646 w 2186"/>
                  <a:gd name="T1" fmla="*/ 2147483646 h 8"/>
                  <a:gd name="T2" fmla="*/ 2147483646 w 2186"/>
                  <a:gd name="T3" fmla="*/ 2147483646 h 8"/>
                  <a:gd name="T4" fmla="*/ 0 w 2186"/>
                  <a:gd name="T5" fmla="*/ 2147483646 h 8"/>
                  <a:gd name="T6" fmla="*/ 2147483646 w 2186"/>
                  <a:gd name="T7" fmla="*/ 0 h 8"/>
                  <a:gd name="T8" fmla="*/ 2147483646 w 2186"/>
                  <a:gd name="T9" fmla="*/ 0 h 8"/>
                  <a:gd name="T10" fmla="*/ 2147483646 w 2186"/>
                  <a:gd name="T11" fmla="*/ 2147483646 h 8"/>
                  <a:gd name="T12" fmla="*/ 2147483646 w 2186"/>
                  <a:gd name="T13" fmla="*/ 2147483646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86" h="8">
                    <a:moveTo>
                      <a:pt x="2182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182" y="0"/>
                      <a:pt x="2182" y="0"/>
                      <a:pt x="2182" y="0"/>
                    </a:cubicBezTo>
                    <a:cubicBezTo>
                      <a:pt x="2185" y="0"/>
                      <a:pt x="2186" y="2"/>
                      <a:pt x="2186" y="4"/>
                    </a:cubicBezTo>
                    <a:cubicBezTo>
                      <a:pt x="2186" y="6"/>
                      <a:pt x="2185" y="8"/>
                      <a:pt x="2182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8472" name="PA-iṡļíḓè"/>
              <p:cNvSpPr>
                <a:spLocks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3191796" y="6553032"/>
                <a:ext cx="1317840" cy="10959"/>
              </a:xfrm>
              <a:custGeom>
                <a:avLst/>
                <a:gdLst>
                  <a:gd name="T0" fmla="*/ 2147483646 w 969"/>
                  <a:gd name="T1" fmla="*/ 2147483646 h 8"/>
                  <a:gd name="T2" fmla="*/ 2147483646 w 969"/>
                  <a:gd name="T3" fmla="*/ 2147483646 h 8"/>
                  <a:gd name="T4" fmla="*/ 0 w 969"/>
                  <a:gd name="T5" fmla="*/ 2147483646 h 8"/>
                  <a:gd name="T6" fmla="*/ 2147483646 w 969"/>
                  <a:gd name="T7" fmla="*/ 0 h 8"/>
                  <a:gd name="T8" fmla="*/ 2147483646 w 969"/>
                  <a:gd name="T9" fmla="*/ 0 h 8"/>
                  <a:gd name="T10" fmla="*/ 2147483646 w 969"/>
                  <a:gd name="T11" fmla="*/ 2147483646 h 8"/>
                  <a:gd name="T12" fmla="*/ 2147483646 w 969"/>
                  <a:gd name="T13" fmla="*/ 2147483646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69" h="8">
                    <a:moveTo>
                      <a:pt x="965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7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965" y="0"/>
                      <a:pt x="965" y="0"/>
                      <a:pt x="965" y="0"/>
                    </a:cubicBezTo>
                    <a:cubicBezTo>
                      <a:pt x="967" y="0"/>
                      <a:pt x="969" y="2"/>
                      <a:pt x="969" y="4"/>
                    </a:cubicBezTo>
                    <a:cubicBezTo>
                      <a:pt x="969" y="7"/>
                      <a:pt x="967" y="8"/>
                      <a:pt x="965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8473" name="PA-ïsļîḍê"/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5002114" y="6613992"/>
                <a:ext cx="1318525" cy="10959"/>
              </a:xfrm>
              <a:custGeom>
                <a:avLst/>
                <a:gdLst>
                  <a:gd name="T0" fmla="*/ 2147483646 w 969"/>
                  <a:gd name="T1" fmla="*/ 2147483646 h 8"/>
                  <a:gd name="T2" fmla="*/ 2147483646 w 969"/>
                  <a:gd name="T3" fmla="*/ 2147483646 h 8"/>
                  <a:gd name="T4" fmla="*/ 0 w 969"/>
                  <a:gd name="T5" fmla="*/ 2147483646 h 8"/>
                  <a:gd name="T6" fmla="*/ 2147483646 w 969"/>
                  <a:gd name="T7" fmla="*/ 0 h 8"/>
                  <a:gd name="T8" fmla="*/ 2147483646 w 969"/>
                  <a:gd name="T9" fmla="*/ 0 h 8"/>
                  <a:gd name="T10" fmla="*/ 2147483646 w 969"/>
                  <a:gd name="T11" fmla="*/ 2147483646 h 8"/>
                  <a:gd name="T12" fmla="*/ 2147483646 w 969"/>
                  <a:gd name="T13" fmla="*/ 2147483646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69" h="8">
                    <a:moveTo>
                      <a:pt x="965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965" y="0"/>
                      <a:pt x="965" y="0"/>
                      <a:pt x="965" y="0"/>
                    </a:cubicBezTo>
                    <a:cubicBezTo>
                      <a:pt x="967" y="0"/>
                      <a:pt x="969" y="2"/>
                      <a:pt x="969" y="4"/>
                    </a:cubicBezTo>
                    <a:cubicBezTo>
                      <a:pt x="969" y="6"/>
                      <a:pt x="967" y="8"/>
                      <a:pt x="965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8474" name="PA-íṧ1ïďê"/>
              <p:cNvSpPr>
                <a:spLocks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5320614" y="6494811"/>
                <a:ext cx="555493" cy="10959"/>
              </a:xfrm>
              <a:custGeom>
                <a:avLst/>
                <a:gdLst>
                  <a:gd name="T0" fmla="*/ 2147483646 w 408"/>
                  <a:gd name="T1" fmla="*/ 2147483646 h 8"/>
                  <a:gd name="T2" fmla="*/ 2147483646 w 408"/>
                  <a:gd name="T3" fmla="*/ 2147483646 h 8"/>
                  <a:gd name="T4" fmla="*/ 0 w 408"/>
                  <a:gd name="T5" fmla="*/ 2147483646 h 8"/>
                  <a:gd name="T6" fmla="*/ 2147483646 w 408"/>
                  <a:gd name="T7" fmla="*/ 0 h 8"/>
                  <a:gd name="T8" fmla="*/ 2147483646 w 408"/>
                  <a:gd name="T9" fmla="*/ 0 h 8"/>
                  <a:gd name="T10" fmla="*/ 2147483646 w 408"/>
                  <a:gd name="T11" fmla="*/ 2147483646 h 8"/>
                  <a:gd name="T12" fmla="*/ 2147483646 w 408"/>
                  <a:gd name="T13" fmla="*/ 2147483646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08" h="8">
                    <a:moveTo>
                      <a:pt x="40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04" y="0"/>
                      <a:pt x="404" y="0"/>
                      <a:pt x="404" y="0"/>
                    </a:cubicBezTo>
                    <a:cubicBezTo>
                      <a:pt x="406" y="0"/>
                      <a:pt x="408" y="2"/>
                      <a:pt x="408" y="4"/>
                    </a:cubicBezTo>
                    <a:cubicBezTo>
                      <a:pt x="408" y="6"/>
                      <a:pt x="406" y="8"/>
                      <a:pt x="404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8475" name="PA-î$ḷíde"/>
              <p:cNvSpPr>
                <a:spLocks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3180837" y="6370835"/>
                <a:ext cx="2995278" cy="32878"/>
              </a:xfrm>
              <a:custGeom>
                <a:avLst/>
                <a:gdLst>
                  <a:gd name="T0" fmla="*/ 2147483646 w 2202"/>
                  <a:gd name="T1" fmla="*/ 2147483646 h 24"/>
                  <a:gd name="T2" fmla="*/ 2147483646 w 2202"/>
                  <a:gd name="T3" fmla="*/ 2147483646 h 24"/>
                  <a:gd name="T4" fmla="*/ 0 w 2202"/>
                  <a:gd name="T5" fmla="*/ 2147483646 h 24"/>
                  <a:gd name="T6" fmla="*/ 2147483646 w 2202"/>
                  <a:gd name="T7" fmla="*/ 0 h 24"/>
                  <a:gd name="T8" fmla="*/ 2147483646 w 2202"/>
                  <a:gd name="T9" fmla="*/ 0 h 24"/>
                  <a:gd name="T10" fmla="*/ 2147483646 w 2202"/>
                  <a:gd name="T11" fmla="*/ 2147483646 h 24"/>
                  <a:gd name="T12" fmla="*/ 2147483646 w 2202"/>
                  <a:gd name="T13" fmla="*/ 2147483646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202" h="24">
                    <a:moveTo>
                      <a:pt x="2190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6" y="24"/>
                      <a:pt x="0" y="19"/>
                      <a:pt x="0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2190" y="0"/>
                      <a:pt x="2190" y="0"/>
                      <a:pt x="2190" y="0"/>
                    </a:cubicBezTo>
                    <a:cubicBezTo>
                      <a:pt x="2197" y="0"/>
                      <a:pt x="2202" y="6"/>
                      <a:pt x="2202" y="12"/>
                    </a:cubicBezTo>
                    <a:cubicBezTo>
                      <a:pt x="2202" y="19"/>
                      <a:pt x="2197" y="24"/>
                      <a:pt x="2190" y="2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8476" name="PA-iṧliḑê"/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6248719" y="6370835"/>
                <a:ext cx="130140" cy="32878"/>
              </a:xfrm>
              <a:custGeom>
                <a:avLst/>
                <a:gdLst>
                  <a:gd name="T0" fmla="*/ 2147483646 w 96"/>
                  <a:gd name="T1" fmla="*/ 2147483646 h 24"/>
                  <a:gd name="T2" fmla="*/ 2147483646 w 96"/>
                  <a:gd name="T3" fmla="*/ 2147483646 h 24"/>
                  <a:gd name="T4" fmla="*/ 0 w 96"/>
                  <a:gd name="T5" fmla="*/ 2147483646 h 24"/>
                  <a:gd name="T6" fmla="*/ 2147483646 w 96"/>
                  <a:gd name="T7" fmla="*/ 0 h 24"/>
                  <a:gd name="T8" fmla="*/ 2147483646 w 96"/>
                  <a:gd name="T9" fmla="*/ 0 h 24"/>
                  <a:gd name="T10" fmla="*/ 2147483646 w 96"/>
                  <a:gd name="T11" fmla="*/ 2147483646 h 24"/>
                  <a:gd name="T12" fmla="*/ 2147483646 w 96"/>
                  <a:gd name="T13" fmla="*/ 2147483646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6" h="24">
                    <a:moveTo>
                      <a:pt x="84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0" y="0"/>
                      <a:pt x="96" y="6"/>
                      <a:pt x="96" y="12"/>
                    </a:cubicBezTo>
                    <a:cubicBezTo>
                      <a:pt x="96" y="19"/>
                      <a:pt x="90" y="24"/>
                      <a:pt x="84" y="2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8477" name="PA-iṥ1iḋé"/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6421326" y="6370835"/>
                <a:ext cx="81509" cy="32878"/>
              </a:xfrm>
              <a:custGeom>
                <a:avLst/>
                <a:gdLst>
                  <a:gd name="T0" fmla="*/ 2147483646 w 60"/>
                  <a:gd name="T1" fmla="*/ 2147483646 h 24"/>
                  <a:gd name="T2" fmla="*/ 2147483646 w 60"/>
                  <a:gd name="T3" fmla="*/ 2147483646 h 24"/>
                  <a:gd name="T4" fmla="*/ 0 w 60"/>
                  <a:gd name="T5" fmla="*/ 2147483646 h 24"/>
                  <a:gd name="T6" fmla="*/ 2147483646 w 60"/>
                  <a:gd name="T7" fmla="*/ 0 h 24"/>
                  <a:gd name="T8" fmla="*/ 2147483646 w 60"/>
                  <a:gd name="T9" fmla="*/ 0 h 24"/>
                  <a:gd name="T10" fmla="*/ 2147483646 w 60"/>
                  <a:gd name="T11" fmla="*/ 2147483646 h 24"/>
                  <a:gd name="T12" fmla="*/ 2147483646 w 60"/>
                  <a:gd name="T13" fmla="*/ 2147483646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0" h="24">
                    <a:moveTo>
                      <a:pt x="48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6" y="24"/>
                      <a:pt x="0" y="19"/>
                      <a:pt x="0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55" y="0"/>
                      <a:pt x="60" y="6"/>
                      <a:pt x="60" y="12"/>
                    </a:cubicBezTo>
                    <a:cubicBezTo>
                      <a:pt x="60" y="19"/>
                      <a:pt x="55" y="24"/>
                      <a:pt x="48" y="2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8478" name="PA-íslíḋê"/>
              <p:cNvSpPr>
                <a:spLocks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3041792" y="6370835"/>
                <a:ext cx="82194" cy="32878"/>
              </a:xfrm>
              <a:custGeom>
                <a:avLst/>
                <a:gdLst>
                  <a:gd name="T0" fmla="*/ 2147483646 w 60"/>
                  <a:gd name="T1" fmla="*/ 2147483646 h 24"/>
                  <a:gd name="T2" fmla="*/ 2147483646 w 60"/>
                  <a:gd name="T3" fmla="*/ 2147483646 h 24"/>
                  <a:gd name="T4" fmla="*/ 0 w 60"/>
                  <a:gd name="T5" fmla="*/ 2147483646 h 24"/>
                  <a:gd name="T6" fmla="*/ 2147483646 w 60"/>
                  <a:gd name="T7" fmla="*/ 0 h 24"/>
                  <a:gd name="T8" fmla="*/ 2147483646 w 60"/>
                  <a:gd name="T9" fmla="*/ 0 h 24"/>
                  <a:gd name="T10" fmla="*/ 2147483646 w 60"/>
                  <a:gd name="T11" fmla="*/ 2147483646 h 24"/>
                  <a:gd name="T12" fmla="*/ 2147483646 w 60"/>
                  <a:gd name="T13" fmla="*/ 2147483646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0" h="24">
                    <a:moveTo>
                      <a:pt x="48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6" y="24"/>
                      <a:pt x="0" y="19"/>
                      <a:pt x="0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55" y="0"/>
                      <a:pt x="60" y="6"/>
                      <a:pt x="60" y="12"/>
                    </a:cubicBezTo>
                    <a:cubicBezTo>
                      <a:pt x="60" y="19"/>
                      <a:pt x="55" y="24"/>
                      <a:pt x="48" y="2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5" name="组合 146"/>
          <p:cNvGrpSpPr>
            <a:grpSpLocks/>
          </p:cNvGrpSpPr>
          <p:nvPr/>
        </p:nvGrpSpPr>
        <p:grpSpPr bwMode="auto">
          <a:xfrm>
            <a:off x="1493838" y="3868738"/>
            <a:ext cx="823912" cy="823912"/>
            <a:chOff x="9412887" y="2218053"/>
            <a:chExt cx="491468" cy="491468"/>
          </a:xfrm>
        </p:grpSpPr>
        <p:sp>
          <p:nvSpPr>
            <p:cNvPr id="18464" name="íSliḍé"/>
            <p:cNvSpPr>
              <a:spLocks noChangeArrowheads="1"/>
            </p:cNvSpPr>
            <p:nvPr/>
          </p:nvSpPr>
          <p:spPr bwMode="auto">
            <a:xfrm>
              <a:off x="9412887" y="2218053"/>
              <a:ext cx="491468" cy="491468"/>
            </a:xfrm>
            <a:prstGeom prst="rect">
              <a:avLst/>
            </a:prstGeom>
            <a:solidFill>
              <a:srgbClr val="FFB769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/>
            </a:p>
          </p:txBody>
        </p:sp>
        <p:grpSp>
          <p:nvGrpSpPr>
            <p:cNvPr id="8" name="组合 148"/>
            <p:cNvGrpSpPr>
              <a:grpSpLocks/>
            </p:cNvGrpSpPr>
            <p:nvPr/>
          </p:nvGrpSpPr>
          <p:grpSpPr bwMode="auto">
            <a:xfrm>
              <a:off x="9465308" y="2277029"/>
              <a:ext cx="386621" cy="380069"/>
              <a:chOff x="9465308" y="2277029"/>
              <a:chExt cx="386621" cy="380069"/>
            </a:xfrm>
          </p:grpSpPr>
          <p:sp>
            <p:nvSpPr>
              <p:cNvPr id="18466" name="iślîḋê"/>
              <p:cNvSpPr>
                <a:spLocks noChangeArrowheads="1"/>
              </p:cNvSpPr>
              <p:nvPr/>
            </p:nvSpPr>
            <p:spPr bwMode="auto">
              <a:xfrm>
                <a:off x="9465308" y="2277029"/>
                <a:ext cx="386621" cy="380069"/>
              </a:xfrm>
              <a:prstGeom prst="rect">
                <a:avLst/>
              </a:prstGeom>
              <a:solidFill>
                <a:srgbClr val="FF881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18467" name="iṥliḑè"/>
              <p:cNvSpPr>
                <a:spLocks noChangeArrowheads="1"/>
              </p:cNvSpPr>
              <p:nvPr/>
            </p:nvSpPr>
            <p:spPr bwMode="auto">
              <a:xfrm>
                <a:off x="9504627" y="2316346"/>
                <a:ext cx="301435" cy="288328"/>
              </a:xfrm>
              <a:prstGeom prst="rect">
                <a:avLst/>
              </a:prstGeom>
              <a:solidFill>
                <a:srgbClr val="FFB76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US" altLang="zh-CN" sz="4000" b="1" i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</a:p>
            </p:txBody>
          </p:sp>
        </p:grpSp>
      </p:grpSp>
      <p:grpSp>
        <p:nvGrpSpPr>
          <p:cNvPr id="9" name="组合 1"/>
          <p:cNvGrpSpPr>
            <a:grpSpLocks/>
          </p:cNvGrpSpPr>
          <p:nvPr/>
        </p:nvGrpSpPr>
        <p:grpSpPr bwMode="auto">
          <a:xfrm>
            <a:off x="2317750" y="3795713"/>
            <a:ext cx="1065213" cy="584200"/>
            <a:chOff x="2317046" y="3795129"/>
            <a:chExt cx="1065212" cy="584775"/>
          </a:xfrm>
        </p:grpSpPr>
        <p:sp>
          <p:nvSpPr>
            <p:cNvPr id="18462" name="PA-Line 12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rot="5400000" flipV="1">
              <a:off x="2849652" y="3771645"/>
              <a:ext cx="0" cy="1065212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8" name="PA-文本框 13">
              <a:extLst>
                <a:ext uri="{FF2B5EF4-FFF2-40B4-BE49-F238E27FC236}">
                  <a16:creationId xmlns:a16="http://schemas.microsoft.com/office/drawing/2014/main" xmlns="" id="{6BAC43C1-0008-42E7-9CE5-7305D10722BB}"/>
                </a:ext>
              </a:extLst>
            </p:cNvPr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593271" y="3795129"/>
              <a:ext cx="533399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zh-CN" sz="3200" b="1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v</a:t>
              </a:r>
            </a:p>
          </p:txBody>
        </p:sp>
      </p:grpSp>
      <p:sp>
        <p:nvSpPr>
          <p:cNvPr id="179" name="PA-Line 1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rot="16200000" flipV="1">
            <a:off x="1435894" y="4236244"/>
            <a:ext cx="0" cy="865188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oval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0" name="PA-文本框 13">
            <a:extLst>
              <a:ext uri="{FF2B5EF4-FFF2-40B4-BE49-F238E27FC236}">
                <a16:creationId xmlns:a16="http://schemas.microsoft.com/office/drawing/2014/main" xmlns="" id="{63277BE0-D853-457A-B7AD-BCEB0F3028FC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0600" y="3944938"/>
            <a:ext cx="533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zh-CN" sz="32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xmlns="" id="{7031C409-FF27-4A4C-AA36-CC49A26682B2}"/>
              </a:ext>
            </a:extLst>
          </p:cNvPr>
          <p:cNvSpPr txBox="1"/>
          <p:nvPr/>
        </p:nvSpPr>
        <p:spPr bwMode="auto">
          <a:xfrm>
            <a:off x="607170" y="2041082"/>
            <a:ext cx="7959717" cy="1569660"/>
          </a:xfrm>
          <a:prstGeom prst="rect">
            <a:avLst/>
          </a:prstGeom>
          <a:gradFill flip="none" rotWithShape="1">
            <a:gsLst>
              <a:gs pos="0">
                <a:srgbClr val="C7C5C4"/>
              </a:gs>
              <a:gs pos="100000">
                <a:srgbClr val="EEF2F3"/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metal">
            <a:bevelT w="63500" h="63500" prst="coolSlant"/>
          </a:sp3d>
          <a:extLst/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kumimoji="0"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概念：两个</a:t>
            </a:r>
            <a:r>
              <a:rPr kumimoji="0" lang="zh-CN" alt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相互接触</a:t>
            </a:r>
            <a:r>
              <a:rPr kumimoji="0"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的物体，当它们发生</a:t>
            </a:r>
            <a:r>
              <a:rPr kumimoji="0" lang="zh-CN" alt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相对滑动</a:t>
            </a:r>
            <a:r>
              <a:rPr kumimoji="0"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kumimoji="0" lang="zh-CN" alt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或有相对运动趋势</a:t>
            </a:r>
            <a:r>
              <a:rPr kumimoji="0"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）时，在接触面上会产生</a:t>
            </a:r>
            <a:r>
              <a:rPr kumimoji="0" lang="zh-CN" alt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阻碍相对运动</a:t>
            </a:r>
            <a:r>
              <a:rPr kumimoji="0"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的力叫</a:t>
            </a:r>
            <a:r>
              <a:rPr kumimoji="0"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摩擦力</a:t>
            </a:r>
            <a:r>
              <a:rPr kumimoji="0"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5" name="TextBox 7">
            <a:extLst>
              <a:ext uri="{FF2B5EF4-FFF2-40B4-BE49-F238E27FC236}">
                <a16:creationId xmlns:a16="http://schemas.microsoft.com/office/drawing/2014/main" xmlns="" id="{465E44C1-4B5D-48F5-A6E3-E6E7C3DA2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1641" y="2076391"/>
            <a:ext cx="671077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摩擦力的方向</a:t>
            </a:r>
            <a:r>
              <a:rPr lang="zh-CN" alt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与物体的</a:t>
            </a:r>
            <a:r>
              <a:rPr lang="zh-CN" altLang="en-US" sz="3200" b="1" dirty="0">
                <a:solidFill>
                  <a:srgbClr val="FF0000"/>
                </a:solidFill>
                <a:highlight>
                  <a:srgbClr val="00FFFF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相对</a:t>
            </a:r>
            <a:r>
              <a:rPr lang="zh-CN" alt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运动（或相对运动趋势）方向相反</a:t>
            </a:r>
          </a:p>
        </p:txBody>
      </p:sp>
      <p:grpSp>
        <p:nvGrpSpPr>
          <p:cNvPr id="13" name="组合 8"/>
          <p:cNvGrpSpPr>
            <a:grpSpLocks/>
          </p:cNvGrpSpPr>
          <p:nvPr/>
        </p:nvGrpSpPr>
        <p:grpSpPr bwMode="auto">
          <a:xfrm>
            <a:off x="4940300" y="3460750"/>
            <a:ext cx="3370263" cy="1239838"/>
            <a:chOff x="5210629" y="3431918"/>
            <a:chExt cx="3369894" cy="1238851"/>
          </a:xfrm>
        </p:grpSpPr>
        <p:grpSp>
          <p:nvGrpSpPr>
            <p:cNvPr id="15" name="组合 7"/>
            <p:cNvGrpSpPr>
              <a:grpSpLocks/>
            </p:cNvGrpSpPr>
            <p:nvPr/>
          </p:nvGrpSpPr>
          <p:grpSpPr bwMode="auto">
            <a:xfrm>
              <a:off x="5210629" y="3431918"/>
              <a:ext cx="2286277" cy="1238851"/>
              <a:chOff x="5210629" y="3416852"/>
              <a:chExt cx="2286277" cy="1238851"/>
            </a:xfrm>
          </p:grpSpPr>
          <p:grpSp>
            <p:nvGrpSpPr>
              <p:cNvPr id="16" name="组合 57"/>
              <p:cNvGrpSpPr>
                <a:grpSpLocks/>
              </p:cNvGrpSpPr>
              <p:nvPr/>
            </p:nvGrpSpPr>
            <p:grpSpPr bwMode="auto">
              <a:xfrm>
                <a:off x="5843997" y="3416852"/>
                <a:ext cx="823710" cy="823710"/>
                <a:chOff x="9412887" y="2218053"/>
                <a:chExt cx="491468" cy="491468"/>
              </a:xfrm>
            </p:grpSpPr>
            <p:sp>
              <p:nvSpPr>
                <p:cNvPr id="18458" name="íSliḍé"/>
                <p:cNvSpPr>
                  <a:spLocks noChangeArrowheads="1"/>
                </p:cNvSpPr>
                <p:nvPr/>
              </p:nvSpPr>
              <p:spPr bwMode="auto">
                <a:xfrm>
                  <a:off x="9412887" y="2218053"/>
                  <a:ext cx="491468" cy="491468"/>
                </a:xfrm>
                <a:prstGeom prst="rect">
                  <a:avLst/>
                </a:prstGeom>
                <a:solidFill>
                  <a:srgbClr val="FFB76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/>
                </a:p>
              </p:txBody>
            </p:sp>
            <p:grpSp>
              <p:nvGrpSpPr>
                <p:cNvPr id="17" name="组合 59"/>
                <p:cNvGrpSpPr>
                  <a:grpSpLocks/>
                </p:cNvGrpSpPr>
                <p:nvPr/>
              </p:nvGrpSpPr>
              <p:grpSpPr bwMode="auto">
                <a:xfrm>
                  <a:off x="9465308" y="2277029"/>
                  <a:ext cx="386621" cy="380069"/>
                  <a:chOff x="9465308" y="2277029"/>
                  <a:chExt cx="386621" cy="380069"/>
                </a:xfrm>
              </p:grpSpPr>
              <p:sp>
                <p:nvSpPr>
                  <p:cNvPr id="18460" name="iślîḋê"/>
                  <p:cNvSpPr>
                    <a:spLocks noChangeArrowheads="1"/>
                  </p:cNvSpPr>
                  <p:nvPr/>
                </p:nvSpPr>
                <p:spPr bwMode="auto">
                  <a:xfrm>
                    <a:off x="9465308" y="2277029"/>
                    <a:ext cx="386621" cy="380069"/>
                  </a:xfrm>
                  <a:prstGeom prst="rect">
                    <a:avLst/>
                  </a:prstGeom>
                  <a:solidFill>
                    <a:srgbClr val="FF881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/>
                  </a:p>
                </p:txBody>
              </p:sp>
              <p:sp>
                <p:nvSpPr>
                  <p:cNvPr id="18461" name="iṥliḑè"/>
                  <p:cNvSpPr>
                    <a:spLocks noChangeArrowheads="1"/>
                  </p:cNvSpPr>
                  <p:nvPr/>
                </p:nvSpPr>
                <p:spPr bwMode="auto">
                  <a:xfrm>
                    <a:off x="9504627" y="2316346"/>
                    <a:ext cx="301435" cy="288328"/>
                  </a:xfrm>
                  <a:prstGeom prst="rect">
                    <a:avLst/>
                  </a:prstGeom>
                  <a:solidFill>
                    <a:srgbClr val="FFB76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r>
                      <a:rPr lang="en-US" altLang="zh-CN" sz="4000" b="1" i="1">
                        <a:latin typeface="Times New Roman" pitchFamily="18" charset="0"/>
                        <a:cs typeface="Times New Roman" pitchFamily="18" charset="0"/>
                      </a:rPr>
                      <a:t>A</a:t>
                    </a:r>
                    <a:endParaRPr lang="zh-CN" altLang="zh-CN" sz="4000" b="1" i="1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</p:grp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2C2FCC36-9959-4BD6-9F5E-99785A717212}"/>
                  </a:ext>
                </a:extLst>
              </p:cNvPr>
              <p:cNvSpPr/>
              <p:nvPr/>
            </p:nvSpPr>
            <p:spPr>
              <a:xfrm>
                <a:off x="5523333" y="4457423"/>
                <a:ext cx="198415" cy="19828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xmlns="" id="{FE148C63-0D08-4138-8366-A21CA53EA0D7}"/>
                  </a:ext>
                </a:extLst>
              </p:cNvPr>
              <p:cNvSpPr/>
              <p:nvPr/>
            </p:nvSpPr>
            <p:spPr>
              <a:xfrm>
                <a:off x="6940815" y="4457423"/>
                <a:ext cx="196828" cy="19828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xmlns="" id="{453C77EA-E00B-4677-BC4D-F6F389DF3227}"/>
                  </a:ext>
                </a:extLst>
              </p:cNvPr>
              <p:cNvSpPr/>
              <p:nvPr/>
            </p:nvSpPr>
            <p:spPr>
              <a:xfrm>
                <a:off x="5210629" y="4236937"/>
                <a:ext cx="2285750" cy="217314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/>
              </a:p>
            </p:txBody>
          </p:sp>
        </p:grpSp>
        <p:grpSp>
          <p:nvGrpSpPr>
            <p:cNvPr id="18" name="组合 65"/>
            <p:cNvGrpSpPr>
              <a:grpSpLocks/>
            </p:cNvGrpSpPr>
            <p:nvPr/>
          </p:nvGrpSpPr>
          <p:grpSpPr bwMode="auto">
            <a:xfrm>
              <a:off x="7515311" y="3853185"/>
              <a:ext cx="1065212" cy="584775"/>
              <a:chOff x="2317046" y="3795129"/>
              <a:chExt cx="1065212" cy="584775"/>
            </a:xfrm>
          </p:grpSpPr>
          <p:sp>
            <p:nvSpPr>
              <p:cNvPr id="18452" name="PA-Line 12"/>
              <p:cNvSpPr>
                <a:spLocks noChangeShapeType="1"/>
              </p:cNvSpPr>
              <p:nvPr>
                <p:custDataLst>
                  <p:tags r:id="rId6"/>
                </p:custDataLst>
              </p:nvPr>
            </p:nvSpPr>
            <p:spPr bwMode="auto">
              <a:xfrm rot="5400000" flipV="1">
                <a:off x="2849652" y="3771645"/>
                <a:ext cx="0" cy="1065212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" name="PA-文本框 13">
                <a:extLst>
                  <a:ext uri="{FF2B5EF4-FFF2-40B4-BE49-F238E27FC236}">
                    <a16:creationId xmlns:a16="http://schemas.microsoft.com/office/drawing/2014/main" xmlns="" id="{5DD134C4-ACAF-49A4-81AC-160B00DF7207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2593357" y="3795800"/>
                <a:ext cx="533341" cy="5837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 typeface="Arial" charset="0"/>
                  <a:buNone/>
                </a:pPr>
                <a:r>
                  <a:rPr lang="en-US" altLang="zh-CN" sz="3200" b="1" i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v</a:t>
                </a:r>
              </a:p>
            </p:txBody>
          </p:sp>
        </p:grpSp>
        <p:sp>
          <p:nvSpPr>
            <p:cNvPr id="69" name="PA-文本框 13">
              <a:extLst>
                <a:ext uri="{FF2B5EF4-FFF2-40B4-BE49-F238E27FC236}">
                  <a16:creationId xmlns:a16="http://schemas.microsoft.com/office/drawing/2014/main" xmlns="" id="{A6919643-CE82-4260-A982-B5DA6EC519CF}"/>
                </a:ext>
              </a:extLst>
            </p:cNvPr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893195" y="3498540"/>
              <a:ext cx="1396847" cy="585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00" b="1" i="1" dirty="0">
                  <a:ln w="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  <a:t>v&gt;</a:t>
              </a:r>
              <a:r>
                <a:rPr lang="en-US" altLang="zh-CN" sz="3200" b="1" i="1" dirty="0" err="1">
                  <a:ln w="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  <a:t>v</a:t>
              </a:r>
              <a:r>
                <a:rPr lang="en-US" altLang="zh-CN" sz="3200" b="1" i="1" baseline="-25000" dirty="0" err="1">
                  <a:ln w="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  <a:t>A</a:t>
              </a:r>
              <a:endParaRPr lang="en-US" altLang="zh-CN" sz="3200" b="1" i="1" baseline="-25000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sp>
        <p:nvSpPr>
          <p:cNvPr id="71" name="PA-Line 1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rot="5400000" flipH="1" flipV="1">
            <a:off x="6436519" y="3853656"/>
            <a:ext cx="0" cy="865188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oval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2" name="PA-文本框 13">
            <a:extLst>
              <a:ext uri="{FF2B5EF4-FFF2-40B4-BE49-F238E27FC236}">
                <a16:creationId xmlns:a16="http://schemas.microsoft.com/office/drawing/2014/main" xmlns="" id="{870FBC6D-52C3-4F38-98AB-1D59D6BB39D3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223000" y="4186238"/>
            <a:ext cx="533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zh-CN" sz="32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5B2865E0-D0B7-4BE5-B7D0-0312324B0E53}"/>
              </a:ext>
            </a:extLst>
          </p:cNvPr>
          <p:cNvSpPr txBox="1"/>
          <p:nvPr/>
        </p:nvSpPr>
        <p:spPr bwMode="auto">
          <a:xfrm>
            <a:off x="1047990" y="5518594"/>
            <a:ext cx="7078074" cy="1077218"/>
          </a:xfrm>
          <a:prstGeom prst="rect">
            <a:avLst/>
          </a:prstGeom>
          <a:gradFill flip="none" rotWithShape="1">
            <a:gsLst>
              <a:gs pos="0">
                <a:srgbClr val="C7C5C4"/>
              </a:gs>
              <a:gs pos="100000">
                <a:srgbClr val="EEF2F3"/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metal">
            <a:bevelT w="63500" h="63500" prst="coolSlant"/>
          </a:sp3d>
          <a:extLst/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摩擦力可以是阻力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与运动方向相反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），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也可能是动力（</a:t>
            </a:r>
            <a:r>
              <a:rPr lang="zh-CN" alt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与运动方向相同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）。</a:t>
            </a:r>
          </a:p>
        </p:txBody>
      </p:sp>
      <p:pic>
        <p:nvPicPr>
          <p:cNvPr id="14" name="图片 1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979488" y="1125538"/>
            <a:ext cx="7116762" cy="534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79" grpId="0" animBg="1"/>
      <p:bldP spid="180" grpId="0"/>
      <p:bldP spid="71" grpId="0" animBg="1"/>
      <p:bldP spid="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xmlns="" id="{46F7D395-5982-4F57-87A0-B4B637A78154}"/>
              </a:ext>
            </a:extLst>
          </p:cNvPr>
          <p:cNvSpPr txBox="1"/>
          <p:nvPr/>
        </p:nvSpPr>
        <p:spPr>
          <a:xfrm>
            <a:off x="509913" y="241827"/>
            <a:ext cx="1981828" cy="769441"/>
          </a:xfrm>
          <a:prstGeom prst="round1Rect">
            <a:avLst>
              <a:gd name="adj" fmla="val 16667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anchor="ctr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摩擦力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FD3398AE-F7F6-4F02-9D46-F0BBAF1FF50E}"/>
              </a:ext>
            </a:extLst>
          </p:cNvPr>
          <p:cNvSpPr txBox="1"/>
          <p:nvPr/>
        </p:nvSpPr>
        <p:spPr>
          <a:xfrm>
            <a:off x="371475" y="1293813"/>
            <a:ext cx="8048625" cy="1477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000" b="1" kern="1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例题</a:t>
            </a:r>
            <a:r>
              <a:rPr lang="en-US" altLang="zh-CN" sz="3000" b="1" kern="1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  </a:t>
            </a:r>
            <a:r>
              <a:rPr lang="zh-CN" altLang="en-US" sz="3000" b="1" kern="100" dirty="0">
                <a:latin typeface="楷体" panose="02010609060101010101" pitchFamily="49" charset="-122"/>
                <a:ea typeface="楷体" panose="02010609060101010101" pitchFamily="49" charset="-122"/>
              </a:rPr>
              <a:t>如图所示</a:t>
            </a:r>
            <a:r>
              <a:rPr lang="en-US" altLang="zh-CN" sz="3000" b="1" kern="1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000" b="1" kern="100" dirty="0">
                <a:latin typeface="楷体" panose="02010609060101010101" pitchFamily="49" charset="-122"/>
                <a:ea typeface="楷体" panose="02010609060101010101" pitchFamily="49" charset="-122"/>
              </a:rPr>
              <a:t>木块</a:t>
            </a:r>
            <a:r>
              <a:rPr lang="en-US" altLang="zh-CN" sz="3000" b="1" kern="100" dirty="0">
                <a:latin typeface="楷体" panose="02010609060101010101" pitchFamily="49" charset="-122"/>
                <a:ea typeface="楷体" panose="02010609060101010101" pitchFamily="49" charset="-122"/>
              </a:rPr>
              <a:t>A</a:t>
            </a:r>
            <a:r>
              <a:rPr lang="zh-CN" altLang="en-US" sz="3000" b="1" kern="100" dirty="0">
                <a:latin typeface="楷体" panose="02010609060101010101" pitchFamily="49" charset="-122"/>
                <a:ea typeface="楷体" panose="02010609060101010101" pitchFamily="49" charset="-122"/>
              </a:rPr>
              <a:t>从斜面顶端滑下</a:t>
            </a:r>
            <a:r>
              <a:rPr lang="en-US" altLang="zh-CN" sz="3000" b="1" kern="1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000" b="1" kern="100" dirty="0">
                <a:latin typeface="楷体" panose="02010609060101010101" pitchFamily="49" charset="-122"/>
                <a:ea typeface="楷体" panose="02010609060101010101" pitchFamily="49" charset="-122"/>
              </a:rPr>
              <a:t>运动到水平面上</a:t>
            </a:r>
            <a:r>
              <a:rPr lang="en-US" altLang="zh-CN" sz="3000" b="1" kern="1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000" b="1" kern="100" dirty="0">
                <a:latin typeface="楷体" panose="02010609060101010101" pitchFamily="49" charset="-122"/>
                <a:ea typeface="楷体" panose="02010609060101010101" pitchFamily="49" charset="-122"/>
              </a:rPr>
              <a:t>判断木块在整个运动过程中是否受到滑动摩擦力</a:t>
            </a:r>
            <a:r>
              <a:rPr lang="en-US" altLang="zh-CN" sz="3000" b="1" kern="1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000" b="1" kern="100" dirty="0">
                <a:latin typeface="楷体" panose="02010609060101010101" pitchFamily="49" charset="-122"/>
                <a:ea typeface="楷体" panose="02010609060101010101" pitchFamily="49" charset="-122"/>
              </a:rPr>
              <a:t>若受到</a:t>
            </a:r>
            <a:r>
              <a:rPr lang="en-US" altLang="zh-CN" sz="3000" b="1" kern="1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000" b="1" kern="100" dirty="0">
                <a:latin typeface="楷体" panose="02010609060101010101" pitchFamily="49" charset="-122"/>
                <a:ea typeface="楷体" panose="02010609060101010101" pitchFamily="49" charset="-122"/>
              </a:rPr>
              <a:t>请画出摩擦力的示意图</a:t>
            </a:r>
            <a:r>
              <a:rPr lang="en-US" altLang="zh-CN" sz="3000" b="1" kern="100" dirty="0"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endParaRPr lang="zh-CN" altLang="en-US" sz="3000" b="1" kern="1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9460" name="Picture 2" descr="HZX5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19350" y="3217863"/>
            <a:ext cx="3952875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直接箭头连接符 4"/>
          <p:cNvCxnSpPr>
            <a:cxnSpLocks noChangeShapeType="1"/>
          </p:cNvCxnSpPr>
          <p:nvPr/>
        </p:nvCxnSpPr>
        <p:spPr bwMode="auto">
          <a:xfrm flipH="1" flipV="1">
            <a:off x="2411413" y="3155950"/>
            <a:ext cx="398462" cy="32067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F6FE5B97-15FB-43C3-807C-62F9CD385C2B}"/>
              </a:ext>
            </a:extLst>
          </p:cNvPr>
          <p:cNvSpPr txBox="1"/>
          <p:nvPr/>
        </p:nvSpPr>
        <p:spPr>
          <a:xfrm>
            <a:off x="371475" y="4632325"/>
            <a:ext cx="8636000" cy="1200150"/>
          </a:xfrm>
          <a:prstGeom prst="rect">
            <a:avLst/>
          </a:prstGeom>
          <a:solidFill>
            <a:srgbClr val="CCCC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解析：</a:t>
            </a:r>
            <a:r>
              <a:rPr lang="zh-CN" altLang="en-US" b="1" kern="100" dirty="0">
                <a:latin typeface="楷体" panose="02010609060101010101" pitchFamily="49" charset="-122"/>
                <a:ea typeface="楷体" panose="02010609060101010101" pitchFamily="49" charset="-122"/>
              </a:rPr>
              <a:t>木块从斜面顶端滑下过程中，始终与斜面、水平面都相互接触，而且挤压，因此受到了摩擦力，而且木块相对于接触面向前运动，因而所受滑动摩擦力的方向与其运动方向相反</a:t>
            </a:r>
            <a:r>
              <a:rPr lang="en-US" altLang="zh-CN" b="1" kern="100" dirty="0"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endParaRPr lang="zh-CN" altLang="en-US" b="1" kern="1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472029B7-70EB-4E76-89BA-ED432917B551}"/>
              </a:ext>
            </a:extLst>
          </p:cNvPr>
          <p:cNvSpPr txBox="1"/>
          <p:nvPr/>
        </p:nvSpPr>
        <p:spPr>
          <a:xfrm>
            <a:off x="1998663" y="2808288"/>
            <a:ext cx="566737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b="1" i="1" kern="1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f</a:t>
            </a:r>
            <a:endParaRPr lang="zh-CN" altLang="en-US" sz="3200" b="1" i="1" kern="100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8" name="直接箭头连接符 7"/>
          <p:cNvCxnSpPr>
            <a:cxnSpLocks noChangeShapeType="1"/>
          </p:cNvCxnSpPr>
          <p:nvPr/>
        </p:nvCxnSpPr>
        <p:spPr bwMode="auto">
          <a:xfrm flipH="1">
            <a:off x="4019550" y="4086225"/>
            <a:ext cx="601663" cy="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xmlns="" id="{46F7D395-5982-4F57-87A0-B4B637A78154}"/>
              </a:ext>
            </a:extLst>
          </p:cNvPr>
          <p:cNvSpPr txBox="1"/>
          <p:nvPr/>
        </p:nvSpPr>
        <p:spPr>
          <a:xfrm>
            <a:off x="509913" y="241827"/>
            <a:ext cx="1981828" cy="769441"/>
          </a:xfrm>
          <a:prstGeom prst="round1Rect">
            <a:avLst>
              <a:gd name="adj" fmla="val 16667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anchor="ctr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摩擦力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768A857E-AB66-40AE-A764-786281969C7A}"/>
              </a:ext>
            </a:extLst>
          </p:cNvPr>
          <p:cNvSpPr txBox="1"/>
          <p:nvPr/>
        </p:nvSpPr>
        <p:spPr>
          <a:xfrm>
            <a:off x="419100" y="1579563"/>
            <a:ext cx="8569325" cy="361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22000"/>
              </a:lnSpc>
              <a:defRPr/>
            </a:pPr>
            <a:r>
              <a:rPr lang="zh-CN" altLang="en-US" sz="3200" b="1" kern="1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例题</a:t>
            </a:r>
            <a:r>
              <a:rPr lang="en-US" altLang="zh-CN" sz="3200" b="1" kern="1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  </a:t>
            </a:r>
            <a:r>
              <a:rPr lang="zh-CN" altLang="en-US" sz="3200" b="1" kern="100" dirty="0">
                <a:latin typeface="楷体" panose="02010609060101010101" pitchFamily="49" charset="-122"/>
                <a:ea typeface="楷体" panose="02010609060101010101" pitchFamily="49" charset="-122"/>
              </a:rPr>
              <a:t>关于摩擦力</a:t>
            </a:r>
            <a:r>
              <a:rPr lang="en-US" altLang="zh-CN" sz="3200" b="1" kern="1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b="1" kern="100" dirty="0">
                <a:latin typeface="楷体" panose="02010609060101010101" pitchFamily="49" charset="-122"/>
                <a:ea typeface="楷体" panose="02010609060101010101" pitchFamily="49" charset="-122"/>
              </a:rPr>
              <a:t>下列说法中错误的是</a:t>
            </a:r>
            <a:r>
              <a:rPr lang="en-US" altLang="zh-CN" sz="3200" b="1" kern="100" dirty="0">
                <a:latin typeface="楷体" panose="02010609060101010101" pitchFamily="49" charset="-122"/>
                <a:ea typeface="楷体" panose="02010609060101010101" pitchFamily="49" charset="-122"/>
              </a:rPr>
              <a:t>(   )</a:t>
            </a:r>
            <a:endParaRPr lang="zh-CN" altLang="en-US" sz="3200" b="1" kern="1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2000"/>
              </a:lnSpc>
              <a:defRPr/>
            </a:pPr>
            <a:r>
              <a:rPr lang="en-US" altLang="zh-CN" sz="3200" b="1" kern="100" dirty="0">
                <a:latin typeface="楷体" panose="02010609060101010101" pitchFamily="49" charset="-122"/>
                <a:ea typeface="楷体" panose="02010609060101010101" pitchFamily="49" charset="-122"/>
              </a:rPr>
              <a:t>A.</a:t>
            </a:r>
            <a:r>
              <a:rPr lang="zh-CN" altLang="en-US" sz="3200" b="1" kern="100" dirty="0">
                <a:latin typeface="楷体" panose="02010609060101010101" pitchFamily="49" charset="-122"/>
                <a:ea typeface="楷体" panose="02010609060101010101" pitchFamily="49" charset="-122"/>
              </a:rPr>
              <a:t>只要两个物体接触并互相挤压</a:t>
            </a:r>
            <a:r>
              <a:rPr lang="en-US" altLang="zh-CN" sz="3200" b="1" kern="1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b="1" kern="100" dirty="0">
                <a:latin typeface="楷体" panose="02010609060101010101" pitchFamily="49" charset="-122"/>
                <a:ea typeface="楷体" panose="02010609060101010101" pitchFamily="49" charset="-122"/>
              </a:rPr>
              <a:t>且接触面不光滑</a:t>
            </a:r>
            <a:r>
              <a:rPr lang="en-US" altLang="zh-CN" sz="3200" b="1" kern="1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b="1" kern="100" dirty="0">
                <a:latin typeface="楷体" panose="02010609060101010101" pitchFamily="49" charset="-122"/>
                <a:ea typeface="楷体" panose="02010609060101010101" pitchFamily="49" charset="-122"/>
              </a:rPr>
              <a:t>它们之间就一定产生摩擦力</a:t>
            </a:r>
          </a:p>
          <a:p>
            <a:pPr>
              <a:lnSpc>
                <a:spcPct val="122000"/>
              </a:lnSpc>
              <a:defRPr/>
            </a:pPr>
            <a:r>
              <a:rPr lang="en-US" altLang="zh-CN" sz="3200" b="1" kern="100" dirty="0">
                <a:latin typeface="楷体" panose="02010609060101010101" pitchFamily="49" charset="-122"/>
                <a:ea typeface="楷体" panose="02010609060101010101" pitchFamily="49" charset="-122"/>
              </a:rPr>
              <a:t>B.</a:t>
            </a:r>
            <a:r>
              <a:rPr lang="zh-CN" altLang="en-US" sz="3200" b="1" kern="100" dirty="0">
                <a:latin typeface="楷体" panose="02010609060101010101" pitchFamily="49" charset="-122"/>
                <a:ea typeface="楷体" panose="02010609060101010101" pitchFamily="49" charset="-122"/>
              </a:rPr>
              <a:t>运动的物体可能不受摩擦力的作用</a:t>
            </a:r>
          </a:p>
          <a:p>
            <a:pPr>
              <a:lnSpc>
                <a:spcPct val="122000"/>
              </a:lnSpc>
              <a:defRPr/>
            </a:pPr>
            <a:r>
              <a:rPr lang="en-US" altLang="zh-CN" sz="3200" b="1" kern="100" dirty="0">
                <a:latin typeface="楷体" panose="02010609060101010101" pitchFamily="49" charset="-122"/>
                <a:ea typeface="楷体" panose="02010609060101010101" pitchFamily="49" charset="-122"/>
              </a:rPr>
              <a:t>C.</a:t>
            </a:r>
            <a:r>
              <a:rPr lang="zh-CN" altLang="en-US" sz="3200" b="1" kern="100" dirty="0">
                <a:latin typeface="楷体" panose="02010609060101010101" pitchFamily="49" charset="-122"/>
                <a:ea typeface="楷体" panose="02010609060101010101" pitchFamily="49" charset="-122"/>
              </a:rPr>
              <a:t>摩擦力的方向可能与物体运动的方向相同</a:t>
            </a:r>
          </a:p>
          <a:p>
            <a:pPr>
              <a:lnSpc>
                <a:spcPct val="122000"/>
              </a:lnSpc>
              <a:defRPr/>
            </a:pPr>
            <a:r>
              <a:rPr lang="en-US" altLang="zh-CN" sz="3200" b="1" kern="100" dirty="0">
                <a:latin typeface="楷体" panose="02010609060101010101" pitchFamily="49" charset="-122"/>
                <a:ea typeface="楷体" panose="02010609060101010101" pitchFamily="49" charset="-122"/>
              </a:rPr>
              <a:t>D.</a:t>
            </a:r>
            <a:r>
              <a:rPr lang="zh-CN" altLang="en-US" sz="3200" b="1" kern="100" dirty="0">
                <a:latin typeface="楷体" panose="02010609060101010101" pitchFamily="49" charset="-122"/>
                <a:ea typeface="楷体" panose="02010609060101010101" pitchFamily="49" charset="-122"/>
              </a:rPr>
              <a:t>静止的物体可能受到摩擦力的作用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81617917-11DA-4588-BE88-99E9CA0C44F8}"/>
              </a:ext>
            </a:extLst>
          </p:cNvPr>
          <p:cNvSpPr txBox="1"/>
          <p:nvPr/>
        </p:nvSpPr>
        <p:spPr>
          <a:xfrm>
            <a:off x="8104188" y="1595438"/>
            <a:ext cx="54768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6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</a:t>
            </a:r>
            <a:endParaRPr lang="zh-CN" altLang="en-US" sz="3600" b="1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>
            <a:extLst>
              <a:ext uri="{FF2B5EF4-FFF2-40B4-BE49-F238E27FC236}">
                <a16:creationId xmlns:a16="http://schemas.microsoft.com/office/drawing/2014/main" xmlns="" id="{3DE5D696-A3E6-48DA-8FDC-821C28FE3AC2}"/>
              </a:ext>
            </a:extLst>
          </p:cNvPr>
          <p:cNvSpPr txBox="1"/>
          <p:nvPr/>
        </p:nvSpPr>
        <p:spPr bwMode="auto">
          <a:xfrm>
            <a:off x="312095" y="1988643"/>
            <a:ext cx="8519810" cy="2862322"/>
          </a:xfrm>
          <a:prstGeom prst="rect">
            <a:avLst/>
          </a:prstGeom>
          <a:gradFill flip="none" rotWithShape="1">
            <a:gsLst>
              <a:gs pos="0">
                <a:srgbClr val="C7C5C4"/>
              </a:gs>
              <a:gs pos="100000">
                <a:srgbClr val="EEF2F3"/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metal">
            <a:bevelT w="63500" h="63500" prst="coolSlant"/>
          </a:sp3d>
          <a:ex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altLang="zh-CN" sz="3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defRPr/>
            </a:pPr>
            <a:endParaRPr lang="en-US" altLang="zh-CN" sz="3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defRPr/>
            </a:pPr>
            <a:endParaRPr lang="en-US" altLang="zh-CN" sz="3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defRPr/>
            </a:pPr>
            <a:endParaRPr lang="en-US" altLang="zh-CN" sz="3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defRPr/>
            </a:pPr>
            <a:endParaRPr lang="zh-CN" altLang="en-US" sz="3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ED9923CA-B358-4BCC-85E3-8BE413829C0C}"/>
              </a:ext>
            </a:extLst>
          </p:cNvPr>
          <p:cNvGrpSpPr>
            <a:grpSpLocks/>
          </p:cNvGrpSpPr>
          <p:nvPr/>
        </p:nvGrpSpPr>
        <p:grpSpPr bwMode="auto">
          <a:xfrm>
            <a:off x="418907" y="260919"/>
            <a:ext cx="2701365" cy="530849"/>
            <a:chOff x="1752567" y="402830"/>
            <a:chExt cx="4217586" cy="844742"/>
          </a:xfrm>
          <a:solidFill>
            <a:srgbClr val="4B5251"/>
          </a:solidFill>
          <a:effectLst>
            <a:outerShdw blurRad="50800" dist="38100" dir="5400000" sx="105000" sy="105000" algn="t" rotWithShape="0">
              <a:prstClr val="black">
                <a:alpha val="40000"/>
              </a:prstClr>
            </a:outerShdw>
          </a:effectLst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xmlns="" id="{A4D011E3-DFDF-4CD0-884F-5BEA70A52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2567" y="402830"/>
              <a:ext cx="844470" cy="844742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solidFill>
                  <a:prstClr val="white"/>
                </a:solidFill>
                <a:latin typeface="等线" panose="02010600030101010101" pitchFamily="2" charset="-122"/>
                <a:ea typeface="KaiTi"/>
              </a:endParaRPr>
            </a:p>
          </p:txBody>
        </p:sp>
        <p:sp>
          <p:nvSpPr>
            <p:cNvPr id="4" name="任意多边形: 形状 14">
              <a:extLst>
                <a:ext uri="{FF2B5EF4-FFF2-40B4-BE49-F238E27FC236}">
                  <a16:creationId xmlns:a16="http://schemas.microsoft.com/office/drawing/2014/main" xmlns="" id="{19C5FF74-738A-4C9F-9D64-80095F795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055" y="402830"/>
              <a:ext cx="3827098" cy="844742"/>
            </a:xfrm>
            <a:custGeom>
              <a:avLst/>
              <a:gdLst>
                <a:gd name="T0" fmla="*/ 3535441 w 3096868"/>
                <a:gd name="T1" fmla="*/ 665844 h 683523"/>
                <a:gd name="T2" fmla="*/ 3620786 w 3096868"/>
                <a:gd name="T3" fmla="*/ 751190 h 683523"/>
                <a:gd name="T4" fmla="*/ 3535441 w 3096868"/>
                <a:gd name="T5" fmla="*/ 836535 h 683523"/>
                <a:gd name="T6" fmla="*/ 3450096 w 3096868"/>
                <a:gd name="T7" fmla="*/ 751190 h 683523"/>
                <a:gd name="T8" fmla="*/ 3535441 w 3096868"/>
                <a:gd name="T9" fmla="*/ 665844 h 683523"/>
                <a:gd name="T10" fmla="*/ 3575421 w 3096868"/>
                <a:gd name="T11" fmla="*/ 334148 h 683523"/>
                <a:gd name="T12" fmla="*/ 3740494 w 3096868"/>
                <a:gd name="T13" fmla="*/ 334148 h 683523"/>
                <a:gd name="T14" fmla="*/ 3827310 w 3096868"/>
                <a:gd name="T15" fmla="*/ 420964 h 683523"/>
                <a:gd name="T16" fmla="*/ 3740494 w 3096868"/>
                <a:gd name="T17" fmla="*/ 507780 h 683523"/>
                <a:gd name="T18" fmla="*/ 3575421 w 3096868"/>
                <a:gd name="T19" fmla="*/ 507780 h 683523"/>
                <a:gd name="T20" fmla="*/ 3488605 w 3096868"/>
                <a:gd name="T21" fmla="*/ 420964 h 683523"/>
                <a:gd name="T22" fmla="*/ 3575421 w 3096868"/>
                <a:gd name="T23" fmla="*/ 334148 h 683523"/>
                <a:gd name="T24" fmla="*/ 300585 w 3096868"/>
                <a:gd name="T25" fmla="*/ 260256 h 683523"/>
                <a:gd name="T26" fmla="*/ 300585 w 3096868"/>
                <a:gd name="T27" fmla="*/ 260256 h 683523"/>
                <a:gd name="T28" fmla="*/ 300585 w 3096868"/>
                <a:gd name="T29" fmla="*/ 260257 h 683523"/>
                <a:gd name="T30" fmla="*/ 3111437 w 3096868"/>
                <a:gd name="T31" fmla="*/ 8158 h 683523"/>
                <a:gd name="T32" fmla="*/ 3196782 w 3096868"/>
                <a:gd name="T33" fmla="*/ 93503 h 683523"/>
                <a:gd name="T34" fmla="*/ 3111437 w 3096868"/>
                <a:gd name="T35" fmla="*/ 178848 h 683523"/>
                <a:gd name="T36" fmla="*/ 3026091 w 3096868"/>
                <a:gd name="T37" fmla="*/ 93503 h 683523"/>
                <a:gd name="T38" fmla="*/ 3111437 w 3096868"/>
                <a:gd name="T39" fmla="*/ 8158 h 683523"/>
                <a:gd name="T40" fmla="*/ 86816 w 3096868"/>
                <a:gd name="T41" fmla="*/ 0 h 683523"/>
                <a:gd name="T42" fmla="*/ 2864929 w 3096868"/>
                <a:gd name="T43" fmla="*/ 0 h 683523"/>
                <a:gd name="T44" fmla="*/ 2951744 w 3096868"/>
                <a:gd name="T45" fmla="*/ 86816 h 683523"/>
                <a:gd name="T46" fmla="*/ 2864929 w 3096868"/>
                <a:gd name="T47" fmla="*/ 173632 h 683523"/>
                <a:gd name="T48" fmla="*/ 2734090 w 3096868"/>
                <a:gd name="T49" fmla="*/ 173632 h 683523"/>
                <a:gd name="T50" fmla="*/ 2723584 w 3096868"/>
                <a:gd name="T51" fmla="*/ 175729 h 683523"/>
                <a:gd name="T52" fmla="*/ 2670560 w 3096868"/>
                <a:gd name="T53" fmla="*/ 254801 h 683523"/>
                <a:gd name="T54" fmla="*/ 2723584 w 3096868"/>
                <a:gd name="T55" fmla="*/ 333871 h 683523"/>
                <a:gd name="T56" fmla="*/ 2724968 w 3096868"/>
                <a:gd name="T57" fmla="*/ 334148 h 683523"/>
                <a:gd name="T58" fmla="*/ 3156548 w 3096868"/>
                <a:gd name="T59" fmla="*/ 334148 h 683523"/>
                <a:gd name="T60" fmla="*/ 3243364 w 3096868"/>
                <a:gd name="T61" fmla="*/ 420964 h 683523"/>
                <a:gd name="T62" fmla="*/ 3156548 w 3096868"/>
                <a:gd name="T63" fmla="*/ 507780 h 683523"/>
                <a:gd name="T64" fmla="*/ 3030652 w 3096868"/>
                <a:gd name="T65" fmla="*/ 507780 h 683523"/>
                <a:gd name="T66" fmla="*/ 3002180 w 3096868"/>
                <a:gd name="T67" fmla="*/ 513462 h 683523"/>
                <a:gd name="T68" fmla="*/ 2949156 w 3096868"/>
                <a:gd name="T69" fmla="*/ 592534 h 683523"/>
                <a:gd name="T70" fmla="*/ 2974584 w 3096868"/>
                <a:gd name="T71" fmla="*/ 653214 h 683523"/>
                <a:gd name="T72" fmla="*/ 3001437 w 3096868"/>
                <a:gd name="T73" fmla="*/ 671110 h 683523"/>
                <a:gd name="T74" fmla="*/ 3287446 w 3096868"/>
                <a:gd name="T75" fmla="*/ 671110 h 683523"/>
                <a:gd name="T76" fmla="*/ 3374262 w 3096868"/>
                <a:gd name="T77" fmla="*/ 757926 h 683523"/>
                <a:gd name="T78" fmla="*/ 3287446 w 3096868"/>
                <a:gd name="T79" fmla="*/ 844742 h 683523"/>
                <a:gd name="T80" fmla="*/ 86816 w 3096868"/>
                <a:gd name="T81" fmla="*/ 844742 h 683523"/>
                <a:gd name="T82" fmla="*/ 0 w 3096868"/>
                <a:gd name="T83" fmla="*/ 757926 h 683523"/>
                <a:gd name="T84" fmla="*/ 86816 w 3096868"/>
                <a:gd name="T85" fmla="*/ 671110 h 683523"/>
                <a:gd name="T86" fmla="*/ 300585 w 3096868"/>
                <a:gd name="T87" fmla="*/ 671110 h 683523"/>
                <a:gd name="T88" fmla="*/ 300585 w 3096868"/>
                <a:gd name="T89" fmla="*/ 507780 h 683523"/>
                <a:gd name="T90" fmla="*/ 131059 w 3096868"/>
                <a:gd name="T91" fmla="*/ 507780 h 683523"/>
                <a:gd name="T92" fmla="*/ 44243 w 3096868"/>
                <a:gd name="T93" fmla="*/ 420964 h 683523"/>
                <a:gd name="T94" fmla="*/ 131059 w 3096868"/>
                <a:gd name="T95" fmla="*/ 334148 h 683523"/>
                <a:gd name="T96" fmla="*/ 340336 w 3096868"/>
                <a:gd name="T97" fmla="*/ 334148 h 683523"/>
                <a:gd name="T98" fmla="*/ 327649 w 3096868"/>
                <a:gd name="T99" fmla="*/ 325594 h 683523"/>
                <a:gd name="T100" fmla="*/ 307845 w 3096868"/>
                <a:gd name="T101" fmla="*/ 296223 h 683523"/>
                <a:gd name="T102" fmla="*/ 300585 w 3096868"/>
                <a:gd name="T103" fmla="*/ 260256 h 683523"/>
                <a:gd name="T104" fmla="*/ 307845 w 3096868"/>
                <a:gd name="T105" fmla="*/ 224290 h 683523"/>
                <a:gd name="T106" fmla="*/ 341324 w 3096868"/>
                <a:gd name="T107" fmla="*/ 183636 h 683523"/>
                <a:gd name="T108" fmla="*/ 374075 w 3096868"/>
                <a:gd name="T109" fmla="*/ 173632 h 683523"/>
                <a:gd name="T110" fmla="*/ 86816 w 3096868"/>
                <a:gd name="T111" fmla="*/ 173632 h 683523"/>
                <a:gd name="T112" fmla="*/ 0 w 3096868"/>
                <a:gd name="T113" fmla="*/ 86816 h 683523"/>
                <a:gd name="T114" fmla="*/ 86816 w 3096868"/>
                <a:gd name="T115" fmla="*/ 0 h 68352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096868"/>
                <a:gd name="T175" fmla="*/ 0 h 683523"/>
                <a:gd name="T176" fmla="*/ 3096868 w 3096868"/>
                <a:gd name="T177" fmla="*/ 683523 h 68352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096868" h="683523">
                  <a:moveTo>
                    <a:pt x="2860702" y="538768"/>
                  </a:moveTo>
                  <a:cubicBezTo>
                    <a:pt x="2898841" y="538768"/>
                    <a:pt x="2929759" y="569686"/>
                    <a:pt x="2929759" y="607825"/>
                  </a:cubicBezTo>
                  <a:cubicBezTo>
                    <a:pt x="2929759" y="645964"/>
                    <a:pt x="2898841" y="676882"/>
                    <a:pt x="2860702" y="676882"/>
                  </a:cubicBezTo>
                  <a:cubicBezTo>
                    <a:pt x="2822563" y="676882"/>
                    <a:pt x="2791645" y="645964"/>
                    <a:pt x="2791645" y="607825"/>
                  </a:cubicBezTo>
                  <a:cubicBezTo>
                    <a:pt x="2791645" y="569686"/>
                    <a:pt x="2822563" y="538768"/>
                    <a:pt x="2860702" y="538768"/>
                  </a:cubicBezTo>
                  <a:close/>
                  <a:moveTo>
                    <a:pt x="2893052" y="270376"/>
                  </a:moveTo>
                  <a:lnTo>
                    <a:pt x="3026621" y="270376"/>
                  </a:lnTo>
                  <a:cubicBezTo>
                    <a:pt x="3065417" y="270376"/>
                    <a:pt x="3096868" y="301827"/>
                    <a:pt x="3096868" y="340623"/>
                  </a:cubicBezTo>
                  <a:cubicBezTo>
                    <a:pt x="3096868" y="379419"/>
                    <a:pt x="3065417" y="410870"/>
                    <a:pt x="3026621" y="410870"/>
                  </a:cubicBezTo>
                  <a:lnTo>
                    <a:pt x="2893052" y="410870"/>
                  </a:lnTo>
                  <a:cubicBezTo>
                    <a:pt x="2854256" y="410870"/>
                    <a:pt x="2822805" y="379419"/>
                    <a:pt x="2822805" y="340623"/>
                  </a:cubicBezTo>
                  <a:cubicBezTo>
                    <a:pt x="2822805" y="301827"/>
                    <a:pt x="2854256" y="270376"/>
                    <a:pt x="2893052" y="270376"/>
                  </a:cubicBezTo>
                  <a:close/>
                  <a:moveTo>
                    <a:pt x="243218" y="210586"/>
                  </a:moveTo>
                  <a:lnTo>
                    <a:pt x="243218" y="210586"/>
                  </a:lnTo>
                  <a:lnTo>
                    <a:pt x="243218" y="210587"/>
                  </a:lnTo>
                  <a:lnTo>
                    <a:pt x="243218" y="210586"/>
                  </a:lnTo>
                  <a:close/>
                  <a:moveTo>
                    <a:pt x="2517619" y="6601"/>
                  </a:moveTo>
                  <a:cubicBezTo>
                    <a:pt x="2555758" y="6601"/>
                    <a:pt x="2586676" y="37519"/>
                    <a:pt x="2586676" y="75658"/>
                  </a:cubicBezTo>
                  <a:cubicBezTo>
                    <a:pt x="2586676" y="113797"/>
                    <a:pt x="2555758" y="144715"/>
                    <a:pt x="2517619" y="144715"/>
                  </a:cubicBezTo>
                  <a:cubicBezTo>
                    <a:pt x="2479480" y="144715"/>
                    <a:pt x="2448562" y="113797"/>
                    <a:pt x="2448562" y="75658"/>
                  </a:cubicBezTo>
                  <a:cubicBezTo>
                    <a:pt x="2448562" y="37519"/>
                    <a:pt x="2479480" y="6601"/>
                    <a:pt x="2517619" y="6601"/>
                  </a:cubicBezTo>
                  <a:close/>
                  <a:moveTo>
                    <a:pt x="70247" y="0"/>
                  </a:moveTo>
                  <a:lnTo>
                    <a:pt x="2318157" y="0"/>
                  </a:lnTo>
                  <a:cubicBezTo>
                    <a:pt x="2356953" y="0"/>
                    <a:pt x="2388404" y="31451"/>
                    <a:pt x="2388404" y="70247"/>
                  </a:cubicBezTo>
                  <a:cubicBezTo>
                    <a:pt x="2388404" y="109043"/>
                    <a:pt x="2356953" y="140494"/>
                    <a:pt x="2318157" y="140494"/>
                  </a:cubicBezTo>
                  <a:lnTo>
                    <a:pt x="2212289" y="140494"/>
                  </a:lnTo>
                  <a:lnTo>
                    <a:pt x="2203788" y="142191"/>
                  </a:lnTo>
                  <a:cubicBezTo>
                    <a:pt x="2178575" y="152732"/>
                    <a:pt x="2160884" y="177410"/>
                    <a:pt x="2160884" y="206172"/>
                  </a:cubicBezTo>
                  <a:cubicBezTo>
                    <a:pt x="2160884" y="234933"/>
                    <a:pt x="2178575" y="259611"/>
                    <a:pt x="2203788" y="270152"/>
                  </a:cubicBezTo>
                  <a:lnTo>
                    <a:pt x="2204908" y="270376"/>
                  </a:lnTo>
                  <a:lnTo>
                    <a:pt x="2554121" y="270376"/>
                  </a:lnTo>
                  <a:cubicBezTo>
                    <a:pt x="2592917" y="270376"/>
                    <a:pt x="2624368" y="301827"/>
                    <a:pt x="2624368" y="340623"/>
                  </a:cubicBezTo>
                  <a:cubicBezTo>
                    <a:pt x="2624368" y="379419"/>
                    <a:pt x="2592917" y="410870"/>
                    <a:pt x="2554121" y="410870"/>
                  </a:cubicBezTo>
                  <a:lnTo>
                    <a:pt x="2452252" y="410870"/>
                  </a:lnTo>
                  <a:lnTo>
                    <a:pt x="2429214" y="415468"/>
                  </a:lnTo>
                  <a:cubicBezTo>
                    <a:pt x="2404001" y="426009"/>
                    <a:pt x="2386310" y="450687"/>
                    <a:pt x="2386310" y="479449"/>
                  </a:cubicBezTo>
                  <a:cubicBezTo>
                    <a:pt x="2386310" y="498623"/>
                    <a:pt x="2394173" y="515982"/>
                    <a:pt x="2406885" y="528548"/>
                  </a:cubicBezTo>
                  <a:lnTo>
                    <a:pt x="2428613" y="543029"/>
                  </a:lnTo>
                  <a:lnTo>
                    <a:pt x="2660037" y="543029"/>
                  </a:lnTo>
                  <a:cubicBezTo>
                    <a:pt x="2698833" y="543029"/>
                    <a:pt x="2730284" y="574480"/>
                    <a:pt x="2730284" y="613276"/>
                  </a:cubicBezTo>
                  <a:cubicBezTo>
                    <a:pt x="2730284" y="652072"/>
                    <a:pt x="2698833" y="683523"/>
                    <a:pt x="2660037" y="683523"/>
                  </a:cubicBezTo>
                  <a:lnTo>
                    <a:pt x="70247" y="683523"/>
                  </a:lnTo>
                  <a:cubicBezTo>
                    <a:pt x="31451" y="683523"/>
                    <a:pt x="0" y="652072"/>
                    <a:pt x="0" y="613276"/>
                  </a:cubicBezTo>
                  <a:cubicBezTo>
                    <a:pt x="0" y="574480"/>
                    <a:pt x="31451" y="543029"/>
                    <a:pt x="70247" y="543029"/>
                  </a:cubicBezTo>
                  <a:lnTo>
                    <a:pt x="243218" y="543029"/>
                  </a:lnTo>
                  <a:lnTo>
                    <a:pt x="243218" y="410870"/>
                  </a:lnTo>
                  <a:lnTo>
                    <a:pt x="106046" y="410870"/>
                  </a:lnTo>
                  <a:cubicBezTo>
                    <a:pt x="67250" y="410870"/>
                    <a:pt x="35799" y="379419"/>
                    <a:pt x="35799" y="340623"/>
                  </a:cubicBezTo>
                  <a:cubicBezTo>
                    <a:pt x="35799" y="301827"/>
                    <a:pt x="67250" y="270376"/>
                    <a:pt x="106046" y="270376"/>
                  </a:cubicBezTo>
                  <a:lnTo>
                    <a:pt x="275383" y="270376"/>
                  </a:lnTo>
                  <a:lnTo>
                    <a:pt x="265117" y="263454"/>
                  </a:lnTo>
                  <a:cubicBezTo>
                    <a:pt x="258351" y="256689"/>
                    <a:pt x="252877" y="248634"/>
                    <a:pt x="249093" y="239689"/>
                  </a:cubicBezTo>
                  <a:lnTo>
                    <a:pt x="243218" y="210586"/>
                  </a:lnTo>
                  <a:lnTo>
                    <a:pt x="249093" y="181484"/>
                  </a:lnTo>
                  <a:cubicBezTo>
                    <a:pt x="254769" y="168067"/>
                    <a:pt x="264249" y="156651"/>
                    <a:pt x="276182" y="148589"/>
                  </a:cubicBezTo>
                  <a:lnTo>
                    <a:pt x="302683" y="140494"/>
                  </a:lnTo>
                  <a:lnTo>
                    <a:pt x="70247" y="140494"/>
                  </a:lnTo>
                  <a:cubicBezTo>
                    <a:pt x="31451" y="140494"/>
                    <a:pt x="0" y="109043"/>
                    <a:pt x="0" y="70247"/>
                  </a:cubicBezTo>
                  <a:cubicBezTo>
                    <a:pt x="0" y="31451"/>
                    <a:pt x="31451" y="0"/>
                    <a:pt x="7024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zh-CN" altLang="en-US" sz="3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KaiTi"/>
                </a:rPr>
                <a:t>演示实验</a:t>
              </a:r>
              <a:endParaRPr lang="zh-CN" altLang="en-US" sz="3000" dirty="0">
                <a:solidFill>
                  <a:prstClr val="white"/>
                </a:solidFill>
                <a:latin typeface="等线" panose="02010600030101010101" pitchFamily="2" charset="-122"/>
                <a:ea typeface="KaiTi"/>
              </a:endParaRPr>
            </a:p>
          </p:txBody>
        </p:sp>
      </p:grpSp>
      <p:grpSp>
        <p:nvGrpSpPr>
          <p:cNvPr id="5" name="组合 4"/>
          <p:cNvGrpSpPr>
            <a:grpSpLocks/>
          </p:cNvGrpSpPr>
          <p:nvPr/>
        </p:nvGrpSpPr>
        <p:grpSpPr bwMode="auto">
          <a:xfrm rot="586902">
            <a:off x="-284163" y="219075"/>
            <a:ext cx="1406526" cy="614363"/>
            <a:chOff x="8036364" y="3109913"/>
            <a:chExt cx="1163638" cy="508000"/>
          </a:xfrm>
        </p:grpSpPr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xmlns="" id="{3C831583-8B07-4325-88AC-011D1CC64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5043" y="3096308"/>
              <a:ext cx="509584" cy="508000"/>
            </a:xfrm>
            <a:custGeom>
              <a:avLst/>
              <a:gdLst>
                <a:gd name="T0" fmla="*/ 2147483646 w 239"/>
                <a:gd name="T1" fmla="*/ 2147483646 h 239"/>
                <a:gd name="T2" fmla="*/ 2147483646 w 239"/>
                <a:gd name="T3" fmla="*/ 2147483646 h 239"/>
                <a:gd name="T4" fmla="*/ 2147483646 w 239"/>
                <a:gd name="T5" fmla="*/ 2147483646 h 239"/>
                <a:gd name="T6" fmla="*/ 2147483646 w 239"/>
                <a:gd name="T7" fmla="*/ 2147483646 h 239"/>
                <a:gd name="T8" fmla="*/ 2147483646 w 239"/>
                <a:gd name="T9" fmla="*/ 2147483646 h 2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9" h="239">
                  <a:moveTo>
                    <a:pt x="15" y="93"/>
                  </a:moveTo>
                  <a:cubicBezTo>
                    <a:pt x="0" y="150"/>
                    <a:pt x="35" y="209"/>
                    <a:pt x="92" y="224"/>
                  </a:cubicBezTo>
                  <a:cubicBezTo>
                    <a:pt x="150" y="239"/>
                    <a:pt x="209" y="205"/>
                    <a:pt x="224" y="147"/>
                  </a:cubicBezTo>
                  <a:cubicBezTo>
                    <a:pt x="239" y="89"/>
                    <a:pt x="205" y="30"/>
                    <a:pt x="147" y="15"/>
                  </a:cubicBezTo>
                  <a:cubicBezTo>
                    <a:pt x="89" y="0"/>
                    <a:pt x="30" y="35"/>
                    <a:pt x="15" y="93"/>
                  </a:cubicBezTo>
                </a:path>
              </a:pathLst>
            </a:custGeom>
            <a:solidFill>
              <a:srgbClr val="E7EB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xmlns="" id="{0535FBBA-E28F-4397-8BD9-4160D0FC8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5489" y="3192618"/>
              <a:ext cx="395321" cy="129954"/>
            </a:xfrm>
            <a:custGeom>
              <a:avLst/>
              <a:gdLst>
                <a:gd name="T0" fmla="*/ 2147483646 w 186"/>
                <a:gd name="T1" fmla="*/ 0 h 61"/>
                <a:gd name="T2" fmla="*/ 0 w 186"/>
                <a:gd name="T3" fmla="*/ 2147483646 h 61"/>
                <a:gd name="T4" fmla="*/ 0 w 186"/>
                <a:gd name="T5" fmla="*/ 2147483646 h 61"/>
                <a:gd name="T6" fmla="*/ 0 w 186"/>
                <a:gd name="T7" fmla="*/ 2147483646 h 61"/>
                <a:gd name="T8" fmla="*/ 0 w 186"/>
                <a:gd name="T9" fmla="*/ 2147483646 h 61"/>
                <a:gd name="T10" fmla="*/ 2147483646 w 186"/>
                <a:gd name="T11" fmla="*/ 2147483646 h 61"/>
                <a:gd name="T12" fmla="*/ 2147483646 w 186"/>
                <a:gd name="T13" fmla="*/ 2147483646 h 61"/>
                <a:gd name="T14" fmla="*/ 2147483646 w 186"/>
                <a:gd name="T15" fmla="*/ 0 h 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86" h="61">
                  <a:moveTo>
                    <a:pt x="8" y="0"/>
                  </a:moveTo>
                  <a:cubicBezTo>
                    <a:pt x="5" y="3"/>
                    <a:pt x="2" y="5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8" y="37"/>
                    <a:pt x="122" y="56"/>
                    <a:pt x="186" y="61"/>
                  </a:cubicBezTo>
                  <a:cubicBezTo>
                    <a:pt x="186" y="60"/>
                    <a:pt x="186" y="59"/>
                    <a:pt x="185" y="58"/>
                  </a:cubicBezTo>
                  <a:cubicBezTo>
                    <a:pt x="124" y="47"/>
                    <a:pt x="65" y="26"/>
                    <a:pt x="8" y="0"/>
                  </a:cubicBezTo>
                </a:path>
              </a:pathLst>
            </a:custGeom>
            <a:solidFill>
              <a:srgbClr val="BDB1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xmlns="" id="{9D72C5EB-D3E4-4E5E-85BD-0C0B3C4D4B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06966" y="3241538"/>
              <a:ext cx="439976" cy="137830"/>
            </a:xfrm>
            <a:custGeom>
              <a:avLst/>
              <a:gdLst>
                <a:gd name="T0" fmla="*/ 2147483646 w 206"/>
                <a:gd name="T1" fmla="*/ 2147483646 h 65"/>
                <a:gd name="T2" fmla="*/ 2147483646 w 206"/>
                <a:gd name="T3" fmla="*/ 2147483646 h 65"/>
                <a:gd name="T4" fmla="*/ 2147483646 w 206"/>
                <a:gd name="T5" fmla="*/ 2147483646 h 65"/>
                <a:gd name="T6" fmla="*/ 2147483646 w 206"/>
                <a:gd name="T7" fmla="*/ 2147483646 h 65"/>
                <a:gd name="T8" fmla="*/ 2147483646 w 206"/>
                <a:gd name="T9" fmla="*/ 2147483646 h 65"/>
                <a:gd name="T10" fmla="*/ 2147483646 w 206"/>
                <a:gd name="T11" fmla="*/ 0 h 65"/>
                <a:gd name="T12" fmla="*/ 0 w 206"/>
                <a:gd name="T13" fmla="*/ 2147483646 h 65"/>
                <a:gd name="T14" fmla="*/ 0 w 206"/>
                <a:gd name="T15" fmla="*/ 2147483646 h 65"/>
                <a:gd name="T16" fmla="*/ 2147483646 w 206"/>
                <a:gd name="T17" fmla="*/ 0 h 65"/>
                <a:gd name="T18" fmla="*/ 2147483646 w 206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6" h="65">
                  <a:moveTo>
                    <a:pt x="14" y="4"/>
                  </a:moveTo>
                  <a:cubicBezTo>
                    <a:pt x="14" y="9"/>
                    <a:pt x="13" y="13"/>
                    <a:pt x="13" y="17"/>
                  </a:cubicBezTo>
                  <a:cubicBezTo>
                    <a:pt x="73" y="45"/>
                    <a:pt x="140" y="61"/>
                    <a:pt x="206" y="65"/>
                  </a:cubicBezTo>
                  <a:cubicBezTo>
                    <a:pt x="206" y="64"/>
                    <a:pt x="206" y="62"/>
                    <a:pt x="206" y="61"/>
                  </a:cubicBezTo>
                  <a:cubicBezTo>
                    <a:pt x="139" y="51"/>
                    <a:pt x="75" y="32"/>
                    <a:pt x="14" y="4"/>
                  </a:cubicBezTo>
                  <a:moveTo>
                    <a:pt x="4" y="0"/>
                  </a:moveTo>
                  <a:cubicBezTo>
                    <a:pt x="3" y="3"/>
                    <a:pt x="1" y="7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7"/>
                    <a:pt x="3" y="3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BDB1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xmlns="" id="{26166819-330A-4021-88BC-CF002C464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9986" y="3369455"/>
              <a:ext cx="366428" cy="108950"/>
            </a:xfrm>
            <a:custGeom>
              <a:avLst/>
              <a:gdLst>
                <a:gd name="T0" fmla="*/ 0 w 172"/>
                <a:gd name="T1" fmla="*/ 0 h 51"/>
                <a:gd name="T2" fmla="*/ 2147483646 w 172"/>
                <a:gd name="T3" fmla="*/ 2147483646 h 51"/>
                <a:gd name="T4" fmla="*/ 2147483646 w 172"/>
                <a:gd name="T5" fmla="*/ 2147483646 h 51"/>
                <a:gd name="T6" fmla="*/ 2147483646 w 172"/>
                <a:gd name="T7" fmla="*/ 2147483646 h 51"/>
                <a:gd name="T8" fmla="*/ 0 w 172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2" h="51">
                  <a:moveTo>
                    <a:pt x="0" y="0"/>
                  </a:moveTo>
                  <a:cubicBezTo>
                    <a:pt x="1" y="3"/>
                    <a:pt x="2" y="6"/>
                    <a:pt x="3" y="9"/>
                  </a:cubicBezTo>
                  <a:cubicBezTo>
                    <a:pt x="56" y="31"/>
                    <a:pt x="112" y="46"/>
                    <a:pt x="170" y="51"/>
                  </a:cubicBezTo>
                  <a:cubicBezTo>
                    <a:pt x="170" y="50"/>
                    <a:pt x="171" y="49"/>
                    <a:pt x="172" y="48"/>
                  </a:cubicBezTo>
                  <a:cubicBezTo>
                    <a:pt x="113" y="41"/>
                    <a:pt x="55" y="23"/>
                    <a:pt x="0" y="0"/>
                  </a:cubicBezTo>
                </a:path>
              </a:pathLst>
            </a:custGeom>
            <a:solidFill>
              <a:srgbClr val="BDB1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xmlns="" id="{2F3A4A23-803B-41B3-874C-03ABFF5F3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862" y="3501154"/>
              <a:ext cx="206198" cy="63008"/>
            </a:xfrm>
            <a:custGeom>
              <a:avLst/>
              <a:gdLst>
                <a:gd name="T0" fmla="*/ 0 w 97"/>
                <a:gd name="T1" fmla="*/ 0 h 30"/>
                <a:gd name="T2" fmla="*/ 2147483646 w 97"/>
                <a:gd name="T3" fmla="*/ 2147483646 h 30"/>
                <a:gd name="T4" fmla="*/ 2147483646 w 97"/>
                <a:gd name="T5" fmla="*/ 2147483646 h 30"/>
                <a:gd name="T6" fmla="*/ 2147483646 w 97"/>
                <a:gd name="T7" fmla="*/ 2147483646 h 30"/>
                <a:gd name="T8" fmla="*/ 2147483646 w 97"/>
                <a:gd name="T9" fmla="*/ 2147483646 h 30"/>
                <a:gd name="T10" fmla="*/ 0 w 97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" h="30">
                  <a:moveTo>
                    <a:pt x="0" y="0"/>
                  </a:moveTo>
                  <a:cubicBezTo>
                    <a:pt x="10" y="9"/>
                    <a:pt x="21" y="16"/>
                    <a:pt x="33" y="21"/>
                  </a:cubicBezTo>
                  <a:cubicBezTo>
                    <a:pt x="50" y="25"/>
                    <a:pt x="68" y="29"/>
                    <a:pt x="85" y="30"/>
                  </a:cubicBezTo>
                  <a:cubicBezTo>
                    <a:pt x="89" y="28"/>
                    <a:pt x="93" y="26"/>
                    <a:pt x="97" y="24"/>
                  </a:cubicBezTo>
                  <a:cubicBezTo>
                    <a:pt x="65" y="21"/>
                    <a:pt x="34" y="12"/>
                    <a:pt x="5" y="2"/>
                  </a:cubicBezTo>
                  <a:cubicBezTo>
                    <a:pt x="3" y="1"/>
                    <a:pt x="2" y="1"/>
                    <a:pt x="0" y="0"/>
                  </a:cubicBezTo>
                </a:path>
              </a:pathLst>
            </a:custGeom>
            <a:solidFill>
              <a:srgbClr val="BDB1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pic>
          <p:nvPicPr>
            <p:cNvPr id="21538" name="Picture 1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396726" y="3294063"/>
              <a:ext cx="25400" cy="77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xmlns="" id="{3CE6927B-CC02-4798-ACAC-7E78FC02BB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88346" y="3200579"/>
              <a:ext cx="324400" cy="384610"/>
            </a:xfrm>
            <a:custGeom>
              <a:avLst/>
              <a:gdLst>
                <a:gd name="T0" fmla="*/ 2147483646 w 152"/>
                <a:gd name="T1" fmla="*/ 2147483646 h 181"/>
                <a:gd name="T2" fmla="*/ 2147483646 w 152"/>
                <a:gd name="T3" fmla="*/ 2147483646 h 181"/>
                <a:gd name="T4" fmla="*/ 2147483646 w 152"/>
                <a:gd name="T5" fmla="*/ 2147483646 h 181"/>
                <a:gd name="T6" fmla="*/ 2147483646 w 152"/>
                <a:gd name="T7" fmla="*/ 2147483646 h 181"/>
                <a:gd name="T8" fmla="*/ 2147483646 w 152"/>
                <a:gd name="T9" fmla="*/ 2147483646 h 181"/>
                <a:gd name="T10" fmla="*/ 2147483646 w 152"/>
                <a:gd name="T11" fmla="*/ 2147483646 h 181"/>
                <a:gd name="T12" fmla="*/ 2147483646 w 152"/>
                <a:gd name="T13" fmla="*/ 2147483646 h 181"/>
                <a:gd name="T14" fmla="*/ 2147483646 w 152"/>
                <a:gd name="T15" fmla="*/ 2147483646 h 181"/>
                <a:gd name="T16" fmla="*/ 0 w 152"/>
                <a:gd name="T17" fmla="*/ 2147483646 h 181"/>
                <a:gd name="T18" fmla="*/ 2147483646 w 152"/>
                <a:gd name="T19" fmla="*/ 2147483646 h 181"/>
                <a:gd name="T20" fmla="*/ 2147483646 w 152"/>
                <a:gd name="T21" fmla="*/ 2147483646 h 181"/>
                <a:gd name="T22" fmla="*/ 2147483646 w 152"/>
                <a:gd name="T23" fmla="*/ 2147483646 h 181"/>
                <a:gd name="T24" fmla="*/ 0 w 152"/>
                <a:gd name="T25" fmla="*/ 2147483646 h 181"/>
                <a:gd name="T26" fmla="*/ 2147483646 w 152"/>
                <a:gd name="T27" fmla="*/ 2147483646 h 181"/>
                <a:gd name="T28" fmla="*/ 2147483646 w 152"/>
                <a:gd name="T29" fmla="*/ 2147483646 h 181"/>
                <a:gd name="T30" fmla="*/ 2147483646 w 152"/>
                <a:gd name="T31" fmla="*/ 2147483646 h 181"/>
                <a:gd name="T32" fmla="*/ 2147483646 w 152"/>
                <a:gd name="T33" fmla="*/ 2147483646 h 181"/>
                <a:gd name="T34" fmla="*/ 2147483646 w 152"/>
                <a:gd name="T35" fmla="*/ 2147483646 h 181"/>
                <a:gd name="T36" fmla="*/ 0 w 152"/>
                <a:gd name="T37" fmla="*/ 2147483646 h 181"/>
                <a:gd name="T38" fmla="*/ 2147483646 w 152"/>
                <a:gd name="T39" fmla="*/ 2147483646 h 181"/>
                <a:gd name="T40" fmla="*/ 2147483646 w 152"/>
                <a:gd name="T41" fmla="*/ 2147483646 h 181"/>
                <a:gd name="T42" fmla="*/ 2147483646 w 152"/>
                <a:gd name="T43" fmla="*/ 2147483646 h 181"/>
                <a:gd name="T44" fmla="*/ 2147483646 w 152"/>
                <a:gd name="T45" fmla="*/ 0 h 181"/>
                <a:gd name="T46" fmla="*/ 2147483646 w 152"/>
                <a:gd name="T47" fmla="*/ 2147483646 h 181"/>
                <a:gd name="T48" fmla="*/ 2147483646 w 152"/>
                <a:gd name="T49" fmla="*/ 2147483646 h 181"/>
                <a:gd name="T50" fmla="*/ 2147483646 w 152"/>
                <a:gd name="T51" fmla="*/ 2147483646 h 181"/>
                <a:gd name="T52" fmla="*/ 2147483646 w 152"/>
                <a:gd name="T53" fmla="*/ 0 h 181"/>
                <a:gd name="T54" fmla="*/ 2147483646 w 152"/>
                <a:gd name="T55" fmla="*/ 0 h 18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52" h="181">
                  <a:moveTo>
                    <a:pt x="16" y="131"/>
                  </a:moveTo>
                  <a:cubicBezTo>
                    <a:pt x="31" y="153"/>
                    <a:pt x="53" y="170"/>
                    <a:pt x="80" y="177"/>
                  </a:cubicBezTo>
                  <a:cubicBezTo>
                    <a:pt x="90" y="180"/>
                    <a:pt x="99" y="181"/>
                    <a:pt x="108" y="181"/>
                  </a:cubicBezTo>
                  <a:cubicBezTo>
                    <a:pt x="123" y="181"/>
                    <a:pt x="138" y="178"/>
                    <a:pt x="152" y="172"/>
                  </a:cubicBezTo>
                  <a:cubicBezTo>
                    <a:pt x="141" y="171"/>
                    <a:pt x="131" y="170"/>
                    <a:pt x="121" y="167"/>
                  </a:cubicBezTo>
                  <a:cubicBezTo>
                    <a:pt x="114" y="166"/>
                    <a:pt x="108" y="164"/>
                    <a:pt x="102" y="161"/>
                  </a:cubicBezTo>
                  <a:cubicBezTo>
                    <a:pt x="93" y="159"/>
                    <a:pt x="85" y="156"/>
                    <a:pt x="76" y="153"/>
                  </a:cubicBezTo>
                  <a:cubicBezTo>
                    <a:pt x="56" y="147"/>
                    <a:pt x="36" y="139"/>
                    <a:pt x="16" y="131"/>
                  </a:cubicBezTo>
                  <a:moveTo>
                    <a:pt x="0" y="75"/>
                  </a:moveTo>
                  <a:cubicBezTo>
                    <a:pt x="0" y="89"/>
                    <a:pt x="3" y="102"/>
                    <a:pt x="8" y="115"/>
                  </a:cubicBezTo>
                  <a:cubicBezTo>
                    <a:pt x="28" y="124"/>
                    <a:pt x="49" y="133"/>
                    <a:pt x="69" y="140"/>
                  </a:cubicBezTo>
                  <a:cubicBezTo>
                    <a:pt x="53" y="127"/>
                    <a:pt x="40" y="109"/>
                    <a:pt x="32" y="89"/>
                  </a:cubicBezTo>
                  <a:cubicBezTo>
                    <a:pt x="21" y="85"/>
                    <a:pt x="10" y="80"/>
                    <a:pt x="0" y="75"/>
                  </a:cubicBezTo>
                  <a:moveTo>
                    <a:pt x="9" y="30"/>
                  </a:moveTo>
                  <a:cubicBezTo>
                    <a:pt x="6" y="35"/>
                    <a:pt x="5" y="40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3" y="45"/>
                    <a:pt x="3" y="46"/>
                  </a:cubicBezTo>
                  <a:cubicBezTo>
                    <a:pt x="1" y="53"/>
                    <a:pt x="0" y="60"/>
                    <a:pt x="0" y="67"/>
                  </a:cubicBezTo>
                  <a:cubicBezTo>
                    <a:pt x="9" y="72"/>
                    <a:pt x="19" y="76"/>
                    <a:pt x="29" y="80"/>
                  </a:cubicBezTo>
                  <a:cubicBezTo>
                    <a:pt x="24" y="66"/>
                    <a:pt x="22" y="52"/>
                    <a:pt x="22" y="37"/>
                  </a:cubicBezTo>
                  <a:cubicBezTo>
                    <a:pt x="18" y="35"/>
                    <a:pt x="13" y="33"/>
                    <a:pt x="9" y="30"/>
                  </a:cubicBezTo>
                  <a:moveTo>
                    <a:pt x="28" y="0"/>
                  </a:moveTo>
                  <a:cubicBezTo>
                    <a:pt x="22" y="6"/>
                    <a:pt x="18" y="13"/>
                    <a:pt x="13" y="20"/>
                  </a:cubicBezTo>
                  <a:cubicBezTo>
                    <a:pt x="17" y="22"/>
                    <a:pt x="20" y="23"/>
                    <a:pt x="23" y="24"/>
                  </a:cubicBezTo>
                  <a:cubicBezTo>
                    <a:pt x="24" y="18"/>
                    <a:pt x="25" y="12"/>
                    <a:pt x="27" y="6"/>
                  </a:cubicBezTo>
                  <a:cubicBezTo>
                    <a:pt x="27" y="4"/>
                    <a:pt x="28" y="2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solidFill>
              <a:srgbClr val="D2C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xmlns="" id="{AE2C3CCA-8361-407C-BB4A-F4CEF7C08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1512" y="320509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5A6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xmlns="" id="{3AAD5148-8B67-4F79-B354-119F55098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339" y="3238957"/>
              <a:ext cx="31521" cy="35442"/>
            </a:xfrm>
            <a:custGeom>
              <a:avLst/>
              <a:gdLst>
                <a:gd name="T0" fmla="*/ 2147483646 w 14"/>
                <a:gd name="T1" fmla="*/ 0 h 17"/>
                <a:gd name="T2" fmla="*/ 0 w 14"/>
                <a:gd name="T3" fmla="*/ 2147483646 h 17"/>
                <a:gd name="T4" fmla="*/ 2147483646 w 14"/>
                <a:gd name="T5" fmla="*/ 2147483646 h 17"/>
                <a:gd name="T6" fmla="*/ 2147483646 w 14"/>
                <a:gd name="T7" fmla="*/ 2147483646 h 17"/>
                <a:gd name="T8" fmla="*/ 2147483646 w 14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17">
                  <a:moveTo>
                    <a:pt x="4" y="0"/>
                  </a:moveTo>
                  <a:cubicBezTo>
                    <a:pt x="3" y="3"/>
                    <a:pt x="1" y="7"/>
                    <a:pt x="0" y="10"/>
                  </a:cubicBezTo>
                  <a:cubicBezTo>
                    <a:pt x="4" y="13"/>
                    <a:pt x="9" y="15"/>
                    <a:pt x="13" y="17"/>
                  </a:cubicBezTo>
                  <a:cubicBezTo>
                    <a:pt x="13" y="13"/>
                    <a:pt x="14" y="9"/>
                    <a:pt x="14" y="4"/>
                  </a:cubicBezTo>
                  <a:cubicBezTo>
                    <a:pt x="11" y="3"/>
                    <a:pt x="8" y="2"/>
                    <a:pt x="4" y="0"/>
                  </a:cubicBezTo>
                </a:path>
              </a:pathLst>
            </a:custGeom>
            <a:solidFill>
              <a:srgbClr val="B5A6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xmlns="" id="{4A95B215-D3E5-495F-9D17-B582A3990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6906" y="3341608"/>
              <a:ext cx="68295" cy="45943"/>
            </a:xfrm>
            <a:custGeom>
              <a:avLst/>
              <a:gdLst>
                <a:gd name="T0" fmla="*/ 0 w 32"/>
                <a:gd name="T1" fmla="*/ 0 h 22"/>
                <a:gd name="T2" fmla="*/ 0 w 32"/>
                <a:gd name="T3" fmla="*/ 2147483646 h 22"/>
                <a:gd name="T4" fmla="*/ 0 w 32"/>
                <a:gd name="T5" fmla="*/ 2147483646 h 22"/>
                <a:gd name="T6" fmla="*/ 2147483646 w 32"/>
                <a:gd name="T7" fmla="*/ 2147483646 h 22"/>
                <a:gd name="T8" fmla="*/ 2147483646 w 32"/>
                <a:gd name="T9" fmla="*/ 2147483646 h 22"/>
                <a:gd name="T10" fmla="*/ 0 w 32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" h="22">
                  <a:moveTo>
                    <a:pt x="0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0" y="13"/>
                    <a:pt x="21" y="18"/>
                    <a:pt x="32" y="22"/>
                  </a:cubicBezTo>
                  <a:cubicBezTo>
                    <a:pt x="31" y="19"/>
                    <a:pt x="30" y="16"/>
                    <a:pt x="29" y="13"/>
                  </a:cubicBezTo>
                  <a:cubicBezTo>
                    <a:pt x="19" y="9"/>
                    <a:pt x="9" y="5"/>
                    <a:pt x="0" y="0"/>
                  </a:cubicBezTo>
                </a:path>
              </a:pathLst>
            </a:custGeom>
            <a:solidFill>
              <a:srgbClr val="B5A6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xmlns="" id="{C125551E-CE7A-4963-8FD0-9FC8D1A04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2402" y="3453657"/>
              <a:ext cx="200945" cy="98450"/>
            </a:xfrm>
            <a:custGeom>
              <a:avLst/>
              <a:gdLst>
                <a:gd name="T0" fmla="*/ 0 w 94"/>
                <a:gd name="T1" fmla="*/ 0 h 46"/>
                <a:gd name="T2" fmla="*/ 2147483646 w 94"/>
                <a:gd name="T3" fmla="*/ 2147483646 h 46"/>
                <a:gd name="T4" fmla="*/ 2147483646 w 94"/>
                <a:gd name="T5" fmla="*/ 2147483646 h 46"/>
                <a:gd name="T6" fmla="*/ 2147483646 w 94"/>
                <a:gd name="T7" fmla="*/ 2147483646 h 46"/>
                <a:gd name="T8" fmla="*/ 2147483646 w 94"/>
                <a:gd name="T9" fmla="*/ 2147483646 h 46"/>
                <a:gd name="T10" fmla="*/ 0 w 94"/>
                <a:gd name="T11" fmla="*/ 0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4" h="46">
                  <a:moveTo>
                    <a:pt x="0" y="0"/>
                  </a:moveTo>
                  <a:cubicBezTo>
                    <a:pt x="3" y="5"/>
                    <a:pt x="5" y="11"/>
                    <a:pt x="8" y="16"/>
                  </a:cubicBezTo>
                  <a:cubicBezTo>
                    <a:pt x="28" y="24"/>
                    <a:pt x="48" y="32"/>
                    <a:pt x="68" y="38"/>
                  </a:cubicBezTo>
                  <a:cubicBezTo>
                    <a:pt x="77" y="41"/>
                    <a:pt x="85" y="44"/>
                    <a:pt x="94" y="46"/>
                  </a:cubicBezTo>
                  <a:cubicBezTo>
                    <a:pt x="82" y="41"/>
                    <a:pt x="71" y="34"/>
                    <a:pt x="61" y="25"/>
                  </a:cubicBezTo>
                  <a:cubicBezTo>
                    <a:pt x="41" y="18"/>
                    <a:pt x="20" y="9"/>
                    <a:pt x="0" y="0"/>
                  </a:cubicBezTo>
                </a:path>
              </a:pathLst>
            </a:custGeom>
            <a:solidFill>
              <a:srgbClr val="B5A6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xmlns="" id="{B372CC2F-0EED-4718-9D78-D772B1148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9895" y="3185315"/>
              <a:ext cx="1163638" cy="413488"/>
            </a:xfrm>
            <a:custGeom>
              <a:avLst/>
              <a:gdLst>
                <a:gd name="T0" fmla="*/ 2147483646 w 546"/>
                <a:gd name="T1" fmla="*/ 2147483646 h 194"/>
                <a:gd name="T2" fmla="*/ 2147483646 w 546"/>
                <a:gd name="T3" fmla="*/ 2147483646 h 194"/>
                <a:gd name="T4" fmla="*/ 2147483646 w 546"/>
                <a:gd name="T5" fmla="*/ 2147483646 h 194"/>
                <a:gd name="T6" fmla="*/ 2147483646 w 546"/>
                <a:gd name="T7" fmla="*/ 2147483646 h 194"/>
                <a:gd name="T8" fmla="*/ 2147483646 w 546"/>
                <a:gd name="T9" fmla="*/ 2147483646 h 194"/>
                <a:gd name="T10" fmla="*/ 2147483646 w 546"/>
                <a:gd name="T11" fmla="*/ 2147483646 h 194"/>
                <a:gd name="T12" fmla="*/ 2147483646 w 546"/>
                <a:gd name="T13" fmla="*/ 2147483646 h 194"/>
                <a:gd name="T14" fmla="*/ 2147483646 w 546"/>
                <a:gd name="T15" fmla="*/ 2147483646 h 194"/>
                <a:gd name="T16" fmla="*/ 2147483646 w 546"/>
                <a:gd name="T17" fmla="*/ 2147483646 h 194"/>
                <a:gd name="T18" fmla="*/ 2147483646 w 546"/>
                <a:gd name="T19" fmla="*/ 2147483646 h 194"/>
                <a:gd name="T20" fmla="*/ 2147483646 w 546"/>
                <a:gd name="T21" fmla="*/ 2147483646 h 1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6" h="194">
                  <a:moveTo>
                    <a:pt x="184" y="32"/>
                  </a:moveTo>
                  <a:cubicBezTo>
                    <a:pt x="183" y="36"/>
                    <a:pt x="179" y="46"/>
                    <a:pt x="178" y="47"/>
                  </a:cubicBezTo>
                  <a:cubicBezTo>
                    <a:pt x="124" y="34"/>
                    <a:pt x="85" y="26"/>
                    <a:pt x="84" y="31"/>
                  </a:cubicBezTo>
                  <a:cubicBezTo>
                    <a:pt x="82" y="39"/>
                    <a:pt x="165" y="71"/>
                    <a:pt x="271" y="102"/>
                  </a:cubicBezTo>
                  <a:cubicBezTo>
                    <a:pt x="377" y="133"/>
                    <a:pt x="465" y="152"/>
                    <a:pt x="467" y="144"/>
                  </a:cubicBezTo>
                  <a:cubicBezTo>
                    <a:pt x="469" y="139"/>
                    <a:pt x="437" y="126"/>
                    <a:pt x="386" y="108"/>
                  </a:cubicBezTo>
                  <a:cubicBezTo>
                    <a:pt x="386" y="108"/>
                    <a:pt x="389" y="94"/>
                    <a:pt x="389" y="93"/>
                  </a:cubicBezTo>
                  <a:cubicBezTo>
                    <a:pt x="483" y="127"/>
                    <a:pt x="546" y="159"/>
                    <a:pt x="541" y="174"/>
                  </a:cubicBezTo>
                  <a:cubicBezTo>
                    <a:pt x="536" y="194"/>
                    <a:pt x="411" y="174"/>
                    <a:pt x="263" y="130"/>
                  </a:cubicBezTo>
                  <a:cubicBezTo>
                    <a:pt x="115" y="87"/>
                    <a:pt x="0" y="35"/>
                    <a:pt x="6" y="15"/>
                  </a:cubicBezTo>
                  <a:cubicBezTo>
                    <a:pt x="10" y="0"/>
                    <a:pt x="84" y="8"/>
                    <a:pt x="184" y="32"/>
                  </a:cubicBezTo>
                  <a:close/>
                </a:path>
              </a:pathLst>
            </a:custGeom>
            <a:solidFill>
              <a:srgbClr val="A18B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1" name="PA-组合 4">
            <a:extLst>
              <a:ext uri="{FF2B5EF4-FFF2-40B4-BE49-F238E27FC236}">
                <a16:creationId xmlns:a16="http://schemas.microsoft.com/office/drawing/2014/main" xmlns="" id="{F529CEE6-DC4C-4F56-B23F-91C73953F9D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302172" y="1049092"/>
            <a:ext cx="4539656" cy="669853"/>
            <a:chOff x="372001" y="1149542"/>
            <a:chExt cx="3866098" cy="3157898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9" name="PA-同心圆 695">
              <a:extLst>
                <a:ext uri="{FF2B5EF4-FFF2-40B4-BE49-F238E27FC236}">
                  <a16:creationId xmlns:a16="http://schemas.microsoft.com/office/drawing/2014/main" xmlns="" id="{F953EEF0-AE29-4962-AC60-4F40F09EACE8}"/>
                </a:ext>
              </a:extLst>
            </p:cNvPr>
            <p:cNvSpPr/>
            <p:nvPr/>
          </p:nvSpPr>
          <p:spPr>
            <a:xfrm>
              <a:off x="372001" y="1149542"/>
              <a:ext cx="3866098" cy="3157898"/>
            </a:xfrm>
            <a:prstGeom prst="roundRect">
              <a:avLst>
                <a:gd name="adj" fmla="val 34726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prstClr val="black"/>
                </a:solidFill>
                <a:latin typeface="Calibri"/>
                <a:ea typeface="微软雅黑"/>
              </a:endParaRPr>
            </a:p>
          </p:txBody>
        </p:sp>
        <p:sp>
          <p:nvSpPr>
            <p:cNvPr id="20" name="PA-椭圆 30">
              <a:extLst>
                <a:ext uri="{FF2B5EF4-FFF2-40B4-BE49-F238E27FC236}">
                  <a16:creationId xmlns:a16="http://schemas.microsoft.com/office/drawing/2014/main" xmlns="" id="{9E5EA4DD-C5CD-4460-B060-850AA04BD01A}"/>
                </a:ext>
              </a:extLst>
            </p:cNvPr>
            <p:cNvSpPr/>
            <p:nvPr/>
          </p:nvSpPr>
          <p:spPr>
            <a:xfrm>
              <a:off x="401653" y="1310560"/>
              <a:ext cx="3806792" cy="2882266"/>
            </a:xfrm>
            <a:prstGeom prst="roundRect">
              <a:avLst>
                <a:gd name="adj" fmla="val 35827"/>
              </a:avLst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zh-CN" altLang="en-US" sz="4000" b="1" dirty="0">
                  <a:ln w="19050">
                    <a:solidFill>
                      <a:schemeClr val="tx2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测量滑动摩擦力</a:t>
              </a:r>
            </a:p>
          </p:txBody>
        </p:sp>
      </p:grpSp>
      <p:pic>
        <p:nvPicPr>
          <p:cNvPr id="21512" name="图片 2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84700" y="1976438"/>
            <a:ext cx="451485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TextBox 3"/>
          <p:cNvSpPr txBox="1">
            <a:spLocks noChangeArrowheads="1"/>
          </p:cNvSpPr>
          <p:nvPr/>
        </p:nvSpPr>
        <p:spPr bwMode="auto">
          <a:xfrm>
            <a:off x="725488" y="2486025"/>
            <a:ext cx="1622425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8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测量工具</a:t>
            </a:r>
          </a:p>
        </p:txBody>
      </p:sp>
      <p:sp>
        <p:nvSpPr>
          <p:cNvPr id="34" name="矩形 4"/>
          <p:cNvSpPr>
            <a:spLocks noChangeArrowheads="1"/>
          </p:cNvSpPr>
          <p:nvPr/>
        </p:nvSpPr>
        <p:spPr bwMode="auto">
          <a:xfrm>
            <a:off x="2497138" y="2459038"/>
            <a:ext cx="19700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8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弹簧测力计</a:t>
            </a:r>
          </a:p>
        </p:txBody>
      </p:sp>
      <p:sp>
        <p:nvSpPr>
          <p:cNvPr id="21515" name="TextBox 5"/>
          <p:cNvSpPr txBox="1">
            <a:spLocks noChangeArrowheads="1"/>
          </p:cNvSpPr>
          <p:nvPr/>
        </p:nvSpPr>
        <p:spPr bwMode="auto">
          <a:xfrm>
            <a:off x="738188" y="3187700"/>
            <a:ext cx="1622425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8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测量原理</a:t>
            </a: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xmlns="" id="{D38436B0-9106-461B-862C-D70FA551B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8383" y="3145506"/>
            <a:ext cx="16271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二力平衡</a:t>
            </a:r>
          </a:p>
        </p:txBody>
      </p:sp>
      <p:sp>
        <p:nvSpPr>
          <p:cNvPr id="21517" name="TextBox 7"/>
          <p:cNvSpPr txBox="1">
            <a:spLocks noChangeArrowheads="1"/>
          </p:cNvSpPr>
          <p:nvPr/>
        </p:nvSpPr>
        <p:spPr bwMode="auto">
          <a:xfrm>
            <a:off x="725488" y="3900488"/>
            <a:ext cx="1622425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8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测量方法</a:t>
            </a:r>
          </a:p>
        </p:txBody>
      </p:sp>
      <p:sp>
        <p:nvSpPr>
          <p:cNvPr id="38" name="TextBox 8">
            <a:extLst>
              <a:ext uri="{FF2B5EF4-FFF2-40B4-BE49-F238E27FC236}">
                <a16:creationId xmlns:a16="http://schemas.microsoft.com/office/drawing/2014/main" xmlns="" id="{2198B188-8FA7-4AF9-BC35-370A68AB1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7908" y="3826543"/>
            <a:ext cx="5705475" cy="98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用弹簧测力计水平拉动木块，使它沿木板做</a:t>
            </a:r>
            <a:r>
              <a:rPr lang="zh-CN" alt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匀速直线运动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grpSp>
        <p:nvGrpSpPr>
          <p:cNvPr id="18" name="组合 46"/>
          <p:cNvGrpSpPr>
            <a:grpSpLocks/>
          </p:cNvGrpSpPr>
          <p:nvPr/>
        </p:nvGrpSpPr>
        <p:grpSpPr bwMode="auto">
          <a:xfrm>
            <a:off x="5454650" y="1871663"/>
            <a:ext cx="2274888" cy="1106487"/>
            <a:chOff x="5454622" y="1871210"/>
            <a:chExt cx="2274783" cy="1107608"/>
          </a:xfrm>
        </p:grpSpPr>
        <p:sp>
          <p:nvSpPr>
            <p:cNvPr id="42" name="PA-文本框 13">
              <a:extLst>
                <a:ext uri="{FF2B5EF4-FFF2-40B4-BE49-F238E27FC236}">
                  <a16:creationId xmlns:a16="http://schemas.microsoft.com/office/drawing/2014/main" xmlns="" id="{494308D8-5B61-4CB7-9A18-2D507FD96453}"/>
                </a:ext>
              </a:extLst>
            </p:cNvPr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7196030" y="2394026"/>
              <a:ext cx="533375" cy="584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zh-CN" sz="3200" b="1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F</a:t>
              </a:r>
            </a:p>
          </p:txBody>
        </p:sp>
        <p:grpSp>
          <p:nvGrpSpPr>
            <p:cNvPr id="21" name="组合 45"/>
            <p:cNvGrpSpPr>
              <a:grpSpLocks/>
            </p:cNvGrpSpPr>
            <p:nvPr/>
          </p:nvGrpSpPr>
          <p:grpSpPr bwMode="auto">
            <a:xfrm rot="1140000">
              <a:off x="5454622" y="2820344"/>
              <a:ext cx="2132022" cy="1036"/>
              <a:chOff x="5705094" y="2475372"/>
              <a:chExt cx="2132022" cy="1036"/>
            </a:xfrm>
          </p:grpSpPr>
          <p:sp>
            <p:nvSpPr>
              <p:cNvPr id="21531" name="PA-Line 12"/>
              <p:cNvSpPr>
                <a:spLocks noChangeShapeType="1"/>
              </p:cNvSpPr>
              <p:nvPr>
                <p:custDataLst>
                  <p:tags r:id="rId4"/>
                </p:custDataLst>
              </p:nvPr>
            </p:nvSpPr>
            <p:spPr bwMode="auto">
              <a:xfrm rot="5400000" flipV="1">
                <a:off x="7304510" y="1942766"/>
                <a:ext cx="0" cy="1065212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miter lim="800000"/>
                <a:headEnd type="oval" w="med" len="med"/>
                <a:tailEnd type="triangl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32" name="PA-Line 12"/>
              <p:cNvSpPr>
                <a:spLocks noChangeShapeType="1"/>
              </p:cNvSpPr>
              <p:nvPr>
                <p:custDataLst>
                  <p:tags r:id="rId5"/>
                </p:custDataLst>
              </p:nvPr>
            </p:nvSpPr>
            <p:spPr bwMode="auto">
              <a:xfrm rot="16200000" flipV="1">
                <a:off x="6238494" y="1943008"/>
                <a:ext cx="0" cy="106680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miter lim="800000"/>
                <a:headEnd type="oval" w="med" len="med"/>
                <a:tailEnd type="triangl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4" name="PA-文本框 13">
              <a:extLst>
                <a:ext uri="{FF2B5EF4-FFF2-40B4-BE49-F238E27FC236}">
                  <a16:creationId xmlns:a16="http://schemas.microsoft.com/office/drawing/2014/main" xmlns="" id="{BF71867B-D628-48CB-AF75-3DF8A8244EB9}"/>
                </a:ext>
              </a:extLst>
            </p:cNvPr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5721310" y="1871210"/>
              <a:ext cx="533375" cy="584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zh-CN" sz="3200" b="1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f</a:t>
              </a:r>
            </a:p>
          </p:txBody>
        </p:sp>
      </p:grpSp>
      <p:grpSp>
        <p:nvGrpSpPr>
          <p:cNvPr id="22" name="组合 49"/>
          <p:cNvGrpSpPr>
            <a:grpSpLocks/>
          </p:cNvGrpSpPr>
          <p:nvPr/>
        </p:nvGrpSpPr>
        <p:grpSpPr bwMode="auto">
          <a:xfrm>
            <a:off x="1150938" y="4962525"/>
            <a:ext cx="6881812" cy="1463675"/>
            <a:chOff x="1130768" y="4962637"/>
            <a:chExt cx="6882462" cy="1464231"/>
          </a:xfrm>
        </p:grpSpPr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xmlns="" id="{6540EC86-CBFD-4B12-8312-D0BB8BC80B61}"/>
                </a:ext>
              </a:extLst>
            </p:cNvPr>
            <p:cNvSpPr txBox="1"/>
            <p:nvPr/>
          </p:nvSpPr>
          <p:spPr bwMode="auto">
            <a:xfrm>
              <a:off x="1130768" y="4962637"/>
              <a:ext cx="6882462" cy="1464231"/>
            </a:xfrm>
            <a:prstGeom prst="roundRect">
              <a:avLst/>
            </a:prstGeom>
            <a:gradFill flip="none" rotWithShape="1">
              <a:gsLst>
                <a:gs pos="0">
                  <a:srgbClr val="C7C5C4"/>
                </a:gs>
                <a:gs pos="100000">
                  <a:srgbClr val="EEF2F3"/>
                </a:gs>
              </a:gsLst>
              <a:lin ang="0" scaled="1"/>
              <a:tileRect/>
            </a:gra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 prstMaterial="metal">
              <a:bevelT w="63500" h="63500" prst="coolSlant"/>
            </a:sp3d>
            <a:extLst/>
          </p:spPr>
          <p:txBody>
            <a:bodyPr anchor="ctr">
              <a:spAutoFit/>
            </a:bodyPr>
            <a:lstStyle/>
            <a:p>
              <a:pPr marL="990600" eaLnBrk="1" hangingPunct="1">
                <a:defRPr/>
              </a:pPr>
              <a:r>
                <a:rPr lang="zh-CN" altLang="en-US" sz="4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滑动摩擦力的大小跟哪些因素有关呢</a:t>
              </a:r>
              <a:r>
                <a:rPr lang="en-US" altLang="zh-CN" sz="4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?</a:t>
              </a:r>
              <a:endPara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9" name="doubtful-face_1653">
              <a:extLst>
                <a:ext uri="{FF2B5EF4-FFF2-40B4-BE49-F238E27FC236}">
                  <a16:creationId xmlns:a16="http://schemas.microsoft.com/office/drawing/2014/main" xmlns="" id="{4C5A0037-2496-41CC-B01F-847DC04AD89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96918" y="5216647"/>
              <a:ext cx="823982" cy="1040285"/>
            </a:xfrm>
            <a:custGeom>
              <a:avLst/>
              <a:gdLst>
                <a:gd name="connsiteX0" fmla="*/ 249818 w 447953"/>
                <a:gd name="connsiteY0" fmla="*/ 447276 h 565545"/>
                <a:gd name="connsiteX1" fmla="*/ 280014 w 447953"/>
                <a:gd name="connsiteY1" fmla="*/ 479653 h 565545"/>
                <a:gd name="connsiteX2" fmla="*/ 264916 w 447953"/>
                <a:gd name="connsiteY2" fmla="*/ 483970 h 565545"/>
                <a:gd name="connsiteX3" fmla="*/ 245505 w 447953"/>
                <a:gd name="connsiteY3" fmla="*/ 462386 h 565545"/>
                <a:gd name="connsiteX4" fmla="*/ 172172 w 447953"/>
                <a:gd name="connsiteY4" fmla="*/ 496921 h 565545"/>
                <a:gd name="connsiteX5" fmla="*/ 161387 w 447953"/>
                <a:gd name="connsiteY5" fmla="*/ 483970 h 565545"/>
                <a:gd name="connsiteX6" fmla="*/ 249818 w 447953"/>
                <a:gd name="connsiteY6" fmla="*/ 447276 h 565545"/>
                <a:gd name="connsiteX7" fmla="*/ 295101 w 447953"/>
                <a:gd name="connsiteY7" fmla="*/ 376311 h 565545"/>
                <a:gd name="connsiteX8" fmla="*/ 280014 w 447953"/>
                <a:gd name="connsiteY8" fmla="*/ 391398 h 565545"/>
                <a:gd name="connsiteX9" fmla="*/ 295101 w 447953"/>
                <a:gd name="connsiteY9" fmla="*/ 406485 h 565545"/>
                <a:gd name="connsiteX10" fmla="*/ 310188 w 447953"/>
                <a:gd name="connsiteY10" fmla="*/ 391398 h 565545"/>
                <a:gd name="connsiteX11" fmla="*/ 295101 w 447953"/>
                <a:gd name="connsiteY11" fmla="*/ 376311 h 565545"/>
                <a:gd name="connsiteX12" fmla="*/ 157096 w 447953"/>
                <a:gd name="connsiteY12" fmla="*/ 376311 h 565545"/>
                <a:gd name="connsiteX13" fmla="*/ 142076 w 447953"/>
                <a:gd name="connsiteY13" fmla="*/ 391398 h 565545"/>
                <a:gd name="connsiteX14" fmla="*/ 157096 w 447953"/>
                <a:gd name="connsiteY14" fmla="*/ 406485 h 565545"/>
                <a:gd name="connsiteX15" fmla="*/ 172116 w 447953"/>
                <a:gd name="connsiteY15" fmla="*/ 391398 h 565545"/>
                <a:gd name="connsiteX16" fmla="*/ 157096 w 447953"/>
                <a:gd name="connsiteY16" fmla="*/ 376311 h 565545"/>
                <a:gd name="connsiteX17" fmla="*/ 301567 w 447953"/>
                <a:gd name="connsiteY17" fmla="*/ 356914 h 565545"/>
                <a:gd name="connsiteX18" fmla="*/ 331741 w 447953"/>
                <a:gd name="connsiteY18" fmla="*/ 387088 h 565545"/>
                <a:gd name="connsiteX19" fmla="*/ 301567 w 447953"/>
                <a:gd name="connsiteY19" fmla="*/ 417262 h 565545"/>
                <a:gd name="connsiteX20" fmla="*/ 271393 w 447953"/>
                <a:gd name="connsiteY20" fmla="*/ 387088 h 565545"/>
                <a:gd name="connsiteX21" fmla="*/ 301567 w 447953"/>
                <a:gd name="connsiteY21" fmla="*/ 356914 h 565545"/>
                <a:gd name="connsiteX22" fmla="*/ 150659 w 447953"/>
                <a:gd name="connsiteY22" fmla="*/ 356914 h 565545"/>
                <a:gd name="connsiteX23" fmla="*/ 180699 w 447953"/>
                <a:gd name="connsiteY23" fmla="*/ 387088 h 565545"/>
                <a:gd name="connsiteX24" fmla="*/ 150659 w 447953"/>
                <a:gd name="connsiteY24" fmla="*/ 417262 h 565545"/>
                <a:gd name="connsiteX25" fmla="*/ 122765 w 447953"/>
                <a:gd name="connsiteY25" fmla="*/ 387088 h 565545"/>
                <a:gd name="connsiteX26" fmla="*/ 150659 w 447953"/>
                <a:gd name="connsiteY26" fmla="*/ 356914 h 565545"/>
                <a:gd name="connsiteX27" fmla="*/ 185212 w 447953"/>
                <a:gd name="connsiteY27" fmla="*/ 245164 h 565545"/>
                <a:gd name="connsiteX28" fmla="*/ 96913 w 447953"/>
                <a:gd name="connsiteY28" fmla="*/ 309670 h 565545"/>
                <a:gd name="connsiteX29" fmla="*/ 30150 w 447953"/>
                <a:gd name="connsiteY29" fmla="*/ 309670 h 565545"/>
                <a:gd name="connsiteX30" fmla="*/ 223977 w 447953"/>
                <a:gd name="connsiteY30" fmla="*/ 531142 h 565545"/>
                <a:gd name="connsiteX31" fmla="*/ 417803 w 447953"/>
                <a:gd name="connsiteY31" fmla="*/ 309670 h 565545"/>
                <a:gd name="connsiteX32" fmla="*/ 150753 w 447953"/>
                <a:gd name="connsiteY32" fmla="*/ 311820 h 565545"/>
                <a:gd name="connsiteX33" fmla="*/ 353195 w 447953"/>
                <a:gd name="connsiteY33" fmla="*/ 178629 h 565545"/>
                <a:gd name="connsiteX34" fmla="*/ 381053 w 447953"/>
                <a:gd name="connsiteY34" fmla="*/ 208761 h 565545"/>
                <a:gd name="connsiteX35" fmla="*/ 346766 w 447953"/>
                <a:gd name="connsiteY35" fmla="*/ 241046 h 565545"/>
                <a:gd name="connsiteX36" fmla="*/ 321050 w 447953"/>
                <a:gd name="connsiteY36" fmla="*/ 213066 h 565545"/>
                <a:gd name="connsiteX37" fmla="*/ 353195 w 447953"/>
                <a:gd name="connsiteY37" fmla="*/ 178629 h 565545"/>
                <a:gd name="connsiteX38" fmla="*/ 223977 w 447953"/>
                <a:gd name="connsiteY38" fmla="*/ 90349 h 565545"/>
                <a:gd name="connsiteX39" fmla="*/ 329504 w 447953"/>
                <a:gd name="connsiteY39" fmla="*/ 111851 h 565545"/>
                <a:gd name="connsiteX40" fmla="*/ 316582 w 447953"/>
                <a:gd name="connsiteY40" fmla="*/ 150555 h 565545"/>
                <a:gd name="connsiteX41" fmla="*/ 314429 w 447953"/>
                <a:gd name="connsiteY41" fmla="*/ 159155 h 565545"/>
                <a:gd name="connsiteX42" fmla="*/ 312275 w 447953"/>
                <a:gd name="connsiteY42" fmla="*/ 176357 h 565545"/>
                <a:gd name="connsiteX43" fmla="*/ 299353 w 447953"/>
                <a:gd name="connsiteY43" fmla="*/ 212911 h 565545"/>
                <a:gd name="connsiteX44" fmla="*/ 346733 w 447953"/>
                <a:gd name="connsiteY44" fmla="*/ 262365 h 565545"/>
                <a:gd name="connsiteX45" fmla="*/ 402727 w 447953"/>
                <a:gd name="connsiteY45" fmla="*/ 208610 h 565545"/>
                <a:gd name="connsiteX46" fmla="*/ 394113 w 447953"/>
                <a:gd name="connsiteY46" fmla="*/ 180657 h 565545"/>
                <a:gd name="connsiteX47" fmla="*/ 400574 w 447953"/>
                <a:gd name="connsiteY47" fmla="*/ 180657 h 565545"/>
                <a:gd name="connsiteX48" fmla="*/ 402727 w 447953"/>
                <a:gd name="connsiteY48" fmla="*/ 169906 h 565545"/>
                <a:gd name="connsiteX49" fmla="*/ 447953 w 447953"/>
                <a:gd name="connsiteY49" fmla="*/ 309670 h 565545"/>
                <a:gd name="connsiteX50" fmla="*/ 223977 w 447953"/>
                <a:gd name="connsiteY50" fmla="*/ 565545 h 565545"/>
                <a:gd name="connsiteX51" fmla="*/ 0 w 447953"/>
                <a:gd name="connsiteY51" fmla="*/ 309670 h 565545"/>
                <a:gd name="connsiteX52" fmla="*/ 223977 w 447953"/>
                <a:gd name="connsiteY52" fmla="*/ 90349 h 565545"/>
                <a:gd name="connsiteX53" fmla="*/ 389847 w 447953"/>
                <a:gd name="connsiteY53" fmla="*/ 0 h 565545"/>
                <a:gd name="connsiteX54" fmla="*/ 447953 w 447953"/>
                <a:gd name="connsiteY54" fmla="*/ 47340 h 565545"/>
                <a:gd name="connsiteX55" fmla="*/ 409216 w 447953"/>
                <a:gd name="connsiteY55" fmla="*/ 111895 h 565545"/>
                <a:gd name="connsiteX56" fmla="*/ 385543 w 447953"/>
                <a:gd name="connsiteY56" fmla="*/ 152779 h 565545"/>
                <a:gd name="connsiteX57" fmla="*/ 383390 w 447953"/>
                <a:gd name="connsiteY57" fmla="*/ 161387 h 565545"/>
                <a:gd name="connsiteX58" fmla="*/ 336044 w 447953"/>
                <a:gd name="connsiteY58" fmla="*/ 161387 h 565545"/>
                <a:gd name="connsiteX59" fmla="*/ 336044 w 447953"/>
                <a:gd name="connsiteY59" fmla="*/ 152779 h 565545"/>
                <a:gd name="connsiteX60" fmla="*/ 368326 w 447953"/>
                <a:gd name="connsiteY60" fmla="*/ 94680 h 565545"/>
                <a:gd name="connsiteX61" fmla="*/ 396303 w 447953"/>
                <a:gd name="connsiteY61" fmla="*/ 58099 h 565545"/>
                <a:gd name="connsiteX62" fmla="*/ 374782 w 447953"/>
                <a:gd name="connsiteY62" fmla="*/ 40884 h 565545"/>
                <a:gd name="connsiteX63" fmla="*/ 338197 w 447953"/>
                <a:gd name="connsiteY63" fmla="*/ 49492 h 565545"/>
                <a:gd name="connsiteX64" fmla="*/ 331740 w 447953"/>
                <a:gd name="connsiteY64" fmla="*/ 15063 h 565545"/>
                <a:gd name="connsiteX65" fmla="*/ 389847 w 447953"/>
                <a:gd name="connsiteY65" fmla="*/ 0 h 56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47953" h="565545">
                  <a:moveTo>
                    <a:pt x="249818" y="447276"/>
                  </a:moveTo>
                  <a:cubicBezTo>
                    <a:pt x="264916" y="451593"/>
                    <a:pt x="273544" y="462386"/>
                    <a:pt x="280014" y="479653"/>
                  </a:cubicBezTo>
                  <a:lnTo>
                    <a:pt x="264916" y="483970"/>
                  </a:lnTo>
                  <a:cubicBezTo>
                    <a:pt x="260603" y="471019"/>
                    <a:pt x="254132" y="464544"/>
                    <a:pt x="245505" y="462386"/>
                  </a:cubicBezTo>
                  <a:cubicBezTo>
                    <a:pt x="223936" y="455910"/>
                    <a:pt x="185113" y="483970"/>
                    <a:pt x="172172" y="496921"/>
                  </a:cubicBezTo>
                  <a:lnTo>
                    <a:pt x="161387" y="483970"/>
                  </a:lnTo>
                  <a:cubicBezTo>
                    <a:pt x="163544" y="483970"/>
                    <a:pt x="213152" y="438642"/>
                    <a:pt x="249818" y="447276"/>
                  </a:cubicBezTo>
                  <a:close/>
                  <a:moveTo>
                    <a:pt x="295101" y="376311"/>
                  </a:moveTo>
                  <a:cubicBezTo>
                    <a:pt x="286480" y="376311"/>
                    <a:pt x="280014" y="382777"/>
                    <a:pt x="280014" y="391398"/>
                  </a:cubicBezTo>
                  <a:cubicBezTo>
                    <a:pt x="280014" y="400019"/>
                    <a:pt x="286480" y="406485"/>
                    <a:pt x="295101" y="406485"/>
                  </a:cubicBezTo>
                  <a:cubicBezTo>
                    <a:pt x="303723" y="406485"/>
                    <a:pt x="310188" y="400019"/>
                    <a:pt x="310188" y="391398"/>
                  </a:cubicBezTo>
                  <a:cubicBezTo>
                    <a:pt x="310188" y="382777"/>
                    <a:pt x="303723" y="376311"/>
                    <a:pt x="295101" y="376311"/>
                  </a:cubicBezTo>
                  <a:close/>
                  <a:moveTo>
                    <a:pt x="157096" y="376311"/>
                  </a:moveTo>
                  <a:cubicBezTo>
                    <a:pt x="148513" y="376311"/>
                    <a:pt x="142076" y="382777"/>
                    <a:pt x="142076" y="391398"/>
                  </a:cubicBezTo>
                  <a:cubicBezTo>
                    <a:pt x="142076" y="400019"/>
                    <a:pt x="148513" y="406485"/>
                    <a:pt x="157096" y="406485"/>
                  </a:cubicBezTo>
                  <a:cubicBezTo>
                    <a:pt x="165679" y="406485"/>
                    <a:pt x="172116" y="400019"/>
                    <a:pt x="172116" y="391398"/>
                  </a:cubicBezTo>
                  <a:cubicBezTo>
                    <a:pt x="172116" y="382777"/>
                    <a:pt x="165679" y="376311"/>
                    <a:pt x="157096" y="376311"/>
                  </a:cubicBezTo>
                  <a:close/>
                  <a:moveTo>
                    <a:pt x="301567" y="356914"/>
                  </a:moveTo>
                  <a:cubicBezTo>
                    <a:pt x="316654" y="356914"/>
                    <a:pt x="331741" y="372001"/>
                    <a:pt x="331741" y="387088"/>
                  </a:cubicBezTo>
                  <a:cubicBezTo>
                    <a:pt x="331741" y="404330"/>
                    <a:pt x="316654" y="417262"/>
                    <a:pt x="301567" y="417262"/>
                  </a:cubicBezTo>
                  <a:cubicBezTo>
                    <a:pt x="284325" y="417262"/>
                    <a:pt x="271393" y="404330"/>
                    <a:pt x="271393" y="387088"/>
                  </a:cubicBezTo>
                  <a:cubicBezTo>
                    <a:pt x="271393" y="372001"/>
                    <a:pt x="284325" y="356914"/>
                    <a:pt x="301567" y="356914"/>
                  </a:cubicBezTo>
                  <a:close/>
                  <a:moveTo>
                    <a:pt x="150659" y="356914"/>
                  </a:moveTo>
                  <a:cubicBezTo>
                    <a:pt x="167825" y="356914"/>
                    <a:pt x="180699" y="372001"/>
                    <a:pt x="180699" y="387088"/>
                  </a:cubicBezTo>
                  <a:cubicBezTo>
                    <a:pt x="180699" y="404330"/>
                    <a:pt x="167825" y="417262"/>
                    <a:pt x="150659" y="417262"/>
                  </a:cubicBezTo>
                  <a:cubicBezTo>
                    <a:pt x="135639" y="417262"/>
                    <a:pt x="122765" y="404330"/>
                    <a:pt x="122765" y="387088"/>
                  </a:cubicBezTo>
                  <a:cubicBezTo>
                    <a:pt x="122765" y="372001"/>
                    <a:pt x="135639" y="356914"/>
                    <a:pt x="150659" y="356914"/>
                  </a:cubicBezTo>
                  <a:close/>
                  <a:moveTo>
                    <a:pt x="185212" y="245164"/>
                  </a:moveTo>
                  <a:lnTo>
                    <a:pt x="96913" y="309670"/>
                  </a:lnTo>
                  <a:lnTo>
                    <a:pt x="30150" y="309670"/>
                  </a:lnTo>
                  <a:cubicBezTo>
                    <a:pt x="30150" y="432232"/>
                    <a:pt x="118449" y="531142"/>
                    <a:pt x="223977" y="531142"/>
                  </a:cubicBezTo>
                  <a:cubicBezTo>
                    <a:pt x="331658" y="531142"/>
                    <a:pt x="417803" y="432232"/>
                    <a:pt x="417803" y="309670"/>
                  </a:cubicBezTo>
                  <a:cubicBezTo>
                    <a:pt x="325197" y="346224"/>
                    <a:pt x="150753" y="311820"/>
                    <a:pt x="150753" y="311820"/>
                  </a:cubicBezTo>
                  <a:close/>
                  <a:moveTo>
                    <a:pt x="353195" y="178629"/>
                  </a:moveTo>
                  <a:cubicBezTo>
                    <a:pt x="370338" y="178629"/>
                    <a:pt x="381053" y="191543"/>
                    <a:pt x="381053" y="208761"/>
                  </a:cubicBezTo>
                  <a:cubicBezTo>
                    <a:pt x="381053" y="228132"/>
                    <a:pt x="368195" y="241046"/>
                    <a:pt x="346766" y="241046"/>
                  </a:cubicBezTo>
                  <a:cubicBezTo>
                    <a:pt x="331765" y="241046"/>
                    <a:pt x="321050" y="230284"/>
                    <a:pt x="321050" y="213066"/>
                  </a:cubicBezTo>
                  <a:cubicBezTo>
                    <a:pt x="321050" y="195847"/>
                    <a:pt x="333908" y="178629"/>
                    <a:pt x="353195" y="178629"/>
                  </a:cubicBezTo>
                  <a:close/>
                  <a:moveTo>
                    <a:pt x="223977" y="90349"/>
                  </a:moveTo>
                  <a:cubicBezTo>
                    <a:pt x="262742" y="90349"/>
                    <a:pt x="297200" y="98950"/>
                    <a:pt x="329504" y="111851"/>
                  </a:cubicBezTo>
                  <a:cubicBezTo>
                    <a:pt x="323043" y="124752"/>
                    <a:pt x="318736" y="137653"/>
                    <a:pt x="316582" y="150555"/>
                  </a:cubicBezTo>
                  <a:cubicBezTo>
                    <a:pt x="316582" y="152705"/>
                    <a:pt x="314429" y="154855"/>
                    <a:pt x="314429" y="159155"/>
                  </a:cubicBezTo>
                  <a:lnTo>
                    <a:pt x="312275" y="176357"/>
                  </a:lnTo>
                  <a:cubicBezTo>
                    <a:pt x="303661" y="187108"/>
                    <a:pt x="299353" y="200009"/>
                    <a:pt x="299353" y="212911"/>
                  </a:cubicBezTo>
                  <a:cubicBezTo>
                    <a:pt x="299353" y="240863"/>
                    <a:pt x="320890" y="262365"/>
                    <a:pt x="346733" y="262365"/>
                  </a:cubicBezTo>
                  <a:cubicBezTo>
                    <a:pt x="379037" y="262365"/>
                    <a:pt x="402727" y="238713"/>
                    <a:pt x="402727" y="208610"/>
                  </a:cubicBezTo>
                  <a:cubicBezTo>
                    <a:pt x="402727" y="197859"/>
                    <a:pt x="400574" y="189258"/>
                    <a:pt x="394113" y="180657"/>
                  </a:cubicBezTo>
                  <a:lnTo>
                    <a:pt x="400574" y="180657"/>
                  </a:lnTo>
                  <a:lnTo>
                    <a:pt x="402727" y="169906"/>
                  </a:lnTo>
                  <a:cubicBezTo>
                    <a:pt x="430724" y="204310"/>
                    <a:pt x="447953" y="251614"/>
                    <a:pt x="447953" y="309670"/>
                  </a:cubicBezTo>
                  <a:cubicBezTo>
                    <a:pt x="447953" y="451584"/>
                    <a:pt x="348887" y="565545"/>
                    <a:pt x="223977" y="565545"/>
                  </a:cubicBezTo>
                  <a:cubicBezTo>
                    <a:pt x="101220" y="565545"/>
                    <a:pt x="0" y="451584"/>
                    <a:pt x="0" y="309670"/>
                  </a:cubicBezTo>
                  <a:cubicBezTo>
                    <a:pt x="0" y="169906"/>
                    <a:pt x="101220" y="90349"/>
                    <a:pt x="223977" y="90349"/>
                  </a:cubicBezTo>
                  <a:close/>
                  <a:moveTo>
                    <a:pt x="389847" y="0"/>
                  </a:moveTo>
                  <a:cubicBezTo>
                    <a:pt x="422128" y="0"/>
                    <a:pt x="447953" y="19366"/>
                    <a:pt x="447953" y="47340"/>
                  </a:cubicBezTo>
                  <a:cubicBezTo>
                    <a:pt x="447953" y="75314"/>
                    <a:pt x="428584" y="92528"/>
                    <a:pt x="409216" y="111895"/>
                  </a:cubicBezTo>
                  <a:cubicBezTo>
                    <a:pt x="396303" y="126958"/>
                    <a:pt x="389847" y="137717"/>
                    <a:pt x="385543" y="152779"/>
                  </a:cubicBezTo>
                  <a:cubicBezTo>
                    <a:pt x="385543" y="154931"/>
                    <a:pt x="385543" y="157083"/>
                    <a:pt x="383390" y="161387"/>
                  </a:cubicBezTo>
                  <a:lnTo>
                    <a:pt x="336044" y="161387"/>
                  </a:lnTo>
                  <a:cubicBezTo>
                    <a:pt x="336044" y="157083"/>
                    <a:pt x="336044" y="154931"/>
                    <a:pt x="336044" y="152779"/>
                  </a:cubicBezTo>
                  <a:cubicBezTo>
                    <a:pt x="338197" y="133413"/>
                    <a:pt x="348957" y="116198"/>
                    <a:pt x="368326" y="94680"/>
                  </a:cubicBezTo>
                  <a:cubicBezTo>
                    <a:pt x="381238" y="81769"/>
                    <a:pt x="396303" y="68858"/>
                    <a:pt x="396303" y="58099"/>
                  </a:cubicBezTo>
                  <a:cubicBezTo>
                    <a:pt x="396303" y="47340"/>
                    <a:pt x="391999" y="40884"/>
                    <a:pt x="374782" y="40884"/>
                  </a:cubicBezTo>
                  <a:cubicBezTo>
                    <a:pt x="359717" y="40884"/>
                    <a:pt x="346805" y="45188"/>
                    <a:pt x="338197" y="49492"/>
                  </a:cubicBezTo>
                  <a:lnTo>
                    <a:pt x="331740" y="15063"/>
                  </a:lnTo>
                  <a:cubicBezTo>
                    <a:pt x="344653" y="6455"/>
                    <a:pt x="364022" y="0"/>
                    <a:pt x="389847" y="0"/>
                  </a:cubicBez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sp>
      </p:grpSp>
      <p:sp>
        <p:nvSpPr>
          <p:cNvPr id="51" name="矩形 4">
            <a:extLst>
              <a:ext uri="{FF2B5EF4-FFF2-40B4-BE49-F238E27FC236}">
                <a16:creationId xmlns:a16="http://schemas.microsoft.com/office/drawing/2014/main" xmlns="" id="{5F60D380-5CED-4C32-810D-0D34A675E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4745" y="5724751"/>
            <a:ext cx="2244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控制变量法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Scale>
                                      <p:cBhvr>
                                        <p:cTn id="8" dur="46" fill="hold">
                                          <p:stCondLst>
                                            <p:cond delay="28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110000" y="110000"/>
                                    </p:animScale>
                                    <p:animScale>
                                      <p:cBhvr>
                                        <p:cTn id="9" dur="46" fill="hold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10000" y="110000"/>
                                      <p:to x="100000" y="100000"/>
                                    </p:animScale>
                                    <p:animScale>
                                      <p:cBhvr>
                                        <p:cTn id="10" dur="46" fill="hold">
                                          <p:stCondLst>
                                            <p:cond delay="3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105000" y="105000"/>
                                    </p:animScale>
                                    <p:animScale>
                                      <p:cBhvr>
                                        <p:cTn id="11" dur="58" fill="hold">
                                          <p:stCondLst>
                                            <p:cond delay="4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5000" y="105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9ea91c8f-2fb7-4ec6-8097-35132a1bbf4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9ea91c8f-2fb7-4ec6-8097-35132a1bbf4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834</Words>
  <PresentationFormat>全屏显示(4:3)</PresentationFormat>
  <Paragraphs>118</Paragraphs>
  <Slides>23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4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User</cp:lastModifiedBy>
  <cp:revision>6</cp:revision>
  <dcterms:created xsi:type="dcterms:W3CDTF">2020-02-09T01:43:08Z</dcterms:created>
  <dcterms:modified xsi:type="dcterms:W3CDTF">2020-02-09T01:53:28Z</dcterms:modified>
</cp:coreProperties>
</file>