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55" r:id="rId3"/>
  </p:sldMasterIdLst>
  <p:notesMasterIdLst>
    <p:notesMasterId r:id="rId4"/>
  </p:notesMasterIdLst>
  <p:sldIdLst>
    <p:sldId id="481" r:id="rId5"/>
    <p:sldId id="1013" r:id="rId6"/>
    <p:sldId id="1486" r:id="rId7"/>
    <p:sldId id="1394" r:id="rId8"/>
    <p:sldId id="1487" r:id="rId9"/>
    <p:sldId id="1488" r:id="rId10"/>
    <p:sldId id="1395" r:id="rId11"/>
    <p:sldId id="1489" r:id="rId12"/>
    <p:sldId id="1396" r:id="rId13"/>
    <p:sldId id="1540" r:id="rId14"/>
    <p:sldId id="1397" r:id="rId15"/>
    <p:sldId id="1418" r:id="rId16"/>
    <p:sldId id="1524" r:id="rId17"/>
    <p:sldId id="1525" r:id="rId18"/>
    <p:sldId id="1398" r:id="rId19"/>
    <p:sldId id="1526" r:id="rId20"/>
    <p:sldId id="1527" r:id="rId21"/>
    <p:sldId id="1528" r:id="rId22"/>
    <p:sldId id="1561" r:id="rId23"/>
    <p:sldId id="1400" r:id="rId24"/>
    <p:sldId id="1529" r:id="rId25"/>
    <p:sldId id="1562" r:id="rId26"/>
    <p:sldId id="1560" r:id="rId27"/>
    <p:sldId id="1563" r:id="rId28"/>
    <p:sldId id="1345" r:id="rId29"/>
    <p:sldId id="1564" r:id="rId30"/>
    <p:sldId id="1565" r:id="rId31"/>
    <p:sldId id="1346" r:id="rId32"/>
    <p:sldId id="1333" r:id="rId33"/>
    <p:sldId id="1566" r:id="rId34"/>
  </p:sldIdLst>
  <p:sldSz cx="12192000" cy="6858000"/>
  <p:notesSz cx="6858000" cy="9144000"/>
  <p:custDataLst>
    <p:tags r:id="rId35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1" userDrawn="1">
          <p15:clr>
            <a:srgbClr val="A4A3A4"/>
          </p15:clr>
        </p15:guide>
        <p15:guide id="2" pos="398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Administrator" initials="A" lastIdx="0" clrIdx="0"/>
  <p:cmAuthor id="2" name="作者" initials="作" lastIdx="0" clrIdx="1"/>
  <p:cmAuthor id="3" name="lenovo" initials="l" lastIdx="0" clrIdx="2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32" y="40"/>
      </p:cViewPr>
      <p:guideLst>
        <p:guide orient="horz" pos="2331"/>
        <p:guide pos="398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tags" Target="tags/tag850.xml" /><Relationship Id="rId36" Type="http://schemas.openxmlformats.org/officeDocument/2006/relationships/presProps" Target="presProps.xml" /><Relationship Id="rId37" Type="http://schemas.openxmlformats.org/officeDocument/2006/relationships/viewProps" Target="viewProps.xml" /><Relationship Id="rId38" Type="http://schemas.openxmlformats.org/officeDocument/2006/relationships/theme" Target="theme/theme1.xml" /><Relationship Id="rId39" Type="http://schemas.openxmlformats.org/officeDocument/2006/relationships/tableStyles" Target="tableStyles.xml" /><Relationship Id="rId4" Type="http://schemas.openxmlformats.org/officeDocument/2006/relationships/notesMaster" Target="notesMasters/notes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5.xml" /><Relationship Id="rId2" Type="http://schemas.openxmlformats.org/officeDocument/2006/relationships/tags" Target="../tags/tag56.xml" /><Relationship Id="rId3" Type="http://schemas.openxmlformats.org/officeDocument/2006/relationships/tags" Target="../tags/tag57.xml" /><Relationship Id="rId4" Type="http://schemas.openxmlformats.org/officeDocument/2006/relationships/tags" Target="../tags/tag58.xml" /><Relationship Id="rId5" Type="http://schemas.openxmlformats.org/officeDocument/2006/relationships/tags" Target="../tags/tag59.xml" /><Relationship Id="rId6" Type="http://schemas.openxmlformats.org/officeDocument/2006/relationships/tags" Target="../tags/tag60.xml" /><Relationship Id="rId7" Type="http://schemas.openxmlformats.org/officeDocument/2006/relationships/tags" Target="../tags/tag61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1.xml" /><Relationship Id="rId2" Type="http://schemas.openxmlformats.org/officeDocument/2006/relationships/tags" Target="../tags/tag42.xml" /><Relationship Id="rId3" Type="http://schemas.openxmlformats.org/officeDocument/2006/relationships/tags" Target="../tags/tag43.xml" /><Relationship Id="rId4" Type="http://schemas.openxmlformats.org/officeDocument/2006/relationships/tags" Target="../tags/tag44.xml" /><Relationship Id="rId5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.xml" /><Relationship Id="rId2" Type="http://schemas.openxmlformats.org/officeDocument/2006/relationships/tags" Target="../tags/tag3.xml" /><Relationship Id="rId3" Type="http://schemas.openxmlformats.org/officeDocument/2006/relationships/tags" Target="../tags/tag4.xml" /><Relationship Id="rId4" Type="http://schemas.openxmlformats.org/officeDocument/2006/relationships/tags" Target="../tags/tag5.xml" /><Relationship Id="rId5" Type="http://schemas.openxmlformats.org/officeDocument/2006/relationships/tags" Target="../tags/tag6.xml" /><Relationship Id="rId6" Type="http://schemas.openxmlformats.org/officeDocument/2006/relationships/tags" Target="../tags/tag7.xml" /><Relationship Id="rId7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.xml" /><Relationship Id="rId2" Type="http://schemas.openxmlformats.org/officeDocument/2006/relationships/tags" Target="../tags/tag9.xml" /><Relationship Id="rId3" Type="http://schemas.openxmlformats.org/officeDocument/2006/relationships/tags" Target="../tags/tag10.xml" /><Relationship Id="rId4" Type="http://schemas.openxmlformats.org/officeDocument/2006/relationships/tags" Target="../tags/tag11.xml" /><Relationship Id="rId5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.xml" /><Relationship Id="rId2" Type="http://schemas.openxmlformats.org/officeDocument/2006/relationships/tags" Target="../tags/tag13.xml" /><Relationship Id="rId3" Type="http://schemas.openxmlformats.org/officeDocument/2006/relationships/tags" Target="../tags/tag14.xml" /><Relationship Id="rId4" Type="http://schemas.openxmlformats.org/officeDocument/2006/relationships/tags" Target="../tags/tag15.xml" /><Relationship Id="rId5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image" Target="../media/image1.jpeg" /><Relationship Id="rId4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.xml" /><Relationship Id="rId10" Type="http://schemas.openxmlformats.org/officeDocument/2006/relationships/tags" Target="../tags/tag25.xml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19.xml" /><Relationship Id="rId3" Type="http://schemas.openxmlformats.org/officeDocument/2006/relationships/tags" Target="../tags/tag20.xml" /><Relationship Id="rId4" Type="http://schemas.openxmlformats.org/officeDocument/2006/relationships/tags" Target="../tags/tag21.xml" /><Relationship Id="rId5" Type="http://schemas.openxmlformats.org/officeDocument/2006/relationships/image" Target="../media/image2.png" /><Relationship Id="rId6" Type="http://schemas.openxmlformats.org/officeDocument/2006/relationships/tags" Target="../tags/tag22.xml" /><Relationship Id="rId7" Type="http://schemas.openxmlformats.org/officeDocument/2006/relationships/image" Target="../media/image3.png" /><Relationship Id="rId8" Type="http://schemas.openxmlformats.org/officeDocument/2006/relationships/tags" Target="../tags/tag23.xml" /><Relationship Id="rId9" Type="http://schemas.openxmlformats.org/officeDocument/2006/relationships/tags" Target="../tags/tag24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6.xml" /><Relationship Id="rId2" Type="http://schemas.openxmlformats.org/officeDocument/2006/relationships/tags" Target="../tags/tag37.xml" /><Relationship Id="rId3" Type="http://schemas.openxmlformats.org/officeDocument/2006/relationships/tags" Target="../tags/tag38.xml" /><Relationship Id="rId4" Type="http://schemas.openxmlformats.org/officeDocument/2006/relationships/tags" Target="../tags/tag39.xml" /><Relationship Id="rId5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1_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150" y="1122363"/>
            <a:ext cx="91449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150" y="3602038"/>
            <a:ext cx="91449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标题 12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29440" y="338289"/>
            <a:ext cx="8333120" cy="47632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 b="1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标题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测验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0" y="1"/>
            <a:ext cx="12192000" cy="6857999"/>
            <a:chOff x="1537366" y="844949"/>
            <a:chExt cx="9241001" cy="5075237"/>
          </a:xfrm>
        </p:grpSpPr>
        <p:sp>
          <p:nvSpPr>
            <p:cNvPr id="5" name="圆角矩形 4"/>
            <p:cNvSpPr/>
            <p:nvPr>
              <p:custDataLst>
                <p:tags r:id="rId3"/>
              </p:custDataLst>
            </p:nvPr>
          </p:nvSpPr>
          <p:spPr>
            <a:xfrm>
              <a:off x="1539455" y="868528"/>
              <a:ext cx="9238912" cy="5051658"/>
            </a:xfrm>
            <a:prstGeom prst="roundRect">
              <a:avLst>
                <a:gd name="adj" fmla="val 2559"/>
              </a:avLst>
            </a:prstGeom>
            <a:solidFill>
              <a:srgbClr val="F7F6F4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同侧圆角矩形 5"/>
            <p:cNvSpPr/>
            <p:nvPr>
              <p:custDataLst>
                <p:tags r:id="rId4"/>
              </p:custDataLst>
            </p:nvPr>
          </p:nvSpPr>
          <p:spPr>
            <a:xfrm>
              <a:off x="1537366" y="844949"/>
              <a:ext cx="9241001" cy="376938"/>
            </a:xfrm>
            <a:prstGeom prst="round2SameRect">
              <a:avLst/>
            </a:prstGeom>
            <a:solidFill>
              <a:schemeClr val="accent2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lang="en-US" altLang="zh-CN" sz="2400" b="1" smtClean="0">
                <a:solidFill>
                  <a:schemeClr val="bg1"/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7" name="图片 6">
            <a:hlinkClick action="ppaction://noaction"/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575" y="83996"/>
            <a:ext cx="1208253" cy="34814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0865"/>
            <a:ext cx="323779" cy="368183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407989" y="620688"/>
            <a:ext cx="11376024" cy="583250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>
              <a:lnSpc>
                <a:spcPct val="150000"/>
              </a:lnSpc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lnSpc>
                <a:spcPct val="150000"/>
              </a:lnSpc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lnSpc>
                <a:spcPct val="150000"/>
              </a:lnSpc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lnSpc>
                <a:spcPct val="150000"/>
              </a:lnSpc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>
            <a:off x="451642" y="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课堂练习</a:t>
            </a:r>
            <a:endParaRPr lang="zh-CN" altLang="en-US" sz="24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目录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>
  <p:cSld name="空白">
    <p:bg>
      <p:bgPr>
        <a:solidFill>
          <a:schemeClr val="accent1">
            <a:alpha val="52156"/>
          </a:schemeClr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/>
      <p:sp>
        <p:nvSpPr>
          <p:cNvPr id="8194" name="页脚占位符 2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6138" y="6245275"/>
            <a:ext cx="3859725" cy="475979"/>
          </a:xfrm>
          <a:prstGeom prst="rect">
            <a:avLst/>
          </a:prstGeom>
          <a:noFill/>
          <a:ln w="9525">
            <a:noFill/>
          </a:ln>
        </p:spPr>
        <p:txBody>
          <a:bodyPr lIns="166631" tIns="83315" rIns="166631" bIns="83315" anchor="t" anchorCtr="0"/>
          <a:lstStyle/>
          <a:p>
            <a:pPr algn="ctr" defTabSz="1666875"/>
            <a:endParaRPr lang="en-US" altLang="en-US"/>
          </a:p>
        </p:txBody>
      </p:sp>
      <p:sp>
        <p:nvSpPr>
          <p:cNvPr id="8197" name="灯片编号占位符 3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245275"/>
            <a:ext cx="2844800" cy="475979"/>
          </a:xfrm>
          <a:prstGeom prst="rect">
            <a:avLst/>
          </a:prstGeom>
          <a:noFill/>
          <a:ln w="9525">
            <a:noFill/>
          </a:ln>
        </p:spPr>
        <p:txBody>
          <a:bodyPr lIns="166631" tIns="83315" rIns="166631" bIns="83315" anchor="t" anchorCtr="0"/>
          <a:lstStyle/>
          <a:p>
            <a:pPr algn="r" defTabSz="1666875"/>
            <a:fld id="{9A0DB2DC-4C9A-4742-B13C-FB6460FD3503}" type="slidenum">
              <a:rPr lang="en-US" altLang="en-US"/>
              <a:t/>
            </a:fld>
            <a:endParaRPr lang="en-US" altLang="en-US"/>
          </a:p>
        </p:txBody>
      </p:sp>
      <p:sp>
        <p:nvSpPr>
          <p:cNvPr id="8198" name="日期占位符 1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09600" y="6245275"/>
            <a:ext cx="2844800" cy="475979"/>
          </a:xfrm>
          <a:prstGeom prst="rect">
            <a:avLst/>
          </a:prstGeom>
          <a:noFill/>
          <a:ln w="9525">
            <a:noFill/>
          </a:ln>
        </p:spPr>
        <p:txBody>
          <a:bodyPr lIns="166631" tIns="83315" rIns="166631" bIns="83315" anchor="t" anchorCtr="0"/>
          <a:lstStyle/>
          <a:p>
            <a:pPr defTabSz="1666875"/>
            <a:endParaRPr lang="en-US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9.xml" /><Relationship Id="rId11" Type="http://schemas.openxmlformats.org/officeDocument/2006/relationships/tags" Target="../tags/tag30.xml" /><Relationship Id="rId12" Type="http://schemas.openxmlformats.org/officeDocument/2006/relationships/tags" Target="../tags/tag31.xml" /><Relationship Id="rId13" Type="http://schemas.openxmlformats.org/officeDocument/2006/relationships/tags" Target="../tags/tag32.xml" /><Relationship Id="rId14" Type="http://schemas.openxmlformats.org/officeDocument/2006/relationships/tags" Target="../tags/tag33.xml" /><Relationship Id="rId15" Type="http://schemas.openxmlformats.org/officeDocument/2006/relationships/image" Target="file:///D:\qq&#25991;&#20214;\712321467\Image\C2C\Image2\%7b75232B38-A165-1FB7-499C-2E1C792CACB5%7d.png" TargetMode="External" /><Relationship Id="rId16" Type="http://schemas.openxmlformats.org/officeDocument/2006/relationships/image" Target="../media/image4.png" /><Relationship Id="rId17" Type="http://schemas.openxmlformats.org/officeDocument/2006/relationships/tags" Target="../tags/tag34.xml" /><Relationship Id="rId18" Type="http://schemas.openxmlformats.org/officeDocument/2006/relationships/image" Target="../media/image5.jpeg" /><Relationship Id="rId19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tags" Target="../tags/tag26.xml" /><Relationship Id="rId8" Type="http://schemas.openxmlformats.org/officeDocument/2006/relationships/tags" Target="../tags/tag27.xml" /><Relationship Id="rId9" Type="http://schemas.openxmlformats.org/officeDocument/2006/relationships/tags" Target="../tags/tag28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50.xml" /><Relationship Id="rId11" Type="http://schemas.openxmlformats.org/officeDocument/2006/relationships/tags" Target="../tags/tag51.xml" /><Relationship Id="rId12" Type="http://schemas.openxmlformats.org/officeDocument/2006/relationships/tags" Target="../tags/tag52.xml" /><Relationship Id="rId13" Type="http://schemas.openxmlformats.org/officeDocument/2006/relationships/tags" Target="../tags/tag53.xml" /><Relationship Id="rId14" Type="http://schemas.openxmlformats.org/officeDocument/2006/relationships/image" Target="file:///D:\qq&#25991;&#20214;\712321467\Image\C2C\Image2\%7b75232B38-A165-1FB7-499C-2E1C792CACB5%7d.png" TargetMode="External" /><Relationship Id="rId15" Type="http://schemas.openxmlformats.org/officeDocument/2006/relationships/image" Target="../media/image4.png" /><Relationship Id="rId16" Type="http://schemas.openxmlformats.org/officeDocument/2006/relationships/tags" Target="../tags/tag54.xml" /><Relationship Id="rId17" Type="http://schemas.openxmlformats.org/officeDocument/2006/relationships/image" Target="../media/image5.jpeg" /><Relationship Id="rId18" Type="http://schemas.openxmlformats.org/officeDocument/2006/relationships/theme" Target="../theme/theme2.xml" /><Relationship Id="rId2" Type="http://schemas.openxmlformats.org/officeDocument/2006/relationships/slideLayout" Target="../slideLayouts/slideLayout8.xml" /><Relationship Id="rId3" Type="http://schemas.openxmlformats.org/officeDocument/2006/relationships/slideLayout" Target="../slideLayouts/slideLayout9.xml" /><Relationship Id="rId4" Type="http://schemas.openxmlformats.org/officeDocument/2006/relationships/slideLayout" Target="../slideLayouts/slideLayout10.xml" /><Relationship Id="rId5" Type="http://schemas.openxmlformats.org/officeDocument/2006/relationships/tags" Target="../tags/tag45.xml" /><Relationship Id="rId6" Type="http://schemas.openxmlformats.org/officeDocument/2006/relationships/tags" Target="../tags/tag46.xml" /><Relationship Id="rId7" Type="http://schemas.openxmlformats.org/officeDocument/2006/relationships/tags" Target="../tags/tag47.xml" /><Relationship Id="rId8" Type="http://schemas.openxmlformats.org/officeDocument/2006/relationships/tags" Target="../tags/tag48.xml" /><Relationship Id="rId9" Type="http://schemas.openxmlformats.org/officeDocument/2006/relationships/tags" Target="../tags/tag4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8">
            <a:alphaModFix amt="14000"/>
            <a:lum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>
          <p:custDataLst>
            <p:tags r:id="rId7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 flipV="1">
            <a:off x="617281" y="721269"/>
            <a:ext cx="11575920" cy="28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202919" y="138113"/>
            <a:ext cx="414362" cy="610686"/>
          </a:xfrm>
          <a:prstGeom prst="rect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0" y="138113"/>
            <a:ext cx="101610" cy="610686"/>
          </a:xfrm>
          <a:prstGeom prst="rect">
            <a:avLst/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0" y="6714000"/>
            <a:ext cx="12193201" cy="144000"/>
            <a:chOff x="0" y="6678000"/>
            <a:chExt cx="9331895" cy="180000"/>
          </a:xfrm>
          <a:solidFill>
            <a:srgbClr val="00A0E9"/>
          </a:solidFill>
        </p:grpSpPr>
        <p:sp>
          <p:nvSpPr>
            <p:cNvPr id="9" name="矩形 8"/>
            <p:cNvSpPr/>
            <p:nvPr userDrawn="1">
              <p:custDataLst>
                <p:tags r:id="rId12"/>
              </p:custDataLst>
            </p:nvPr>
          </p:nvSpPr>
          <p:spPr>
            <a:xfrm>
              <a:off x="0" y="6678000"/>
              <a:ext cx="3155950" cy="180000"/>
            </a:xfrm>
            <a:custGeom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8"/>
            <p:cNvSpPr/>
            <p:nvPr userDrawn="1">
              <p:custDataLst>
                <p:tags r:id="rId13"/>
              </p:custDataLst>
            </p:nvPr>
          </p:nvSpPr>
          <p:spPr>
            <a:xfrm>
              <a:off x="3038069" y="6678000"/>
              <a:ext cx="3263900" cy="180000"/>
            </a:xfrm>
            <a:custGeom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  <a:gd name="connsiteX0-11" fmla="*/ 107950 w 3263900"/>
                <a:gd name="connsiteY0-12" fmla="*/ 0 h 108000"/>
                <a:gd name="connsiteX1-13" fmla="*/ 3263900 w 3263900"/>
                <a:gd name="connsiteY1-14" fmla="*/ 0 h 108000"/>
                <a:gd name="connsiteX2-15" fmla="*/ 3155950 w 3263900"/>
                <a:gd name="connsiteY2-16" fmla="*/ 108000 h 108000"/>
                <a:gd name="connsiteX3-17" fmla="*/ 0 w 3263900"/>
                <a:gd name="connsiteY3-18" fmla="*/ 108000 h 108000"/>
                <a:gd name="connsiteX4-19" fmla="*/ 107950 w 3263900"/>
                <a:gd name="connsiteY4-20" fmla="*/ 0 h 108000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63900" h="108000">
                  <a:moveTo>
                    <a:pt x="107950" y="0"/>
                  </a:moveTo>
                  <a:lnTo>
                    <a:pt x="3263900" y="0"/>
                  </a:lnTo>
                  <a:lnTo>
                    <a:pt x="3155950" y="108000"/>
                  </a:lnTo>
                  <a:lnTo>
                    <a:pt x="0" y="10800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8"/>
            <p:cNvSpPr/>
            <p:nvPr userDrawn="1">
              <p:custDataLst>
                <p:tags r:id="rId14"/>
              </p:custDataLst>
            </p:nvPr>
          </p:nvSpPr>
          <p:spPr>
            <a:xfrm flipH="1" flipV="1">
              <a:off x="6175945" y="6678000"/>
              <a:ext cx="3155950" cy="180000"/>
            </a:xfrm>
            <a:custGeom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图片 1073743875" descr="学科网 zxxk.com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 r:link="rId1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blipFill dpi="0" rotWithShape="1">
          <a:blip r:embed="rId17">
            <a:alphaModFix amt="14000"/>
            <a:lum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>
          <p:custDataLst>
            <p:tags r:id="rId5"/>
          </p:custDataLst>
        </p:nvPr>
      </p:nvGrpSpPr>
      <p:grpSpPr>
        <a:xfrm>
          <a:off x="0" y="0"/>
          <a:ext cx="0" cy="0"/>
        </a:xfrm>
      </p:grpSpPr>
      <p:grpSp>
        <p:nvGrpSpPr>
          <p:cNvPr id="5" name="组合 4"/>
          <p:cNvGrpSpPr/>
          <p:nvPr userDrawn="1">
            <p:custDataLst>
              <p:tags r:id="rId6"/>
            </p:custDataLst>
          </p:nvPr>
        </p:nvGrpSpPr>
        <p:grpSpPr>
          <a:xfrm>
            <a:off x="0" y="0"/>
            <a:ext cx="12192000" cy="6870701"/>
            <a:chOff x="0" y="-1"/>
            <a:chExt cx="11791950" cy="6870701"/>
          </a:xfrm>
        </p:grpSpPr>
        <p:sp>
          <p:nvSpPr>
            <p:cNvPr id="2" name="矩形 1"/>
            <p:cNvSpPr/>
            <p:nvPr userDrawn="1">
              <p:custDataLst>
                <p:tags r:id="rId7"/>
              </p:custDataLst>
            </p:nvPr>
          </p:nvSpPr>
          <p:spPr>
            <a:xfrm>
              <a:off x="0" y="-1"/>
              <a:ext cx="5895975" cy="6858001"/>
            </a:xfrm>
            <a:custGeom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0 w 6096000"/>
                <a:gd name="connsiteY0-2" fmla="*/ 0 h 6858001"/>
                <a:gd name="connsiteX1-3" fmla="*/ 6096000 w 6096000"/>
                <a:gd name="connsiteY1-4" fmla="*/ 0 h 6858001"/>
                <a:gd name="connsiteX2-5" fmla="*/ 5321300 w 6096000"/>
                <a:gd name="connsiteY2-6" fmla="*/ 6858001 h 6858001"/>
                <a:gd name="connsiteX3-7" fmla="*/ 0 w 6096000"/>
                <a:gd name="connsiteY3-8" fmla="*/ 6858001 h 6858001"/>
                <a:gd name="connsiteX4-9" fmla="*/ 0 w 6096000"/>
                <a:gd name="connsiteY4-10" fmla="*/ 0 h 6858001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096000" h="6858001">
                  <a:moveTo>
                    <a:pt x="0" y="0"/>
                  </a:moveTo>
                  <a:lnTo>
                    <a:pt x="6096000" y="0"/>
                  </a:lnTo>
                  <a:lnTo>
                    <a:pt x="5321300" y="6858001"/>
                  </a:lnTo>
                  <a:lnTo>
                    <a:pt x="0" y="6858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" name="矩形 3"/>
            <p:cNvSpPr/>
            <p:nvPr userDrawn="1">
              <p:custDataLst>
                <p:tags r:id="rId8"/>
              </p:custDataLst>
            </p:nvPr>
          </p:nvSpPr>
          <p:spPr>
            <a:xfrm>
              <a:off x="5122128" y="-1"/>
              <a:ext cx="6669822" cy="6870701"/>
            </a:xfrm>
            <a:custGeom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800100 w 6896100"/>
                <a:gd name="connsiteY0-2" fmla="*/ 0 h 6870701"/>
                <a:gd name="connsiteX1-3" fmla="*/ 6896100 w 6896100"/>
                <a:gd name="connsiteY1-4" fmla="*/ 0 h 6870701"/>
                <a:gd name="connsiteX2-5" fmla="*/ 6896100 w 6896100"/>
                <a:gd name="connsiteY2-6" fmla="*/ 6858001 h 6870701"/>
                <a:gd name="connsiteX3-7" fmla="*/ 0 w 6896100"/>
                <a:gd name="connsiteY3-8" fmla="*/ 6870701 h 6870701"/>
                <a:gd name="connsiteX4-9" fmla="*/ 800100 w 6896100"/>
                <a:gd name="connsiteY4-10" fmla="*/ 0 h 6870701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96100" h="6870701">
                  <a:moveTo>
                    <a:pt x="800100" y="0"/>
                  </a:moveTo>
                  <a:lnTo>
                    <a:pt x="6896100" y="0"/>
                  </a:lnTo>
                  <a:lnTo>
                    <a:pt x="6896100" y="6858001"/>
                  </a:lnTo>
                  <a:lnTo>
                    <a:pt x="0" y="6870701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" name="圆角矩形 2"/>
          <p:cNvSpPr/>
          <p:nvPr userDrawn="1">
            <p:custDataLst>
              <p:tags r:id="rId9"/>
            </p:custDataLst>
          </p:nvPr>
        </p:nvSpPr>
        <p:spPr>
          <a:xfrm>
            <a:off x="594102" y="546100"/>
            <a:ext cx="11023600" cy="5765800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</a:ln>
          <a:effectLst>
            <a:outerShdw blurRad="330200" sx="103000" sy="10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12" name="组合 11"/>
          <p:cNvGrpSpPr/>
          <p:nvPr userDrawn="1">
            <p:custDataLst>
              <p:tags r:id="rId10"/>
            </p:custDataLst>
          </p:nvPr>
        </p:nvGrpSpPr>
        <p:grpSpPr>
          <a:xfrm>
            <a:off x="1139219" y="5995417"/>
            <a:ext cx="701587" cy="175929"/>
            <a:chOff x="2875007" y="1403846"/>
            <a:chExt cx="701587" cy="175929"/>
          </a:xfrm>
          <a:solidFill>
            <a:schemeClr val="bg1"/>
          </a:solidFill>
        </p:grpSpPr>
        <p:sp>
          <p:nvSpPr>
            <p:cNvPr id="9" name="等腰三角形 8"/>
            <p:cNvSpPr/>
            <p:nvPr userDrawn="1">
              <p:custDataLst>
                <p:tags r:id="rId11"/>
              </p:custDataLst>
            </p:nvPr>
          </p:nvSpPr>
          <p:spPr>
            <a:xfrm rot="5400000">
              <a:off x="2862874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00A0E9"/>
                </a:solidFill>
              </a:endParaRPr>
            </a:p>
          </p:txBody>
        </p:sp>
        <p:sp>
          <p:nvSpPr>
            <p:cNvPr id="10" name="等腰三角形 9"/>
            <p:cNvSpPr/>
            <p:nvPr userDrawn="1">
              <p:custDataLst>
                <p:tags r:id="rId12"/>
              </p:custDataLst>
            </p:nvPr>
          </p:nvSpPr>
          <p:spPr>
            <a:xfrm rot="5400000">
              <a:off x="3137836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FFC000"/>
                </a:solidFill>
              </a:endParaRPr>
            </a:p>
          </p:txBody>
        </p:sp>
        <p:sp>
          <p:nvSpPr>
            <p:cNvPr id="11" name="等腰三角形 10"/>
            <p:cNvSpPr/>
            <p:nvPr userDrawn="1">
              <p:custDataLst>
                <p:tags r:id="rId13"/>
              </p:custDataLst>
            </p:nvPr>
          </p:nvSpPr>
          <p:spPr>
            <a:xfrm rot="5400000">
              <a:off x="3412798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3" name="图片 1073743875" descr="学科网 zxxk.com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62.xml" /><Relationship Id="rId3" Type="http://schemas.openxmlformats.org/officeDocument/2006/relationships/tags" Target="../tags/tag63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474.xml" /><Relationship Id="rId11" Type="http://schemas.openxmlformats.org/officeDocument/2006/relationships/tags" Target="../tags/tag475.xml" /><Relationship Id="rId12" Type="http://schemas.openxmlformats.org/officeDocument/2006/relationships/tags" Target="../tags/tag476.xml" /><Relationship Id="rId13" Type="http://schemas.openxmlformats.org/officeDocument/2006/relationships/image" Target="../media/image20.jpeg" /><Relationship Id="rId14" Type="http://schemas.openxmlformats.org/officeDocument/2006/relationships/tags" Target="../tags/tag477.xml" /><Relationship Id="rId15" Type="http://schemas.openxmlformats.org/officeDocument/2006/relationships/tags" Target="../tags/tag478.xml" /><Relationship Id="rId16" Type="http://schemas.openxmlformats.org/officeDocument/2006/relationships/tags" Target="../tags/tag479.xml" /><Relationship Id="rId2" Type="http://schemas.openxmlformats.org/officeDocument/2006/relationships/tags" Target="../tags/tag466.xml" /><Relationship Id="rId3" Type="http://schemas.openxmlformats.org/officeDocument/2006/relationships/tags" Target="../tags/tag467.xml" /><Relationship Id="rId4" Type="http://schemas.openxmlformats.org/officeDocument/2006/relationships/tags" Target="../tags/tag468.xml" /><Relationship Id="rId5" Type="http://schemas.openxmlformats.org/officeDocument/2006/relationships/tags" Target="../tags/tag469.xml" /><Relationship Id="rId6" Type="http://schemas.openxmlformats.org/officeDocument/2006/relationships/tags" Target="../tags/tag470.xml" /><Relationship Id="rId7" Type="http://schemas.openxmlformats.org/officeDocument/2006/relationships/tags" Target="../tags/tag471.xml" /><Relationship Id="rId8" Type="http://schemas.openxmlformats.org/officeDocument/2006/relationships/tags" Target="../tags/tag472.xml" /><Relationship Id="rId9" Type="http://schemas.openxmlformats.org/officeDocument/2006/relationships/tags" Target="../tags/tag473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488.xml" /><Relationship Id="rId11" Type="http://schemas.openxmlformats.org/officeDocument/2006/relationships/tags" Target="../tags/tag489.xml" /><Relationship Id="rId12" Type="http://schemas.openxmlformats.org/officeDocument/2006/relationships/tags" Target="../tags/tag490.xml" /><Relationship Id="rId13" Type="http://schemas.openxmlformats.org/officeDocument/2006/relationships/tags" Target="../tags/tag491.xml" /><Relationship Id="rId14" Type="http://schemas.openxmlformats.org/officeDocument/2006/relationships/tags" Target="../tags/tag492.xml" /><Relationship Id="rId15" Type="http://schemas.openxmlformats.org/officeDocument/2006/relationships/tags" Target="../tags/tag493.xml" /><Relationship Id="rId16" Type="http://schemas.openxmlformats.org/officeDocument/2006/relationships/tags" Target="../tags/tag494.xml" /><Relationship Id="rId17" Type="http://schemas.openxmlformats.org/officeDocument/2006/relationships/tags" Target="../tags/tag495.xml" /><Relationship Id="rId18" Type="http://schemas.openxmlformats.org/officeDocument/2006/relationships/tags" Target="../tags/tag496.xml" /><Relationship Id="rId19" Type="http://schemas.openxmlformats.org/officeDocument/2006/relationships/tags" Target="../tags/tag497.xml" /><Relationship Id="rId2" Type="http://schemas.openxmlformats.org/officeDocument/2006/relationships/tags" Target="../tags/tag480.xml" /><Relationship Id="rId20" Type="http://schemas.openxmlformats.org/officeDocument/2006/relationships/tags" Target="../tags/tag498.xml" /><Relationship Id="rId21" Type="http://schemas.openxmlformats.org/officeDocument/2006/relationships/tags" Target="../tags/tag499.xml" /><Relationship Id="rId22" Type="http://schemas.openxmlformats.org/officeDocument/2006/relationships/tags" Target="../tags/tag500.xml" /><Relationship Id="rId23" Type="http://schemas.openxmlformats.org/officeDocument/2006/relationships/tags" Target="../tags/tag501.xml" /><Relationship Id="rId24" Type="http://schemas.openxmlformats.org/officeDocument/2006/relationships/tags" Target="../tags/tag502.xml" /><Relationship Id="rId25" Type="http://schemas.openxmlformats.org/officeDocument/2006/relationships/tags" Target="../tags/tag503.xml" /><Relationship Id="rId26" Type="http://schemas.openxmlformats.org/officeDocument/2006/relationships/tags" Target="../tags/tag504.xml" /><Relationship Id="rId27" Type="http://schemas.openxmlformats.org/officeDocument/2006/relationships/tags" Target="../tags/tag505.xml" /><Relationship Id="rId28" Type="http://schemas.openxmlformats.org/officeDocument/2006/relationships/tags" Target="../tags/tag506.xml" /><Relationship Id="rId29" Type="http://schemas.openxmlformats.org/officeDocument/2006/relationships/tags" Target="../tags/tag507.xml" /><Relationship Id="rId3" Type="http://schemas.openxmlformats.org/officeDocument/2006/relationships/tags" Target="../tags/tag481.xml" /><Relationship Id="rId30" Type="http://schemas.openxmlformats.org/officeDocument/2006/relationships/tags" Target="../tags/tag508.xml" /><Relationship Id="rId31" Type="http://schemas.openxmlformats.org/officeDocument/2006/relationships/tags" Target="../tags/tag509.xml" /><Relationship Id="rId32" Type="http://schemas.openxmlformats.org/officeDocument/2006/relationships/tags" Target="../tags/tag510.xml" /><Relationship Id="rId33" Type="http://schemas.openxmlformats.org/officeDocument/2006/relationships/tags" Target="../tags/tag511.xml" /><Relationship Id="rId34" Type="http://schemas.openxmlformats.org/officeDocument/2006/relationships/tags" Target="../tags/tag512.xml" /><Relationship Id="rId35" Type="http://schemas.openxmlformats.org/officeDocument/2006/relationships/tags" Target="../tags/tag513.xml" /><Relationship Id="rId36" Type="http://schemas.openxmlformats.org/officeDocument/2006/relationships/tags" Target="../tags/tag514.xml" /><Relationship Id="rId37" Type="http://schemas.openxmlformats.org/officeDocument/2006/relationships/tags" Target="../tags/tag515.xml" /><Relationship Id="rId38" Type="http://schemas.openxmlformats.org/officeDocument/2006/relationships/tags" Target="../tags/tag516.xml" /><Relationship Id="rId39" Type="http://schemas.openxmlformats.org/officeDocument/2006/relationships/tags" Target="../tags/tag517.xml" /><Relationship Id="rId4" Type="http://schemas.openxmlformats.org/officeDocument/2006/relationships/tags" Target="../tags/tag482.xml" /><Relationship Id="rId40" Type="http://schemas.openxmlformats.org/officeDocument/2006/relationships/tags" Target="../tags/tag518.xml" /><Relationship Id="rId41" Type="http://schemas.openxmlformats.org/officeDocument/2006/relationships/tags" Target="../tags/tag519.xml" /><Relationship Id="rId42" Type="http://schemas.openxmlformats.org/officeDocument/2006/relationships/tags" Target="../tags/tag520.xml" /><Relationship Id="rId43" Type="http://schemas.openxmlformats.org/officeDocument/2006/relationships/tags" Target="../tags/tag521.xml" /><Relationship Id="rId44" Type="http://schemas.openxmlformats.org/officeDocument/2006/relationships/tags" Target="../tags/tag522.xml" /><Relationship Id="rId45" Type="http://schemas.openxmlformats.org/officeDocument/2006/relationships/tags" Target="../tags/tag523.xml" /><Relationship Id="rId46" Type="http://schemas.openxmlformats.org/officeDocument/2006/relationships/tags" Target="../tags/tag524.xml" /><Relationship Id="rId47" Type="http://schemas.openxmlformats.org/officeDocument/2006/relationships/tags" Target="../tags/tag525.xml" /><Relationship Id="rId48" Type="http://schemas.openxmlformats.org/officeDocument/2006/relationships/tags" Target="../tags/tag526.xml" /><Relationship Id="rId49" Type="http://schemas.openxmlformats.org/officeDocument/2006/relationships/tags" Target="../tags/tag527.xml" /><Relationship Id="rId5" Type="http://schemas.openxmlformats.org/officeDocument/2006/relationships/tags" Target="../tags/tag483.xml" /><Relationship Id="rId50" Type="http://schemas.openxmlformats.org/officeDocument/2006/relationships/tags" Target="../tags/tag528.xml" /><Relationship Id="rId51" Type="http://schemas.openxmlformats.org/officeDocument/2006/relationships/tags" Target="../tags/tag529.xml" /><Relationship Id="rId52" Type="http://schemas.openxmlformats.org/officeDocument/2006/relationships/tags" Target="../tags/tag530.xml" /><Relationship Id="rId53" Type="http://schemas.openxmlformats.org/officeDocument/2006/relationships/tags" Target="../tags/tag531.xml" /><Relationship Id="rId54" Type="http://schemas.openxmlformats.org/officeDocument/2006/relationships/tags" Target="../tags/tag532.xml" /><Relationship Id="rId55" Type="http://schemas.openxmlformats.org/officeDocument/2006/relationships/tags" Target="../tags/tag533.xml" /><Relationship Id="rId56" Type="http://schemas.openxmlformats.org/officeDocument/2006/relationships/tags" Target="../tags/tag534.xml" /><Relationship Id="rId57" Type="http://schemas.openxmlformats.org/officeDocument/2006/relationships/tags" Target="../tags/tag535.xml" /><Relationship Id="rId58" Type="http://schemas.openxmlformats.org/officeDocument/2006/relationships/tags" Target="../tags/tag536.xml" /><Relationship Id="rId59" Type="http://schemas.openxmlformats.org/officeDocument/2006/relationships/tags" Target="../tags/tag537.xml" /><Relationship Id="rId6" Type="http://schemas.openxmlformats.org/officeDocument/2006/relationships/tags" Target="../tags/tag484.xml" /><Relationship Id="rId60" Type="http://schemas.openxmlformats.org/officeDocument/2006/relationships/tags" Target="../tags/tag538.xml" /><Relationship Id="rId61" Type="http://schemas.openxmlformats.org/officeDocument/2006/relationships/tags" Target="../tags/tag539.xml" /><Relationship Id="rId62" Type="http://schemas.openxmlformats.org/officeDocument/2006/relationships/tags" Target="../tags/tag540.xml" /><Relationship Id="rId63" Type="http://schemas.openxmlformats.org/officeDocument/2006/relationships/tags" Target="../tags/tag541.xml" /><Relationship Id="rId7" Type="http://schemas.openxmlformats.org/officeDocument/2006/relationships/tags" Target="../tags/tag485.xml" /><Relationship Id="rId8" Type="http://schemas.openxmlformats.org/officeDocument/2006/relationships/tags" Target="../tags/tag486.xml" /><Relationship Id="rId9" Type="http://schemas.openxmlformats.org/officeDocument/2006/relationships/tags" Target="../tags/tag487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549.xml" /><Relationship Id="rId11" Type="http://schemas.openxmlformats.org/officeDocument/2006/relationships/image" Target="../media/image22.jpeg" /><Relationship Id="rId12" Type="http://schemas.openxmlformats.org/officeDocument/2006/relationships/tags" Target="../tags/tag550.xml" /><Relationship Id="rId13" Type="http://schemas.openxmlformats.org/officeDocument/2006/relationships/tags" Target="../tags/tag551.xml" /><Relationship Id="rId14" Type="http://schemas.openxmlformats.org/officeDocument/2006/relationships/tags" Target="../tags/tag552.xml" /><Relationship Id="rId15" Type="http://schemas.openxmlformats.org/officeDocument/2006/relationships/tags" Target="../tags/tag553.xml" /><Relationship Id="rId16" Type="http://schemas.openxmlformats.org/officeDocument/2006/relationships/tags" Target="../tags/tag554.xml" /><Relationship Id="rId17" Type="http://schemas.openxmlformats.org/officeDocument/2006/relationships/tags" Target="../tags/tag555.xml" /><Relationship Id="rId2" Type="http://schemas.openxmlformats.org/officeDocument/2006/relationships/tags" Target="../tags/tag542.xml" /><Relationship Id="rId3" Type="http://schemas.openxmlformats.org/officeDocument/2006/relationships/tags" Target="../tags/tag543.xml" /><Relationship Id="rId4" Type="http://schemas.openxmlformats.org/officeDocument/2006/relationships/tags" Target="../tags/tag544.xml" /><Relationship Id="rId5" Type="http://schemas.openxmlformats.org/officeDocument/2006/relationships/tags" Target="../tags/tag545.xml" /><Relationship Id="rId6" Type="http://schemas.openxmlformats.org/officeDocument/2006/relationships/tags" Target="../tags/tag546.xml" /><Relationship Id="rId7" Type="http://schemas.openxmlformats.org/officeDocument/2006/relationships/tags" Target="../tags/tag547.xml" /><Relationship Id="rId8" Type="http://schemas.openxmlformats.org/officeDocument/2006/relationships/tags" Target="../tags/tag548.xml" /><Relationship Id="rId9" Type="http://schemas.openxmlformats.org/officeDocument/2006/relationships/image" Target="../media/image21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564.xml" /><Relationship Id="rId11" Type="http://schemas.openxmlformats.org/officeDocument/2006/relationships/tags" Target="../tags/tag565.xml" /><Relationship Id="rId12" Type="http://schemas.openxmlformats.org/officeDocument/2006/relationships/tags" Target="../tags/tag566.xml" /><Relationship Id="rId13" Type="http://schemas.openxmlformats.org/officeDocument/2006/relationships/tags" Target="../tags/tag567.xml" /><Relationship Id="rId2" Type="http://schemas.openxmlformats.org/officeDocument/2006/relationships/tags" Target="../tags/tag556.xml" /><Relationship Id="rId3" Type="http://schemas.openxmlformats.org/officeDocument/2006/relationships/tags" Target="../tags/tag557.xml" /><Relationship Id="rId4" Type="http://schemas.openxmlformats.org/officeDocument/2006/relationships/tags" Target="../tags/tag558.xml" /><Relationship Id="rId5" Type="http://schemas.openxmlformats.org/officeDocument/2006/relationships/tags" Target="../tags/tag559.xml" /><Relationship Id="rId6" Type="http://schemas.openxmlformats.org/officeDocument/2006/relationships/tags" Target="../tags/tag560.xml" /><Relationship Id="rId7" Type="http://schemas.openxmlformats.org/officeDocument/2006/relationships/tags" Target="../tags/tag561.xml" /><Relationship Id="rId8" Type="http://schemas.openxmlformats.org/officeDocument/2006/relationships/tags" Target="../tags/tag562.xml" /><Relationship Id="rId9" Type="http://schemas.openxmlformats.org/officeDocument/2006/relationships/tags" Target="../tags/tag563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576.xml" /><Relationship Id="rId11" Type="http://schemas.openxmlformats.org/officeDocument/2006/relationships/image" Target="../media/image23.png" /><Relationship Id="rId12" Type="http://schemas.openxmlformats.org/officeDocument/2006/relationships/tags" Target="../tags/tag577.xml" /><Relationship Id="rId13" Type="http://schemas.openxmlformats.org/officeDocument/2006/relationships/tags" Target="../tags/tag578.xml" /><Relationship Id="rId14" Type="http://schemas.openxmlformats.org/officeDocument/2006/relationships/tags" Target="../tags/tag579.xml" /><Relationship Id="rId15" Type="http://schemas.openxmlformats.org/officeDocument/2006/relationships/tags" Target="../tags/tag580.xml" /><Relationship Id="rId16" Type="http://schemas.openxmlformats.org/officeDocument/2006/relationships/tags" Target="../tags/tag581.xml" /><Relationship Id="rId2" Type="http://schemas.openxmlformats.org/officeDocument/2006/relationships/tags" Target="../tags/tag568.xml" /><Relationship Id="rId3" Type="http://schemas.openxmlformats.org/officeDocument/2006/relationships/tags" Target="../tags/tag569.xml" /><Relationship Id="rId4" Type="http://schemas.openxmlformats.org/officeDocument/2006/relationships/tags" Target="../tags/tag570.xml" /><Relationship Id="rId5" Type="http://schemas.openxmlformats.org/officeDocument/2006/relationships/tags" Target="../tags/tag571.xml" /><Relationship Id="rId6" Type="http://schemas.openxmlformats.org/officeDocument/2006/relationships/tags" Target="../tags/tag572.xml" /><Relationship Id="rId7" Type="http://schemas.openxmlformats.org/officeDocument/2006/relationships/tags" Target="../tags/tag573.xml" /><Relationship Id="rId8" Type="http://schemas.openxmlformats.org/officeDocument/2006/relationships/tags" Target="../tags/tag574.xml" /><Relationship Id="rId9" Type="http://schemas.openxmlformats.org/officeDocument/2006/relationships/tags" Target="../tags/tag575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590.xml" /><Relationship Id="rId11" Type="http://schemas.openxmlformats.org/officeDocument/2006/relationships/tags" Target="../tags/tag591.xml" /><Relationship Id="rId12" Type="http://schemas.openxmlformats.org/officeDocument/2006/relationships/tags" Target="../tags/tag592.xml" /><Relationship Id="rId13" Type="http://schemas.openxmlformats.org/officeDocument/2006/relationships/tags" Target="../tags/tag593.xml" /><Relationship Id="rId14" Type="http://schemas.openxmlformats.org/officeDocument/2006/relationships/tags" Target="../tags/tag594.xml" /><Relationship Id="rId15" Type="http://schemas.openxmlformats.org/officeDocument/2006/relationships/tags" Target="../tags/tag595.xml" /><Relationship Id="rId16" Type="http://schemas.openxmlformats.org/officeDocument/2006/relationships/tags" Target="../tags/tag596.xml" /><Relationship Id="rId17" Type="http://schemas.openxmlformats.org/officeDocument/2006/relationships/tags" Target="../tags/tag597.xml" /><Relationship Id="rId18" Type="http://schemas.openxmlformats.org/officeDocument/2006/relationships/tags" Target="../tags/tag598.xml" /><Relationship Id="rId19" Type="http://schemas.openxmlformats.org/officeDocument/2006/relationships/tags" Target="../tags/tag599.xml" /><Relationship Id="rId2" Type="http://schemas.openxmlformats.org/officeDocument/2006/relationships/tags" Target="../tags/tag582.xml" /><Relationship Id="rId3" Type="http://schemas.openxmlformats.org/officeDocument/2006/relationships/tags" Target="../tags/tag583.xml" /><Relationship Id="rId4" Type="http://schemas.openxmlformats.org/officeDocument/2006/relationships/tags" Target="../tags/tag584.xml" /><Relationship Id="rId5" Type="http://schemas.openxmlformats.org/officeDocument/2006/relationships/tags" Target="../tags/tag585.xml" /><Relationship Id="rId6" Type="http://schemas.openxmlformats.org/officeDocument/2006/relationships/tags" Target="../tags/tag586.xml" /><Relationship Id="rId7" Type="http://schemas.openxmlformats.org/officeDocument/2006/relationships/tags" Target="../tags/tag587.xml" /><Relationship Id="rId8" Type="http://schemas.openxmlformats.org/officeDocument/2006/relationships/tags" Target="../tags/tag588.xml" /><Relationship Id="rId9" Type="http://schemas.openxmlformats.org/officeDocument/2006/relationships/tags" Target="../tags/tag589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608.xml" /><Relationship Id="rId11" Type="http://schemas.openxmlformats.org/officeDocument/2006/relationships/tags" Target="../tags/tag609.xml" /><Relationship Id="rId12" Type="http://schemas.openxmlformats.org/officeDocument/2006/relationships/tags" Target="../tags/tag610.xml" /><Relationship Id="rId13" Type="http://schemas.openxmlformats.org/officeDocument/2006/relationships/image" Target="../media/image24.png" /><Relationship Id="rId14" Type="http://schemas.openxmlformats.org/officeDocument/2006/relationships/tags" Target="../tags/tag611.xml" /><Relationship Id="rId15" Type="http://schemas.openxmlformats.org/officeDocument/2006/relationships/video" Target="../media/media1.mp4" /><Relationship Id="rId16" Type="http://schemas.microsoft.com/office/2007/relationships/media" Target="../media/media1.mp4" /><Relationship Id="rId2" Type="http://schemas.openxmlformats.org/officeDocument/2006/relationships/tags" Target="../tags/tag600.xml" /><Relationship Id="rId3" Type="http://schemas.openxmlformats.org/officeDocument/2006/relationships/tags" Target="../tags/tag601.xml" /><Relationship Id="rId4" Type="http://schemas.openxmlformats.org/officeDocument/2006/relationships/tags" Target="../tags/tag602.xml" /><Relationship Id="rId5" Type="http://schemas.openxmlformats.org/officeDocument/2006/relationships/tags" Target="../tags/tag603.xml" /><Relationship Id="rId6" Type="http://schemas.openxmlformats.org/officeDocument/2006/relationships/tags" Target="../tags/tag604.xml" /><Relationship Id="rId7" Type="http://schemas.openxmlformats.org/officeDocument/2006/relationships/tags" Target="../tags/tag605.xml" /><Relationship Id="rId8" Type="http://schemas.openxmlformats.org/officeDocument/2006/relationships/tags" Target="../tags/tag606.xml" /><Relationship Id="rId9" Type="http://schemas.openxmlformats.org/officeDocument/2006/relationships/tags" Target="../tags/tag607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620.xml" /><Relationship Id="rId11" Type="http://schemas.openxmlformats.org/officeDocument/2006/relationships/tags" Target="../tags/tag621.xml" /><Relationship Id="rId12" Type="http://schemas.openxmlformats.org/officeDocument/2006/relationships/tags" Target="../tags/tag622.xml" /><Relationship Id="rId13" Type="http://schemas.openxmlformats.org/officeDocument/2006/relationships/tags" Target="../tags/tag623.xml" /><Relationship Id="rId14" Type="http://schemas.openxmlformats.org/officeDocument/2006/relationships/tags" Target="../tags/tag624.xml" /><Relationship Id="rId15" Type="http://schemas.openxmlformats.org/officeDocument/2006/relationships/tags" Target="../tags/tag625.xml" /><Relationship Id="rId16" Type="http://schemas.openxmlformats.org/officeDocument/2006/relationships/tags" Target="../tags/tag626.xml" /><Relationship Id="rId17" Type="http://schemas.openxmlformats.org/officeDocument/2006/relationships/tags" Target="../tags/tag627.xml" /><Relationship Id="rId18" Type="http://schemas.openxmlformats.org/officeDocument/2006/relationships/tags" Target="../tags/tag628.xml" /><Relationship Id="rId19" Type="http://schemas.openxmlformats.org/officeDocument/2006/relationships/tags" Target="../tags/tag629.xml" /><Relationship Id="rId2" Type="http://schemas.openxmlformats.org/officeDocument/2006/relationships/tags" Target="../tags/tag612.xml" /><Relationship Id="rId20" Type="http://schemas.openxmlformats.org/officeDocument/2006/relationships/tags" Target="../tags/tag630.xml" /><Relationship Id="rId21" Type="http://schemas.openxmlformats.org/officeDocument/2006/relationships/tags" Target="../tags/tag631.xml" /><Relationship Id="rId22" Type="http://schemas.openxmlformats.org/officeDocument/2006/relationships/tags" Target="../tags/tag632.xml" /><Relationship Id="rId23" Type="http://schemas.openxmlformats.org/officeDocument/2006/relationships/tags" Target="../tags/tag633.xml" /><Relationship Id="rId24" Type="http://schemas.openxmlformats.org/officeDocument/2006/relationships/tags" Target="../tags/tag634.xml" /><Relationship Id="rId25" Type="http://schemas.openxmlformats.org/officeDocument/2006/relationships/tags" Target="../tags/tag635.xml" /><Relationship Id="rId26" Type="http://schemas.openxmlformats.org/officeDocument/2006/relationships/tags" Target="../tags/tag636.xml" /><Relationship Id="rId27" Type="http://schemas.openxmlformats.org/officeDocument/2006/relationships/tags" Target="../tags/tag637.xml" /><Relationship Id="rId28" Type="http://schemas.openxmlformats.org/officeDocument/2006/relationships/tags" Target="../tags/tag638.xml" /><Relationship Id="rId29" Type="http://schemas.openxmlformats.org/officeDocument/2006/relationships/tags" Target="../tags/tag639.xml" /><Relationship Id="rId3" Type="http://schemas.openxmlformats.org/officeDocument/2006/relationships/tags" Target="../tags/tag613.xml" /><Relationship Id="rId30" Type="http://schemas.openxmlformats.org/officeDocument/2006/relationships/tags" Target="../tags/tag640.xml" /><Relationship Id="rId31" Type="http://schemas.openxmlformats.org/officeDocument/2006/relationships/tags" Target="../tags/tag641.xml" /><Relationship Id="rId32" Type="http://schemas.openxmlformats.org/officeDocument/2006/relationships/tags" Target="../tags/tag642.xml" /><Relationship Id="rId33" Type="http://schemas.openxmlformats.org/officeDocument/2006/relationships/tags" Target="../tags/tag643.xml" /><Relationship Id="rId34" Type="http://schemas.openxmlformats.org/officeDocument/2006/relationships/tags" Target="../tags/tag644.xml" /><Relationship Id="rId35" Type="http://schemas.openxmlformats.org/officeDocument/2006/relationships/tags" Target="../tags/tag645.xml" /><Relationship Id="rId36" Type="http://schemas.openxmlformats.org/officeDocument/2006/relationships/tags" Target="../tags/tag646.xml" /><Relationship Id="rId37" Type="http://schemas.openxmlformats.org/officeDocument/2006/relationships/tags" Target="../tags/tag647.xml" /><Relationship Id="rId38" Type="http://schemas.openxmlformats.org/officeDocument/2006/relationships/tags" Target="../tags/tag648.xml" /><Relationship Id="rId39" Type="http://schemas.openxmlformats.org/officeDocument/2006/relationships/tags" Target="../tags/tag649.xml" /><Relationship Id="rId4" Type="http://schemas.openxmlformats.org/officeDocument/2006/relationships/tags" Target="../tags/tag614.xml" /><Relationship Id="rId40" Type="http://schemas.openxmlformats.org/officeDocument/2006/relationships/tags" Target="../tags/tag650.xml" /><Relationship Id="rId41" Type="http://schemas.openxmlformats.org/officeDocument/2006/relationships/tags" Target="../tags/tag651.xml" /><Relationship Id="rId42" Type="http://schemas.openxmlformats.org/officeDocument/2006/relationships/tags" Target="../tags/tag652.xml" /><Relationship Id="rId43" Type="http://schemas.openxmlformats.org/officeDocument/2006/relationships/tags" Target="../tags/tag653.xml" /><Relationship Id="rId44" Type="http://schemas.openxmlformats.org/officeDocument/2006/relationships/tags" Target="../tags/tag654.xml" /><Relationship Id="rId45" Type="http://schemas.openxmlformats.org/officeDocument/2006/relationships/tags" Target="../tags/tag655.xml" /><Relationship Id="rId46" Type="http://schemas.openxmlformats.org/officeDocument/2006/relationships/tags" Target="../tags/tag656.xml" /><Relationship Id="rId47" Type="http://schemas.openxmlformats.org/officeDocument/2006/relationships/tags" Target="../tags/tag657.xml" /><Relationship Id="rId48" Type="http://schemas.openxmlformats.org/officeDocument/2006/relationships/tags" Target="../tags/tag658.xml" /><Relationship Id="rId49" Type="http://schemas.openxmlformats.org/officeDocument/2006/relationships/tags" Target="../tags/tag659.xml" /><Relationship Id="rId5" Type="http://schemas.openxmlformats.org/officeDocument/2006/relationships/tags" Target="../tags/tag615.xml" /><Relationship Id="rId50" Type="http://schemas.openxmlformats.org/officeDocument/2006/relationships/tags" Target="../tags/tag660.xml" /><Relationship Id="rId51" Type="http://schemas.openxmlformats.org/officeDocument/2006/relationships/tags" Target="../tags/tag661.xml" /><Relationship Id="rId52" Type="http://schemas.openxmlformats.org/officeDocument/2006/relationships/tags" Target="../tags/tag662.xml" /><Relationship Id="rId53" Type="http://schemas.openxmlformats.org/officeDocument/2006/relationships/tags" Target="../tags/tag663.xml" /><Relationship Id="rId54" Type="http://schemas.openxmlformats.org/officeDocument/2006/relationships/tags" Target="../tags/tag664.xml" /><Relationship Id="rId55" Type="http://schemas.openxmlformats.org/officeDocument/2006/relationships/tags" Target="../tags/tag665.xml" /><Relationship Id="rId56" Type="http://schemas.openxmlformats.org/officeDocument/2006/relationships/tags" Target="../tags/tag666.xml" /><Relationship Id="rId57" Type="http://schemas.openxmlformats.org/officeDocument/2006/relationships/tags" Target="../tags/tag667.xml" /><Relationship Id="rId58" Type="http://schemas.openxmlformats.org/officeDocument/2006/relationships/tags" Target="../tags/tag668.xml" /><Relationship Id="rId59" Type="http://schemas.openxmlformats.org/officeDocument/2006/relationships/tags" Target="../tags/tag669.xml" /><Relationship Id="rId6" Type="http://schemas.openxmlformats.org/officeDocument/2006/relationships/tags" Target="../tags/tag616.xml" /><Relationship Id="rId60" Type="http://schemas.openxmlformats.org/officeDocument/2006/relationships/tags" Target="../tags/tag670.xml" /><Relationship Id="rId61" Type="http://schemas.openxmlformats.org/officeDocument/2006/relationships/tags" Target="../tags/tag671.xml" /><Relationship Id="rId62" Type="http://schemas.openxmlformats.org/officeDocument/2006/relationships/tags" Target="../tags/tag672.xml" /><Relationship Id="rId63" Type="http://schemas.openxmlformats.org/officeDocument/2006/relationships/tags" Target="../tags/tag673.xml" /><Relationship Id="rId64" Type="http://schemas.openxmlformats.org/officeDocument/2006/relationships/tags" Target="../tags/tag674.xml" /><Relationship Id="rId65" Type="http://schemas.openxmlformats.org/officeDocument/2006/relationships/tags" Target="../tags/tag675.xml" /><Relationship Id="rId66" Type="http://schemas.openxmlformats.org/officeDocument/2006/relationships/tags" Target="../tags/tag676.xml" /><Relationship Id="rId67" Type="http://schemas.openxmlformats.org/officeDocument/2006/relationships/tags" Target="../tags/tag677.xml" /><Relationship Id="rId68" Type="http://schemas.openxmlformats.org/officeDocument/2006/relationships/tags" Target="../tags/tag678.xml" /><Relationship Id="rId69" Type="http://schemas.openxmlformats.org/officeDocument/2006/relationships/tags" Target="../tags/tag679.xml" /><Relationship Id="rId7" Type="http://schemas.openxmlformats.org/officeDocument/2006/relationships/tags" Target="../tags/tag617.xml" /><Relationship Id="rId70" Type="http://schemas.openxmlformats.org/officeDocument/2006/relationships/tags" Target="../tags/tag680.xml" /><Relationship Id="rId71" Type="http://schemas.openxmlformats.org/officeDocument/2006/relationships/tags" Target="../tags/tag681.xml" /><Relationship Id="rId72" Type="http://schemas.openxmlformats.org/officeDocument/2006/relationships/tags" Target="../tags/tag682.xml" /><Relationship Id="rId73" Type="http://schemas.openxmlformats.org/officeDocument/2006/relationships/tags" Target="../tags/tag683.xml" /><Relationship Id="rId74" Type="http://schemas.openxmlformats.org/officeDocument/2006/relationships/tags" Target="../tags/tag684.xml" /><Relationship Id="rId75" Type="http://schemas.openxmlformats.org/officeDocument/2006/relationships/tags" Target="../tags/tag685.xml" /><Relationship Id="rId76" Type="http://schemas.openxmlformats.org/officeDocument/2006/relationships/tags" Target="../tags/tag686.xml" /><Relationship Id="rId77" Type="http://schemas.openxmlformats.org/officeDocument/2006/relationships/tags" Target="../tags/tag687.xml" /><Relationship Id="rId78" Type="http://schemas.openxmlformats.org/officeDocument/2006/relationships/tags" Target="../tags/tag688.xml" /><Relationship Id="rId79" Type="http://schemas.openxmlformats.org/officeDocument/2006/relationships/tags" Target="../tags/tag689.xml" /><Relationship Id="rId8" Type="http://schemas.openxmlformats.org/officeDocument/2006/relationships/tags" Target="../tags/tag618.xml" /><Relationship Id="rId80" Type="http://schemas.openxmlformats.org/officeDocument/2006/relationships/tags" Target="../tags/tag690.xml" /><Relationship Id="rId81" Type="http://schemas.openxmlformats.org/officeDocument/2006/relationships/tags" Target="../tags/tag691.xml" /><Relationship Id="rId82" Type="http://schemas.openxmlformats.org/officeDocument/2006/relationships/tags" Target="../tags/tag692.xml" /><Relationship Id="rId83" Type="http://schemas.openxmlformats.org/officeDocument/2006/relationships/tags" Target="../tags/tag693.xml" /><Relationship Id="rId84" Type="http://schemas.openxmlformats.org/officeDocument/2006/relationships/tags" Target="../tags/tag694.xml" /><Relationship Id="rId85" Type="http://schemas.openxmlformats.org/officeDocument/2006/relationships/tags" Target="../tags/tag695.xml" /><Relationship Id="rId86" Type="http://schemas.openxmlformats.org/officeDocument/2006/relationships/tags" Target="../tags/tag696.xml" /><Relationship Id="rId9" Type="http://schemas.openxmlformats.org/officeDocument/2006/relationships/tags" Target="../tags/tag619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704.xml" /><Relationship Id="rId11" Type="http://schemas.openxmlformats.org/officeDocument/2006/relationships/tags" Target="../tags/tag705.xml" /><Relationship Id="rId12" Type="http://schemas.openxmlformats.org/officeDocument/2006/relationships/tags" Target="../tags/tag706.xml" /><Relationship Id="rId13" Type="http://schemas.openxmlformats.org/officeDocument/2006/relationships/tags" Target="../tags/tag707.xml" /><Relationship Id="rId14" Type="http://schemas.openxmlformats.org/officeDocument/2006/relationships/tags" Target="../tags/tag708.xml" /><Relationship Id="rId15" Type="http://schemas.openxmlformats.org/officeDocument/2006/relationships/tags" Target="../tags/tag709.xml" /><Relationship Id="rId2" Type="http://schemas.openxmlformats.org/officeDocument/2006/relationships/tags" Target="../tags/tag697.xml" /><Relationship Id="rId3" Type="http://schemas.openxmlformats.org/officeDocument/2006/relationships/tags" Target="../tags/tag698.xml" /><Relationship Id="rId4" Type="http://schemas.openxmlformats.org/officeDocument/2006/relationships/tags" Target="../tags/tag699.xml" /><Relationship Id="rId5" Type="http://schemas.openxmlformats.org/officeDocument/2006/relationships/tags" Target="../tags/tag700.xml" /><Relationship Id="rId6" Type="http://schemas.openxmlformats.org/officeDocument/2006/relationships/tags" Target="../tags/tag701.xml" /><Relationship Id="rId7" Type="http://schemas.openxmlformats.org/officeDocument/2006/relationships/tags" Target="../tags/tag702.xml" /><Relationship Id="rId8" Type="http://schemas.openxmlformats.org/officeDocument/2006/relationships/image" Target="../media/image25.png" /><Relationship Id="rId9" Type="http://schemas.openxmlformats.org/officeDocument/2006/relationships/tags" Target="../tags/tag703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718.xml" /><Relationship Id="rId11" Type="http://schemas.openxmlformats.org/officeDocument/2006/relationships/tags" Target="../tags/tag719.xml" /><Relationship Id="rId12" Type="http://schemas.openxmlformats.org/officeDocument/2006/relationships/tags" Target="../tags/tag720.xml" /><Relationship Id="rId13" Type="http://schemas.openxmlformats.org/officeDocument/2006/relationships/tags" Target="../tags/tag721.xml" /><Relationship Id="rId14" Type="http://schemas.openxmlformats.org/officeDocument/2006/relationships/image" Target="../media/image26.jpeg" /><Relationship Id="rId15" Type="http://schemas.openxmlformats.org/officeDocument/2006/relationships/tags" Target="../tags/tag722.xml" /><Relationship Id="rId2" Type="http://schemas.openxmlformats.org/officeDocument/2006/relationships/tags" Target="../tags/tag710.xml" /><Relationship Id="rId3" Type="http://schemas.openxmlformats.org/officeDocument/2006/relationships/tags" Target="../tags/tag711.xml" /><Relationship Id="rId4" Type="http://schemas.openxmlformats.org/officeDocument/2006/relationships/tags" Target="../tags/tag712.xml" /><Relationship Id="rId5" Type="http://schemas.openxmlformats.org/officeDocument/2006/relationships/tags" Target="../tags/tag713.xml" /><Relationship Id="rId6" Type="http://schemas.openxmlformats.org/officeDocument/2006/relationships/tags" Target="../tags/tag714.xml" /><Relationship Id="rId7" Type="http://schemas.openxmlformats.org/officeDocument/2006/relationships/tags" Target="../tags/tag715.xml" /><Relationship Id="rId8" Type="http://schemas.openxmlformats.org/officeDocument/2006/relationships/tags" Target="../tags/tag716.xml" /><Relationship Id="rId9" Type="http://schemas.openxmlformats.org/officeDocument/2006/relationships/tags" Target="../tags/tag717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69.xml" /><Relationship Id="rId11" Type="http://schemas.openxmlformats.org/officeDocument/2006/relationships/tags" Target="../tags/tag70.xml" /><Relationship Id="rId12" Type="http://schemas.openxmlformats.org/officeDocument/2006/relationships/tags" Target="../tags/tag71.xml" /><Relationship Id="rId13" Type="http://schemas.openxmlformats.org/officeDocument/2006/relationships/tags" Target="../tags/tag72.xml" /><Relationship Id="rId14" Type="http://schemas.openxmlformats.org/officeDocument/2006/relationships/tags" Target="../tags/tag73.xml" /><Relationship Id="rId15" Type="http://schemas.openxmlformats.org/officeDocument/2006/relationships/tags" Target="../tags/tag74.xml" /><Relationship Id="rId16" Type="http://schemas.openxmlformats.org/officeDocument/2006/relationships/tags" Target="../tags/tag75.xml" /><Relationship Id="rId2" Type="http://schemas.openxmlformats.org/officeDocument/2006/relationships/tags" Target="../tags/tag64.xml" /><Relationship Id="rId3" Type="http://schemas.openxmlformats.org/officeDocument/2006/relationships/tags" Target="../tags/tag65.xml" /><Relationship Id="rId4" Type="http://schemas.openxmlformats.org/officeDocument/2006/relationships/tags" Target="../tags/tag66.xml" /><Relationship Id="rId5" Type="http://schemas.openxmlformats.org/officeDocument/2006/relationships/image" Target="../media/image6.jpeg" /><Relationship Id="rId6" Type="http://schemas.openxmlformats.org/officeDocument/2006/relationships/tags" Target="../tags/tag67.xml" /><Relationship Id="rId7" Type="http://schemas.openxmlformats.org/officeDocument/2006/relationships/image" Target="../media/image7.jpeg" /><Relationship Id="rId8" Type="http://schemas.openxmlformats.org/officeDocument/2006/relationships/tags" Target="../tags/tag68.xml" /><Relationship Id="rId9" Type="http://schemas.openxmlformats.org/officeDocument/2006/relationships/image" Target="../media/image8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730.xml" /><Relationship Id="rId11" Type="http://schemas.openxmlformats.org/officeDocument/2006/relationships/image" Target="../media/image28.jpeg" /><Relationship Id="rId12" Type="http://schemas.openxmlformats.org/officeDocument/2006/relationships/tags" Target="../tags/tag731.xml" /><Relationship Id="rId13" Type="http://schemas.openxmlformats.org/officeDocument/2006/relationships/tags" Target="../tags/tag732.xml" /><Relationship Id="rId14" Type="http://schemas.openxmlformats.org/officeDocument/2006/relationships/tags" Target="../tags/tag733.xml" /><Relationship Id="rId15" Type="http://schemas.openxmlformats.org/officeDocument/2006/relationships/tags" Target="../tags/tag734.xml" /><Relationship Id="rId16" Type="http://schemas.openxmlformats.org/officeDocument/2006/relationships/tags" Target="../tags/tag735.xml" /><Relationship Id="rId17" Type="http://schemas.openxmlformats.org/officeDocument/2006/relationships/tags" Target="../tags/tag736.xml" /><Relationship Id="rId18" Type="http://schemas.openxmlformats.org/officeDocument/2006/relationships/tags" Target="../tags/tag737.xml" /><Relationship Id="rId19" Type="http://schemas.openxmlformats.org/officeDocument/2006/relationships/tags" Target="../tags/tag738.xml" /><Relationship Id="rId2" Type="http://schemas.openxmlformats.org/officeDocument/2006/relationships/tags" Target="../tags/tag723.xml" /><Relationship Id="rId3" Type="http://schemas.openxmlformats.org/officeDocument/2006/relationships/tags" Target="../tags/tag724.xml" /><Relationship Id="rId4" Type="http://schemas.openxmlformats.org/officeDocument/2006/relationships/tags" Target="../tags/tag725.xml" /><Relationship Id="rId5" Type="http://schemas.openxmlformats.org/officeDocument/2006/relationships/tags" Target="../tags/tag726.xml" /><Relationship Id="rId6" Type="http://schemas.openxmlformats.org/officeDocument/2006/relationships/tags" Target="../tags/tag727.xml" /><Relationship Id="rId7" Type="http://schemas.openxmlformats.org/officeDocument/2006/relationships/tags" Target="../tags/tag728.xml" /><Relationship Id="rId8" Type="http://schemas.openxmlformats.org/officeDocument/2006/relationships/tags" Target="../tags/tag729.xml" /><Relationship Id="rId9" Type="http://schemas.openxmlformats.org/officeDocument/2006/relationships/image" Target="../media/image27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746.xml" /><Relationship Id="rId11" Type="http://schemas.openxmlformats.org/officeDocument/2006/relationships/tags" Target="../tags/tag747.xml" /><Relationship Id="rId12" Type="http://schemas.openxmlformats.org/officeDocument/2006/relationships/image" Target="../media/image30.jpeg" /><Relationship Id="rId13" Type="http://schemas.openxmlformats.org/officeDocument/2006/relationships/tags" Target="../tags/tag748.xml" /><Relationship Id="rId14" Type="http://schemas.openxmlformats.org/officeDocument/2006/relationships/tags" Target="../tags/tag749.xml" /><Relationship Id="rId15" Type="http://schemas.openxmlformats.org/officeDocument/2006/relationships/image" Target="../media/image31.jpeg" /><Relationship Id="rId16" Type="http://schemas.openxmlformats.org/officeDocument/2006/relationships/tags" Target="../tags/tag750.xml" /><Relationship Id="rId17" Type="http://schemas.openxmlformats.org/officeDocument/2006/relationships/tags" Target="../tags/tag751.xml" /><Relationship Id="rId18" Type="http://schemas.openxmlformats.org/officeDocument/2006/relationships/tags" Target="../tags/tag752.xml" /><Relationship Id="rId19" Type="http://schemas.openxmlformats.org/officeDocument/2006/relationships/tags" Target="../tags/tag753.xml" /><Relationship Id="rId2" Type="http://schemas.openxmlformats.org/officeDocument/2006/relationships/tags" Target="../tags/tag739.xml" /><Relationship Id="rId20" Type="http://schemas.openxmlformats.org/officeDocument/2006/relationships/tags" Target="../tags/tag754.xml" /><Relationship Id="rId21" Type="http://schemas.openxmlformats.org/officeDocument/2006/relationships/tags" Target="../tags/tag755.xml" /><Relationship Id="rId22" Type="http://schemas.openxmlformats.org/officeDocument/2006/relationships/tags" Target="../tags/tag756.xml" /><Relationship Id="rId3" Type="http://schemas.openxmlformats.org/officeDocument/2006/relationships/tags" Target="../tags/tag740.xml" /><Relationship Id="rId4" Type="http://schemas.openxmlformats.org/officeDocument/2006/relationships/tags" Target="../tags/tag741.xml" /><Relationship Id="rId5" Type="http://schemas.openxmlformats.org/officeDocument/2006/relationships/tags" Target="../tags/tag742.xml" /><Relationship Id="rId6" Type="http://schemas.openxmlformats.org/officeDocument/2006/relationships/tags" Target="../tags/tag743.xml" /><Relationship Id="rId7" Type="http://schemas.openxmlformats.org/officeDocument/2006/relationships/tags" Target="../tags/tag744.xml" /><Relationship Id="rId8" Type="http://schemas.openxmlformats.org/officeDocument/2006/relationships/tags" Target="../tags/tag745.xml" /><Relationship Id="rId9" Type="http://schemas.openxmlformats.org/officeDocument/2006/relationships/image" Target="../media/image29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32.jpeg" /><Relationship Id="rId11" Type="http://schemas.openxmlformats.org/officeDocument/2006/relationships/tags" Target="../tags/tag765.xml" /><Relationship Id="rId12" Type="http://schemas.openxmlformats.org/officeDocument/2006/relationships/tags" Target="../tags/tag766.xml" /><Relationship Id="rId13" Type="http://schemas.openxmlformats.org/officeDocument/2006/relationships/tags" Target="../tags/tag767.xml" /><Relationship Id="rId14" Type="http://schemas.openxmlformats.org/officeDocument/2006/relationships/tags" Target="../tags/tag768.xml" /><Relationship Id="rId15" Type="http://schemas.openxmlformats.org/officeDocument/2006/relationships/tags" Target="../tags/tag769.xml" /><Relationship Id="rId2" Type="http://schemas.openxmlformats.org/officeDocument/2006/relationships/tags" Target="../tags/tag757.xml" /><Relationship Id="rId3" Type="http://schemas.openxmlformats.org/officeDocument/2006/relationships/tags" Target="../tags/tag758.xml" /><Relationship Id="rId4" Type="http://schemas.openxmlformats.org/officeDocument/2006/relationships/tags" Target="../tags/tag759.xml" /><Relationship Id="rId5" Type="http://schemas.openxmlformats.org/officeDocument/2006/relationships/tags" Target="../tags/tag760.xml" /><Relationship Id="rId6" Type="http://schemas.openxmlformats.org/officeDocument/2006/relationships/tags" Target="../tags/tag761.xml" /><Relationship Id="rId7" Type="http://schemas.openxmlformats.org/officeDocument/2006/relationships/tags" Target="../tags/tag762.xml" /><Relationship Id="rId8" Type="http://schemas.openxmlformats.org/officeDocument/2006/relationships/tags" Target="../tags/tag763.xml" /><Relationship Id="rId9" Type="http://schemas.openxmlformats.org/officeDocument/2006/relationships/tags" Target="../tags/tag764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778.xml" /><Relationship Id="rId11" Type="http://schemas.openxmlformats.org/officeDocument/2006/relationships/tags" Target="../tags/tag779.xml" /><Relationship Id="rId12" Type="http://schemas.openxmlformats.org/officeDocument/2006/relationships/tags" Target="../tags/tag780.xml" /><Relationship Id="rId13" Type="http://schemas.openxmlformats.org/officeDocument/2006/relationships/tags" Target="../tags/tag781.xml" /><Relationship Id="rId2" Type="http://schemas.openxmlformats.org/officeDocument/2006/relationships/tags" Target="../tags/tag770.xml" /><Relationship Id="rId3" Type="http://schemas.openxmlformats.org/officeDocument/2006/relationships/tags" Target="../tags/tag771.xml" /><Relationship Id="rId4" Type="http://schemas.openxmlformats.org/officeDocument/2006/relationships/tags" Target="../tags/tag772.xml" /><Relationship Id="rId5" Type="http://schemas.openxmlformats.org/officeDocument/2006/relationships/tags" Target="../tags/tag773.xml" /><Relationship Id="rId6" Type="http://schemas.openxmlformats.org/officeDocument/2006/relationships/tags" Target="../tags/tag774.xml" /><Relationship Id="rId7" Type="http://schemas.openxmlformats.org/officeDocument/2006/relationships/tags" Target="../tags/tag775.xml" /><Relationship Id="rId8" Type="http://schemas.openxmlformats.org/officeDocument/2006/relationships/tags" Target="../tags/tag776.xml" /><Relationship Id="rId9" Type="http://schemas.openxmlformats.org/officeDocument/2006/relationships/tags" Target="../tags/tag777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790.xml" /><Relationship Id="rId11" Type="http://schemas.openxmlformats.org/officeDocument/2006/relationships/tags" Target="../tags/tag791.xml" /><Relationship Id="rId12" Type="http://schemas.openxmlformats.org/officeDocument/2006/relationships/tags" Target="../tags/tag792.xml" /><Relationship Id="rId13" Type="http://schemas.openxmlformats.org/officeDocument/2006/relationships/image" Target="../media/image33.png" /><Relationship Id="rId14" Type="http://schemas.openxmlformats.org/officeDocument/2006/relationships/tags" Target="../tags/tag793.xml" /><Relationship Id="rId15" Type="http://schemas.openxmlformats.org/officeDocument/2006/relationships/video" Target="../media/media2.mp4" /><Relationship Id="rId16" Type="http://schemas.microsoft.com/office/2007/relationships/media" Target="../media/media2.mp4" /><Relationship Id="rId2" Type="http://schemas.openxmlformats.org/officeDocument/2006/relationships/tags" Target="../tags/tag782.xml" /><Relationship Id="rId3" Type="http://schemas.openxmlformats.org/officeDocument/2006/relationships/tags" Target="../tags/tag783.xml" /><Relationship Id="rId4" Type="http://schemas.openxmlformats.org/officeDocument/2006/relationships/tags" Target="../tags/tag784.xml" /><Relationship Id="rId5" Type="http://schemas.openxmlformats.org/officeDocument/2006/relationships/tags" Target="../tags/tag785.xml" /><Relationship Id="rId6" Type="http://schemas.openxmlformats.org/officeDocument/2006/relationships/tags" Target="../tags/tag786.xml" /><Relationship Id="rId7" Type="http://schemas.openxmlformats.org/officeDocument/2006/relationships/tags" Target="../tags/tag787.xml" /><Relationship Id="rId8" Type="http://schemas.openxmlformats.org/officeDocument/2006/relationships/tags" Target="../tags/tag788.xml" /><Relationship Id="rId9" Type="http://schemas.openxmlformats.org/officeDocument/2006/relationships/tags" Target="../tags/tag789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802.xml" /><Relationship Id="rId11" Type="http://schemas.openxmlformats.org/officeDocument/2006/relationships/tags" Target="../tags/tag803.xml" /><Relationship Id="rId12" Type="http://schemas.openxmlformats.org/officeDocument/2006/relationships/tags" Target="../tags/tag804.xml" /><Relationship Id="rId13" Type="http://schemas.openxmlformats.org/officeDocument/2006/relationships/tags" Target="../tags/tag805.xml" /><Relationship Id="rId14" Type="http://schemas.openxmlformats.org/officeDocument/2006/relationships/tags" Target="../tags/tag806.xml" /><Relationship Id="rId15" Type="http://schemas.openxmlformats.org/officeDocument/2006/relationships/tags" Target="../tags/tag807.xml" /><Relationship Id="rId16" Type="http://schemas.openxmlformats.org/officeDocument/2006/relationships/tags" Target="../tags/tag808.xml" /><Relationship Id="rId17" Type="http://schemas.openxmlformats.org/officeDocument/2006/relationships/tags" Target="../tags/tag809.xml" /><Relationship Id="rId18" Type="http://schemas.openxmlformats.org/officeDocument/2006/relationships/tags" Target="../tags/tag810.xml" /><Relationship Id="rId19" Type="http://schemas.openxmlformats.org/officeDocument/2006/relationships/tags" Target="../tags/tag811.xml" /><Relationship Id="rId2" Type="http://schemas.openxmlformats.org/officeDocument/2006/relationships/tags" Target="../tags/tag794.xml" /><Relationship Id="rId20" Type="http://schemas.openxmlformats.org/officeDocument/2006/relationships/tags" Target="../tags/tag812.xml" /><Relationship Id="rId21" Type="http://schemas.openxmlformats.org/officeDocument/2006/relationships/tags" Target="../tags/tag813.xml" /><Relationship Id="rId22" Type="http://schemas.openxmlformats.org/officeDocument/2006/relationships/tags" Target="../tags/tag814.xml" /><Relationship Id="rId3" Type="http://schemas.openxmlformats.org/officeDocument/2006/relationships/tags" Target="../tags/tag795.xml" /><Relationship Id="rId4" Type="http://schemas.openxmlformats.org/officeDocument/2006/relationships/tags" Target="../tags/tag796.xml" /><Relationship Id="rId5" Type="http://schemas.openxmlformats.org/officeDocument/2006/relationships/tags" Target="../tags/tag797.xml" /><Relationship Id="rId6" Type="http://schemas.openxmlformats.org/officeDocument/2006/relationships/tags" Target="../tags/tag798.xml" /><Relationship Id="rId7" Type="http://schemas.openxmlformats.org/officeDocument/2006/relationships/tags" Target="../tags/tag799.xml" /><Relationship Id="rId8" Type="http://schemas.openxmlformats.org/officeDocument/2006/relationships/tags" Target="../tags/tag800.xml" /><Relationship Id="rId9" Type="http://schemas.openxmlformats.org/officeDocument/2006/relationships/tags" Target="../tags/tag801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815.xml" /><Relationship Id="rId3" Type="http://schemas.openxmlformats.org/officeDocument/2006/relationships/image" Target="../media/image18.png" /><Relationship Id="rId4" Type="http://schemas.openxmlformats.org/officeDocument/2006/relationships/tags" Target="../tags/tag816.xml" /><Relationship Id="rId5" Type="http://schemas.openxmlformats.org/officeDocument/2006/relationships/tags" Target="../tags/tag817.xml" /><Relationship Id="rId6" Type="http://schemas.openxmlformats.org/officeDocument/2006/relationships/tags" Target="../tags/tag818.xml" /><Relationship Id="rId7" Type="http://schemas.openxmlformats.org/officeDocument/2006/relationships/tags" Target="../tags/tag819.xml" /><Relationship Id="rId8" Type="http://schemas.openxmlformats.org/officeDocument/2006/relationships/tags" Target="../tags/tag820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821.xml" /><Relationship Id="rId3" Type="http://schemas.openxmlformats.org/officeDocument/2006/relationships/tags" Target="../tags/tag822.xml" /><Relationship Id="rId4" Type="http://schemas.openxmlformats.org/officeDocument/2006/relationships/tags" Target="../tags/tag823.xml" /><Relationship Id="rId5" Type="http://schemas.openxmlformats.org/officeDocument/2006/relationships/tags" Target="../tags/tag824.xml" /><Relationship Id="rId6" Type="http://schemas.openxmlformats.org/officeDocument/2006/relationships/tags" Target="../tags/tag825.xml" /><Relationship Id="rId7" Type="http://schemas.openxmlformats.org/officeDocument/2006/relationships/tags" Target="../tags/tag826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827.xml" /><Relationship Id="rId3" Type="http://schemas.openxmlformats.org/officeDocument/2006/relationships/tags" Target="../tags/tag828.xml" /><Relationship Id="rId4" Type="http://schemas.openxmlformats.org/officeDocument/2006/relationships/tags" Target="../tags/tag829.xml" /><Relationship Id="rId5" Type="http://schemas.openxmlformats.org/officeDocument/2006/relationships/image" Target="../media/image34.jpeg" /><Relationship Id="rId6" Type="http://schemas.openxmlformats.org/officeDocument/2006/relationships/tags" Target="../tags/tag830.xml" /><Relationship Id="rId7" Type="http://schemas.openxmlformats.org/officeDocument/2006/relationships/tags" Target="../tags/tag831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839.xml" /><Relationship Id="rId11" Type="http://schemas.openxmlformats.org/officeDocument/2006/relationships/tags" Target="../tags/tag840.xml" /><Relationship Id="rId12" Type="http://schemas.openxmlformats.org/officeDocument/2006/relationships/tags" Target="../tags/tag841.xml" /><Relationship Id="rId2" Type="http://schemas.openxmlformats.org/officeDocument/2006/relationships/tags" Target="../tags/tag832.xml" /><Relationship Id="rId3" Type="http://schemas.openxmlformats.org/officeDocument/2006/relationships/tags" Target="../tags/tag833.xml" /><Relationship Id="rId4" Type="http://schemas.openxmlformats.org/officeDocument/2006/relationships/tags" Target="../tags/tag834.xml" /><Relationship Id="rId5" Type="http://schemas.openxmlformats.org/officeDocument/2006/relationships/tags" Target="../tags/tag835.xml" /><Relationship Id="rId6" Type="http://schemas.openxmlformats.org/officeDocument/2006/relationships/tags" Target="../tags/tag836.xml" /><Relationship Id="rId7" Type="http://schemas.openxmlformats.org/officeDocument/2006/relationships/image" Target="../media/image35.png" /><Relationship Id="rId8" Type="http://schemas.openxmlformats.org/officeDocument/2006/relationships/tags" Target="../tags/tag837.xml" /><Relationship Id="rId9" Type="http://schemas.openxmlformats.org/officeDocument/2006/relationships/tags" Target="../tags/tag838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82.xml" /><Relationship Id="rId11" Type="http://schemas.openxmlformats.org/officeDocument/2006/relationships/tags" Target="../tags/tag83.xml" /><Relationship Id="rId2" Type="http://schemas.openxmlformats.org/officeDocument/2006/relationships/tags" Target="../tags/tag76.xml" /><Relationship Id="rId3" Type="http://schemas.openxmlformats.org/officeDocument/2006/relationships/tags" Target="../tags/tag77.xml" /><Relationship Id="rId4" Type="http://schemas.openxmlformats.org/officeDocument/2006/relationships/tags" Target="../tags/tag78.xml" /><Relationship Id="rId5" Type="http://schemas.openxmlformats.org/officeDocument/2006/relationships/image" Target="../media/image9.jpeg" /><Relationship Id="rId6" Type="http://schemas.openxmlformats.org/officeDocument/2006/relationships/tags" Target="../tags/tag79.xml" /><Relationship Id="rId7" Type="http://schemas.openxmlformats.org/officeDocument/2006/relationships/image" Target="../media/image10.jpeg" /><Relationship Id="rId8" Type="http://schemas.openxmlformats.org/officeDocument/2006/relationships/tags" Target="../tags/tag80.xml" /><Relationship Id="rId9" Type="http://schemas.openxmlformats.org/officeDocument/2006/relationships/tags" Target="../tags/tag81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849.xml" /><Relationship Id="rId2" Type="http://schemas.openxmlformats.org/officeDocument/2006/relationships/tags" Target="../tags/tag842.xml" /><Relationship Id="rId3" Type="http://schemas.openxmlformats.org/officeDocument/2006/relationships/tags" Target="../tags/tag843.xml" /><Relationship Id="rId4" Type="http://schemas.openxmlformats.org/officeDocument/2006/relationships/tags" Target="../tags/tag844.xml" /><Relationship Id="rId5" Type="http://schemas.openxmlformats.org/officeDocument/2006/relationships/tags" Target="../tags/tag845.xml" /><Relationship Id="rId6" Type="http://schemas.openxmlformats.org/officeDocument/2006/relationships/image" Target="../media/image36.png" /><Relationship Id="rId7" Type="http://schemas.openxmlformats.org/officeDocument/2006/relationships/tags" Target="../tags/tag846.xml" /><Relationship Id="rId8" Type="http://schemas.openxmlformats.org/officeDocument/2006/relationships/tags" Target="../tags/tag847.xml" /><Relationship Id="rId9" Type="http://schemas.openxmlformats.org/officeDocument/2006/relationships/tags" Target="../tags/tag848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11.jpeg" /><Relationship Id="rId11" Type="http://schemas.openxmlformats.org/officeDocument/2006/relationships/tags" Target="../tags/tag92.xml" /><Relationship Id="rId12" Type="http://schemas.openxmlformats.org/officeDocument/2006/relationships/image" Target="../media/image12.jpeg" /><Relationship Id="rId13" Type="http://schemas.openxmlformats.org/officeDocument/2006/relationships/tags" Target="../tags/tag93.xml" /><Relationship Id="rId14" Type="http://schemas.openxmlformats.org/officeDocument/2006/relationships/tags" Target="../tags/tag94.xml" /><Relationship Id="rId15" Type="http://schemas.openxmlformats.org/officeDocument/2006/relationships/tags" Target="../tags/tag95.xml" /><Relationship Id="rId16" Type="http://schemas.openxmlformats.org/officeDocument/2006/relationships/tags" Target="../tags/tag96.xml" /><Relationship Id="rId17" Type="http://schemas.openxmlformats.org/officeDocument/2006/relationships/tags" Target="../tags/tag97.xml" /><Relationship Id="rId18" Type="http://schemas.openxmlformats.org/officeDocument/2006/relationships/tags" Target="../tags/tag98.xml" /><Relationship Id="rId19" Type="http://schemas.openxmlformats.org/officeDocument/2006/relationships/tags" Target="../tags/tag99.xml" /><Relationship Id="rId2" Type="http://schemas.openxmlformats.org/officeDocument/2006/relationships/tags" Target="../tags/tag84.xml" /><Relationship Id="rId20" Type="http://schemas.openxmlformats.org/officeDocument/2006/relationships/tags" Target="../tags/tag100.xml" /><Relationship Id="rId3" Type="http://schemas.openxmlformats.org/officeDocument/2006/relationships/tags" Target="../tags/tag85.xml" /><Relationship Id="rId4" Type="http://schemas.openxmlformats.org/officeDocument/2006/relationships/tags" Target="../tags/tag86.xml" /><Relationship Id="rId5" Type="http://schemas.openxmlformats.org/officeDocument/2006/relationships/tags" Target="../tags/tag87.xml" /><Relationship Id="rId6" Type="http://schemas.openxmlformats.org/officeDocument/2006/relationships/tags" Target="../tags/tag88.xml" /><Relationship Id="rId7" Type="http://schemas.openxmlformats.org/officeDocument/2006/relationships/tags" Target="../tags/tag89.xml" /><Relationship Id="rId8" Type="http://schemas.openxmlformats.org/officeDocument/2006/relationships/tags" Target="../tags/tag90.xml" /><Relationship Id="rId9" Type="http://schemas.openxmlformats.org/officeDocument/2006/relationships/tags" Target="../tags/tag91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08.xml" /><Relationship Id="rId11" Type="http://schemas.openxmlformats.org/officeDocument/2006/relationships/tags" Target="../tags/tag109.xml" /><Relationship Id="rId12" Type="http://schemas.openxmlformats.org/officeDocument/2006/relationships/tags" Target="../tags/tag110.xml" /><Relationship Id="rId13" Type="http://schemas.openxmlformats.org/officeDocument/2006/relationships/tags" Target="../tags/tag111.xml" /><Relationship Id="rId14" Type="http://schemas.openxmlformats.org/officeDocument/2006/relationships/tags" Target="../tags/tag112.xml" /><Relationship Id="rId15" Type="http://schemas.openxmlformats.org/officeDocument/2006/relationships/tags" Target="../tags/tag113.xml" /><Relationship Id="rId16" Type="http://schemas.openxmlformats.org/officeDocument/2006/relationships/tags" Target="../tags/tag114.xml" /><Relationship Id="rId17" Type="http://schemas.openxmlformats.org/officeDocument/2006/relationships/tags" Target="../tags/tag115.xml" /><Relationship Id="rId18" Type="http://schemas.openxmlformats.org/officeDocument/2006/relationships/tags" Target="../tags/tag116.xml" /><Relationship Id="rId2" Type="http://schemas.openxmlformats.org/officeDocument/2006/relationships/tags" Target="../tags/tag101.xml" /><Relationship Id="rId3" Type="http://schemas.openxmlformats.org/officeDocument/2006/relationships/tags" Target="../tags/tag102.xml" /><Relationship Id="rId4" Type="http://schemas.openxmlformats.org/officeDocument/2006/relationships/tags" Target="../tags/tag103.xml" /><Relationship Id="rId5" Type="http://schemas.openxmlformats.org/officeDocument/2006/relationships/tags" Target="../tags/tag104.xml" /><Relationship Id="rId6" Type="http://schemas.openxmlformats.org/officeDocument/2006/relationships/tags" Target="../tags/tag105.xml" /><Relationship Id="rId7" Type="http://schemas.openxmlformats.org/officeDocument/2006/relationships/tags" Target="../tags/tag106.xml" /><Relationship Id="rId8" Type="http://schemas.openxmlformats.org/officeDocument/2006/relationships/tags" Target="../tags/tag107.xml" /><Relationship Id="rId9" Type="http://schemas.openxmlformats.org/officeDocument/2006/relationships/image" Target="../media/image13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24.xml" /><Relationship Id="rId11" Type="http://schemas.openxmlformats.org/officeDocument/2006/relationships/image" Target="../media/image15.jpeg" /><Relationship Id="rId12" Type="http://schemas.openxmlformats.org/officeDocument/2006/relationships/tags" Target="../tags/tag125.xml" /><Relationship Id="rId13" Type="http://schemas.openxmlformats.org/officeDocument/2006/relationships/image" Target="../media/image16.jpeg" /><Relationship Id="rId14" Type="http://schemas.openxmlformats.org/officeDocument/2006/relationships/tags" Target="../tags/tag126.xml" /><Relationship Id="rId15" Type="http://schemas.openxmlformats.org/officeDocument/2006/relationships/tags" Target="../tags/tag127.xml" /><Relationship Id="rId16" Type="http://schemas.openxmlformats.org/officeDocument/2006/relationships/tags" Target="../tags/tag128.xml" /><Relationship Id="rId17" Type="http://schemas.openxmlformats.org/officeDocument/2006/relationships/tags" Target="../tags/tag129.xml" /><Relationship Id="rId18" Type="http://schemas.openxmlformats.org/officeDocument/2006/relationships/tags" Target="../tags/tag130.xml" /><Relationship Id="rId19" Type="http://schemas.openxmlformats.org/officeDocument/2006/relationships/tags" Target="../tags/tag131.xml" /><Relationship Id="rId2" Type="http://schemas.openxmlformats.org/officeDocument/2006/relationships/tags" Target="../tags/tag117.xml" /><Relationship Id="rId20" Type="http://schemas.openxmlformats.org/officeDocument/2006/relationships/tags" Target="../tags/tag132.xml" /><Relationship Id="rId21" Type="http://schemas.openxmlformats.org/officeDocument/2006/relationships/tags" Target="../tags/tag133.xml" /><Relationship Id="rId3" Type="http://schemas.openxmlformats.org/officeDocument/2006/relationships/tags" Target="../tags/tag118.xml" /><Relationship Id="rId4" Type="http://schemas.openxmlformats.org/officeDocument/2006/relationships/tags" Target="../tags/tag119.xml" /><Relationship Id="rId5" Type="http://schemas.openxmlformats.org/officeDocument/2006/relationships/tags" Target="../tags/tag120.xml" /><Relationship Id="rId6" Type="http://schemas.openxmlformats.org/officeDocument/2006/relationships/tags" Target="../tags/tag121.xml" /><Relationship Id="rId7" Type="http://schemas.openxmlformats.org/officeDocument/2006/relationships/tags" Target="../tags/tag122.xml" /><Relationship Id="rId8" Type="http://schemas.openxmlformats.org/officeDocument/2006/relationships/tags" Target="../tags/tag123.xml" /><Relationship Id="rId9" Type="http://schemas.openxmlformats.org/officeDocument/2006/relationships/image" Target="../media/image14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42.xml" /><Relationship Id="rId100" Type="http://schemas.openxmlformats.org/officeDocument/2006/relationships/tags" Target="../tags/tag231.xml" /><Relationship Id="rId101" Type="http://schemas.openxmlformats.org/officeDocument/2006/relationships/tags" Target="../tags/tag232.xml" /><Relationship Id="rId102" Type="http://schemas.openxmlformats.org/officeDocument/2006/relationships/tags" Target="../tags/tag233.xml" /><Relationship Id="rId103" Type="http://schemas.openxmlformats.org/officeDocument/2006/relationships/tags" Target="../tags/tag234.xml" /><Relationship Id="rId104" Type="http://schemas.openxmlformats.org/officeDocument/2006/relationships/tags" Target="../tags/tag235.xml" /><Relationship Id="rId105" Type="http://schemas.openxmlformats.org/officeDocument/2006/relationships/tags" Target="../tags/tag236.xml" /><Relationship Id="rId106" Type="http://schemas.openxmlformats.org/officeDocument/2006/relationships/tags" Target="../tags/tag237.xml" /><Relationship Id="rId107" Type="http://schemas.openxmlformats.org/officeDocument/2006/relationships/tags" Target="../tags/tag238.xml" /><Relationship Id="rId108" Type="http://schemas.openxmlformats.org/officeDocument/2006/relationships/tags" Target="../tags/tag239.xml" /><Relationship Id="rId109" Type="http://schemas.openxmlformats.org/officeDocument/2006/relationships/tags" Target="../tags/tag240.xml" /><Relationship Id="rId11" Type="http://schemas.openxmlformats.org/officeDocument/2006/relationships/image" Target="../media/image17.jpeg" /><Relationship Id="rId110" Type="http://schemas.openxmlformats.org/officeDocument/2006/relationships/tags" Target="../tags/tag241.xml" /><Relationship Id="rId111" Type="http://schemas.openxmlformats.org/officeDocument/2006/relationships/tags" Target="../tags/tag242.xml" /><Relationship Id="rId112" Type="http://schemas.openxmlformats.org/officeDocument/2006/relationships/tags" Target="../tags/tag243.xml" /><Relationship Id="rId113" Type="http://schemas.openxmlformats.org/officeDocument/2006/relationships/tags" Target="../tags/tag244.xml" /><Relationship Id="rId114" Type="http://schemas.openxmlformats.org/officeDocument/2006/relationships/tags" Target="../tags/tag245.xml" /><Relationship Id="rId115" Type="http://schemas.openxmlformats.org/officeDocument/2006/relationships/tags" Target="../tags/tag246.xml" /><Relationship Id="rId116" Type="http://schemas.openxmlformats.org/officeDocument/2006/relationships/tags" Target="../tags/tag247.xml" /><Relationship Id="rId117" Type="http://schemas.openxmlformats.org/officeDocument/2006/relationships/tags" Target="../tags/tag248.xml" /><Relationship Id="rId118" Type="http://schemas.openxmlformats.org/officeDocument/2006/relationships/tags" Target="../tags/tag249.xml" /><Relationship Id="rId119" Type="http://schemas.openxmlformats.org/officeDocument/2006/relationships/tags" Target="../tags/tag250.xml" /><Relationship Id="rId12" Type="http://schemas.openxmlformats.org/officeDocument/2006/relationships/tags" Target="../tags/tag143.xml" /><Relationship Id="rId120" Type="http://schemas.openxmlformats.org/officeDocument/2006/relationships/tags" Target="../tags/tag251.xml" /><Relationship Id="rId121" Type="http://schemas.openxmlformats.org/officeDocument/2006/relationships/tags" Target="../tags/tag252.xml" /><Relationship Id="rId122" Type="http://schemas.openxmlformats.org/officeDocument/2006/relationships/tags" Target="../tags/tag253.xml" /><Relationship Id="rId123" Type="http://schemas.openxmlformats.org/officeDocument/2006/relationships/tags" Target="../tags/tag254.xml" /><Relationship Id="rId124" Type="http://schemas.openxmlformats.org/officeDocument/2006/relationships/tags" Target="../tags/tag255.xml" /><Relationship Id="rId125" Type="http://schemas.openxmlformats.org/officeDocument/2006/relationships/tags" Target="../tags/tag256.xml" /><Relationship Id="rId126" Type="http://schemas.openxmlformats.org/officeDocument/2006/relationships/tags" Target="../tags/tag257.xml" /><Relationship Id="rId127" Type="http://schemas.openxmlformats.org/officeDocument/2006/relationships/tags" Target="../tags/tag258.xml" /><Relationship Id="rId128" Type="http://schemas.openxmlformats.org/officeDocument/2006/relationships/tags" Target="../tags/tag259.xml" /><Relationship Id="rId129" Type="http://schemas.openxmlformats.org/officeDocument/2006/relationships/tags" Target="../tags/tag260.xml" /><Relationship Id="rId13" Type="http://schemas.openxmlformats.org/officeDocument/2006/relationships/tags" Target="../tags/tag144.xml" /><Relationship Id="rId130" Type="http://schemas.openxmlformats.org/officeDocument/2006/relationships/tags" Target="../tags/tag261.xml" /><Relationship Id="rId131" Type="http://schemas.openxmlformats.org/officeDocument/2006/relationships/tags" Target="../tags/tag262.xml" /><Relationship Id="rId132" Type="http://schemas.openxmlformats.org/officeDocument/2006/relationships/tags" Target="../tags/tag263.xml" /><Relationship Id="rId133" Type="http://schemas.openxmlformats.org/officeDocument/2006/relationships/tags" Target="../tags/tag264.xml" /><Relationship Id="rId134" Type="http://schemas.openxmlformats.org/officeDocument/2006/relationships/tags" Target="../tags/tag265.xml" /><Relationship Id="rId135" Type="http://schemas.openxmlformats.org/officeDocument/2006/relationships/tags" Target="../tags/tag266.xml" /><Relationship Id="rId136" Type="http://schemas.openxmlformats.org/officeDocument/2006/relationships/tags" Target="../tags/tag267.xml" /><Relationship Id="rId137" Type="http://schemas.openxmlformats.org/officeDocument/2006/relationships/tags" Target="../tags/tag268.xml" /><Relationship Id="rId138" Type="http://schemas.openxmlformats.org/officeDocument/2006/relationships/tags" Target="../tags/tag269.xml" /><Relationship Id="rId139" Type="http://schemas.openxmlformats.org/officeDocument/2006/relationships/tags" Target="../tags/tag270.xml" /><Relationship Id="rId14" Type="http://schemas.openxmlformats.org/officeDocument/2006/relationships/tags" Target="../tags/tag145.xml" /><Relationship Id="rId140" Type="http://schemas.openxmlformats.org/officeDocument/2006/relationships/tags" Target="../tags/tag271.xml" /><Relationship Id="rId141" Type="http://schemas.openxmlformats.org/officeDocument/2006/relationships/tags" Target="../tags/tag272.xml" /><Relationship Id="rId142" Type="http://schemas.openxmlformats.org/officeDocument/2006/relationships/tags" Target="../tags/tag273.xml" /><Relationship Id="rId143" Type="http://schemas.openxmlformats.org/officeDocument/2006/relationships/tags" Target="../tags/tag274.xml" /><Relationship Id="rId144" Type="http://schemas.openxmlformats.org/officeDocument/2006/relationships/tags" Target="../tags/tag275.xml" /><Relationship Id="rId145" Type="http://schemas.openxmlformats.org/officeDocument/2006/relationships/tags" Target="../tags/tag276.xml" /><Relationship Id="rId146" Type="http://schemas.openxmlformats.org/officeDocument/2006/relationships/tags" Target="../tags/tag277.xml" /><Relationship Id="rId147" Type="http://schemas.openxmlformats.org/officeDocument/2006/relationships/tags" Target="../tags/tag278.xml" /><Relationship Id="rId148" Type="http://schemas.openxmlformats.org/officeDocument/2006/relationships/tags" Target="../tags/tag279.xml" /><Relationship Id="rId149" Type="http://schemas.openxmlformats.org/officeDocument/2006/relationships/tags" Target="../tags/tag280.xml" /><Relationship Id="rId15" Type="http://schemas.openxmlformats.org/officeDocument/2006/relationships/tags" Target="../tags/tag146.xml" /><Relationship Id="rId150" Type="http://schemas.openxmlformats.org/officeDocument/2006/relationships/tags" Target="../tags/tag281.xml" /><Relationship Id="rId151" Type="http://schemas.openxmlformats.org/officeDocument/2006/relationships/tags" Target="../tags/tag282.xml" /><Relationship Id="rId152" Type="http://schemas.openxmlformats.org/officeDocument/2006/relationships/tags" Target="../tags/tag283.xml" /><Relationship Id="rId153" Type="http://schemas.openxmlformats.org/officeDocument/2006/relationships/tags" Target="../tags/tag284.xml" /><Relationship Id="rId154" Type="http://schemas.openxmlformats.org/officeDocument/2006/relationships/tags" Target="../tags/tag285.xml" /><Relationship Id="rId155" Type="http://schemas.openxmlformats.org/officeDocument/2006/relationships/tags" Target="../tags/tag286.xml" /><Relationship Id="rId156" Type="http://schemas.openxmlformats.org/officeDocument/2006/relationships/tags" Target="../tags/tag287.xml" /><Relationship Id="rId157" Type="http://schemas.openxmlformats.org/officeDocument/2006/relationships/tags" Target="../tags/tag288.xml" /><Relationship Id="rId158" Type="http://schemas.openxmlformats.org/officeDocument/2006/relationships/tags" Target="../tags/tag289.xml" /><Relationship Id="rId159" Type="http://schemas.openxmlformats.org/officeDocument/2006/relationships/tags" Target="../tags/tag290.xml" /><Relationship Id="rId16" Type="http://schemas.openxmlformats.org/officeDocument/2006/relationships/tags" Target="../tags/tag147.xml" /><Relationship Id="rId160" Type="http://schemas.openxmlformats.org/officeDocument/2006/relationships/tags" Target="../tags/tag291.xml" /><Relationship Id="rId161" Type="http://schemas.openxmlformats.org/officeDocument/2006/relationships/tags" Target="../tags/tag292.xml" /><Relationship Id="rId162" Type="http://schemas.openxmlformats.org/officeDocument/2006/relationships/tags" Target="../tags/tag293.xml" /><Relationship Id="rId163" Type="http://schemas.openxmlformats.org/officeDocument/2006/relationships/tags" Target="../tags/tag294.xml" /><Relationship Id="rId164" Type="http://schemas.openxmlformats.org/officeDocument/2006/relationships/tags" Target="../tags/tag295.xml" /><Relationship Id="rId165" Type="http://schemas.openxmlformats.org/officeDocument/2006/relationships/tags" Target="../tags/tag296.xml" /><Relationship Id="rId166" Type="http://schemas.openxmlformats.org/officeDocument/2006/relationships/tags" Target="../tags/tag297.xml" /><Relationship Id="rId167" Type="http://schemas.openxmlformats.org/officeDocument/2006/relationships/tags" Target="../tags/tag298.xml" /><Relationship Id="rId168" Type="http://schemas.openxmlformats.org/officeDocument/2006/relationships/tags" Target="../tags/tag299.xml" /><Relationship Id="rId169" Type="http://schemas.openxmlformats.org/officeDocument/2006/relationships/tags" Target="../tags/tag300.xml" /><Relationship Id="rId17" Type="http://schemas.openxmlformats.org/officeDocument/2006/relationships/tags" Target="../tags/tag148.xml" /><Relationship Id="rId170" Type="http://schemas.openxmlformats.org/officeDocument/2006/relationships/tags" Target="../tags/tag301.xml" /><Relationship Id="rId171" Type="http://schemas.openxmlformats.org/officeDocument/2006/relationships/tags" Target="../tags/tag302.xml" /><Relationship Id="rId172" Type="http://schemas.openxmlformats.org/officeDocument/2006/relationships/tags" Target="../tags/tag303.xml" /><Relationship Id="rId173" Type="http://schemas.openxmlformats.org/officeDocument/2006/relationships/tags" Target="../tags/tag304.xml" /><Relationship Id="rId174" Type="http://schemas.openxmlformats.org/officeDocument/2006/relationships/tags" Target="../tags/tag305.xml" /><Relationship Id="rId175" Type="http://schemas.openxmlformats.org/officeDocument/2006/relationships/tags" Target="../tags/tag306.xml" /><Relationship Id="rId176" Type="http://schemas.openxmlformats.org/officeDocument/2006/relationships/tags" Target="../tags/tag307.xml" /><Relationship Id="rId177" Type="http://schemas.openxmlformats.org/officeDocument/2006/relationships/tags" Target="../tags/tag308.xml" /><Relationship Id="rId178" Type="http://schemas.openxmlformats.org/officeDocument/2006/relationships/tags" Target="../tags/tag309.xml" /><Relationship Id="rId179" Type="http://schemas.openxmlformats.org/officeDocument/2006/relationships/tags" Target="../tags/tag310.xml" /><Relationship Id="rId18" Type="http://schemas.openxmlformats.org/officeDocument/2006/relationships/tags" Target="../tags/tag149.xml" /><Relationship Id="rId180" Type="http://schemas.openxmlformats.org/officeDocument/2006/relationships/tags" Target="../tags/tag311.xml" /><Relationship Id="rId181" Type="http://schemas.openxmlformats.org/officeDocument/2006/relationships/tags" Target="../tags/tag312.xml" /><Relationship Id="rId182" Type="http://schemas.openxmlformats.org/officeDocument/2006/relationships/tags" Target="../tags/tag313.xml" /><Relationship Id="rId183" Type="http://schemas.openxmlformats.org/officeDocument/2006/relationships/tags" Target="../tags/tag314.xml" /><Relationship Id="rId184" Type="http://schemas.openxmlformats.org/officeDocument/2006/relationships/tags" Target="../tags/tag315.xml" /><Relationship Id="rId185" Type="http://schemas.openxmlformats.org/officeDocument/2006/relationships/tags" Target="../tags/tag316.xml" /><Relationship Id="rId186" Type="http://schemas.openxmlformats.org/officeDocument/2006/relationships/tags" Target="../tags/tag317.xml" /><Relationship Id="rId187" Type="http://schemas.openxmlformats.org/officeDocument/2006/relationships/tags" Target="../tags/tag318.xml" /><Relationship Id="rId188" Type="http://schemas.openxmlformats.org/officeDocument/2006/relationships/tags" Target="../tags/tag319.xml" /><Relationship Id="rId189" Type="http://schemas.openxmlformats.org/officeDocument/2006/relationships/tags" Target="../tags/tag320.xml" /><Relationship Id="rId19" Type="http://schemas.openxmlformats.org/officeDocument/2006/relationships/tags" Target="../tags/tag150.xml" /><Relationship Id="rId190" Type="http://schemas.openxmlformats.org/officeDocument/2006/relationships/tags" Target="../tags/tag321.xml" /><Relationship Id="rId191" Type="http://schemas.openxmlformats.org/officeDocument/2006/relationships/tags" Target="../tags/tag322.xml" /><Relationship Id="rId192" Type="http://schemas.openxmlformats.org/officeDocument/2006/relationships/tags" Target="../tags/tag323.xml" /><Relationship Id="rId193" Type="http://schemas.openxmlformats.org/officeDocument/2006/relationships/tags" Target="../tags/tag324.xml" /><Relationship Id="rId194" Type="http://schemas.openxmlformats.org/officeDocument/2006/relationships/tags" Target="../tags/tag325.xml" /><Relationship Id="rId195" Type="http://schemas.openxmlformats.org/officeDocument/2006/relationships/tags" Target="../tags/tag326.xml" /><Relationship Id="rId196" Type="http://schemas.openxmlformats.org/officeDocument/2006/relationships/tags" Target="../tags/tag327.xml" /><Relationship Id="rId197" Type="http://schemas.openxmlformats.org/officeDocument/2006/relationships/tags" Target="../tags/tag328.xml" /><Relationship Id="rId198" Type="http://schemas.openxmlformats.org/officeDocument/2006/relationships/tags" Target="../tags/tag329.xml" /><Relationship Id="rId199" Type="http://schemas.openxmlformats.org/officeDocument/2006/relationships/tags" Target="../tags/tag330.xml" /><Relationship Id="rId2" Type="http://schemas.openxmlformats.org/officeDocument/2006/relationships/tags" Target="../tags/tag134.xml" /><Relationship Id="rId20" Type="http://schemas.openxmlformats.org/officeDocument/2006/relationships/tags" Target="../tags/tag151.xml" /><Relationship Id="rId200" Type="http://schemas.openxmlformats.org/officeDocument/2006/relationships/tags" Target="../tags/tag331.xml" /><Relationship Id="rId201" Type="http://schemas.openxmlformats.org/officeDocument/2006/relationships/tags" Target="../tags/tag332.xml" /><Relationship Id="rId202" Type="http://schemas.openxmlformats.org/officeDocument/2006/relationships/tags" Target="../tags/tag333.xml" /><Relationship Id="rId203" Type="http://schemas.openxmlformats.org/officeDocument/2006/relationships/tags" Target="../tags/tag334.xml" /><Relationship Id="rId204" Type="http://schemas.openxmlformats.org/officeDocument/2006/relationships/tags" Target="../tags/tag335.xml" /><Relationship Id="rId205" Type="http://schemas.openxmlformats.org/officeDocument/2006/relationships/tags" Target="../tags/tag336.xml" /><Relationship Id="rId206" Type="http://schemas.openxmlformats.org/officeDocument/2006/relationships/tags" Target="../tags/tag337.xml" /><Relationship Id="rId207" Type="http://schemas.openxmlformats.org/officeDocument/2006/relationships/tags" Target="../tags/tag338.xml" /><Relationship Id="rId208" Type="http://schemas.openxmlformats.org/officeDocument/2006/relationships/tags" Target="../tags/tag339.xml" /><Relationship Id="rId209" Type="http://schemas.openxmlformats.org/officeDocument/2006/relationships/tags" Target="../tags/tag340.xml" /><Relationship Id="rId21" Type="http://schemas.openxmlformats.org/officeDocument/2006/relationships/tags" Target="../tags/tag152.xml" /><Relationship Id="rId210" Type="http://schemas.openxmlformats.org/officeDocument/2006/relationships/tags" Target="../tags/tag341.xml" /><Relationship Id="rId211" Type="http://schemas.openxmlformats.org/officeDocument/2006/relationships/tags" Target="../tags/tag342.xml" /><Relationship Id="rId212" Type="http://schemas.openxmlformats.org/officeDocument/2006/relationships/tags" Target="../tags/tag343.xml" /><Relationship Id="rId213" Type="http://schemas.openxmlformats.org/officeDocument/2006/relationships/tags" Target="../tags/tag344.xml" /><Relationship Id="rId214" Type="http://schemas.openxmlformats.org/officeDocument/2006/relationships/tags" Target="../tags/tag345.xml" /><Relationship Id="rId215" Type="http://schemas.openxmlformats.org/officeDocument/2006/relationships/tags" Target="../tags/tag346.xml" /><Relationship Id="rId216" Type="http://schemas.openxmlformats.org/officeDocument/2006/relationships/tags" Target="../tags/tag347.xml" /><Relationship Id="rId217" Type="http://schemas.openxmlformats.org/officeDocument/2006/relationships/tags" Target="../tags/tag348.xml" /><Relationship Id="rId218" Type="http://schemas.openxmlformats.org/officeDocument/2006/relationships/tags" Target="../tags/tag349.xml" /><Relationship Id="rId219" Type="http://schemas.openxmlformats.org/officeDocument/2006/relationships/tags" Target="../tags/tag350.xml" /><Relationship Id="rId22" Type="http://schemas.openxmlformats.org/officeDocument/2006/relationships/tags" Target="../tags/tag153.xml" /><Relationship Id="rId220" Type="http://schemas.openxmlformats.org/officeDocument/2006/relationships/tags" Target="../tags/tag351.xml" /><Relationship Id="rId221" Type="http://schemas.openxmlformats.org/officeDocument/2006/relationships/tags" Target="../tags/tag352.xml" /><Relationship Id="rId222" Type="http://schemas.openxmlformats.org/officeDocument/2006/relationships/tags" Target="../tags/tag353.xml" /><Relationship Id="rId223" Type="http://schemas.openxmlformats.org/officeDocument/2006/relationships/tags" Target="../tags/tag354.xml" /><Relationship Id="rId224" Type="http://schemas.openxmlformats.org/officeDocument/2006/relationships/tags" Target="../tags/tag355.xml" /><Relationship Id="rId225" Type="http://schemas.openxmlformats.org/officeDocument/2006/relationships/tags" Target="../tags/tag356.xml" /><Relationship Id="rId226" Type="http://schemas.openxmlformats.org/officeDocument/2006/relationships/tags" Target="../tags/tag357.xml" /><Relationship Id="rId227" Type="http://schemas.openxmlformats.org/officeDocument/2006/relationships/tags" Target="../tags/tag358.xml" /><Relationship Id="rId228" Type="http://schemas.openxmlformats.org/officeDocument/2006/relationships/tags" Target="../tags/tag359.xml" /><Relationship Id="rId229" Type="http://schemas.openxmlformats.org/officeDocument/2006/relationships/tags" Target="../tags/tag360.xml" /><Relationship Id="rId23" Type="http://schemas.openxmlformats.org/officeDocument/2006/relationships/tags" Target="../tags/tag154.xml" /><Relationship Id="rId230" Type="http://schemas.openxmlformats.org/officeDocument/2006/relationships/tags" Target="../tags/tag361.xml" /><Relationship Id="rId231" Type="http://schemas.openxmlformats.org/officeDocument/2006/relationships/tags" Target="../tags/tag362.xml" /><Relationship Id="rId232" Type="http://schemas.openxmlformats.org/officeDocument/2006/relationships/tags" Target="../tags/tag363.xml" /><Relationship Id="rId233" Type="http://schemas.openxmlformats.org/officeDocument/2006/relationships/tags" Target="../tags/tag364.xml" /><Relationship Id="rId234" Type="http://schemas.openxmlformats.org/officeDocument/2006/relationships/tags" Target="../tags/tag365.xml" /><Relationship Id="rId235" Type="http://schemas.openxmlformats.org/officeDocument/2006/relationships/tags" Target="../tags/tag366.xml" /><Relationship Id="rId236" Type="http://schemas.openxmlformats.org/officeDocument/2006/relationships/tags" Target="../tags/tag367.xml" /><Relationship Id="rId237" Type="http://schemas.openxmlformats.org/officeDocument/2006/relationships/tags" Target="../tags/tag368.xml" /><Relationship Id="rId238" Type="http://schemas.openxmlformats.org/officeDocument/2006/relationships/tags" Target="../tags/tag369.xml" /><Relationship Id="rId239" Type="http://schemas.openxmlformats.org/officeDocument/2006/relationships/tags" Target="../tags/tag370.xml" /><Relationship Id="rId24" Type="http://schemas.openxmlformats.org/officeDocument/2006/relationships/tags" Target="../tags/tag155.xml" /><Relationship Id="rId240" Type="http://schemas.openxmlformats.org/officeDocument/2006/relationships/tags" Target="../tags/tag371.xml" /><Relationship Id="rId241" Type="http://schemas.openxmlformats.org/officeDocument/2006/relationships/tags" Target="../tags/tag372.xml" /><Relationship Id="rId242" Type="http://schemas.openxmlformats.org/officeDocument/2006/relationships/tags" Target="../tags/tag373.xml" /><Relationship Id="rId243" Type="http://schemas.openxmlformats.org/officeDocument/2006/relationships/tags" Target="../tags/tag374.xml" /><Relationship Id="rId244" Type="http://schemas.openxmlformats.org/officeDocument/2006/relationships/tags" Target="../tags/tag375.xml" /><Relationship Id="rId245" Type="http://schemas.openxmlformats.org/officeDocument/2006/relationships/tags" Target="../tags/tag376.xml" /><Relationship Id="rId246" Type="http://schemas.openxmlformats.org/officeDocument/2006/relationships/tags" Target="../tags/tag377.xml" /><Relationship Id="rId247" Type="http://schemas.openxmlformats.org/officeDocument/2006/relationships/tags" Target="../tags/tag378.xml" /><Relationship Id="rId248" Type="http://schemas.openxmlformats.org/officeDocument/2006/relationships/tags" Target="../tags/tag379.xml" /><Relationship Id="rId249" Type="http://schemas.openxmlformats.org/officeDocument/2006/relationships/tags" Target="../tags/tag380.xml" /><Relationship Id="rId25" Type="http://schemas.openxmlformats.org/officeDocument/2006/relationships/tags" Target="../tags/tag156.xml" /><Relationship Id="rId250" Type="http://schemas.openxmlformats.org/officeDocument/2006/relationships/tags" Target="../tags/tag381.xml" /><Relationship Id="rId251" Type="http://schemas.openxmlformats.org/officeDocument/2006/relationships/tags" Target="../tags/tag382.xml" /><Relationship Id="rId252" Type="http://schemas.openxmlformats.org/officeDocument/2006/relationships/tags" Target="../tags/tag383.xml" /><Relationship Id="rId253" Type="http://schemas.openxmlformats.org/officeDocument/2006/relationships/tags" Target="../tags/tag384.xml" /><Relationship Id="rId254" Type="http://schemas.openxmlformats.org/officeDocument/2006/relationships/tags" Target="../tags/tag385.xml" /><Relationship Id="rId255" Type="http://schemas.openxmlformats.org/officeDocument/2006/relationships/tags" Target="../tags/tag386.xml" /><Relationship Id="rId256" Type="http://schemas.openxmlformats.org/officeDocument/2006/relationships/tags" Target="../tags/tag387.xml" /><Relationship Id="rId257" Type="http://schemas.openxmlformats.org/officeDocument/2006/relationships/tags" Target="../tags/tag388.xml" /><Relationship Id="rId258" Type="http://schemas.openxmlformats.org/officeDocument/2006/relationships/tags" Target="../tags/tag389.xml" /><Relationship Id="rId259" Type="http://schemas.openxmlformats.org/officeDocument/2006/relationships/tags" Target="../tags/tag390.xml" /><Relationship Id="rId26" Type="http://schemas.openxmlformats.org/officeDocument/2006/relationships/tags" Target="../tags/tag157.xml" /><Relationship Id="rId260" Type="http://schemas.openxmlformats.org/officeDocument/2006/relationships/tags" Target="../tags/tag391.xml" /><Relationship Id="rId261" Type="http://schemas.openxmlformats.org/officeDocument/2006/relationships/tags" Target="../tags/tag392.xml" /><Relationship Id="rId262" Type="http://schemas.openxmlformats.org/officeDocument/2006/relationships/tags" Target="../tags/tag393.xml" /><Relationship Id="rId263" Type="http://schemas.openxmlformats.org/officeDocument/2006/relationships/tags" Target="../tags/tag394.xml" /><Relationship Id="rId264" Type="http://schemas.openxmlformats.org/officeDocument/2006/relationships/tags" Target="../tags/tag395.xml" /><Relationship Id="rId265" Type="http://schemas.openxmlformats.org/officeDocument/2006/relationships/tags" Target="../tags/tag396.xml" /><Relationship Id="rId266" Type="http://schemas.openxmlformats.org/officeDocument/2006/relationships/tags" Target="../tags/tag397.xml" /><Relationship Id="rId267" Type="http://schemas.openxmlformats.org/officeDocument/2006/relationships/tags" Target="../tags/tag398.xml" /><Relationship Id="rId268" Type="http://schemas.openxmlformats.org/officeDocument/2006/relationships/tags" Target="../tags/tag399.xml" /><Relationship Id="rId269" Type="http://schemas.openxmlformats.org/officeDocument/2006/relationships/tags" Target="../tags/tag400.xml" /><Relationship Id="rId27" Type="http://schemas.openxmlformats.org/officeDocument/2006/relationships/tags" Target="../tags/tag158.xml" /><Relationship Id="rId270" Type="http://schemas.openxmlformats.org/officeDocument/2006/relationships/tags" Target="../tags/tag401.xml" /><Relationship Id="rId271" Type="http://schemas.openxmlformats.org/officeDocument/2006/relationships/tags" Target="../tags/tag402.xml" /><Relationship Id="rId272" Type="http://schemas.openxmlformats.org/officeDocument/2006/relationships/tags" Target="../tags/tag403.xml" /><Relationship Id="rId273" Type="http://schemas.openxmlformats.org/officeDocument/2006/relationships/tags" Target="../tags/tag404.xml" /><Relationship Id="rId274" Type="http://schemas.openxmlformats.org/officeDocument/2006/relationships/tags" Target="../tags/tag405.xml" /><Relationship Id="rId275" Type="http://schemas.openxmlformats.org/officeDocument/2006/relationships/tags" Target="../tags/tag406.xml" /><Relationship Id="rId276" Type="http://schemas.openxmlformats.org/officeDocument/2006/relationships/tags" Target="../tags/tag407.xml" /><Relationship Id="rId277" Type="http://schemas.openxmlformats.org/officeDocument/2006/relationships/tags" Target="../tags/tag408.xml" /><Relationship Id="rId278" Type="http://schemas.openxmlformats.org/officeDocument/2006/relationships/tags" Target="../tags/tag409.xml" /><Relationship Id="rId279" Type="http://schemas.openxmlformats.org/officeDocument/2006/relationships/tags" Target="../tags/tag410.xml" /><Relationship Id="rId28" Type="http://schemas.openxmlformats.org/officeDocument/2006/relationships/tags" Target="../tags/tag159.xml" /><Relationship Id="rId280" Type="http://schemas.openxmlformats.org/officeDocument/2006/relationships/tags" Target="../tags/tag411.xml" /><Relationship Id="rId281" Type="http://schemas.openxmlformats.org/officeDocument/2006/relationships/tags" Target="../tags/tag412.xml" /><Relationship Id="rId282" Type="http://schemas.openxmlformats.org/officeDocument/2006/relationships/tags" Target="../tags/tag413.xml" /><Relationship Id="rId283" Type="http://schemas.openxmlformats.org/officeDocument/2006/relationships/tags" Target="../tags/tag414.xml" /><Relationship Id="rId284" Type="http://schemas.openxmlformats.org/officeDocument/2006/relationships/tags" Target="../tags/tag415.xml" /><Relationship Id="rId285" Type="http://schemas.openxmlformats.org/officeDocument/2006/relationships/tags" Target="../tags/tag416.xml" /><Relationship Id="rId286" Type="http://schemas.openxmlformats.org/officeDocument/2006/relationships/tags" Target="../tags/tag417.xml" /><Relationship Id="rId287" Type="http://schemas.openxmlformats.org/officeDocument/2006/relationships/tags" Target="../tags/tag418.xml" /><Relationship Id="rId288" Type="http://schemas.openxmlformats.org/officeDocument/2006/relationships/tags" Target="../tags/tag419.xml" /><Relationship Id="rId289" Type="http://schemas.openxmlformats.org/officeDocument/2006/relationships/tags" Target="../tags/tag420.xml" /><Relationship Id="rId29" Type="http://schemas.openxmlformats.org/officeDocument/2006/relationships/tags" Target="../tags/tag160.xml" /><Relationship Id="rId290" Type="http://schemas.openxmlformats.org/officeDocument/2006/relationships/tags" Target="../tags/tag421.xml" /><Relationship Id="rId291" Type="http://schemas.openxmlformats.org/officeDocument/2006/relationships/tags" Target="../tags/tag422.xml" /><Relationship Id="rId292" Type="http://schemas.openxmlformats.org/officeDocument/2006/relationships/tags" Target="../tags/tag423.xml" /><Relationship Id="rId293" Type="http://schemas.openxmlformats.org/officeDocument/2006/relationships/tags" Target="../tags/tag424.xml" /><Relationship Id="rId294" Type="http://schemas.openxmlformats.org/officeDocument/2006/relationships/tags" Target="../tags/tag425.xml" /><Relationship Id="rId295" Type="http://schemas.openxmlformats.org/officeDocument/2006/relationships/tags" Target="../tags/tag426.xml" /><Relationship Id="rId296" Type="http://schemas.openxmlformats.org/officeDocument/2006/relationships/tags" Target="../tags/tag427.xml" /><Relationship Id="rId297" Type="http://schemas.openxmlformats.org/officeDocument/2006/relationships/tags" Target="../tags/tag428.xml" /><Relationship Id="rId3" Type="http://schemas.openxmlformats.org/officeDocument/2006/relationships/tags" Target="../tags/tag135.xml" /><Relationship Id="rId30" Type="http://schemas.openxmlformats.org/officeDocument/2006/relationships/tags" Target="../tags/tag161.xml" /><Relationship Id="rId31" Type="http://schemas.openxmlformats.org/officeDocument/2006/relationships/tags" Target="../tags/tag162.xml" /><Relationship Id="rId32" Type="http://schemas.openxmlformats.org/officeDocument/2006/relationships/tags" Target="../tags/tag163.xml" /><Relationship Id="rId33" Type="http://schemas.openxmlformats.org/officeDocument/2006/relationships/tags" Target="../tags/tag164.xml" /><Relationship Id="rId34" Type="http://schemas.openxmlformats.org/officeDocument/2006/relationships/tags" Target="../tags/tag165.xml" /><Relationship Id="rId35" Type="http://schemas.openxmlformats.org/officeDocument/2006/relationships/tags" Target="../tags/tag166.xml" /><Relationship Id="rId36" Type="http://schemas.openxmlformats.org/officeDocument/2006/relationships/tags" Target="../tags/tag167.xml" /><Relationship Id="rId37" Type="http://schemas.openxmlformats.org/officeDocument/2006/relationships/tags" Target="../tags/tag168.xml" /><Relationship Id="rId38" Type="http://schemas.openxmlformats.org/officeDocument/2006/relationships/tags" Target="../tags/tag169.xml" /><Relationship Id="rId39" Type="http://schemas.openxmlformats.org/officeDocument/2006/relationships/tags" Target="../tags/tag170.xml" /><Relationship Id="rId4" Type="http://schemas.openxmlformats.org/officeDocument/2006/relationships/tags" Target="../tags/tag136.xml" /><Relationship Id="rId40" Type="http://schemas.openxmlformats.org/officeDocument/2006/relationships/tags" Target="../tags/tag171.xml" /><Relationship Id="rId41" Type="http://schemas.openxmlformats.org/officeDocument/2006/relationships/tags" Target="../tags/tag172.xml" /><Relationship Id="rId42" Type="http://schemas.openxmlformats.org/officeDocument/2006/relationships/tags" Target="../tags/tag173.xml" /><Relationship Id="rId43" Type="http://schemas.openxmlformats.org/officeDocument/2006/relationships/tags" Target="../tags/tag174.xml" /><Relationship Id="rId44" Type="http://schemas.openxmlformats.org/officeDocument/2006/relationships/tags" Target="../tags/tag175.xml" /><Relationship Id="rId45" Type="http://schemas.openxmlformats.org/officeDocument/2006/relationships/tags" Target="../tags/tag176.xml" /><Relationship Id="rId46" Type="http://schemas.openxmlformats.org/officeDocument/2006/relationships/tags" Target="../tags/tag177.xml" /><Relationship Id="rId47" Type="http://schemas.openxmlformats.org/officeDocument/2006/relationships/tags" Target="../tags/tag178.xml" /><Relationship Id="rId48" Type="http://schemas.openxmlformats.org/officeDocument/2006/relationships/tags" Target="../tags/tag179.xml" /><Relationship Id="rId49" Type="http://schemas.openxmlformats.org/officeDocument/2006/relationships/tags" Target="../tags/tag180.xml" /><Relationship Id="rId5" Type="http://schemas.openxmlformats.org/officeDocument/2006/relationships/tags" Target="../tags/tag137.xml" /><Relationship Id="rId50" Type="http://schemas.openxmlformats.org/officeDocument/2006/relationships/tags" Target="../tags/tag181.xml" /><Relationship Id="rId51" Type="http://schemas.openxmlformats.org/officeDocument/2006/relationships/tags" Target="../tags/tag182.xml" /><Relationship Id="rId52" Type="http://schemas.openxmlformats.org/officeDocument/2006/relationships/tags" Target="../tags/tag183.xml" /><Relationship Id="rId53" Type="http://schemas.openxmlformats.org/officeDocument/2006/relationships/tags" Target="../tags/tag184.xml" /><Relationship Id="rId54" Type="http://schemas.openxmlformats.org/officeDocument/2006/relationships/tags" Target="../tags/tag185.xml" /><Relationship Id="rId55" Type="http://schemas.openxmlformats.org/officeDocument/2006/relationships/tags" Target="../tags/tag186.xml" /><Relationship Id="rId56" Type="http://schemas.openxmlformats.org/officeDocument/2006/relationships/tags" Target="../tags/tag187.xml" /><Relationship Id="rId57" Type="http://schemas.openxmlformats.org/officeDocument/2006/relationships/tags" Target="../tags/tag188.xml" /><Relationship Id="rId58" Type="http://schemas.openxmlformats.org/officeDocument/2006/relationships/tags" Target="../tags/tag189.xml" /><Relationship Id="rId59" Type="http://schemas.openxmlformats.org/officeDocument/2006/relationships/tags" Target="../tags/tag190.xml" /><Relationship Id="rId6" Type="http://schemas.openxmlformats.org/officeDocument/2006/relationships/tags" Target="../tags/tag138.xml" /><Relationship Id="rId60" Type="http://schemas.openxmlformats.org/officeDocument/2006/relationships/tags" Target="../tags/tag191.xml" /><Relationship Id="rId61" Type="http://schemas.openxmlformats.org/officeDocument/2006/relationships/tags" Target="../tags/tag192.xml" /><Relationship Id="rId62" Type="http://schemas.openxmlformats.org/officeDocument/2006/relationships/tags" Target="../tags/tag193.xml" /><Relationship Id="rId63" Type="http://schemas.openxmlformats.org/officeDocument/2006/relationships/tags" Target="../tags/tag194.xml" /><Relationship Id="rId64" Type="http://schemas.openxmlformats.org/officeDocument/2006/relationships/tags" Target="../tags/tag195.xml" /><Relationship Id="rId65" Type="http://schemas.openxmlformats.org/officeDocument/2006/relationships/tags" Target="../tags/tag196.xml" /><Relationship Id="rId66" Type="http://schemas.openxmlformats.org/officeDocument/2006/relationships/tags" Target="../tags/tag197.xml" /><Relationship Id="rId67" Type="http://schemas.openxmlformats.org/officeDocument/2006/relationships/tags" Target="../tags/tag198.xml" /><Relationship Id="rId68" Type="http://schemas.openxmlformats.org/officeDocument/2006/relationships/tags" Target="../tags/tag199.xml" /><Relationship Id="rId69" Type="http://schemas.openxmlformats.org/officeDocument/2006/relationships/tags" Target="../tags/tag200.xml" /><Relationship Id="rId7" Type="http://schemas.openxmlformats.org/officeDocument/2006/relationships/tags" Target="../tags/tag139.xml" /><Relationship Id="rId70" Type="http://schemas.openxmlformats.org/officeDocument/2006/relationships/tags" Target="../tags/tag201.xml" /><Relationship Id="rId71" Type="http://schemas.openxmlformats.org/officeDocument/2006/relationships/tags" Target="../tags/tag202.xml" /><Relationship Id="rId72" Type="http://schemas.openxmlformats.org/officeDocument/2006/relationships/tags" Target="../tags/tag203.xml" /><Relationship Id="rId73" Type="http://schemas.openxmlformats.org/officeDocument/2006/relationships/tags" Target="../tags/tag204.xml" /><Relationship Id="rId74" Type="http://schemas.openxmlformats.org/officeDocument/2006/relationships/tags" Target="../tags/tag205.xml" /><Relationship Id="rId75" Type="http://schemas.openxmlformats.org/officeDocument/2006/relationships/tags" Target="../tags/tag206.xml" /><Relationship Id="rId76" Type="http://schemas.openxmlformats.org/officeDocument/2006/relationships/tags" Target="../tags/tag207.xml" /><Relationship Id="rId77" Type="http://schemas.openxmlformats.org/officeDocument/2006/relationships/tags" Target="../tags/tag208.xml" /><Relationship Id="rId78" Type="http://schemas.openxmlformats.org/officeDocument/2006/relationships/tags" Target="../tags/tag209.xml" /><Relationship Id="rId79" Type="http://schemas.openxmlformats.org/officeDocument/2006/relationships/tags" Target="../tags/tag210.xml" /><Relationship Id="rId8" Type="http://schemas.openxmlformats.org/officeDocument/2006/relationships/tags" Target="../tags/tag140.xml" /><Relationship Id="rId80" Type="http://schemas.openxmlformats.org/officeDocument/2006/relationships/tags" Target="../tags/tag211.xml" /><Relationship Id="rId81" Type="http://schemas.openxmlformats.org/officeDocument/2006/relationships/tags" Target="../tags/tag212.xml" /><Relationship Id="rId82" Type="http://schemas.openxmlformats.org/officeDocument/2006/relationships/tags" Target="../tags/tag213.xml" /><Relationship Id="rId83" Type="http://schemas.openxmlformats.org/officeDocument/2006/relationships/tags" Target="../tags/tag214.xml" /><Relationship Id="rId84" Type="http://schemas.openxmlformats.org/officeDocument/2006/relationships/tags" Target="../tags/tag215.xml" /><Relationship Id="rId85" Type="http://schemas.openxmlformats.org/officeDocument/2006/relationships/tags" Target="../tags/tag216.xml" /><Relationship Id="rId86" Type="http://schemas.openxmlformats.org/officeDocument/2006/relationships/tags" Target="../tags/tag217.xml" /><Relationship Id="rId87" Type="http://schemas.openxmlformats.org/officeDocument/2006/relationships/tags" Target="../tags/tag218.xml" /><Relationship Id="rId88" Type="http://schemas.openxmlformats.org/officeDocument/2006/relationships/tags" Target="../tags/tag219.xml" /><Relationship Id="rId89" Type="http://schemas.openxmlformats.org/officeDocument/2006/relationships/tags" Target="../tags/tag220.xml" /><Relationship Id="rId9" Type="http://schemas.openxmlformats.org/officeDocument/2006/relationships/tags" Target="../tags/tag141.xml" /><Relationship Id="rId90" Type="http://schemas.openxmlformats.org/officeDocument/2006/relationships/tags" Target="../tags/tag221.xml" /><Relationship Id="rId91" Type="http://schemas.openxmlformats.org/officeDocument/2006/relationships/tags" Target="../tags/tag222.xml" /><Relationship Id="rId92" Type="http://schemas.openxmlformats.org/officeDocument/2006/relationships/tags" Target="../tags/tag223.xml" /><Relationship Id="rId93" Type="http://schemas.openxmlformats.org/officeDocument/2006/relationships/tags" Target="../tags/tag224.xml" /><Relationship Id="rId94" Type="http://schemas.openxmlformats.org/officeDocument/2006/relationships/tags" Target="../tags/tag225.xml" /><Relationship Id="rId95" Type="http://schemas.openxmlformats.org/officeDocument/2006/relationships/tags" Target="../tags/tag226.xml" /><Relationship Id="rId96" Type="http://schemas.openxmlformats.org/officeDocument/2006/relationships/tags" Target="../tags/tag227.xml" /><Relationship Id="rId97" Type="http://schemas.openxmlformats.org/officeDocument/2006/relationships/tags" Target="../tags/tag228.xml" /><Relationship Id="rId98" Type="http://schemas.openxmlformats.org/officeDocument/2006/relationships/tags" Target="../tags/tag229.xml" /><Relationship Id="rId99" Type="http://schemas.openxmlformats.org/officeDocument/2006/relationships/tags" Target="../tags/tag230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436.xml" /><Relationship Id="rId11" Type="http://schemas.openxmlformats.org/officeDocument/2006/relationships/tags" Target="../tags/tag437.xml" /><Relationship Id="rId12" Type="http://schemas.openxmlformats.org/officeDocument/2006/relationships/tags" Target="../tags/tag438.xml" /><Relationship Id="rId13" Type="http://schemas.openxmlformats.org/officeDocument/2006/relationships/tags" Target="../tags/tag439.xml" /><Relationship Id="rId14" Type="http://schemas.openxmlformats.org/officeDocument/2006/relationships/tags" Target="../tags/tag440.xml" /><Relationship Id="rId15" Type="http://schemas.openxmlformats.org/officeDocument/2006/relationships/tags" Target="../tags/tag441.xml" /><Relationship Id="rId16" Type="http://schemas.openxmlformats.org/officeDocument/2006/relationships/tags" Target="../tags/tag442.xml" /><Relationship Id="rId17" Type="http://schemas.openxmlformats.org/officeDocument/2006/relationships/tags" Target="../tags/tag443.xml" /><Relationship Id="rId18" Type="http://schemas.openxmlformats.org/officeDocument/2006/relationships/tags" Target="../tags/tag444.xml" /><Relationship Id="rId19" Type="http://schemas.openxmlformats.org/officeDocument/2006/relationships/tags" Target="../tags/tag445.xml" /><Relationship Id="rId2" Type="http://schemas.openxmlformats.org/officeDocument/2006/relationships/tags" Target="../tags/tag429.xml" /><Relationship Id="rId20" Type="http://schemas.openxmlformats.org/officeDocument/2006/relationships/tags" Target="../tags/tag446.xml" /><Relationship Id="rId21" Type="http://schemas.openxmlformats.org/officeDocument/2006/relationships/tags" Target="../tags/tag447.xml" /><Relationship Id="rId22" Type="http://schemas.openxmlformats.org/officeDocument/2006/relationships/tags" Target="../tags/tag448.xml" /><Relationship Id="rId23" Type="http://schemas.openxmlformats.org/officeDocument/2006/relationships/image" Target="../media/image19.png" /><Relationship Id="rId24" Type="http://schemas.openxmlformats.org/officeDocument/2006/relationships/tags" Target="../tags/tag449.xml" /><Relationship Id="rId3" Type="http://schemas.openxmlformats.org/officeDocument/2006/relationships/tags" Target="../tags/tag430.xml" /><Relationship Id="rId4" Type="http://schemas.openxmlformats.org/officeDocument/2006/relationships/tags" Target="../tags/tag431.xml" /><Relationship Id="rId5" Type="http://schemas.openxmlformats.org/officeDocument/2006/relationships/tags" Target="../tags/tag432.xml" /><Relationship Id="rId6" Type="http://schemas.openxmlformats.org/officeDocument/2006/relationships/tags" Target="../tags/tag433.xml" /><Relationship Id="rId7" Type="http://schemas.openxmlformats.org/officeDocument/2006/relationships/tags" Target="../tags/tag434.xml" /><Relationship Id="rId8" Type="http://schemas.openxmlformats.org/officeDocument/2006/relationships/image" Target="../media/image18.png" /><Relationship Id="rId9" Type="http://schemas.openxmlformats.org/officeDocument/2006/relationships/tags" Target="../tags/tag435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457.xml" /><Relationship Id="rId11" Type="http://schemas.openxmlformats.org/officeDocument/2006/relationships/tags" Target="../tags/tag458.xml" /><Relationship Id="rId12" Type="http://schemas.openxmlformats.org/officeDocument/2006/relationships/tags" Target="../tags/tag459.xml" /><Relationship Id="rId13" Type="http://schemas.openxmlformats.org/officeDocument/2006/relationships/tags" Target="../tags/tag460.xml" /><Relationship Id="rId14" Type="http://schemas.openxmlformats.org/officeDocument/2006/relationships/tags" Target="../tags/tag461.xml" /><Relationship Id="rId15" Type="http://schemas.openxmlformats.org/officeDocument/2006/relationships/tags" Target="../tags/tag462.xml" /><Relationship Id="rId16" Type="http://schemas.openxmlformats.org/officeDocument/2006/relationships/tags" Target="../tags/tag463.xml" /><Relationship Id="rId17" Type="http://schemas.openxmlformats.org/officeDocument/2006/relationships/tags" Target="../tags/tag464.xml" /><Relationship Id="rId18" Type="http://schemas.openxmlformats.org/officeDocument/2006/relationships/tags" Target="../tags/tag465.xml" /><Relationship Id="rId2" Type="http://schemas.openxmlformats.org/officeDocument/2006/relationships/tags" Target="../tags/tag450.xml" /><Relationship Id="rId3" Type="http://schemas.openxmlformats.org/officeDocument/2006/relationships/tags" Target="../tags/tag451.xml" /><Relationship Id="rId4" Type="http://schemas.openxmlformats.org/officeDocument/2006/relationships/tags" Target="../tags/tag452.xml" /><Relationship Id="rId5" Type="http://schemas.openxmlformats.org/officeDocument/2006/relationships/tags" Target="../tags/tag453.xml" /><Relationship Id="rId6" Type="http://schemas.openxmlformats.org/officeDocument/2006/relationships/tags" Target="../tags/tag454.xml" /><Relationship Id="rId7" Type="http://schemas.openxmlformats.org/officeDocument/2006/relationships/tags" Target="../tags/tag455.xml" /><Relationship Id="rId8" Type="http://schemas.openxmlformats.org/officeDocument/2006/relationships/tags" Target="../tags/tag456.xml" /><Relationship Id="rId9" Type="http://schemas.openxmlformats.org/officeDocument/2006/relationships/image" Target="../media/image18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0" name="文本框 19" title=""/>
          <p:cNvSpPr txBox="1"/>
          <p:nvPr>
            <p:custDataLst>
              <p:tags r:id="rId3"/>
            </p:custDataLst>
          </p:nvPr>
        </p:nvSpPr>
        <p:spPr>
          <a:xfrm>
            <a:off x="695325" y="2132330"/>
            <a:ext cx="11049635" cy="1715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第</a:t>
            </a:r>
            <a:r>
              <a:rPr lang="en-US" altLang="zh-CN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1</a:t>
            </a:r>
            <a:r>
              <a:rPr lang="zh-CN" altLang="en-US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节</a:t>
            </a:r>
            <a:r>
              <a:rPr lang="en-US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  </a:t>
            </a:r>
            <a:r>
              <a:rPr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 </a:t>
            </a:r>
            <a:endParaRPr sz="4400" b="1" kern="100" smtClean="0">
              <a:solidFill>
                <a:schemeClr val="tx1"/>
              </a:solidFill>
              <a:latin typeface="+mj-ea"/>
              <a:ea typeface="+mj-ea"/>
              <a:cs typeface="+mn-ea"/>
              <a:sym typeface="+mn-lt"/>
            </a:endParaRPr>
          </a:p>
          <a:p>
            <a:pPr marL="0" marR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从全球变暖谈起</a:t>
            </a:r>
            <a:endParaRPr lang="zh-CN" sz="4400" b="1" kern="100" smtClean="0">
              <a:solidFill>
                <a:schemeClr val="tx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 title=""/>
          <p:cNvSpPr txBox="1"/>
          <p:nvPr>
            <p:custDataLst>
              <p:tags r:id="rId8"/>
            </p:custDataLst>
          </p:nvPr>
        </p:nvSpPr>
        <p:spPr>
          <a:xfrm>
            <a:off x="767080" y="981075"/>
            <a:ext cx="4142105" cy="685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latin typeface="微软雅黑" panose="020b0503020204020204" charset="-122"/>
                <a:ea typeface="微软雅黑"/>
              </a:rPr>
              <a:t>摄氏温标及其规定</a:t>
            </a:r>
            <a:endParaRPr lang="zh-CN" altLang="en-US" sz="3200" b="1">
              <a:latin typeface="微软雅黑" panose="020b0503020204020204" charset="-122"/>
              <a:ea typeface="微软雅黑"/>
            </a:endParaRPr>
          </a:p>
        </p:txBody>
      </p:sp>
      <p:sp>
        <p:nvSpPr>
          <p:cNvPr id="10" name="矩形 9" title=""/>
          <p:cNvSpPr/>
          <p:nvPr>
            <p:custDataLst>
              <p:tags r:id="rId9"/>
            </p:custDataLst>
          </p:nvPr>
        </p:nvSpPr>
        <p:spPr>
          <a:xfrm>
            <a:off x="3502984" y="15961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温度和温度计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10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>
              <p:custDataLst>
                <p:tags r:id="rId11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12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0" name="图片 99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b="12478"/>
          <a:stretch>
            <a:fillRect/>
          </a:stretch>
        </p:blipFill>
        <p:spPr>
          <a:xfrm>
            <a:off x="6167755" y="1557020"/>
            <a:ext cx="3475355" cy="4055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 title=""/>
          <p:cNvSpPr txBox="1"/>
          <p:nvPr>
            <p:custDataLst>
              <p:tags r:id="rId15"/>
            </p:custDataLst>
          </p:nvPr>
        </p:nvSpPr>
        <p:spPr>
          <a:xfrm>
            <a:off x="774065" y="1965960"/>
            <a:ext cx="4639945" cy="3823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</a:rPr>
              <a:t>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上面采用的分度方法是摄氏温标，摄氏温标是由瑞典科学家摄尔西斯首先制定的，现在是我们日常生活中常用的温标。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6"/>
            </p:custDataLst>
          </p:nvPr>
        </p:nvSpPr>
        <p:spPr>
          <a:xfrm>
            <a:off x="6192520" y="5709285"/>
            <a:ext cx="3602990" cy="4978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</a:rPr>
              <a:t>摄尔西斯</a:t>
            </a:r>
            <a:r>
              <a:rPr lang="en-US" altLang="zh-CN" sz="2400" b="1">
                <a:latin typeface="宋体" panose="02010600030101010101" pitchFamily="2" charset="-122"/>
                <a:cs typeface="宋体" panose="02010600030101010101" pitchFamily="2" charset="-122"/>
              </a:rPr>
              <a:t> (</a:t>
            </a: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</a:rPr>
              <a:t>1701－1744）</a:t>
            </a:r>
            <a:endParaRPr lang="zh-CN" altLang="en-US" sz="24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154" name="Text Box 10" title=""/>
          <p:cNvSpPr txBox="1"/>
          <p:nvPr>
            <p:custDataLst>
              <p:tags r:id="rId8"/>
            </p:custDataLst>
          </p:nvPr>
        </p:nvSpPr>
        <p:spPr>
          <a:xfrm>
            <a:off x="911225" y="1701165"/>
            <a:ext cx="10416540" cy="17919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2225" cap="flat" cmpd="sng">
            <a:solidFill>
              <a:schemeClr val="accent5">
                <a:lumMod val="40000"/>
                <a:lumOff val="6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在1个标准大气压下，冰水混合物的温度为0℃，水沸腾时的温度为100℃。在0℃和</a:t>
            </a:r>
            <a:r>
              <a:rPr lang="en-US" altLang="zh-CN" sz="28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100℃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之间分成</a:t>
            </a:r>
            <a:r>
              <a:rPr lang="en-US" altLang="zh-CN" sz="28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100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等份，每一等份为</a:t>
            </a:r>
            <a:r>
              <a:rPr lang="en-US" altLang="zh-CN" sz="28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1℃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，读作</a:t>
            </a:r>
            <a:r>
              <a:rPr lang="en-US" altLang="zh-CN" sz="28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摄氏度。</a:t>
            </a:r>
            <a:endParaRPr kumimoji="0" lang="zh-CN" altLang="en-US" sz="2800" kern="1200" cap="none" spc="0" normalizeH="0" baseline="0" noProof="1">
              <a:solidFill>
                <a:srgbClr val="0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9"/>
            </p:custDataLst>
          </p:nvPr>
        </p:nvSpPr>
        <p:spPr>
          <a:xfrm>
            <a:off x="767080" y="981075"/>
            <a:ext cx="4142105" cy="685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latin typeface="微软雅黑" panose="020b0503020204020204" charset="-122"/>
                <a:ea typeface="微软雅黑"/>
              </a:rPr>
              <a:t>摄氏温标及其规定</a:t>
            </a:r>
            <a:endParaRPr lang="zh-CN" altLang="en-US" sz="3200" b="1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3" name="Group 2" title=""/>
          <p:cNvGrpSpPr/>
          <p:nvPr>
            <p:custDataLst>
              <p:tags r:id="rId10"/>
            </p:custDataLst>
          </p:nvPr>
        </p:nvGrpSpPr>
        <p:grpSpPr>
          <a:xfrm flipH="1">
            <a:off x="3173095" y="3809365"/>
            <a:ext cx="295910" cy="2469515"/>
            <a:chOff x="2784" y="336"/>
            <a:chExt cx="336" cy="3552"/>
          </a:xfrm>
        </p:grpSpPr>
        <p:sp>
          <p:nvSpPr>
            <p:cNvPr id="13315" name="AutoShape 3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784" y="672"/>
              <a:ext cx="288" cy="292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16" name="AutoShape 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02" y="864"/>
              <a:ext cx="48" cy="273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17" name="AutoShape 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902" y="2914"/>
              <a:ext cx="57" cy="682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  <a:effectLst/>
          </p:spPr>
          <p:txBody>
            <a:bodyPr wrap="none" anchor="ctr"/>
            <a:lstStyle/>
            <a:p>
              <a:pPr algn="ctr"/>
              <a:endParaRPr kumimoji="1" lang="zh-CN" altLang="zh-CN" sz="2400">
                <a:solidFill>
                  <a:srgbClr val="FF0000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3318" name="AutoShape 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784" y="336"/>
              <a:ext cx="336" cy="336"/>
            </a:xfrm>
            <a:custGeom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19" name="AutoShape 7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832" y="3552"/>
              <a:ext cx="192" cy="336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3323" name="AutoShape 11" title="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663950" y="5050790"/>
            <a:ext cx="884555" cy="408940"/>
          </a:xfrm>
          <a:prstGeom prst="wedgeRoundRectCallout">
            <a:avLst>
              <a:gd name="adj1" fmla="val -83970"/>
              <a:gd name="adj2" fmla="val 88034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</a:ln>
          <a:effectLst/>
        </p:spPr>
        <p:txBody>
          <a:bodyPr lIns="0" tIns="0" rIns="0" bIns="0"/>
          <a:lstStyle/>
          <a:p>
            <a:pPr algn="ctr"/>
            <a:r>
              <a:rPr kumimoji="1" lang="en-US" altLang="zh-CN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0℃</a:t>
            </a:r>
            <a:endParaRPr kumimoji="1" lang="en-US" altLang="zh-CN" sz="2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25" name="Line 13" title="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rot="300000">
            <a:off x="1779270" y="5779135"/>
            <a:ext cx="857885" cy="247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3326" name="Text Box 14" title="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835025" y="5290820"/>
            <a:ext cx="2044065" cy="4368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no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冰水混合物</a:t>
            </a:r>
            <a:endParaRPr kumimoji="1" lang="zh-CN" altLang="en-US" sz="24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Group 15" title=""/>
          <p:cNvGrpSpPr/>
          <p:nvPr>
            <p:custDataLst>
              <p:tags r:id="rId19"/>
            </p:custDataLst>
          </p:nvPr>
        </p:nvGrpSpPr>
        <p:grpSpPr>
          <a:xfrm>
            <a:off x="2406015" y="5662930"/>
            <a:ext cx="1871980" cy="814705"/>
            <a:chOff x="2481" y="2972"/>
            <a:chExt cx="2320" cy="1160"/>
          </a:xfrm>
        </p:grpSpPr>
        <p:grpSp>
          <p:nvGrpSpPr>
            <p:cNvPr id="6" name="Group 16"/>
            <p:cNvGrpSpPr/>
            <p:nvPr>
              <p:custDataLst>
                <p:tags r:id="rId20"/>
              </p:custDataLst>
            </p:nvPr>
          </p:nvGrpSpPr>
          <p:grpSpPr>
            <a:xfrm>
              <a:off x="2481" y="2972"/>
              <a:ext cx="2320" cy="1160"/>
              <a:chOff x="1768" y="2976"/>
              <a:chExt cx="2320" cy="1160"/>
            </a:xfrm>
          </p:grpSpPr>
          <p:sp>
            <p:nvSpPr>
              <p:cNvPr id="13329" name="Freeform 17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1768" y="2976"/>
                <a:ext cx="2320" cy="1160"/>
              </a:xfrm>
              <a:custGeom>
                <a:cxnLst>
                  <a:cxn ang="0">
                    <a:pos x="8" y="96"/>
                  </a:cxn>
                  <a:cxn ang="0">
                    <a:pos x="8" y="576"/>
                  </a:cxn>
                  <a:cxn ang="0">
                    <a:pos x="8" y="816"/>
                  </a:cxn>
                  <a:cxn ang="0">
                    <a:pos x="8" y="960"/>
                  </a:cxn>
                  <a:cxn ang="0">
                    <a:pos x="56" y="1104"/>
                  </a:cxn>
                  <a:cxn ang="0">
                    <a:pos x="248" y="1152"/>
                  </a:cxn>
                  <a:cxn ang="0">
                    <a:pos x="920" y="1152"/>
                  </a:cxn>
                  <a:cxn ang="0">
                    <a:pos x="1304" y="1152"/>
                  </a:cxn>
                  <a:cxn ang="0">
                    <a:pos x="1688" y="1152"/>
                  </a:cxn>
                  <a:cxn ang="0">
                    <a:pos x="2024" y="1152"/>
                  </a:cxn>
                  <a:cxn ang="0">
                    <a:pos x="2168" y="1104"/>
                  </a:cxn>
                  <a:cxn ang="0">
                    <a:pos x="2264" y="1008"/>
                  </a:cxn>
                  <a:cxn ang="0">
                    <a:pos x="2312" y="720"/>
                  </a:cxn>
                  <a:cxn ang="0">
                    <a:pos x="2312" y="0"/>
                  </a:cxn>
                </a:cxnLst>
                <a:rect l="0" t="0" r="r" b="b"/>
                <a:pathLst>
                  <a:path w="2320" h="1160">
                    <a:moveTo>
                      <a:pt x="8" y="96"/>
                    </a:moveTo>
                    <a:cubicBezTo>
                      <a:pt x="8" y="276"/>
                      <a:pt x="8" y="456"/>
                      <a:pt x="8" y="576"/>
                    </a:cubicBezTo>
                    <a:cubicBezTo>
                      <a:pt x="8" y="696"/>
                      <a:pt x="8" y="752"/>
                      <a:pt x="8" y="816"/>
                    </a:cubicBezTo>
                    <a:cubicBezTo>
                      <a:pt x="8" y="880"/>
                      <a:pt x="0" y="912"/>
                      <a:pt x="8" y="960"/>
                    </a:cubicBezTo>
                    <a:cubicBezTo>
                      <a:pt x="16" y="1008"/>
                      <a:pt x="16" y="1072"/>
                      <a:pt x="56" y="1104"/>
                    </a:cubicBezTo>
                    <a:cubicBezTo>
                      <a:pt x="96" y="1136"/>
                      <a:pt x="104" y="1144"/>
                      <a:pt x="248" y="1152"/>
                    </a:cubicBezTo>
                    <a:cubicBezTo>
                      <a:pt x="392" y="1160"/>
                      <a:pt x="744" y="1152"/>
                      <a:pt x="920" y="1152"/>
                    </a:cubicBezTo>
                    <a:cubicBezTo>
                      <a:pt x="1096" y="1152"/>
                      <a:pt x="1176" y="1152"/>
                      <a:pt x="1304" y="1152"/>
                    </a:cubicBezTo>
                    <a:cubicBezTo>
                      <a:pt x="1432" y="1152"/>
                      <a:pt x="1568" y="1152"/>
                      <a:pt x="1688" y="1152"/>
                    </a:cubicBezTo>
                    <a:cubicBezTo>
                      <a:pt x="1808" y="1152"/>
                      <a:pt x="1944" y="1160"/>
                      <a:pt x="2024" y="1152"/>
                    </a:cubicBezTo>
                    <a:cubicBezTo>
                      <a:pt x="2104" y="1144"/>
                      <a:pt x="2128" y="1128"/>
                      <a:pt x="2168" y="1104"/>
                    </a:cubicBezTo>
                    <a:cubicBezTo>
                      <a:pt x="2208" y="1080"/>
                      <a:pt x="2240" y="1072"/>
                      <a:pt x="2264" y="1008"/>
                    </a:cubicBezTo>
                    <a:cubicBezTo>
                      <a:pt x="2288" y="944"/>
                      <a:pt x="2304" y="888"/>
                      <a:pt x="2312" y="720"/>
                    </a:cubicBezTo>
                    <a:cubicBezTo>
                      <a:pt x="2320" y="552"/>
                      <a:pt x="2316" y="276"/>
                      <a:pt x="2312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30" name="Line 18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776" y="3360"/>
                <a:ext cx="23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3331" name="AutoShape 19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19406146" flipV="1">
              <a:off x="2686" y="3285"/>
              <a:ext cx="235" cy="180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32" name="AutoShape 20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 rot="19406146" flipV="1">
              <a:off x="3785" y="3194"/>
              <a:ext cx="314" cy="323"/>
            </a:xfrm>
            <a:prstGeom prst="cube">
              <a:avLst>
                <a:gd name="adj" fmla="val 3468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33" name="AutoShape 21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 rot="21109728" flipV="1">
              <a:off x="3161" y="3260"/>
              <a:ext cx="240" cy="240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34" name="AutoShape 22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rot="926473" flipV="1">
              <a:off x="3992" y="3264"/>
              <a:ext cx="144" cy="192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35" name="AutoShape 23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 rot="21581376" flipV="1">
              <a:off x="4216" y="3212"/>
              <a:ext cx="240" cy="192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36" name="AutoShape 24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 rot="19406146" flipV="1">
              <a:off x="4471" y="3206"/>
              <a:ext cx="209" cy="244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37" name="Freeform 25"/>
            <p:cNvSpPr/>
            <p:nvPr>
              <p:custDataLst>
                <p:tags r:id="rId29"/>
              </p:custDataLst>
            </p:nvPr>
          </p:nvSpPr>
          <p:spPr bwMode="auto">
            <a:xfrm>
              <a:off x="2508" y="3648"/>
              <a:ext cx="924" cy="84"/>
            </a:xfrm>
            <a:custGeom>
              <a:cxnLst>
                <a:cxn ang="0">
                  <a:pos x="0" y="60"/>
                </a:cxn>
                <a:cxn ang="0">
                  <a:pos x="156" y="24"/>
                </a:cxn>
                <a:cxn ang="0">
                  <a:pos x="408" y="84"/>
                </a:cxn>
                <a:cxn ang="0">
                  <a:pos x="672" y="72"/>
                </a:cxn>
                <a:cxn ang="0">
                  <a:pos x="780" y="0"/>
                </a:cxn>
                <a:cxn ang="0">
                  <a:pos x="888" y="24"/>
                </a:cxn>
                <a:cxn ang="0">
                  <a:pos x="924" y="36"/>
                </a:cxn>
              </a:cxnLst>
              <a:rect l="0" t="0" r="r" b="b"/>
              <a:pathLst>
                <a:path w="924" h="84">
                  <a:moveTo>
                    <a:pt x="0" y="60"/>
                  </a:moveTo>
                  <a:cubicBezTo>
                    <a:pt x="99" y="27"/>
                    <a:pt x="47" y="40"/>
                    <a:pt x="156" y="24"/>
                  </a:cubicBezTo>
                  <a:cubicBezTo>
                    <a:pt x="245" y="35"/>
                    <a:pt x="322" y="63"/>
                    <a:pt x="408" y="84"/>
                  </a:cubicBezTo>
                  <a:cubicBezTo>
                    <a:pt x="496" y="80"/>
                    <a:pt x="585" y="82"/>
                    <a:pt x="672" y="72"/>
                  </a:cubicBezTo>
                  <a:cubicBezTo>
                    <a:pt x="711" y="67"/>
                    <a:pt x="740" y="13"/>
                    <a:pt x="780" y="0"/>
                  </a:cubicBezTo>
                  <a:cubicBezTo>
                    <a:pt x="821" y="8"/>
                    <a:pt x="848" y="13"/>
                    <a:pt x="888" y="24"/>
                  </a:cubicBezTo>
                  <a:cubicBezTo>
                    <a:pt x="900" y="27"/>
                    <a:pt x="924" y="36"/>
                    <a:pt x="924" y="3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38" name="Freeform 26"/>
            <p:cNvSpPr/>
            <p:nvPr>
              <p:custDataLst>
                <p:tags r:id="rId30"/>
              </p:custDataLst>
            </p:nvPr>
          </p:nvSpPr>
          <p:spPr bwMode="auto">
            <a:xfrm>
              <a:off x="3785" y="3648"/>
              <a:ext cx="996" cy="99"/>
            </a:xfrm>
            <a:custGeom>
              <a:cxnLst>
                <a:cxn ang="0">
                  <a:pos x="0" y="0"/>
                </a:cxn>
                <a:cxn ang="0">
                  <a:pos x="204" y="84"/>
                </a:cxn>
                <a:cxn ang="0">
                  <a:pos x="348" y="72"/>
                </a:cxn>
                <a:cxn ang="0">
                  <a:pos x="528" y="24"/>
                </a:cxn>
                <a:cxn ang="0">
                  <a:pos x="708" y="36"/>
                </a:cxn>
                <a:cxn ang="0">
                  <a:pos x="852" y="96"/>
                </a:cxn>
                <a:cxn ang="0">
                  <a:pos x="996" y="96"/>
                </a:cxn>
              </a:cxnLst>
              <a:rect l="0" t="0" r="r" b="b"/>
              <a:pathLst>
                <a:path w="996" h="99">
                  <a:moveTo>
                    <a:pt x="0" y="0"/>
                  </a:moveTo>
                  <a:cubicBezTo>
                    <a:pt x="57" y="57"/>
                    <a:pt x="127" y="65"/>
                    <a:pt x="204" y="84"/>
                  </a:cubicBezTo>
                  <a:cubicBezTo>
                    <a:pt x="252" y="80"/>
                    <a:pt x="300" y="80"/>
                    <a:pt x="348" y="72"/>
                  </a:cubicBezTo>
                  <a:cubicBezTo>
                    <a:pt x="409" y="62"/>
                    <a:pt x="466" y="34"/>
                    <a:pt x="528" y="24"/>
                  </a:cubicBezTo>
                  <a:cubicBezTo>
                    <a:pt x="588" y="28"/>
                    <a:pt x="648" y="27"/>
                    <a:pt x="708" y="36"/>
                  </a:cubicBezTo>
                  <a:cubicBezTo>
                    <a:pt x="761" y="44"/>
                    <a:pt x="802" y="93"/>
                    <a:pt x="852" y="96"/>
                  </a:cubicBezTo>
                  <a:cubicBezTo>
                    <a:pt x="900" y="99"/>
                    <a:pt x="948" y="96"/>
                    <a:pt x="996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39" name="Freeform 27"/>
            <p:cNvSpPr/>
            <p:nvPr>
              <p:custDataLst>
                <p:tags r:id="rId31"/>
              </p:custDataLst>
            </p:nvPr>
          </p:nvSpPr>
          <p:spPr bwMode="auto">
            <a:xfrm>
              <a:off x="3737" y="3885"/>
              <a:ext cx="996" cy="99"/>
            </a:xfrm>
            <a:custGeom>
              <a:cxnLst>
                <a:cxn ang="0">
                  <a:pos x="0" y="0"/>
                </a:cxn>
                <a:cxn ang="0">
                  <a:pos x="204" y="84"/>
                </a:cxn>
                <a:cxn ang="0">
                  <a:pos x="348" y="72"/>
                </a:cxn>
                <a:cxn ang="0">
                  <a:pos x="528" y="24"/>
                </a:cxn>
                <a:cxn ang="0">
                  <a:pos x="708" y="36"/>
                </a:cxn>
                <a:cxn ang="0">
                  <a:pos x="852" y="96"/>
                </a:cxn>
                <a:cxn ang="0">
                  <a:pos x="996" y="96"/>
                </a:cxn>
              </a:cxnLst>
              <a:rect l="0" t="0" r="r" b="b"/>
              <a:pathLst>
                <a:path w="996" h="99">
                  <a:moveTo>
                    <a:pt x="0" y="0"/>
                  </a:moveTo>
                  <a:cubicBezTo>
                    <a:pt x="57" y="57"/>
                    <a:pt x="127" y="65"/>
                    <a:pt x="204" y="84"/>
                  </a:cubicBezTo>
                  <a:cubicBezTo>
                    <a:pt x="252" y="80"/>
                    <a:pt x="300" y="80"/>
                    <a:pt x="348" y="72"/>
                  </a:cubicBezTo>
                  <a:cubicBezTo>
                    <a:pt x="409" y="62"/>
                    <a:pt x="466" y="34"/>
                    <a:pt x="528" y="24"/>
                  </a:cubicBezTo>
                  <a:cubicBezTo>
                    <a:pt x="588" y="28"/>
                    <a:pt x="648" y="27"/>
                    <a:pt x="708" y="36"/>
                  </a:cubicBezTo>
                  <a:cubicBezTo>
                    <a:pt x="761" y="44"/>
                    <a:pt x="802" y="93"/>
                    <a:pt x="852" y="96"/>
                  </a:cubicBezTo>
                  <a:cubicBezTo>
                    <a:pt x="900" y="99"/>
                    <a:pt x="948" y="96"/>
                    <a:pt x="996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40" name="Freeform 28"/>
            <p:cNvSpPr/>
            <p:nvPr>
              <p:custDataLst>
                <p:tags r:id="rId32"/>
              </p:custDataLst>
            </p:nvPr>
          </p:nvSpPr>
          <p:spPr bwMode="auto">
            <a:xfrm>
              <a:off x="2544" y="3840"/>
              <a:ext cx="996" cy="99"/>
            </a:xfrm>
            <a:custGeom>
              <a:cxnLst>
                <a:cxn ang="0">
                  <a:pos x="0" y="0"/>
                </a:cxn>
                <a:cxn ang="0">
                  <a:pos x="204" y="84"/>
                </a:cxn>
                <a:cxn ang="0">
                  <a:pos x="348" y="72"/>
                </a:cxn>
                <a:cxn ang="0">
                  <a:pos x="528" y="24"/>
                </a:cxn>
                <a:cxn ang="0">
                  <a:pos x="708" y="36"/>
                </a:cxn>
                <a:cxn ang="0">
                  <a:pos x="852" y="96"/>
                </a:cxn>
                <a:cxn ang="0">
                  <a:pos x="996" y="96"/>
                </a:cxn>
              </a:cxnLst>
              <a:rect l="0" t="0" r="r" b="b"/>
              <a:pathLst>
                <a:path w="996" h="99">
                  <a:moveTo>
                    <a:pt x="0" y="0"/>
                  </a:moveTo>
                  <a:cubicBezTo>
                    <a:pt x="57" y="57"/>
                    <a:pt x="127" y="65"/>
                    <a:pt x="204" y="84"/>
                  </a:cubicBezTo>
                  <a:cubicBezTo>
                    <a:pt x="252" y="80"/>
                    <a:pt x="300" y="80"/>
                    <a:pt x="348" y="72"/>
                  </a:cubicBezTo>
                  <a:cubicBezTo>
                    <a:pt x="409" y="62"/>
                    <a:pt x="466" y="34"/>
                    <a:pt x="528" y="24"/>
                  </a:cubicBezTo>
                  <a:cubicBezTo>
                    <a:pt x="588" y="28"/>
                    <a:pt x="648" y="27"/>
                    <a:pt x="708" y="36"/>
                  </a:cubicBezTo>
                  <a:cubicBezTo>
                    <a:pt x="761" y="44"/>
                    <a:pt x="802" y="93"/>
                    <a:pt x="852" y="96"/>
                  </a:cubicBezTo>
                  <a:cubicBezTo>
                    <a:pt x="900" y="99"/>
                    <a:pt x="948" y="96"/>
                    <a:pt x="996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41" name="AutoShape 29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 rot="19406146" flipV="1">
              <a:off x="2549" y="3255"/>
              <a:ext cx="243" cy="278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42" name="AutoShape 30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 rot="19406146" flipV="1">
              <a:off x="2921" y="3260"/>
              <a:ext cx="240" cy="134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5" name="组合 14" title=""/>
          <p:cNvGrpSpPr/>
          <p:nvPr>
            <p:custDataLst>
              <p:tags r:id="rId35"/>
            </p:custDataLst>
          </p:nvPr>
        </p:nvGrpSpPr>
        <p:grpSpPr>
          <a:xfrm>
            <a:off x="4553585" y="3794760"/>
            <a:ext cx="4102564" cy="2612447"/>
            <a:chOff x="4162" y="450"/>
            <a:chExt cx="8943" cy="6692"/>
          </a:xfrm>
        </p:grpSpPr>
        <p:grpSp>
          <p:nvGrpSpPr>
            <p:cNvPr id="7" name="Group 4"/>
            <p:cNvGrpSpPr/>
            <p:nvPr>
              <p:custDataLst>
                <p:tags r:id="rId36"/>
              </p:custDataLst>
            </p:nvPr>
          </p:nvGrpSpPr>
          <p:grpSpPr>
            <a:xfrm>
              <a:off x="8213" y="4950"/>
              <a:ext cx="3938" cy="2048"/>
              <a:chOff x="2432" y="2976"/>
              <a:chExt cx="2320" cy="1160"/>
            </a:xfrm>
          </p:grpSpPr>
          <p:sp>
            <p:nvSpPr>
              <p:cNvPr id="14341" name="Freeform 5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2432" y="2976"/>
                <a:ext cx="2320" cy="1160"/>
              </a:xfrm>
              <a:custGeom>
                <a:cxnLst>
                  <a:cxn ang="0">
                    <a:pos x="8" y="96"/>
                  </a:cxn>
                  <a:cxn ang="0">
                    <a:pos x="8" y="576"/>
                  </a:cxn>
                  <a:cxn ang="0">
                    <a:pos x="8" y="816"/>
                  </a:cxn>
                  <a:cxn ang="0">
                    <a:pos x="8" y="960"/>
                  </a:cxn>
                  <a:cxn ang="0">
                    <a:pos x="56" y="1104"/>
                  </a:cxn>
                  <a:cxn ang="0">
                    <a:pos x="248" y="1152"/>
                  </a:cxn>
                  <a:cxn ang="0">
                    <a:pos x="920" y="1152"/>
                  </a:cxn>
                  <a:cxn ang="0">
                    <a:pos x="1304" y="1152"/>
                  </a:cxn>
                  <a:cxn ang="0">
                    <a:pos x="1688" y="1152"/>
                  </a:cxn>
                  <a:cxn ang="0">
                    <a:pos x="2024" y="1152"/>
                  </a:cxn>
                  <a:cxn ang="0">
                    <a:pos x="2168" y="1104"/>
                  </a:cxn>
                  <a:cxn ang="0">
                    <a:pos x="2264" y="1008"/>
                  </a:cxn>
                  <a:cxn ang="0">
                    <a:pos x="2312" y="720"/>
                  </a:cxn>
                  <a:cxn ang="0">
                    <a:pos x="2312" y="0"/>
                  </a:cxn>
                </a:cxnLst>
                <a:rect l="0" t="0" r="r" b="b"/>
                <a:pathLst>
                  <a:path w="2320" h="1160">
                    <a:moveTo>
                      <a:pt x="8" y="96"/>
                    </a:moveTo>
                    <a:cubicBezTo>
                      <a:pt x="8" y="276"/>
                      <a:pt x="8" y="456"/>
                      <a:pt x="8" y="576"/>
                    </a:cubicBezTo>
                    <a:cubicBezTo>
                      <a:pt x="8" y="696"/>
                      <a:pt x="8" y="752"/>
                      <a:pt x="8" y="816"/>
                    </a:cubicBezTo>
                    <a:cubicBezTo>
                      <a:pt x="8" y="880"/>
                      <a:pt x="0" y="912"/>
                      <a:pt x="8" y="960"/>
                    </a:cubicBezTo>
                    <a:cubicBezTo>
                      <a:pt x="16" y="1008"/>
                      <a:pt x="16" y="1072"/>
                      <a:pt x="56" y="1104"/>
                    </a:cubicBezTo>
                    <a:cubicBezTo>
                      <a:pt x="96" y="1136"/>
                      <a:pt x="104" y="1144"/>
                      <a:pt x="248" y="1152"/>
                    </a:cubicBezTo>
                    <a:cubicBezTo>
                      <a:pt x="392" y="1160"/>
                      <a:pt x="744" y="1152"/>
                      <a:pt x="920" y="1152"/>
                    </a:cubicBezTo>
                    <a:cubicBezTo>
                      <a:pt x="1096" y="1152"/>
                      <a:pt x="1176" y="1152"/>
                      <a:pt x="1304" y="1152"/>
                    </a:cubicBezTo>
                    <a:cubicBezTo>
                      <a:pt x="1432" y="1152"/>
                      <a:pt x="1568" y="1152"/>
                      <a:pt x="1688" y="1152"/>
                    </a:cubicBezTo>
                    <a:cubicBezTo>
                      <a:pt x="1808" y="1152"/>
                      <a:pt x="1944" y="1160"/>
                      <a:pt x="2024" y="1152"/>
                    </a:cubicBezTo>
                    <a:cubicBezTo>
                      <a:pt x="2104" y="1144"/>
                      <a:pt x="2128" y="1128"/>
                      <a:pt x="2168" y="1104"/>
                    </a:cubicBezTo>
                    <a:cubicBezTo>
                      <a:pt x="2208" y="1080"/>
                      <a:pt x="2240" y="1072"/>
                      <a:pt x="2264" y="1008"/>
                    </a:cubicBezTo>
                    <a:cubicBezTo>
                      <a:pt x="2288" y="944"/>
                      <a:pt x="2304" y="888"/>
                      <a:pt x="2312" y="720"/>
                    </a:cubicBezTo>
                    <a:cubicBezTo>
                      <a:pt x="2320" y="552"/>
                      <a:pt x="2316" y="276"/>
                      <a:pt x="2312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42" name="Freeform 6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2448" y="3208"/>
                <a:ext cx="2304" cy="64"/>
              </a:xfrm>
              <a:custGeom>
                <a:cxnLst>
                  <a:cxn ang="0">
                    <a:pos x="0" y="56"/>
                  </a:cxn>
                  <a:cxn ang="0">
                    <a:pos x="96" y="56"/>
                  </a:cxn>
                  <a:cxn ang="0">
                    <a:pos x="240" y="56"/>
                  </a:cxn>
                  <a:cxn ang="0">
                    <a:pos x="336" y="8"/>
                  </a:cxn>
                  <a:cxn ang="0">
                    <a:pos x="432" y="56"/>
                  </a:cxn>
                  <a:cxn ang="0">
                    <a:pos x="528" y="56"/>
                  </a:cxn>
                  <a:cxn ang="0">
                    <a:pos x="624" y="8"/>
                  </a:cxn>
                  <a:cxn ang="0">
                    <a:pos x="720" y="56"/>
                  </a:cxn>
                  <a:cxn ang="0">
                    <a:pos x="864" y="8"/>
                  </a:cxn>
                  <a:cxn ang="0">
                    <a:pos x="960" y="56"/>
                  </a:cxn>
                  <a:cxn ang="0">
                    <a:pos x="1104" y="8"/>
                  </a:cxn>
                  <a:cxn ang="0">
                    <a:pos x="1200" y="56"/>
                  </a:cxn>
                  <a:cxn ang="0">
                    <a:pos x="1296" y="56"/>
                  </a:cxn>
                  <a:cxn ang="0">
                    <a:pos x="1344" y="8"/>
                  </a:cxn>
                  <a:cxn ang="0">
                    <a:pos x="1440" y="8"/>
                  </a:cxn>
                  <a:cxn ang="0">
                    <a:pos x="1488" y="56"/>
                  </a:cxn>
                  <a:cxn ang="0">
                    <a:pos x="1584" y="56"/>
                  </a:cxn>
                  <a:cxn ang="0">
                    <a:pos x="1680" y="8"/>
                  </a:cxn>
                  <a:cxn ang="0">
                    <a:pos x="1824" y="8"/>
                  </a:cxn>
                  <a:cxn ang="0">
                    <a:pos x="1872" y="56"/>
                  </a:cxn>
                  <a:cxn ang="0">
                    <a:pos x="2016" y="8"/>
                  </a:cxn>
                  <a:cxn ang="0">
                    <a:pos x="2160" y="56"/>
                  </a:cxn>
                  <a:cxn ang="0">
                    <a:pos x="2304" y="56"/>
                  </a:cxn>
                </a:cxnLst>
                <a:rect l="0" t="0" r="r" b="b"/>
                <a:pathLst>
                  <a:path w="2304" h="64">
                    <a:moveTo>
                      <a:pt x="0" y="56"/>
                    </a:moveTo>
                    <a:cubicBezTo>
                      <a:pt x="28" y="56"/>
                      <a:pt x="56" y="56"/>
                      <a:pt x="96" y="56"/>
                    </a:cubicBezTo>
                    <a:cubicBezTo>
                      <a:pt x="136" y="56"/>
                      <a:pt x="200" y="64"/>
                      <a:pt x="240" y="56"/>
                    </a:cubicBezTo>
                    <a:cubicBezTo>
                      <a:pt x="280" y="48"/>
                      <a:pt x="304" y="8"/>
                      <a:pt x="336" y="8"/>
                    </a:cubicBezTo>
                    <a:cubicBezTo>
                      <a:pt x="368" y="8"/>
                      <a:pt x="400" y="48"/>
                      <a:pt x="432" y="56"/>
                    </a:cubicBezTo>
                    <a:cubicBezTo>
                      <a:pt x="464" y="64"/>
                      <a:pt x="496" y="64"/>
                      <a:pt x="528" y="56"/>
                    </a:cubicBezTo>
                    <a:cubicBezTo>
                      <a:pt x="560" y="48"/>
                      <a:pt x="592" y="8"/>
                      <a:pt x="624" y="8"/>
                    </a:cubicBezTo>
                    <a:cubicBezTo>
                      <a:pt x="656" y="8"/>
                      <a:pt x="680" y="56"/>
                      <a:pt x="720" y="56"/>
                    </a:cubicBezTo>
                    <a:cubicBezTo>
                      <a:pt x="760" y="56"/>
                      <a:pt x="824" y="8"/>
                      <a:pt x="864" y="8"/>
                    </a:cubicBezTo>
                    <a:cubicBezTo>
                      <a:pt x="904" y="8"/>
                      <a:pt x="920" y="56"/>
                      <a:pt x="960" y="56"/>
                    </a:cubicBezTo>
                    <a:cubicBezTo>
                      <a:pt x="1000" y="56"/>
                      <a:pt x="1064" y="8"/>
                      <a:pt x="1104" y="8"/>
                    </a:cubicBezTo>
                    <a:cubicBezTo>
                      <a:pt x="1144" y="8"/>
                      <a:pt x="1168" y="48"/>
                      <a:pt x="1200" y="56"/>
                    </a:cubicBezTo>
                    <a:cubicBezTo>
                      <a:pt x="1232" y="64"/>
                      <a:pt x="1272" y="64"/>
                      <a:pt x="1296" y="56"/>
                    </a:cubicBezTo>
                    <a:cubicBezTo>
                      <a:pt x="1320" y="48"/>
                      <a:pt x="1320" y="16"/>
                      <a:pt x="1344" y="8"/>
                    </a:cubicBezTo>
                    <a:cubicBezTo>
                      <a:pt x="1368" y="0"/>
                      <a:pt x="1416" y="0"/>
                      <a:pt x="1440" y="8"/>
                    </a:cubicBezTo>
                    <a:cubicBezTo>
                      <a:pt x="1464" y="16"/>
                      <a:pt x="1464" y="48"/>
                      <a:pt x="1488" y="56"/>
                    </a:cubicBezTo>
                    <a:cubicBezTo>
                      <a:pt x="1512" y="64"/>
                      <a:pt x="1552" y="64"/>
                      <a:pt x="1584" y="56"/>
                    </a:cubicBezTo>
                    <a:cubicBezTo>
                      <a:pt x="1616" y="48"/>
                      <a:pt x="1640" y="16"/>
                      <a:pt x="1680" y="8"/>
                    </a:cubicBezTo>
                    <a:cubicBezTo>
                      <a:pt x="1720" y="0"/>
                      <a:pt x="1792" y="0"/>
                      <a:pt x="1824" y="8"/>
                    </a:cubicBezTo>
                    <a:cubicBezTo>
                      <a:pt x="1856" y="16"/>
                      <a:pt x="1840" y="56"/>
                      <a:pt x="1872" y="56"/>
                    </a:cubicBezTo>
                    <a:cubicBezTo>
                      <a:pt x="1904" y="56"/>
                      <a:pt x="1968" y="8"/>
                      <a:pt x="2016" y="8"/>
                    </a:cubicBezTo>
                    <a:cubicBezTo>
                      <a:pt x="2064" y="8"/>
                      <a:pt x="2112" y="48"/>
                      <a:pt x="2160" y="56"/>
                    </a:cubicBezTo>
                    <a:cubicBezTo>
                      <a:pt x="2208" y="64"/>
                      <a:pt x="2256" y="60"/>
                      <a:pt x="2304" y="5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8" name="Group 7"/>
            <p:cNvGrpSpPr/>
            <p:nvPr>
              <p:custDataLst>
                <p:tags r:id="rId39"/>
              </p:custDataLst>
            </p:nvPr>
          </p:nvGrpSpPr>
          <p:grpSpPr>
            <a:xfrm>
              <a:off x="9900" y="450"/>
              <a:ext cx="790" cy="5891"/>
              <a:chOff x="3408" y="336"/>
              <a:chExt cx="336" cy="3552"/>
            </a:xfrm>
          </p:grpSpPr>
          <p:sp>
            <p:nvSpPr>
              <p:cNvPr id="14344" name="AutoShape 8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408" y="672"/>
                <a:ext cx="288" cy="292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4345" name="AutoShape 9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526" y="864"/>
                <a:ext cx="48" cy="2736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4346" name="AutoShape 10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3524" y="1290"/>
                <a:ext cx="71" cy="2273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</a:ln>
              <a:effectLst/>
            </p:spPr>
            <p:txBody>
              <a:bodyPr wrap="none" anchor="ctr"/>
              <a:lstStyle/>
              <a:p>
                <a:pPr algn="ctr"/>
                <a:endParaRPr kumimoji="1" lang="zh-CN" altLang="zh-CN" sz="2400">
                  <a:solidFill>
                    <a:srgbClr val="FF0000"/>
                  </a:solidFill>
                  <a:latin typeface="宋体" panose="02010600030101010101" pitchFamily="2" charset="-122"/>
                </a:endParaRPr>
              </a:p>
            </p:txBody>
          </p:sp>
          <p:sp>
            <p:nvSpPr>
              <p:cNvPr id="14347" name="AutoShape 11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408" y="336"/>
                <a:ext cx="336" cy="336"/>
              </a:xfrm>
              <a:custGeom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4348" name="AutoShape 12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456" y="3552"/>
                <a:ext cx="192" cy="336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9" name="Group 27"/>
            <p:cNvGrpSpPr/>
            <p:nvPr>
              <p:custDataLst>
                <p:tags r:id="rId45"/>
              </p:custDataLst>
            </p:nvPr>
          </p:nvGrpSpPr>
          <p:grpSpPr>
            <a:xfrm>
              <a:off x="8325" y="5175"/>
              <a:ext cx="3375" cy="1560"/>
              <a:chOff x="1392" y="2880"/>
              <a:chExt cx="768" cy="864"/>
            </a:xfrm>
          </p:grpSpPr>
          <p:sp>
            <p:nvSpPr>
              <p:cNvPr id="14364" name="Oval 28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1584" y="355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4365" name="Oval 29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1824" y="364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4366" name="Oval 30"/>
              <p:cNvSpPr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1536" y="3264"/>
                <a:ext cx="192" cy="1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4367" name="Oval 31"/>
              <p:cNvSpPr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1968" y="3312"/>
                <a:ext cx="192" cy="1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4368" name="Oval 32"/>
              <p:cNvSpPr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1392" y="2880"/>
                <a:ext cx="240" cy="24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4369" name="Oval 33"/>
              <p:cNvSpPr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1920" y="2928"/>
                <a:ext cx="240" cy="24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4371" name="AutoShape 35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11138" y="674"/>
              <a:ext cx="1967" cy="1017"/>
            </a:xfrm>
            <a:prstGeom prst="wedgeRoundRectCallout">
              <a:avLst>
                <a:gd name="adj1" fmla="val -90724"/>
                <a:gd name="adj2" fmla="val 75600"/>
                <a:gd name="adj3" fmla="val 16667"/>
              </a:avLst>
            </a:prstGeom>
            <a:noFill/>
            <a:ln w="9525">
              <a:solidFill>
                <a:schemeClr val="tx1"/>
              </a:solidFill>
              <a:miter lim="800000"/>
            </a:ln>
            <a:effectLst/>
          </p:spPr>
          <p:txBody>
            <a:bodyPr lIns="0" tIns="0" rIns="0" bIns="0"/>
            <a:lstStyle/>
            <a:p>
              <a:pPr algn="ctr"/>
              <a:r>
                <a:rPr kumimoji="1" lang="en-US" altLang="zh-CN" sz="24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100℃</a:t>
              </a:r>
              <a:endParaRPr kumimoji="1" lang="en-US" altLang="zh-CN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12" name="Group 42"/>
            <p:cNvGrpSpPr/>
            <p:nvPr>
              <p:custDataLst>
                <p:tags r:id="rId53"/>
              </p:custDataLst>
            </p:nvPr>
          </p:nvGrpSpPr>
          <p:grpSpPr>
            <a:xfrm>
              <a:off x="9270" y="5293"/>
              <a:ext cx="1807" cy="1440"/>
              <a:chOff x="624" y="3168"/>
              <a:chExt cx="768" cy="816"/>
            </a:xfrm>
          </p:grpSpPr>
          <p:sp>
            <p:nvSpPr>
              <p:cNvPr id="14379" name="Oval 43"/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624" y="3216"/>
                <a:ext cx="240" cy="24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4380" name="Oval 44"/>
              <p:cNvSpPr>
                <a:spLocks noChangeArrowheads="1"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1152" y="3168"/>
                <a:ext cx="240" cy="24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4381" name="Oval 45"/>
              <p:cNvSpPr>
                <a:spLocks noChangeArrowheads="1"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912" y="3840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4382" name="Oval 46"/>
              <p:cNvSpPr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1152" y="3888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4391" name="Text Box 55"/>
            <p:cNvSpPr txBox="1">
              <a:spLocks noChangeArrowheads="1"/>
            </p:cNvSpPr>
            <p:nvPr>
              <p:custDataLst>
                <p:tags r:id="rId58"/>
              </p:custDataLst>
            </p:nvPr>
          </p:nvSpPr>
          <p:spPr bwMode="auto">
            <a:xfrm>
              <a:off x="4162" y="5963"/>
              <a:ext cx="3165" cy="117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24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沸腾的水</a:t>
              </a:r>
              <a:endParaRPr kumimoji="1" lang="zh-CN" altLang="en-US" sz="2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4392" name="Line 5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>
              <a:off x="7200" y="6413"/>
              <a:ext cx="1635" cy="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ffectLst/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0" name="矩形 9" title=""/>
          <p:cNvSpPr/>
          <p:nvPr>
            <p:custDataLst>
              <p:tags r:id="rId60"/>
            </p:custDataLst>
          </p:nvPr>
        </p:nvSpPr>
        <p:spPr>
          <a:xfrm>
            <a:off x="3502984" y="15961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温度和温度计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61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>
              <p:custDataLst>
                <p:tags r:id="rId62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63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 title=""/>
          <p:cNvSpPr txBox="1"/>
          <p:nvPr>
            <p:custDataLst>
              <p:tags r:id="rId8"/>
            </p:custDataLst>
          </p:nvPr>
        </p:nvSpPr>
        <p:spPr>
          <a:xfrm>
            <a:off x="767080" y="1742440"/>
            <a:ext cx="10559415" cy="14655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latin typeface="宋体" panose="02010600030101010101" pitchFamily="2" charset="-122"/>
                <a:cs typeface="宋体" panose="02010600030101010101" pitchFamily="2" charset="-122"/>
              </a:rPr>
              <a:t>实例：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正常情况下，人体的体温约为</a:t>
            </a:r>
            <a:r>
              <a:rPr lang="en-US" altLang="zh-CN" sz="2800">
                <a:latin typeface="宋体" panose="02010600030101010101" pitchFamily="2" charset="-122"/>
                <a:cs typeface="宋体" panose="02010600030101010101" pitchFamily="2" charset="-122"/>
              </a:rPr>
              <a:t>37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℃，读作</a:t>
            </a:r>
            <a:r>
              <a:rPr lang="en-US" altLang="zh-CN" sz="28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37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摄氏度；</a:t>
            </a:r>
            <a:endParaRPr lang="zh-CN" altLang="en-US" sz="280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28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   </a:t>
            </a:r>
            <a:r>
              <a:rPr lang="zh-CN" sz="28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冰箱冷冻室的温度一般为</a:t>
            </a:r>
            <a:r>
              <a:rPr lang="en-US" altLang="zh-CN" sz="28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-18℃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以下，读作零下</a:t>
            </a:r>
            <a:r>
              <a:rPr lang="en-US" altLang="zh-CN" sz="28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18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摄氏度。</a:t>
            </a:r>
            <a:endParaRPr lang="zh-CN" altLang="en-US" sz="280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8" name="https://photo-static-api.fotomore.com/creative/vcg/400/version23/VCG41165954800.jpg?uid=386&amp;timestamp=1697505657&amp;sign=538c79c0b2d98b7b624230bae2b1d66e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l="16398"/>
          <a:stretch>
            <a:fillRect/>
          </a:stretch>
        </p:blipFill>
        <p:spPr>
          <a:xfrm>
            <a:off x="1974850" y="3208020"/>
            <a:ext cx="2529205" cy="3025775"/>
          </a:xfrm>
          <a:prstGeom prst="rect">
            <a:avLst/>
          </a:prstGeom>
        </p:spPr>
      </p:pic>
      <p:pic>
        <p:nvPicPr>
          <p:cNvPr id="9" name="https://photo-static-api.fotomore.com/creative/vcg/400/new/VCG211253375532.jpg?uid=386&amp;timestamp=1697505729&amp;sign=d9b89103bc6a39b7e7ac513a01d60b67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142865" y="3209925"/>
            <a:ext cx="3023870" cy="3023870"/>
          </a:xfrm>
          <a:prstGeom prst="rect">
            <a:avLst/>
          </a:prstGeom>
        </p:spPr>
      </p:pic>
      <p:sp>
        <p:nvSpPr>
          <p:cNvPr id="3" name="矩形 2" title=""/>
          <p:cNvSpPr/>
          <p:nvPr>
            <p:custDataLst>
              <p:tags r:id="rId13"/>
            </p:custDataLst>
          </p:nvPr>
        </p:nvSpPr>
        <p:spPr>
          <a:xfrm>
            <a:off x="3502984" y="15961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温度和温度计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4"/>
            </p:custDataLst>
          </p:nvPr>
        </p:nvSpPr>
        <p:spPr>
          <a:xfrm>
            <a:off x="767080" y="981075"/>
            <a:ext cx="4142105" cy="685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latin typeface="微软雅黑" panose="020b0503020204020204" charset="-122"/>
                <a:ea typeface="微软雅黑"/>
              </a:rPr>
              <a:t>摄氏温标及其规定</a:t>
            </a:r>
            <a:endParaRPr lang="zh-CN" altLang="en-US" sz="3200" b="1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15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>
              <p:custDataLst>
                <p:tags r:id="rId16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17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 title=""/>
          <p:cNvSpPr txBox="1"/>
          <p:nvPr>
            <p:custDataLst>
              <p:tags r:id="rId8"/>
            </p:custDataLst>
          </p:nvPr>
        </p:nvSpPr>
        <p:spPr>
          <a:xfrm>
            <a:off x="774065" y="1628775"/>
            <a:ext cx="10881360" cy="3970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/>
              <a:t>    </a:t>
            </a:r>
            <a:r>
              <a:rPr lang="en-US" altLang="zh-CN" sz="2800">
                <a:latin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在国际单位制中，温度的基本单位是开尔文，它采用的是热力学温标，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以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-273℃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（精确值为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-273.15℃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）作为温度的起点，叫做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绝对零度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。开尔文，简称开，符号为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“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K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。</a:t>
            </a:r>
            <a:r>
              <a:rPr lang="en-US" alt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1K</a:t>
            </a:r>
            <a:r>
              <a:rPr lang="zh-CN" alt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的大小与</a:t>
            </a:r>
            <a:r>
              <a:rPr lang="en-US" alt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1℃</a:t>
            </a:r>
            <a:r>
              <a:rPr lang="zh-CN" alt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大小相同。</a:t>
            </a:r>
            <a:endParaRPr lang="zh-CN" altLang="en-US" sz="2800" b="1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热力学温度</a:t>
            </a:r>
            <a:r>
              <a:rPr lang="en-US" altLang="zh-CN" sz="2800" i="1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T 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与摄氏温度</a:t>
            </a:r>
            <a:r>
              <a:rPr lang="en-US" altLang="zh-CN" sz="2800" i="1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t 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的数量关系是：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800" b="1" i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T 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=273+</a:t>
            </a:r>
            <a:r>
              <a:rPr lang="en-US" altLang="zh-CN" sz="2800" b="1" i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t</a:t>
            </a:r>
            <a:endParaRPr lang="en-US" altLang="zh-CN" sz="2800" b="1" i="1">
              <a:solidFill>
                <a:srgbClr val="FF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人们发现绝对零度是物质低温的极限值，在接近绝对零度时，许多物质的性质（如导电性）会发生有趣的变化。</a:t>
            </a:r>
            <a:endParaRPr lang="zh-CN" altLang="en-US" sz="2800">
              <a:solidFill>
                <a:srgbClr val="0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3" name="矩形 2" title=""/>
          <p:cNvSpPr/>
          <p:nvPr>
            <p:custDataLst>
              <p:tags r:id="rId9"/>
            </p:custDataLst>
          </p:nvPr>
        </p:nvSpPr>
        <p:spPr>
          <a:xfrm>
            <a:off x="3502984" y="159615"/>
            <a:ext cx="1757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信息浏览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0"/>
            </p:custDataLst>
          </p:nvPr>
        </p:nvSpPr>
        <p:spPr>
          <a:xfrm>
            <a:off x="767080" y="981075"/>
            <a:ext cx="4812665" cy="601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latin typeface="微软雅黑" panose="020b0503020204020204" charset="-122"/>
                <a:ea typeface="微软雅黑"/>
              </a:rPr>
              <a:t>热力学温标与华氏温标</a:t>
            </a:r>
            <a:endParaRPr lang="zh-CN" altLang="en-US" sz="3200" b="1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11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>
              <p:custDataLst>
                <p:tags r:id="rId12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13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 title=""/>
          <p:cNvSpPr txBox="1"/>
          <p:nvPr>
            <p:custDataLst>
              <p:tags r:id="rId8"/>
            </p:custDataLst>
          </p:nvPr>
        </p:nvSpPr>
        <p:spPr>
          <a:xfrm>
            <a:off x="911225" y="2204720"/>
            <a:ext cx="10323830" cy="3689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/>
              <a:t>    </a:t>
            </a:r>
            <a:r>
              <a:rPr lang="en-US" altLang="zh-CN" sz="280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280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mc:AlternateContent>
        <mc:Choice Requires="a14">
          <p:sp>
            <p:nvSpPr>
              <p:cNvPr id="67588" name="Text Box 4" title="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839470" y="1557020"/>
                <a:ext cx="10636250" cy="383730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noAutofit/>
              </a:bodyPr>
              <a:lstStyle/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2800">
                    <a:latin typeface="Times New Roman" panose="02020603050405020304" pitchFamily="18" charset="0"/>
                    <a:ea typeface="宋体" panose="02010600030101010101" pitchFamily="2" charset="-122"/>
                  </a:rPr>
                  <a:t>      </a:t>
                </a:r>
                <a:r>
                  <a:rPr lang="en-US" altLang="zh-CN" sz="2800"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 </a:t>
                </a:r>
                <a:r>
                  <a:rPr lang="zh-CN" altLang="en-US" sz="2800"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华氏温标是德国物理学家华伦海特</a:t>
                </a:r>
                <a:r>
                  <a:rPr lang="en-US" altLang="zh-CN" sz="2800"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(Fahrenheit)</a:t>
                </a:r>
                <a:r>
                  <a:rPr lang="zh-CN" altLang="en-US" sz="2800"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大约在</a:t>
                </a:r>
                <a:r>
                  <a:rPr lang="en-US" altLang="zh-CN" sz="2800"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1710</a:t>
                </a:r>
                <a:r>
                  <a:rPr lang="zh-CN" altLang="en-US" sz="2800"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年提出的，其单位为</a:t>
                </a:r>
                <a:r>
                  <a:rPr lang="en-US" altLang="zh-CN" sz="2800"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“</a:t>
                </a:r>
                <a:r>
                  <a:rPr lang="zh-CN" altLang="en-US" sz="2800"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华氏度</a:t>
                </a:r>
                <a:r>
                  <a:rPr lang="en-US" altLang="zh-CN" sz="2800"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”</a:t>
                </a:r>
                <a:r>
                  <a:rPr lang="zh-CN" altLang="en-US" sz="2800"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，用</a:t>
                </a:r>
                <a:r>
                  <a:rPr lang="en-US" altLang="zh-CN" sz="2800"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℉</a:t>
                </a:r>
                <a:r>
                  <a:rPr lang="zh-CN" altLang="en-US" sz="2800"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表示。华氏温度</a:t>
                </a:r>
                <a:r>
                  <a:rPr lang="en-US" altLang="zh-CN" sz="2800" i="1"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t</a:t>
                </a:r>
                <a:r>
                  <a:rPr lang="en-US" altLang="zh-CN" sz="2800" i="1" baseline="-25000"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F </a:t>
                </a:r>
                <a:r>
                  <a:rPr lang="zh-CN" altLang="en-US" sz="2800"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与摄氏温度</a:t>
                </a:r>
                <a:r>
                  <a:rPr lang="en-US" altLang="zh-CN" sz="2800" i="1"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t </a:t>
                </a:r>
                <a:r>
                  <a:rPr lang="zh-CN" altLang="en-US" sz="2800"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之间的关系是：</a:t>
                </a:r>
                <a:endParaRPr lang="zh-CN" altLang="en-US" sz="2800">
                  <a:latin typeface="微软雅黑" panose="020b0503020204020204" charset="-122"/>
                  <a:ea typeface="微软雅黑"/>
                  <a:cs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2800"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                             </a:t>
                </a:r>
                <a:r>
                  <a:rPr lang="en-US" altLang="zh-CN" sz="28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 </a:t>
                </a:r>
                <a:r>
                  <a:rPr lang="en-US" altLang="zh-CN" sz="2800" i="1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 t</a:t>
                </a:r>
                <a:r>
                  <a:rPr lang="en-US" altLang="zh-CN" sz="2800" baseline="-250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F </a:t>
                </a:r>
                <a:r>
                  <a:rPr lang="en-US" altLang="zh-CN" sz="28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=32</a:t>
                </a:r>
                <a:r>
                  <a:rPr lang="zh-CN" altLang="en-US" sz="28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＋</a:t>
                </a:r>
                <a14:m>
                  <m:oMathPara>
                    <m:oMathParaPr>
                      <m:jc/>
                    </m:oMathParaPr>
                    <m:oMath>
                      <m:f>
                        <m:fPr>
                          <m:type m:val="bar"/>
                          <m:ctrlPr>
                            <a:rPr lang="en-US" altLang="zh-CN" sz="4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4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</a:rPr>
                            <m:t>9</m:t>
                          </m:r>
                        </m:num>
                        <m:den>
                          <m:r>
                            <a:rPr lang="en-US" altLang="zh-CN" sz="4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r>
                  <a:rPr lang="en-US" altLang="zh-CN" sz="2800" i="1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t</a:t>
                </a:r>
                <a:endParaRPr lang="en-US" altLang="zh-CN" sz="2800" i="1">
                  <a:solidFill>
                    <a:srgbClr val="FF0000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endParaRPr>
              </a:p>
            </p:txBody>
          </p:sp>
        </mc:Choice>
        <mc:Fallback>
          <p:sp>
            <p:nvSpPr>
              <p:cNvPr id="6758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839470" y="1557020"/>
                <a:ext cx="10636250" cy="383730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 title=""/>
          <p:cNvSpPr/>
          <p:nvPr>
            <p:custDataLst>
              <p:tags r:id="rId12"/>
            </p:custDataLst>
          </p:nvPr>
        </p:nvSpPr>
        <p:spPr>
          <a:xfrm>
            <a:off x="3502984" y="159615"/>
            <a:ext cx="1757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信息浏览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3"/>
            </p:custDataLst>
          </p:nvPr>
        </p:nvSpPr>
        <p:spPr>
          <a:xfrm>
            <a:off x="767080" y="981075"/>
            <a:ext cx="4812665" cy="601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latin typeface="微软雅黑" panose="020b0503020204020204" charset="-122"/>
                <a:ea typeface="微软雅黑"/>
              </a:rPr>
              <a:t>热力学温标与华氏温标</a:t>
            </a:r>
            <a:endParaRPr lang="zh-CN" altLang="en-US" sz="3200" b="1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14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>
              <p:custDataLst>
                <p:tags r:id="rId15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16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矩形 18" title=""/>
          <p:cNvSpPr/>
          <p:nvPr>
            <p:custDataLst>
              <p:tags r:id="rId8"/>
            </p:custDataLst>
          </p:nvPr>
        </p:nvSpPr>
        <p:spPr>
          <a:xfrm>
            <a:off x="839470" y="1628775"/>
            <a:ext cx="10181590" cy="47085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smtClean="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(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1) </a:t>
            </a:r>
            <a:r>
              <a:rPr lang="zh-CN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使用前要观察温度计的</a:t>
            </a:r>
            <a:r>
              <a:rPr lang="zh-CN" altLang="zh-CN" sz="2800" u="sng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               </a:t>
            </a:r>
            <a:r>
              <a:rPr lang="zh-CN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，估计被测物体的温度是否</a:t>
            </a:r>
            <a:r>
              <a:rPr lang="zh-CN" altLang="zh-CN" sz="2800" smtClean="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在</a:t>
            </a:r>
            <a:r>
              <a:rPr lang="en-US" altLang="zh-CN" sz="2800" smtClean="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en-US" altLang="zh-CN" sz="2800" u="sng" smtClean="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   </a:t>
            </a:r>
            <a:r>
              <a:rPr lang="zh-CN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内。</a:t>
            </a:r>
            <a:endParaRPr lang="zh-CN" altLang="zh-CN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smtClean="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(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2) </a:t>
            </a:r>
            <a:r>
              <a:rPr lang="zh-CN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测量时温度计的</a:t>
            </a:r>
            <a:r>
              <a:rPr lang="zh-CN" altLang="zh-CN" sz="2800" u="sng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    </a:t>
            </a:r>
            <a:r>
              <a:rPr lang="zh-CN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应被包围在被测物体内。</a:t>
            </a:r>
            <a:endParaRPr lang="zh-CN" altLang="zh-CN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smtClean="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(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3) </a:t>
            </a:r>
            <a:r>
              <a:rPr lang="zh-CN" altLang="zh-CN" sz="2800" smtClean="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测量</a:t>
            </a:r>
            <a:r>
              <a:rPr lang="zh-CN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液体温度时，温度计的</a:t>
            </a:r>
            <a:r>
              <a:rPr lang="zh-CN" altLang="zh-CN" sz="2800" u="sng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  </a:t>
            </a:r>
            <a:r>
              <a:rPr lang="zh-CN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应浸没在液体中，但不能</a:t>
            </a:r>
            <a:r>
              <a:rPr lang="zh-CN" altLang="zh-CN" sz="2800" smtClean="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接触杯底和杯壁</a:t>
            </a:r>
            <a:r>
              <a:rPr lang="zh-CN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。</a:t>
            </a:r>
            <a:endParaRPr lang="zh-CN" altLang="zh-CN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smtClean="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(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4) </a:t>
            </a:r>
            <a:r>
              <a:rPr lang="zh-CN" altLang="zh-CN" sz="2800" smtClean="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待</a:t>
            </a:r>
            <a:r>
              <a:rPr lang="zh-CN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温度计内液柱的液面</a:t>
            </a:r>
            <a:r>
              <a:rPr lang="zh-CN" altLang="zh-CN" sz="2800" u="sng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  </a:t>
            </a:r>
            <a:r>
              <a:rPr lang="zh-CN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时再读数，读数时视线要与温度计内</a:t>
            </a:r>
            <a:r>
              <a:rPr lang="zh-CN" altLang="zh-CN" sz="2800" smtClean="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液面</a:t>
            </a:r>
            <a:r>
              <a:rPr lang="zh-CN" altLang="zh-CN" sz="2800" u="sng" smtClean="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en-US" altLang="zh-CN" sz="2800" u="sng" smtClean="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    </a:t>
            </a:r>
            <a:r>
              <a:rPr lang="zh-CN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。</a:t>
            </a:r>
            <a:endParaRPr lang="zh-CN" altLang="zh-CN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smtClean="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(5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) </a:t>
            </a:r>
            <a:r>
              <a:rPr lang="zh-CN" sz="2800" smtClean="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不能将温度计从被测物体中拿出来读数。</a:t>
            </a:r>
            <a:endParaRPr lang="zh-CN" sz="2800" smtClean="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20" name="矩形 19" title=""/>
          <p:cNvSpPr/>
          <p:nvPr>
            <p:custDataLst>
              <p:tags r:id="rId9"/>
            </p:custDataLst>
          </p:nvPr>
        </p:nvSpPr>
        <p:spPr>
          <a:xfrm>
            <a:off x="5520055" y="1701165"/>
            <a:ext cx="2437765" cy="5626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量程和分度值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39" name="矩形 38" title=""/>
          <p:cNvSpPr/>
          <p:nvPr>
            <p:custDataLst>
              <p:tags r:id="rId10"/>
            </p:custDataLst>
          </p:nvPr>
        </p:nvSpPr>
        <p:spPr>
          <a:xfrm>
            <a:off x="2999740" y="2277110"/>
            <a:ext cx="1108710" cy="5695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800" spc="-150" smtClean="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量程</a:t>
            </a:r>
            <a:endParaRPr lang="zh-CN" altLang="en-US" sz="2800" spc="-150" smtClean="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22" name="矩形 21" title=""/>
          <p:cNvSpPr/>
          <p:nvPr>
            <p:custDataLst>
              <p:tags r:id="rId11"/>
            </p:custDataLst>
          </p:nvPr>
        </p:nvSpPr>
        <p:spPr>
          <a:xfrm>
            <a:off x="4354830" y="2830830"/>
            <a:ext cx="1475105" cy="574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玻璃泡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36" name="矩形 35" title=""/>
          <p:cNvSpPr/>
          <p:nvPr>
            <p:custDataLst>
              <p:tags r:id="rId12"/>
            </p:custDataLst>
          </p:nvPr>
        </p:nvSpPr>
        <p:spPr>
          <a:xfrm>
            <a:off x="5951855" y="3357245"/>
            <a:ext cx="1329055" cy="4902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玻璃泡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37" name="矩形 36" title=""/>
          <p:cNvSpPr/>
          <p:nvPr>
            <p:custDataLst>
              <p:tags r:id="rId13"/>
            </p:custDataLst>
          </p:nvPr>
        </p:nvSpPr>
        <p:spPr>
          <a:xfrm>
            <a:off x="5447665" y="4437380"/>
            <a:ext cx="1007745" cy="5175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稳定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38" name="矩形 37" title=""/>
          <p:cNvSpPr/>
          <p:nvPr>
            <p:custDataLst>
              <p:tags r:id="rId14"/>
            </p:custDataLst>
          </p:nvPr>
        </p:nvSpPr>
        <p:spPr>
          <a:xfrm>
            <a:off x="3575685" y="5013325"/>
            <a:ext cx="1151255" cy="5480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相平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32" name="矩形 31" title=""/>
          <p:cNvSpPr/>
          <p:nvPr>
            <p:custDataLst>
              <p:tags r:id="rId15"/>
            </p:custDataLst>
          </p:nvPr>
        </p:nvSpPr>
        <p:spPr>
          <a:xfrm>
            <a:off x="3502984" y="15961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温度计的使用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16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>
              <p:custDataLst>
                <p:tags r:id="rId17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18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 title=""/>
          <p:cNvSpPr txBox="1"/>
          <p:nvPr>
            <p:custDataLst>
              <p:tags r:id="rId19"/>
            </p:custDataLst>
          </p:nvPr>
        </p:nvSpPr>
        <p:spPr>
          <a:xfrm>
            <a:off x="767080" y="981075"/>
            <a:ext cx="4812665" cy="601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latin typeface="微软雅黑" panose="020b0503020204020204" charset="-122"/>
                <a:ea typeface="微软雅黑"/>
              </a:rPr>
              <a:t>常见温度计的使用规则</a:t>
            </a:r>
            <a:endParaRPr lang="zh-CN" altLang="en-US" sz="3200" b="1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  <p:bldP spid="22" grpId="0"/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 title=""/>
          <p:cNvGrpSpPr/>
          <p:nvPr>
            <p:custDataLst>
              <p:tags r:id="rId8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>
              <p:custDataLst>
                <p:tags r:id="rId9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10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 title=""/>
          <p:cNvSpPr txBox="1"/>
          <p:nvPr>
            <p:custDataLst>
              <p:tags r:id="rId11"/>
            </p:custDataLst>
          </p:nvPr>
        </p:nvSpPr>
        <p:spPr>
          <a:xfrm>
            <a:off x="767080" y="981075"/>
            <a:ext cx="5835650" cy="648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>
                <a:latin typeface="微软雅黑" panose="020b0503020204020204" charset="-122"/>
                <a:ea typeface="微软雅黑"/>
              </a:rPr>
              <a:t>实验：用常见温度计测量温度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sp>
        <p:nvSpPr>
          <p:cNvPr id="32" name="矩形 31" title=""/>
          <p:cNvSpPr/>
          <p:nvPr>
            <p:custDataLst>
              <p:tags r:id="rId12"/>
            </p:custDataLst>
          </p:nvPr>
        </p:nvSpPr>
        <p:spPr>
          <a:xfrm>
            <a:off x="3502984" y="15961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温度计的使用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pic>
        <p:nvPicPr>
          <p:cNvPr id="4" name="6月11日" title="">
            <a:hlinkClick action="ppaction://media"/>
          </p:cNvPr>
          <p:cNvPicPr/>
          <p:nvPr>
            <a:videoFile r:link="rId15"/>
            <p:custDataLst>
              <p:tags r:id="rId14"/>
            </p:custDataLst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79650" y="1630045"/>
            <a:ext cx="7610475" cy="42233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745" name="Text Box 23" title=""/>
          <p:cNvSpPr txBox="1"/>
          <p:nvPr>
            <p:custDataLst>
              <p:tags r:id="rId8"/>
            </p:custDataLst>
          </p:nvPr>
        </p:nvSpPr>
        <p:spPr>
          <a:xfrm>
            <a:off x="1055053" y="1700848"/>
            <a:ext cx="7993062" cy="519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．如图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所示，温度计的示数为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_____℃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。 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1782" name="Text Box 23" title=""/>
          <p:cNvSpPr txBox="1"/>
          <p:nvPr>
            <p:custDataLst>
              <p:tags r:id="rId9"/>
            </p:custDataLst>
          </p:nvPr>
        </p:nvSpPr>
        <p:spPr>
          <a:xfrm>
            <a:off x="1055053" y="2257108"/>
            <a:ext cx="7993062" cy="519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．如图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所示，温度计的示数为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_____℃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。 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31746" name="组合 32903" title=""/>
          <p:cNvGrpSpPr/>
          <p:nvPr>
            <p:custDataLst>
              <p:tags r:id="rId10"/>
            </p:custDataLst>
          </p:nvPr>
        </p:nvGrpSpPr>
        <p:grpSpPr>
          <a:xfrm>
            <a:off x="1619250" y="3108325"/>
            <a:ext cx="1970591" cy="3549260"/>
            <a:chOff x="2744" y="1956"/>
            <a:chExt cx="918" cy="1969"/>
          </a:xfrm>
        </p:grpSpPr>
        <p:sp>
          <p:nvSpPr>
            <p:cNvPr id="31747" name="文本框 32897"/>
            <p:cNvSpPr txBox="1"/>
            <p:nvPr>
              <p:custDataLst>
                <p:tags r:id="rId11"/>
              </p:custDataLst>
            </p:nvPr>
          </p:nvSpPr>
          <p:spPr>
            <a:xfrm>
              <a:off x="2985" y="3612"/>
              <a:ext cx="584" cy="313"/>
            </a:xfrm>
            <a:prstGeom prst="rect">
              <a:avLst/>
            </a:prstGeom>
            <a:noFill/>
            <a:ln w="22225">
              <a:noFill/>
            </a:ln>
          </p:spPr>
          <p:txBody>
            <a:bodyPr lIns="18000" tIns="0" rIns="0" bIns="0" anchor="t"/>
            <a:lstStyle/>
            <a:p>
              <a:pPr algn="just"/>
              <a:r>
                <a:rPr lang="zh-CN" altLang="en-US" sz="2400">
                  <a:solidFill>
                    <a:schemeClr val="tx1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rPr>
                <a:t>图 </a:t>
              </a:r>
              <a:r>
                <a:rPr lang="en-US" altLang="zh-CN" sz="2400">
                  <a:solidFill>
                    <a:schemeClr val="tx1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rPr>
                <a:t>1</a:t>
              </a:r>
              <a:endPara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endParaRPr>
            </a:p>
          </p:txBody>
        </p:sp>
        <p:grpSp>
          <p:nvGrpSpPr>
            <p:cNvPr id="31748" name="组合 32902"/>
            <p:cNvGrpSpPr/>
            <p:nvPr>
              <p:custDataLst>
                <p:tags r:id="rId12"/>
              </p:custDataLst>
            </p:nvPr>
          </p:nvGrpSpPr>
          <p:grpSpPr>
            <a:xfrm>
              <a:off x="2744" y="1956"/>
              <a:ext cx="918" cy="1640"/>
              <a:chOff x="2744" y="1956"/>
              <a:chExt cx="918" cy="1640"/>
            </a:xfrm>
          </p:grpSpPr>
          <p:grpSp>
            <p:nvGrpSpPr>
              <p:cNvPr id="31749" name="组合 32868"/>
              <p:cNvGrpSpPr/>
              <p:nvPr>
                <p:custDataLst>
                  <p:tags r:id="rId13"/>
                </p:custDataLst>
              </p:nvPr>
            </p:nvGrpSpPr>
            <p:grpSpPr>
              <a:xfrm>
                <a:off x="2896" y="2103"/>
                <a:ext cx="447" cy="1297"/>
                <a:chOff x="3465" y="4212"/>
                <a:chExt cx="630" cy="1248"/>
              </a:xfrm>
            </p:grpSpPr>
            <p:sp>
              <p:nvSpPr>
                <p:cNvPr id="31750" name="直接连接符 32869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3570" y="421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51" name="直接连接符 32870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3570" y="4368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52" name="直接连接符 32871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3465" y="4524"/>
                  <a:ext cx="63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53" name="直接连接符 32872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3570" y="468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54" name="直接连接符 32873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3570" y="4836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55" name="直接连接符 32874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3570" y="499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56" name="直接连接符 32875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3570" y="5148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57" name="直接连接符 32876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3465" y="5304"/>
                  <a:ext cx="63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58" name="直接连接符 32877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3570" y="546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59" name="直接连接符 32878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3570" y="429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60" name="直接连接符 32879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3570" y="4446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61" name="直接连接符 32880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3570" y="460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62" name="直接连接符 32881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3570" y="4758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63" name="直接连接符 32882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3465" y="4914"/>
                  <a:ext cx="63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64" name="直接连接符 32883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3570" y="507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65" name="直接连接符 32884"/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3570" y="5226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66" name="直接连接符 32885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3570" y="538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  <p:sp>
            <p:nvSpPr>
              <p:cNvPr id="31767" name="矩形 32886"/>
              <p:cNvSpPr/>
              <p:nvPr>
                <p:custDataLst>
                  <p:tags r:id="rId31"/>
                </p:custDataLst>
              </p:nvPr>
            </p:nvSpPr>
            <p:spPr>
              <a:xfrm>
                <a:off x="3050" y="1997"/>
                <a:ext cx="134" cy="1580"/>
              </a:xfrm>
              <a:prstGeom prst="rect">
                <a:avLst/>
              </a:prstGeom>
              <a:solidFill>
                <a:srgbClr val="FFFFFF"/>
              </a:solidFill>
              <a:ln w="222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768" name="矩形 32887"/>
              <p:cNvSpPr/>
              <p:nvPr>
                <p:custDataLst>
                  <p:tags r:id="rId32"/>
                </p:custDataLst>
              </p:nvPr>
            </p:nvSpPr>
            <p:spPr>
              <a:xfrm>
                <a:off x="3019" y="3453"/>
                <a:ext cx="232" cy="143"/>
              </a:xfrm>
              <a:prstGeom prst="rect">
                <a:avLst/>
              </a:prstGeom>
              <a:solidFill>
                <a:srgbClr val="FFFFFF"/>
              </a:solidFill>
              <a:ln w="222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769" name="矩形 32888"/>
              <p:cNvSpPr/>
              <p:nvPr>
                <p:custDataLst>
                  <p:tags r:id="rId33"/>
                </p:custDataLst>
              </p:nvPr>
            </p:nvSpPr>
            <p:spPr>
              <a:xfrm>
                <a:off x="3056" y="2750"/>
                <a:ext cx="114" cy="690"/>
              </a:xfrm>
              <a:prstGeom prst="rect">
                <a:avLst/>
              </a:prstGeom>
              <a:solidFill>
                <a:srgbClr val="000000"/>
              </a:solidFill>
              <a:ln w="222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770" name="矩形 32889"/>
              <p:cNvSpPr/>
              <p:nvPr>
                <p:custDataLst>
                  <p:tags r:id="rId34"/>
                </p:custDataLst>
              </p:nvPr>
            </p:nvSpPr>
            <p:spPr>
              <a:xfrm>
                <a:off x="3032" y="1979"/>
                <a:ext cx="168" cy="66"/>
              </a:xfrm>
              <a:prstGeom prst="rect">
                <a:avLst/>
              </a:prstGeom>
              <a:solidFill>
                <a:srgbClr val="FFFFFF"/>
              </a:solidFill>
              <a:ln w="22225">
                <a:noFill/>
              </a:ln>
            </p:spPr>
            <p:txBody>
              <a:bodyPr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31771" name="组合 32890"/>
              <p:cNvGrpSpPr/>
              <p:nvPr>
                <p:custDataLst>
                  <p:tags r:id="rId35"/>
                </p:custDataLst>
              </p:nvPr>
            </p:nvGrpSpPr>
            <p:grpSpPr>
              <a:xfrm>
                <a:off x="2744" y="2024"/>
                <a:ext cx="736" cy="1479"/>
                <a:chOff x="2388" y="5244"/>
                <a:chExt cx="972" cy="1950"/>
              </a:xfrm>
            </p:grpSpPr>
            <p:sp>
              <p:nvSpPr>
                <p:cNvPr id="31772" name="直接连接符 32891"/>
                <p:cNvSpPr/>
                <p:nvPr>
                  <p:custDataLst>
                    <p:tags r:id="rId36"/>
                  </p:custDataLst>
                </p:nvPr>
              </p:nvSpPr>
              <p:spPr>
                <a:xfrm flipH="1">
                  <a:off x="2388" y="5262"/>
                  <a:ext cx="0" cy="1932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73" name="直接连接符 32892"/>
                <p:cNvSpPr/>
                <p:nvPr>
                  <p:custDataLst>
                    <p:tags r:id="rId37"/>
                  </p:custDataLst>
                </p:nvPr>
              </p:nvSpPr>
              <p:spPr>
                <a:xfrm flipH="1">
                  <a:off x="3360" y="5244"/>
                  <a:ext cx="0" cy="1932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  <p:sp>
            <p:nvSpPr>
              <p:cNvPr id="31774" name="文本框 32894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3343" y="2346"/>
                <a:ext cx="319" cy="265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lIns="0" tIns="0" rIns="0" bIns="0" anchor="t"/>
              <a:lstStyle/>
              <a:p>
                <a:pPr algn="just"/>
                <a:r>
                  <a:rPr lang="en-US" altLang="zh-CN" sz="2000">
                    <a:solidFill>
                      <a:schemeClr val="tx2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40</a:t>
                </a:r>
                <a:endParaRPr lang="en-US" altLang="zh-CN" sz="2000">
                  <a:solidFill>
                    <a:schemeClr val="tx2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775" name="文本框 32895"/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3250" y="1956"/>
                <a:ext cx="272" cy="225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lIns="0" tIns="0" rIns="0" bIns="0" anchor="t"/>
              <a:lstStyle/>
              <a:p>
                <a:pPr algn="just"/>
                <a:r>
                  <a:rPr lang="zh-CN" altLang="en-US" sz="2800">
                    <a:solidFill>
                      <a:schemeClr val="tx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℃</a:t>
                </a:r>
                <a:endParaRPr lang="zh-CN" altLang="en-US" sz="2800">
                  <a:solidFill>
                    <a:schemeClr val="tx2"/>
                  </a:solidFill>
                  <a:latin typeface="Times New Roman" panose="02020603050405020304" pitchFamily="18" charset="0"/>
                  <a:ea typeface="楷体_GB2312" panose="02010609030101010101" pitchFamily="49" charset="-122"/>
                </a:endParaRPr>
              </a:p>
            </p:txBody>
          </p:sp>
          <p:sp>
            <p:nvSpPr>
              <p:cNvPr id="31776" name="文本框 32896"/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3340" y="3156"/>
                <a:ext cx="321" cy="257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lIns="0" tIns="0" rIns="0" bIns="0" anchor="t"/>
              <a:lstStyle/>
              <a:p>
                <a:pPr algn="just"/>
                <a:r>
                  <a:rPr lang="en-US" altLang="zh-CN" sz="2000">
                    <a:solidFill>
                      <a:schemeClr val="tx2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30</a:t>
                </a:r>
                <a:endParaRPr lang="en-US" altLang="zh-CN" sz="2000">
                  <a:solidFill>
                    <a:schemeClr val="tx2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777" name="任意多边形 32898"/>
              <p:cNvSpPr/>
              <p:nvPr>
                <p:custDataLst>
                  <p:tags r:id="rId41"/>
                </p:custDataLst>
              </p:nvPr>
            </p:nvSpPr>
            <p:spPr>
              <a:xfrm>
                <a:off x="3169" y="2068"/>
                <a:ext cx="5" cy="1393"/>
              </a:xfrm>
              <a:custGeom>
                <a:rect l="l" t="t" r="r" b="b"/>
                <a:pathLst>
                  <a:path w="7" h="1838">
                    <a:moveTo>
                      <a:pt x="0" y="0"/>
                    </a:moveTo>
                    <a:lnTo>
                      <a:pt x="7" y="1838"/>
                    </a:lnTo>
                  </a:path>
                </a:pathLst>
              </a:custGeom>
              <a:noFill/>
              <a:ln w="222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778" name="任意多边形 32899"/>
              <p:cNvSpPr/>
              <p:nvPr>
                <p:custDataLst>
                  <p:tags r:id="rId42"/>
                </p:custDataLst>
              </p:nvPr>
            </p:nvSpPr>
            <p:spPr>
              <a:xfrm>
                <a:off x="3057" y="2065"/>
                <a:ext cx="6" cy="1378"/>
              </a:xfrm>
              <a:custGeom>
                <a:rect l="l" t="t" r="r" b="b"/>
                <a:pathLst>
                  <a:path w="8" h="1818">
                    <a:moveTo>
                      <a:pt x="8" y="0"/>
                    </a:moveTo>
                    <a:lnTo>
                      <a:pt x="0" y="1818"/>
                    </a:lnTo>
                  </a:path>
                </a:pathLst>
              </a:custGeom>
              <a:noFill/>
              <a:ln w="222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779" name="直接连接符 32900"/>
              <p:cNvSpPr/>
              <p:nvPr>
                <p:custDataLst>
                  <p:tags r:id="rId43"/>
                </p:custDataLst>
              </p:nvPr>
            </p:nvSpPr>
            <p:spPr>
              <a:xfrm flipH="1" flipV="1">
                <a:off x="3072" y="2051"/>
                <a:ext cx="0" cy="709"/>
              </a:xfrm>
              <a:prstGeom prst="line">
                <a:avLst/>
              </a:prstGeom>
              <a:ln w="222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31780" name="直接连接符 32901"/>
              <p:cNvSpPr/>
              <p:nvPr>
                <p:custDataLst>
                  <p:tags r:id="rId44"/>
                </p:custDataLst>
              </p:nvPr>
            </p:nvSpPr>
            <p:spPr>
              <a:xfrm flipH="1" flipV="1">
                <a:off x="3161" y="2052"/>
                <a:ext cx="0" cy="709"/>
              </a:xfrm>
              <a:prstGeom prst="line">
                <a:avLst/>
              </a:prstGeom>
              <a:ln w="222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</p:grpSp>
      <p:grpSp>
        <p:nvGrpSpPr>
          <p:cNvPr id="31783" name="组合 32907" title=""/>
          <p:cNvGrpSpPr/>
          <p:nvPr>
            <p:custDataLst>
              <p:tags r:id="rId45"/>
            </p:custDataLst>
          </p:nvPr>
        </p:nvGrpSpPr>
        <p:grpSpPr>
          <a:xfrm>
            <a:off x="4361180" y="3150235"/>
            <a:ext cx="2159987" cy="3496892"/>
            <a:chOff x="2744" y="1956"/>
            <a:chExt cx="941" cy="1979"/>
          </a:xfrm>
        </p:grpSpPr>
        <p:sp>
          <p:nvSpPr>
            <p:cNvPr id="31784" name="文本框 32908"/>
            <p:cNvSpPr txBox="1"/>
            <p:nvPr>
              <p:custDataLst>
                <p:tags r:id="rId46"/>
              </p:custDataLst>
            </p:nvPr>
          </p:nvSpPr>
          <p:spPr>
            <a:xfrm>
              <a:off x="2971" y="3622"/>
              <a:ext cx="584" cy="313"/>
            </a:xfrm>
            <a:prstGeom prst="rect">
              <a:avLst/>
            </a:prstGeom>
            <a:noFill/>
            <a:ln w="22225">
              <a:noFill/>
            </a:ln>
          </p:spPr>
          <p:txBody>
            <a:bodyPr lIns="18000" tIns="0" rIns="0" bIns="0" anchor="t"/>
            <a:lstStyle/>
            <a:p>
              <a:pPr algn="just"/>
              <a:r>
                <a:rPr lang="zh-CN" altLang="en-US" sz="2400">
                  <a:solidFill>
                    <a:schemeClr val="tx1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rPr>
                <a:t>图 </a:t>
              </a:r>
              <a:r>
                <a:rPr lang="en-US" altLang="zh-CN" sz="2400">
                  <a:solidFill>
                    <a:schemeClr val="tx1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rPr>
                <a:t>2</a:t>
              </a:r>
              <a:endPara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endParaRPr>
            </a:p>
          </p:txBody>
        </p:sp>
        <p:grpSp>
          <p:nvGrpSpPr>
            <p:cNvPr id="31785" name="组合 32909"/>
            <p:cNvGrpSpPr/>
            <p:nvPr>
              <p:custDataLst>
                <p:tags r:id="rId47"/>
              </p:custDataLst>
            </p:nvPr>
          </p:nvGrpSpPr>
          <p:grpSpPr>
            <a:xfrm>
              <a:off x="2744" y="1956"/>
              <a:ext cx="941" cy="1640"/>
              <a:chOff x="2744" y="1956"/>
              <a:chExt cx="941" cy="1640"/>
            </a:xfrm>
          </p:grpSpPr>
          <p:grpSp>
            <p:nvGrpSpPr>
              <p:cNvPr id="31786" name="组合 32910"/>
              <p:cNvGrpSpPr/>
              <p:nvPr>
                <p:custDataLst>
                  <p:tags r:id="rId48"/>
                </p:custDataLst>
              </p:nvPr>
            </p:nvGrpSpPr>
            <p:grpSpPr>
              <a:xfrm>
                <a:off x="2896" y="2103"/>
                <a:ext cx="447" cy="1297"/>
                <a:chOff x="3465" y="4212"/>
                <a:chExt cx="630" cy="1248"/>
              </a:xfrm>
            </p:grpSpPr>
            <p:sp>
              <p:nvSpPr>
                <p:cNvPr id="31787" name="直接连接符 32911"/>
                <p:cNvSpPr/>
                <p:nvPr>
                  <p:custDataLst>
                    <p:tags r:id="rId49"/>
                  </p:custDataLst>
                </p:nvPr>
              </p:nvSpPr>
              <p:spPr>
                <a:xfrm>
                  <a:off x="3570" y="421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88" name="直接连接符 32912"/>
                <p:cNvSpPr/>
                <p:nvPr>
                  <p:custDataLst>
                    <p:tags r:id="rId50"/>
                  </p:custDataLst>
                </p:nvPr>
              </p:nvSpPr>
              <p:spPr>
                <a:xfrm>
                  <a:off x="3570" y="4368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89" name="直接连接符 32913"/>
                <p:cNvSpPr/>
                <p:nvPr>
                  <p:custDataLst>
                    <p:tags r:id="rId51"/>
                  </p:custDataLst>
                </p:nvPr>
              </p:nvSpPr>
              <p:spPr>
                <a:xfrm>
                  <a:off x="3465" y="4524"/>
                  <a:ext cx="63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90" name="直接连接符 32914"/>
                <p:cNvSpPr/>
                <p:nvPr>
                  <p:custDataLst>
                    <p:tags r:id="rId52"/>
                  </p:custDataLst>
                </p:nvPr>
              </p:nvSpPr>
              <p:spPr>
                <a:xfrm>
                  <a:off x="3570" y="468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91" name="直接连接符 32915"/>
                <p:cNvSpPr/>
                <p:nvPr>
                  <p:custDataLst>
                    <p:tags r:id="rId53"/>
                  </p:custDataLst>
                </p:nvPr>
              </p:nvSpPr>
              <p:spPr>
                <a:xfrm>
                  <a:off x="3570" y="4836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92" name="直接连接符 32916"/>
                <p:cNvSpPr/>
                <p:nvPr>
                  <p:custDataLst>
                    <p:tags r:id="rId54"/>
                  </p:custDataLst>
                </p:nvPr>
              </p:nvSpPr>
              <p:spPr>
                <a:xfrm>
                  <a:off x="3570" y="499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93" name="直接连接符 32917"/>
                <p:cNvSpPr/>
                <p:nvPr>
                  <p:custDataLst>
                    <p:tags r:id="rId55"/>
                  </p:custDataLst>
                </p:nvPr>
              </p:nvSpPr>
              <p:spPr>
                <a:xfrm>
                  <a:off x="3570" y="5148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94" name="直接连接符 32918"/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3465" y="5304"/>
                  <a:ext cx="63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95" name="直接连接符 32919"/>
                <p:cNvSpPr/>
                <p:nvPr>
                  <p:custDataLst>
                    <p:tags r:id="rId57"/>
                  </p:custDataLst>
                </p:nvPr>
              </p:nvSpPr>
              <p:spPr>
                <a:xfrm>
                  <a:off x="3570" y="546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96" name="直接连接符 32920"/>
                <p:cNvSpPr/>
                <p:nvPr>
                  <p:custDataLst>
                    <p:tags r:id="rId58"/>
                  </p:custDataLst>
                </p:nvPr>
              </p:nvSpPr>
              <p:spPr>
                <a:xfrm>
                  <a:off x="3570" y="429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97" name="直接连接符 32921"/>
                <p:cNvSpPr/>
                <p:nvPr>
                  <p:custDataLst>
                    <p:tags r:id="rId59"/>
                  </p:custDataLst>
                </p:nvPr>
              </p:nvSpPr>
              <p:spPr>
                <a:xfrm>
                  <a:off x="3570" y="4446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98" name="直接连接符 32922"/>
                <p:cNvSpPr/>
                <p:nvPr>
                  <p:custDataLst>
                    <p:tags r:id="rId60"/>
                  </p:custDataLst>
                </p:nvPr>
              </p:nvSpPr>
              <p:spPr>
                <a:xfrm>
                  <a:off x="3570" y="460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799" name="直接连接符 32923"/>
                <p:cNvSpPr/>
                <p:nvPr>
                  <p:custDataLst>
                    <p:tags r:id="rId61"/>
                  </p:custDataLst>
                </p:nvPr>
              </p:nvSpPr>
              <p:spPr>
                <a:xfrm>
                  <a:off x="3570" y="4758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800" name="直接连接符 32924"/>
                <p:cNvSpPr/>
                <p:nvPr>
                  <p:custDataLst>
                    <p:tags r:id="rId62"/>
                  </p:custDataLst>
                </p:nvPr>
              </p:nvSpPr>
              <p:spPr>
                <a:xfrm>
                  <a:off x="3465" y="4914"/>
                  <a:ext cx="63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801" name="直接连接符 32925"/>
                <p:cNvSpPr/>
                <p:nvPr>
                  <p:custDataLst>
                    <p:tags r:id="rId63"/>
                  </p:custDataLst>
                </p:nvPr>
              </p:nvSpPr>
              <p:spPr>
                <a:xfrm>
                  <a:off x="3570" y="507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802" name="直接连接符 32926"/>
                <p:cNvSpPr/>
                <p:nvPr>
                  <p:custDataLst>
                    <p:tags r:id="rId64"/>
                  </p:custDataLst>
                </p:nvPr>
              </p:nvSpPr>
              <p:spPr>
                <a:xfrm>
                  <a:off x="3570" y="5226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803" name="直接连接符 32927"/>
                <p:cNvSpPr/>
                <p:nvPr>
                  <p:custDataLst>
                    <p:tags r:id="rId65"/>
                  </p:custDataLst>
                </p:nvPr>
              </p:nvSpPr>
              <p:spPr>
                <a:xfrm>
                  <a:off x="3570" y="538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  <p:sp>
            <p:nvSpPr>
              <p:cNvPr id="31804" name="矩形 32928"/>
              <p:cNvSpPr/>
              <p:nvPr>
                <p:custDataLst>
                  <p:tags r:id="rId66"/>
                </p:custDataLst>
              </p:nvPr>
            </p:nvSpPr>
            <p:spPr>
              <a:xfrm>
                <a:off x="3050" y="1997"/>
                <a:ext cx="134" cy="1580"/>
              </a:xfrm>
              <a:prstGeom prst="rect">
                <a:avLst/>
              </a:prstGeom>
              <a:solidFill>
                <a:srgbClr val="FFFFFF"/>
              </a:solidFill>
              <a:ln w="222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805" name="矩形 32929"/>
              <p:cNvSpPr/>
              <p:nvPr>
                <p:custDataLst>
                  <p:tags r:id="rId67"/>
                </p:custDataLst>
              </p:nvPr>
            </p:nvSpPr>
            <p:spPr>
              <a:xfrm>
                <a:off x="3019" y="3453"/>
                <a:ext cx="232" cy="143"/>
              </a:xfrm>
              <a:prstGeom prst="rect">
                <a:avLst/>
              </a:prstGeom>
              <a:solidFill>
                <a:srgbClr val="FFFFFF"/>
              </a:solidFill>
              <a:ln w="222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806" name="矩形 32930"/>
              <p:cNvSpPr/>
              <p:nvPr>
                <p:custDataLst>
                  <p:tags r:id="rId68"/>
                </p:custDataLst>
              </p:nvPr>
            </p:nvSpPr>
            <p:spPr>
              <a:xfrm>
                <a:off x="3056" y="2750"/>
                <a:ext cx="114" cy="690"/>
              </a:xfrm>
              <a:prstGeom prst="rect">
                <a:avLst/>
              </a:prstGeom>
              <a:solidFill>
                <a:srgbClr val="000000"/>
              </a:solidFill>
              <a:ln w="222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807" name="矩形 32931"/>
              <p:cNvSpPr/>
              <p:nvPr>
                <p:custDataLst>
                  <p:tags r:id="rId69"/>
                </p:custDataLst>
              </p:nvPr>
            </p:nvSpPr>
            <p:spPr>
              <a:xfrm>
                <a:off x="3032" y="1979"/>
                <a:ext cx="168" cy="66"/>
              </a:xfrm>
              <a:prstGeom prst="rect">
                <a:avLst/>
              </a:prstGeom>
              <a:solidFill>
                <a:srgbClr val="FFFFFF"/>
              </a:solidFill>
              <a:ln w="22225">
                <a:noFill/>
              </a:ln>
            </p:spPr>
            <p:txBody>
              <a:bodyPr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31808" name="组合 32932"/>
              <p:cNvGrpSpPr/>
              <p:nvPr>
                <p:custDataLst>
                  <p:tags r:id="rId70"/>
                </p:custDataLst>
              </p:nvPr>
            </p:nvGrpSpPr>
            <p:grpSpPr>
              <a:xfrm>
                <a:off x="2744" y="2024"/>
                <a:ext cx="736" cy="1479"/>
                <a:chOff x="2388" y="5244"/>
                <a:chExt cx="972" cy="1950"/>
              </a:xfrm>
            </p:grpSpPr>
            <p:sp>
              <p:nvSpPr>
                <p:cNvPr id="31809" name="直接连接符 32933"/>
                <p:cNvSpPr/>
                <p:nvPr>
                  <p:custDataLst>
                    <p:tags r:id="rId71"/>
                  </p:custDataLst>
                </p:nvPr>
              </p:nvSpPr>
              <p:spPr>
                <a:xfrm flipH="1">
                  <a:off x="2388" y="5262"/>
                  <a:ext cx="0" cy="1932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1810" name="直接连接符 32934"/>
                <p:cNvSpPr/>
                <p:nvPr>
                  <p:custDataLst>
                    <p:tags r:id="rId72"/>
                  </p:custDataLst>
                </p:nvPr>
              </p:nvSpPr>
              <p:spPr>
                <a:xfrm flipH="1">
                  <a:off x="3360" y="5244"/>
                  <a:ext cx="0" cy="1932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  <p:sp>
            <p:nvSpPr>
              <p:cNvPr id="31811" name="文本框 32935"/>
              <p:cNvSpPr txBox="1"/>
              <p:nvPr>
                <p:custDataLst>
                  <p:tags r:id="rId73"/>
                </p:custDataLst>
              </p:nvPr>
            </p:nvSpPr>
            <p:spPr>
              <a:xfrm>
                <a:off x="3364" y="2323"/>
                <a:ext cx="319" cy="265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lIns="0" tIns="0" rIns="0" bIns="0" anchor="t"/>
              <a:lstStyle/>
              <a:p>
                <a:pPr algn="just"/>
                <a:r>
                  <a:rPr lang="en-US" altLang="zh-CN" sz="2000">
                    <a:solidFill>
                      <a:schemeClr val="tx2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10</a:t>
                </a:r>
                <a:endParaRPr lang="en-US" altLang="zh-CN" sz="2000">
                  <a:solidFill>
                    <a:schemeClr val="tx2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812" name="文本框 32936"/>
              <p:cNvSpPr txBox="1"/>
              <p:nvPr>
                <p:custDataLst>
                  <p:tags r:id="rId74"/>
                </p:custDataLst>
              </p:nvPr>
            </p:nvSpPr>
            <p:spPr>
              <a:xfrm>
                <a:off x="3250" y="1956"/>
                <a:ext cx="272" cy="225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lIns="0" tIns="0" rIns="0" bIns="0" anchor="t"/>
              <a:lstStyle/>
              <a:p>
                <a:pPr algn="just"/>
                <a:r>
                  <a:rPr lang="zh-CN" altLang="en-US" sz="2800">
                    <a:solidFill>
                      <a:schemeClr val="tx2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℃</a:t>
                </a:r>
                <a:endParaRPr lang="zh-CN" altLang="en-US" sz="2800">
                  <a:solidFill>
                    <a:schemeClr val="tx2"/>
                  </a:solidFill>
                  <a:latin typeface="Times New Roman" panose="02020603050405020304" pitchFamily="18" charset="0"/>
                  <a:ea typeface="楷体_GB2312" panose="02010609030101010101" pitchFamily="49" charset="-122"/>
                </a:endParaRPr>
              </a:p>
            </p:txBody>
          </p:sp>
          <p:sp>
            <p:nvSpPr>
              <p:cNvPr id="31813" name="文本框 32937"/>
              <p:cNvSpPr txBox="1"/>
              <p:nvPr>
                <p:custDataLst>
                  <p:tags r:id="rId75"/>
                </p:custDataLst>
              </p:nvPr>
            </p:nvSpPr>
            <p:spPr>
              <a:xfrm>
                <a:off x="3364" y="3162"/>
                <a:ext cx="321" cy="257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lIns="0" tIns="0" rIns="0" bIns="0" anchor="t"/>
              <a:lstStyle/>
              <a:p>
                <a:pPr algn="just"/>
                <a:r>
                  <a:rPr lang="en-US" altLang="zh-CN" sz="2000">
                    <a:solidFill>
                      <a:schemeClr val="tx2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20</a:t>
                </a:r>
                <a:endParaRPr lang="en-US" altLang="zh-CN" sz="2000">
                  <a:solidFill>
                    <a:schemeClr val="tx2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814" name="任意多边形 32938"/>
              <p:cNvSpPr/>
              <p:nvPr>
                <p:custDataLst>
                  <p:tags r:id="rId76"/>
                </p:custDataLst>
              </p:nvPr>
            </p:nvSpPr>
            <p:spPr>
              <a:xfrm>
                <a:off x="3169" y="2068"/>
                <a:ext cx="5" cy="1393"/>
              </a:xfrm>
              <a:custGeom>
                <a:rect l="l" t="t" r="r" b="b"/>
                <a:pathLst>
                  <a:path w="7" h="1838">
                    <a:moveTo>
                      <a:pt x="0" y="0"/>
                    </a:moveTo>
                    <a:lnTo>
                      <a:pt x="7" y="1838"/>
                    </a:lnTo>
                  </a:path>
                </a:pathLst>
              </a:custGeom>
              <a:noFill/>
              <a:ln w="222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815" name="任意多边形 32939"/>
              <p:cNvSpPr/>
              <p:nvPr>
                <p:custDataLst>
                  <p:tags r:id="rId77"/>
                </p:custDataLst>
              </p:nvPr>
            </p:nvSpPr>
            <p:spPr>
              <a:xfrm>
                <a:off x="3057" y="2065"/>
                <a:ext cx="6" cy="1378"/>
              </a:xfrm>
              <a:custGeom>
                <a:rect l="l" t="t" r="r" b="b"/>
                <a:pathLst>
                  <a:path w="8" h="1818">
                    <a:moveTo>
                      <a:pt x="8" y="0"/>
                    </a:moveTo>
                    <a:lnTo>
                      <a:pt x="0" y="1818"/>
                    </a:lnTo>
                  </a:path>
                </a:pathLst>
              </a:custGeom>
              <a:noFill/>
              <a:ln w="222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816" name="直接连接符 32940"/>
              <p:cNvSpPr/>
              <p:nvPr>
                <p:custDataLst>
                  <p:tags r:id="rId78"/>
                </p:custDataLst>
              </p:nvPr>
            </p:nvSpPr>
            <p:spPr>
              <a:xfrm flipH="1" flipV="1">
                <a:off x="3072" y="2051"/>
                <a:ext cx="0" cy="709"/>
              </a:xfrm>
              <a:prstGeom prst="line">
                <a:avLst/>
              </a:prstGeom>
              <a:ln w="222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31817" name="直接连接符 32941"/>
              <p:cNvSpPr/>
              <p:nvPr>
                <p:custDataLst>
                  <p:tags r:id="rId79"/>
                </p:custDataLst>
              </p:nvPr>
            </p:nvSpPr>
            <p:spPr>
              <a:xfrm flipH="1" flipV="1">
                <a:off x="3161" y="2052"/>
                <a:ext cx="0" cy="709"/>
              </a:xfrm>
              <a:prstGeom prst="line">
                <a:avLst/>
              </a:prstGeom>
              <a:ln w="222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</p:grpSp>
      <p:sp>
        <p:nvSpPr>
          <p:cNvPr id="4" name="Text Box 23" title=""/>
          <p:cNvSpPr txBox="1"/>
          <p:nvPr>
            <p:custDataLst>
              <p:tags r:id="rId80"/>
            </p:custDataLst>
          </p:nvPr>
        </p:nvSpPr>
        <p:spPr>
          <a:xfrm>
            <a:off x="6311900" y="1700848"/>
            <a:ext cx="901700" cy="519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36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 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6" name="Text Box 23" title=""/>
          <p:cNvSpPr txBox="1"/>
          <p:nvPr>
            <p:custDataLst>
              <p:tags r:id="rId81"/>
            </p:custDataLst>
          </p:nvPr>
        </p:nvSpPr>
        <p:spPr>
          <a:xfrm>
            <a:off x="6167438" y="2277110"/>
            <a:ext cx="901700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14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32" name="矩形 31" title=""/>
          <p:cNvSpPr/>
          <p:nvPr>
            <p:custDataLst>
              <p:tags r:id="rId82"/>
            </p:custDataLst>
          </p:nvPr>
        </p:nvSpPr>
        <p:spPr>
          <a:xfrm>
            <a:off x="3502984" y="15961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温度计的使用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83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>
              <p:custDataLst>
                <p:tags r:id="rId84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85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 title=""/>
          <p:cNvSpPr txBox="1"/>
          <p:nvPr>
            <p:custDataLst>
              <p:tags r:id="rId86"/>
            </p:custDataLst>
          </p:nvPr>
        </p:nvSpPr>
        <p:spPr>
          <a:xfrm>
            <a:off x="767080" y="981075"/>
            <a:ext cx="5835650" cy="648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>
                <a:latin typeface="微软雅黑" panose="020b0503020204020204" charset="-122"/>
                <a:ea typeface="微软雅黑"/>
              </a:rPr>
              <a:t>随堂练习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608" name="Picture 3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10908" y="2061210"/>
            <a:ext cx="7824787" cy="488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 title=""/>
          <p:cNvSpPr txBox="1"/>
          <p:nvPr>
            <p:custDataLst>
              <p:tags r:id="rId10"/>
            </p:custDataLst>
          </p:nvPr>
        </p:nvSpPr>
        <p:spPr>
          <a:xfrm>
            <a:off x="839470" y="2853055"/>
            <a:ext cx="9707245" cy="35020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1.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量程：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35~42℃                   </a:t>
            </a:r>
            <a:endParaRPr lang="en-US" altLang="zh-CN" sz="28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2.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分度值：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0.1℃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3.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测温液体：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水银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4.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特点：</a:t>
            </a:r>
            <a:r>
              <a:rPr lang="zh-CN" altLang="en-US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体温计玻璃泡与玻璃管的连接处特别细且略有弯曲，这使得它可离开人体读数，使用前，要先甩几下</a:t>
            </a:r>
            <a:r>
              <a:rPr lang="en-US" altLang="zh-CN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。</a:t>
            </a:r>
            <a:endParaRPr lang="zh-CN" altLang="en-US" sz="2800" smtClean="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32" name="矩形 31" title=""/>
          <p:cNvSpPr/>
          <p:nvPr>
            <p:custDataLst>
              <p:tags r:id="rId11"/>
            </p:custDataLst>
          </p:nvPr>
        </p:nvSpPr>
        <p:spPr>
          <a:xfrm>
            <a:off x="3502984" y="15961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温度计的使用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12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4" name="矩形 3"/>
            <p:cNvSpPr/>
            <p:nvPr>
              <p:custDataLst>
                <p:tags r:id="rId13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14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 title=""/>
          <p:cNvSpPr txBox="1"/>
          <p:nvPr>
            <p:custDataLst>
              <p:tags r:id="rId15"/>
            </p:custDataLst>
          </p:nvPr>
        </p:nvSpPr>
        <p:spPr>
          <a:xfrm>
            <a:off x="767080" y="981075"/>
            <a:ext cx="4812665" cy="601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latin typeface="微软雅黑" panose="020b0503020204020204" charset="-122"/>
                <a:ea typeface="微软雅黑"/>
              </a:rPr>
              <a:t>体温计及其使用</a:t>
            </a:r>
            <a:endParaRPr lang="zh-CN" altLang="en-US" sz="3200" b="1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 title=""/>
          <p:cNvSpPr txBox="1"/>
          <p:nvPr>
            <p:custDataLst>
              <p:tags r:id="rId8"/>
            </p:custDataLst>
          </p:nvPr>
        </p:nvSpPr>
        <p:spPr>
          <a:xfrm>
            <a:off x="911225" y="1772920"/>
            <a:ext cx="4983480" cy="39954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</a:t>
            </a:r>
            <a:r>
              <a:rPr lang="en-US" altLang="zh-CN" sz="280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sz="2800">
                <a:latin typeface="宋体" panose="02010600030101010101" pitchFamily="2" charset="-122"/>
                <a:cs typeface="宋体" panose="02010600030101010101" pitchFamily="2" charset="-122"/>
              </a:rPr>
              <a:t>由于人们越来越重视汞的散落可能对人造成的危害，我国将于</a:t>
            </a:r>
            <a:r>
              <a:rPr lang="en-US" altLang="zh-CN" sz="2800">
                <a:latin typeface="宋体" panose="02010600030101010101" pitchFamily="2" charset="-122"/>
                <a:cs typeface="宋体" panose="02010600030101010101" pitchFamily="2" charset="-122"/>
              </a:rPr>
              <a:t>2026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lang="en-US" altLang="zh-CN" sz="280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lang="en-US" altLang="zh-CN" sz="280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日开始全面禁止生产含汞体温计。家庭中还可使用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宋体" panose="02010600030101010101" pitchFamily="2" charset="-122"/>
              </a:rPr>
              <a:t>电子体温计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来测量体温。</a:t>
            </a:r>
            <a:endParaRPr lang="zh-CN" altLang="en-US" sz="2800" smtClean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2" name="矩形 31" title=""/>
          <p:cNvSpPr/>
          <p:nvPr>
            <p:custDataLst>
              <p:tags r:id="rId9"/>
            </p:custDataLst>
          </p:nvPr>
        </p:nvSpPr>
        <p:spPr>
          <a:xfrm>
            <a:off x="3502984" y="15961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温度计的使用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10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4" name="矩形 3"/>
            <p:cNvSpPr/>
            <p:nvPr>
              <p:custDataLst>
                <p:tags r:id="rId11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12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 title=""/>
          <p:cNvSpPr txBox="1"/>
          <p:nvPr>
            <p:custDataLst>
              <p:tags r:id="rId13"/>
            </p:custDataLst>
          </p:nvPr>
        </p:nvSpPr>
        <p:spPr>
          <a:xfrm>
            <a:off x="767080" y="981075"/>
            <a:ext cx="4812665" cy="601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latin typeface="微软雅黑" panose="020b0503020204020204" charset="-122"/>
                <a:ea typeface="微软雅黑"/>
              </a:rPr>
              <a:t>体温计及其使用</a:t>
            </a:r>
            <a:endParaRPr lang="zh-CN" altLang="en-US" sz="3200" b="1">
              <a:latin typeface="微软雅黑" panose="020b0503020204020204" charset="-122"/>
              <a:ea typeface="微软雅黑"/>
            </a:endParaRPr>
          </a:p>
        </p:txBody>
      </p:sp>
      <p:pic>
        <p:nvPicPr>
          <p:cNvPr id="100" name="图片 99" title=""/>
          <p:cNvPicPr/>
          <p:nvPr>
            <p:custDataLst>
              <p:tags r:id="rId15"/>
            </p:custDataLst>
          </p:nvPr>
        </p:nvPicPr>
        <p:blipFill>
          <a:blip r:embed="rId14"/>
          <a:srcRect t="31500"/>
          <a:stretch>
            <a:fillRect/>
          </a:stretch>
        </p:blipFill>
        <p:spPr>
          <a:xfrm>
            <a:off x="6240145" y="1268730"/>
            <a:ext cx="4167505" cy="4697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课程导入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6" name="Rectangle 2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4065" y="836930"/>
            <a:ext cx="10512425" cy="141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ClrTx/>
              <a:buSzTx/>
              <a:buFontTx/>
            </a:pPr>
            <a:r>
              <a:rPr lang="zh-CN" sz="2800"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据世界气象组织</a:t>
            </a:r>
            <a:r>
              <a:rPr lang="en-US" altLang="zh-CN" sz="2800"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2023</a:t>
            </a:r>
            <a:r>
              <a:rPr lang="zh-CN" sz="2800"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报告，全球</a:t>
            </a:r>
            <a:r>
              <a:rPr lang="zh-CN" altLang="en-US" sz="2800"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变暖趋势仍在持续。地球表面温度升高给人类生活带来了哪些影响呢？</a:t>
            </a:r>
            <a:endParaRPr lang="zh-CN" altLang="en-US" sz="2800">
              <a:effectLst/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https://photo-static-api.fotomore.com/creative/vcg/veer/400/new/VCG41N502529030.jpg?uid=386&amp;timestamp=1697425861&amp;sign=51813432360d439e4db61bc01a660b4b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3570" y="2566670"/>
            <a:ext cx="3240000" cy="2159447"/>
          </a:xfrm>
          <a:prstGeom prst="rect">
            <a:avLst/>
          </a:prstGeom>
        </p:spPr>
      </p:pic>
      <p:pic>
        <p:nvPicPr>
          <p:cNvPr id="5" name="https://photo-static-api.fotomore.com/creative/vcg/400/new/VCG41N1304223052.jpg?uid=386&amp;timestamp=1697425906&amp;sign=00656638ae32296f2be5421a2f73f9dd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367530" y="2564765"/>
            <a:ext cx="3240000" cy="2161357"/>
          </a:xfrm>
          <a:prstGeom prst="rect">
            <a:avLst/>
          </a:prstGeom>
        </p:spPr>
      </p:pic>
      <p:pic>
        <p:nvPicPr>
          <p:cNvPr id="7" name="https://photo-static-api.fotomore.com/creative/vcg/veer/400/new/VCG41N471155853.jpg?uid=386&amp;timestamp=1697425951&amp;sign=c6e98dab076a5b14f0778cacc4d33447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111490" y="2566670"/>
            <a:ext cx="3240000" cy="2169092"/>
          </a:xfrm>
          <a:prstGeom prst="rect">
            <a:avLst/>
          </a:prstGeom>
        </p:spPr>
      </p:pic>
      <p:sp>
        <p:nvSpPr>
          <p:cNvPr id="8" name="文本框 7" title=""/>
          <p:cNvSpPr txBox="1"/>
          <p:nvPr>
            <p:custDataLst>
              <p:tags r:id="rId11"/>
            </p:custDataLst>
          </p:nvPr>
        </p:nvSpPr>
        <p:spPr>
          <a:xfrm>
            <a:off x="1055370" y="4869180"/>
            <a:ext cx="2517775" cy="421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>
                <a:latin typeface="微软雅黑" panose="020b0503020204020204" charset="-122"/>
                <a:ea typeface="微软雅黑"/>
              </a:rPr>
              <a:t>长期干旱，土地干裂</a:t>
            </a:r>
            <a:endParaRPr lang="zh-CN" altLang="en-US" sz="2000">
              <a:latin typeface="微软雅黑" panose="020b0503020204020204" charset="-122"/>
              <a:ea typeface="微软雅黑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2"/>
            </p:custDataLst>
          </p:nvPr>
        </p:nvSpPr>
        <p:spPr>
          <a:xfrm>
            <a:off x="4584065" y="4869180"/>
            <a:ext cx="2787650" cy="477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>
                <a:latin typeface="微软雅黑" panose="020b0503020204020204" charset="-122"/>
                <a:ea typeface="微软雅黑"/>
              </a:rPr>
              <a:t>冰川消融，海平面上升</a:t>
            </a:r>
            <a:endParaRPr lang="zh-CN" altLang="en-US" sz="2000">
              <a:latin typeface="微软雅黑" panose="020b0503020204020204" charset="-122"/>
              <a:ea typeface="微软雅黑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3"/>
            </p:custDataLst>
          </p:nvPr>
        </p:nvSpPr>
        <p:spPr>
          <a:xfrm>
            <a:off x="8040370" y="4837430"/>
            <a:ext cx="3474720" cy="381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>
                <a:latin typeface="微软雅黑" panose="020b0503020204020204" charset="-122"/>
                <a:ea typeface="微软雅黑"/>
              </a:rPr>
              <a:t>树木干枯，易发生森林火灾</a:t>
            </a:r>
            <a:endParaRPr lang="zh-CN" altLang="en-US" sz="20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3" name="组合 2" title=""/>
          <p:cNvGrpSpPr/>
          <p:nvPr>
            <p:custDataLst>
              <p:tags r:id="rId14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>
              <p:custDataLst>
                <p:tags r:id="rId15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>
              <p:custDataLst>
                <p:tags r:id="rId16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 title=""/>
          <p:cNvSpPr txBox="1"/>
          <p:nvPr>
            <p:custDataLst>
              <p:tags r:id="rId8"/>
            </p:custDataLst>
          </p:nvPr>
        </p:nvSpPr>
        <p:spPr>
          <a:xfrm>
            <a:off x="774065" y="1582420"/>
            <a:ext cx="10975340" cy="2245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latin typeface="宋体" panose="02010600030101010101" pitchFamily="2" charset="-122"/>
              </a:rPr>
              <a:t>   </a:t>
            </a:r>
            <a:r>
              <a:rPr lang="zh-CN" altLang="en-US" sz="2800">
                <a:latin typeface="宋体" panose="02010600030101010101" pitchFamily="2" charset="-122"/>
              </a:rPr>
              <a:t>利用物质的某些性质，可制成各种不同的温度计。</a:t>
            </a:r>
            <a:endParaRPr lang="zh-CN" altLang="en-US" sz="2800">
              <a:latin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>
                <a:latin typeface="宋体" panose="02010600030101010101" pitchFamily="2" charset="-122"/>
              </a:rPr>
              <a:t>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气体温度计</a:t>
            </a:r>
            <a:r>
              <a:rPr lang="zh-CN" altLang="en-US" sz="2800">
                <a:latin typeface="宋体" panose="02010600030101010101" pitchFamily="2" charset="-122"/>
              </a:rPr>
              <a:t>是利用气体的体积或压强等随温度改变的特点制成的。这种温度计准确度高，测量范围大，多用于精密测量。</a:t>
            </a:r>
            <a:endParaRPr lang="zh-CN" altLang="en-US" sz="2800">
              <a:latin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>
                <a:latin typeface="宋体" panose="02010600030101010101" pitchFamily="2" charset="-122"/>
              </a:rPr>
              <a:t>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辐射温度计</a:t>
            </a:r>
            <a:r>
              <a:rPr lang="zh-CN" altLang="en-US" sz="2800">
                <a:latin typeface="宋体" panose="02010600030101010101" pitchFamily="2" charset="-122"/>
              </a:rPr>
              <a:t>是利用热辐射来测量高温物体温度的。</a:t>
            </a:r>
            <a:endParaRPr lang="zh-CN" altLang="en-US" sz="2800">
              <a:latin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>
                <a:latin typeface="宋体" panose="02010600030101010101" pitchFamily="2" charset="-122"/>
              </a:rPr>
              <a:t>   </a:t>
            </a:r>
            <a:endParaRPr lang="zh-CN" altLang="en-US" sz="2800"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103" name="图片 102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1315" y="3644900"/>
            <a:ext cx="2571115" cy="29629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1824" r="18880"/>
          <a:stretch>
            <a:fillRect/>
          </a:stretch>
        </p:blipFill>
        <p:spPr>
          <a:xfrm>
            <a:off x="5663565" y="3717290"/>
            <a:ext cx="1877695" cy="2711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 title=""/>
          <p:cNvSpPr txBox="1"/>
          <p:nvPr>
            <p:custDataLst>
              <p:tags r:id="rId13"/>
            </p:custDataLst>
          </p:nvPr>
        </p:nvSpPr>
        <p:spPr>
          <a:xfrm>
            <a:off x="4202430" y="4437380"/>
            <a:ext cx="461010" cy="1494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/>
              <a:t>气</a:t>
            </a:r>
            <a:endParaRPr lang="zh-CN" altLang="en-US" b="1"/>
          </a:p>
          <a:p>
            <a:r>
              <a:rPr lang="zh-CN" altLang="en-US" b="1"/>
              <a:t>体</a:t>
            </a:r>
            <a:endParaRPr lang="zh-CN" altLang="en-US" b="1"/>
          </a:p>
          <a:p>
            <a:r>
              <a:rPr lang="zh-CN" altLang="en-US" b="1"/>
              <a:t>温</a:t>
            </a:r>
            <a:endParaRPr lang="zh-CN" altLang="en-US" b="1"/>
          </a:p>
          <a:p>
            <a:r>
              <a:rPr lang="zh-CN" altLang="en-US" b="1"/>
              <a:t>度</a:t>
            </a:r>
            <a:endParaRPr lang="zh-CN" altLang="en-US" b="1"/>
          </a:p>
          <a:p>
            <a:r>
              <a:rPr lang="zh-CN" altLang="en-US" b="1"/>
              <a:t>计</a:t>
            </a:r>
            <a:endParaRPr lang="zh-CN" altLang="en-US" b="1"/>
          </a:p>
        </p:txBody>
      </p:sp>
      <p:sp>
        <p:nvSpPr>
          <p:cNvPr id="6" name="文本框 5" title=""/>
          <p:cNvSpPr txBox="1"/>
          <p:nvPr>
            <p:custDataLst>
              <p:tags r:id="rId14"/>
            </p:custDataLst>
          </p:nvPr>
        </p:nvSpPr>
        <p:spPr>
          <a:xfrm>
            <a:off x="7247890" y="4509135"/>
            <a:ext cx="461010" cy="1494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/>
              <a:t>辐射</a:t>
            </a:r>
            <a:endParaRPr lang="zh-CN" altLang="en-US" b="1"/>
          </a:p>
          <a:p>
            <a:r>
              <a:rPr lang="zh-CN" altLang="en-US" b="1"/>
              <a:t>温</a:t>
            </a:r>
            <a:endParaRPr lang="zh-CN" altLang="en-US" b="1"/>
          </a:p>
          <a:p>
            <a:r>
              <a:rPr lang="zh-CN" altLang="en-US" b="1"/>
              <a:t>度</a:t>
            </a:r>
            <a:endParaRPr lang="zh-CN" altLang="en-US" b="1"/>
          </a:p>
          <a:p>
            <a:r>
              <a:rPr lang="zh-CN" altLang="en-US" b="1"/>
              <a:t>计</a:t>
            </a:r>
            <a:endParaRPr lang="zh-CN" altLang="en-US" b="1"/>
          </a:p>
        </p:txBody>
      </p:sp>
      <p:sp>
        <p:nvSpPr>
          <p:cNvPr id="32" name="矩形 31" title=""/>
          <p:cNvSpPr/>
          <p:nvPr>
            <p:custDataLst>
              <p:tags r:id="rId15"/>
            </p:custDataLst>
          </p:nvPr>
        </p:nvSpPr>
        <p:spPr>
          <a:xfrm>
            <a:off x="3502984" y="159615"/>
            <a:ext cx="1757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信息浏览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16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4" name="矩形 3"/>
            <p:cNvSpPr/>
            <p:nvPr>
              <p:custDataLst>
                <p:tags r:id="rId17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18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 title=""/>
          <p:cNvSpPr txBox="1"/>
          <p:nvPr>
            <p:custDataLst>
              <p:tags r:id="rId19"/>
            </p:custDataLst>
          </p:nvPr>
        </p:nvSpPr>
        <p:spPr>
          <a:xfrm>
            <a:off x="767080" y="981075"/>
            <a:ext cx="4812665" cy="601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latin typeface="微软雅黑" panose="020b0503020204020204" charset="-122"/>
                <a:ea typeface="微软雅黑"/>
              </a:rPr>
              <a:t>几种温度计</a:t>
            </a:r>
            <a:endParaRPr lang="zh-CN" altLang="en-US" sz="3200" b="1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 title=""/>
          <p:cNvSpPr txBox="1"/>
          <p:nvPr>
            <p:custDataLst>
              <p:tags r:id="rId8"/>
            </p:custDataLst>
          </p:nvPr>
        </p:nvSpPr>
        <p:spPr>
          <a:xfrm>
            <a:off x="551815" y="1628775"/>
            <a:ext cx="11439525" cy="2718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latin typeface="宋体" panose="02010600030101010101" pitchFamily="2" charset="-122"/>
              </a:rPr>
              <a:t>   </a:t>
            </a:r>
            <a:r>
              <a:rPr lang="zh-CN" altLang="en-US" sz="2800">
                <a:latin typeface="宋体" panose="02010600030101010101" pitchFamily="2" charset="-122"/>
              </a:rPr>
              <a:t>在机场、车站等公共场所，用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红外测温计</a:t>
            </a:r>
            <a:r>
              <a:rPr lang="zh-CN" altLang="en-US" sz="2800">
                <a:latin typeface="宋体" panose="02010600030101010101" pitchFamily="2" charset="-122"/>
              </a:rPr>
              <a:t>，可快速检测出旅客的体温。</a:t>
            </a:r>
            <a:endParaRPr lang="zh-CN" altLang="en-US" sz="2800">
              <a:latin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>
                <a:latin typeface="宋体" panose="02010600030101010101" pitchFamily="2" charset="-122"/>
              </a:rPr>
              <a:t>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光测高温计</a:t>
            </a:r>
            <a:r>
              <a:rPr lang="zh-CN" altLang="en-US" sz="2800">
                <a:latin typeface="宋体" panose="02010600030101010101" pitchFamily="2" charset="-122"/>
              </a:rPr>
              <a:t>是利用炽热物体发出的光来测量温度的，它的测量范围为</a:t>
            </a:r>
            <a:r>
              <a:rPr lang="en-US" altLang="zh-CN" sz="2800">
                <a:latin typeface="宋体" panose="02010600030101010101" pitchFamily="2" charset="-122"/>
                <a:cs typeface="宋体" panose="02010600030101010101" pitchFamily="2" charset="-122"/>
              </a:rPr>
              <a:t>800</a:t>
            </a:r>
            <a:r>
              <a:rPr lang="en-US" altLang="zh-CN" sz="28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~3200℃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zh-CN" altLang="en-US" sz="2800">
                <a:sym typeface="+mn-ea"/>
              </a:rPr>
              <a:t>可用来测量炼钢炉内的温度。</a:t>
            </a:r>
            <a:endParaRPr lang="zh-CN" altLang="en-US" sz="28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800">
                <a:latin typeface="宋体" panose="02010600030101010101" pitchFamily="2" charset="-122"/>
                <a:sym typeface="+mn-ea"/>
              </a:rPr>
              <a:t>   </a:t>
            </a: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电阻温度计</a:t>
            </a:r>
            <a:r>
              <a:rPr lang="zh-CN" altLang="en-US" sz="2800">
                <a:latin typeface="宋体" panose="02010600030101010101" pitchFamily="2" charset="-122"/>
                <a:sym typeface="+mn-ea"/>
              </a:rPr>
              <a:t>是利用金属或半导体的电阻随温度而改变的性质制成的。这种温度计测量精确，往往用作测量温度的标准仪器。</a:t>
            </a:r>
            <a:endParaRPr lang="zh-CN" altLang="en-US" sz="2800"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106" name="图片 105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6740" r="24293"/>
          <a:stretch>
            <a:fillRect/>
          </a:stretch>
        </p:blipFill>
        <p:spPr>
          <a:xfrm>
            <a:off x="1487805" y="4149090"/>
            <a:ext cx="1418590" cy="2407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 title=""/>
          <p:cNvSpPr txBox="1"/>
          <p:nvPr>
            <p:custDataLst>
              <p:tags r:id="rId11"/>
            </p:custDataLst>
          </p:nvPr>
        </p:nvSpPr>
        <p:spPr>
          <a:xfrm>
            <a:off x="2889250" y="4725035"/>
            <a:ext cx="461010" cy="1494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/>
              <a:t>红外测温</a:t>
            </a:r>
            <a:endParaRPr lang="zh-CN" altLang="en-US" b="1"/>
          </a:p>
          <a:p>
            <a:r>
              <a:rPr lang="zh-CN" altLang="en-US" b="1"/>
              <a:t>计</a:t>
            </a:r>
            <a:endParaRPr lang="zh-CN" altLang="en-US" b="1"/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648075" y="4220845"/>
            <a:ext cx="2334895" cy="2334895"/>
          </a:xfrm>
          <a:prstGeom prst="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14"/>
            </p:custDataLst>
          </p:nvPr>
        </p:nvSpPr>
        <p:spPr>
          <a:xfrm>
            <a:off x="6024245" y="4797425"/>
            <a:ext cx="461010" cy="1494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/>
              <a:t>光测高温计</a:t>
            </a:r>
            <a:endParaRPr lang="zh-CN" altLang="en-US" b="1"/>
          </a:p>
        </p:txBody>
      </p:sp>
      <p:pic>
        <p:nvPicPr>
          <p:cNvPr id="108" name="图片 107" title=""/>
          <p:cNvPicPr/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104380" y="4322445"/>
            <a:ext cx="2016760" cy="2167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 title=""/>
          <p:cNvSpPr txBox="1"/>
          <p:nvPr>
            <p:custDataLst>
              <p:tags r:id="rId17"/>
            </p:custDataLst>
          </p:nvPr>
        </p:nvSpPr>
        <p:spPr>
          <a:xfrm>
            <a:off x="9192260" y="4797425"/>
            <a:ext cx="461010" cy="1494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/>
              <a:t>电阻温度计</a:t>
            </a:r>
            <a:endParaRPr lang="zh-CN" altLang="en-US" b="1"/>
          </a:p>
        </p:txBody>
      </p:sp>
      <p:sp>
        <p:nvSpPr>
          <p:cNvPr id="32" name="矩形 31" title=""/>
          <p:cNvSpPr/>
          <p:nvPr>
            <p:custDataLst>
              <p:tags r:id="rId18"/>
            </p:custDataLst>
          </p:nvPr>
        </p:nvSpPr>
        <p:spPr>
          <a:xfrm>
            <a:off x="3502984" y="159615"/>
            <a:ext cx="1757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信息浏览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19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>
              <p:custDataLst>
                <p:tags r:id="rId20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21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 title=""/>
          <p:cNvSpPr txBox="1"/>
          <p:nvPr>
            <p:custDataLst>
              <p:tags r:id="rId22"/>
            </p:custDataLst>
          </p:nvPr>
        </p:nvSpPr>
        <p:spPr>
          <a:xfrm>
            <a:off x="767080" y="981075"/>
            <a:ext cx="4812665" cy="601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latin typeface="微软雅黑" panose="020b0503020204020204" charset="-122"/>
                <a:ea typeface="微软雅黑"/>
              </a:rPr>
              <a:t>几种温度计</a:t>
            </a:r>
            <a:endParaRPr lang="zh-CN" altLang="en-US" sz="3200" b="1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 title=""/>
          <p:cNvSpPr/>
          <p:nvPr>
            <p:custDataLst>
              <p:tags r:id="rId8"/>
            </p:custDataLst>
          </p:nvPr>
        </p:nvSpPr>
        <p:spPr>
          <a:xfrm>
            <a:off x="3502984" y="159615"/>
            <a:ext cx="37261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气温变化与人类生活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9"/>
            </p:custDataLst>
          </p:nvPr>
        </p:nvSpPr>
        <p:spPr>
          <a:xfrm>
            <a:off x="774065" y="1557020"/>
            <a:ext cx="5196205" cy="46145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</a:rPr>
              <a:t>     </a:t>
            </a:r>
            <a:r>
              <a:rPr lang="en-US" altLang="zh-CN" sz="280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全球变暖给人们生活带来了许多灾难，人们必须控制全球温度上升的速度。世界上很多城市的气温都比周围郊区的高，特别是在晴朗无风的夜晚，有时会相差4～5℃,这种现象叫做“热岛效应”。</a:t>
            </a:r>
            <a:endParaRPr lang="zh-CN" altLang="en-US" sz="2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01" name="图片 100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167755" y="1844675"/>
            <a:ext cx="5321935" cy="35483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组合 10" title=""/>
          <p:cNvGrpSpPr/>
          <p:nvPr>
            <p:custDataLst>
              <p:tags r:id="rId12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>
              <p:custDataLst>
                <p:tags r:id="rId13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14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 title=""/>
          <p:cNvSpPr txBox="1"/>
          <p:nvPr>
            <p:custDataLst>
              <p:tags r:id="rId15"/>
            </p:custDataLst>
          </p:nvPr>
        </p:nvSpPr>
        <p:spPr>
          <a:xfrm>
            <a:off x="767080" y="981075"/>
            <a:ext cx="4812665" cy="601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latin typeface="微软雅黑" panose="020b0503020204020204" charset="-122"/>
                <a:ea typeface="微软雅黑"/>
              </a:rPr>
              <a:t>热岛效应</a:t>
            </a:r>
            <a:endParaRPr lang="zh-CN" altLang="en-US" sz="3200" b="1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3" name="表格 2" title="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88645" y="1844675"/>
          <a:ext cx="11129645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0110"/>
                <a:gridCol w="2057400"/>
                <a:gridCol w="3656965"/>
                <a:gridCol w="1995170"/>
              </a:tblGrid>
              <a:tr h="56578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</a:rPr>
                        <a:t>物体（或状态）</a:t>
                      </a:r>
                      <a:endParaRPr lang="zh-CN" altLang="en-US" sz="240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温度</a:t>
                      </a:r>
                      <a:r>
                        <a:rPr lang="en-US" altLang="zh-CN" sz="2400"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t/℃</a:t>
                      </a:r>
                      <a:endParaRPr lang="en-US" altLang="zh-CN" sz="2400">
                        <a:latin typeface="微软雅黑" panose="020b0503020204020204" charset="-122"/>
                        <a:ea typeface="微软雅黑"/>
                        <a:cs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  <a:sym typeface="+mn-ea"/>
                        </a:rPr>
                        <a:t>物体（或状态）</a:t>
                      </a:r>
                      <a:endParaRPr lang="zh-CN" altLang="en-US" sz="2400">
                        <a:latin typeface="微软雅黑" panose="020b0503020204020204" charset="-122"/>
                        <a:ea typeface="微软雅黑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  <a:sym typeface="+mn-ea"/>
                        </a:rPr>
                        <a:t>温度</a:t>
                      </a:r>
                      <a:r>
                        <a:rPr lang="en-US" altLang="zh-CN" sz="2400"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  <a:sym typeface="+mn-ea"/>
                        </a:rPr>
                        <a:t>t/℃</a:t>
                      </a:r>
                      <a:endParaRPr lang="en-US" altLang="zh-CN" sz="2400">
                        <a:latin typeface="微软雅黑" panose="020b0503020204020204" charset="-122"/>
                        <a:ea typeface="微软雅黑"/>
                        <a:cs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</a:tr>
              <a:tr h="51879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</a:rPr>
                        <a:t>太阳中心</a:t>
                      </a:r>
                      <a:endParaRPr lang="zh-CN" altLang="en-US" sz="240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  <a:sym typeface="+mn-ea"/>
                        </a:rPr>
                        <a:t>约</a:t>
                      </a:r>
                      <a:r>
                        <a:rPr lang="en-US" altLang="zh-CN" sz="2400"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  <a:sym typeface="+mn-ea"/>
                        </a:rPr>
                        <a:t>1.5×10</a:t>
                      </a:r>
                      <a:r>
                        <a:rPr lang="en-US" altLang="zh-CN" sz="2400" baseline="30000"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  <a:sym typeface="+mn-ea"/>
                        </a:rPr>
                        <a:t>7</a:t>
                      </a:r>
                      <a:endParaRPr lang="en-US" altLang="zh-CN" sz="2400">
                        <a:latin typeface="微软雅黑" panose="020b0503020204020204" charset="-122"/>
                        <a:ea typeface="微软雅黑"/>
                        <a:cs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</a:rPr>
                        <a:t>冰箱冷藏室</a:t>
                      </a:r>
                      <a:endParaRPr lang="zh-CN" altLang="en-US" sz="240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  <a:sym typeface="+mn-ea"/>
                        </a:rPr>
                        <a:t>约</a:t>
                      </a:r>
                      <a:r>
                        <a:rPr lang="en-US" altLang="zh-CN" sz="2400"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  <a:sym typeface="+mn-ea"/>
                        </a:rPr>
                        <a:t>5</a:t>
                      </a:r>
                      <a:endParaRPr lang="en-US" altLang="zh-CN" sz="240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/>
                </a:tc>
              </a:tr>
              <a:tr h="58737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</a:rPr>
                        <a:t>太阳表面</a:t>
                      </a:r>
                      <a:endParaRPr lang="zh-CN" altLang="en-US" sz="240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</a:rPr>
                        <a:t>约</a:t>
                      </a:r>
                      <a:r>
                        <a:rPr lang="en-US" altLang="zh-CN" sz="2400">
                          <a:latin typeface="微软雅黑" panose="020b0503020204020204" charset="-122"/>
                          <a:ea typeface="微软雅黑"/>
                        </a:rPr>
                        <a:t>6000</a:t>
                      </a:r>
                      <a:endParaRPr lang="en-US" altLang="zh-CN" sz="240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</a:rPr>
                        <a:t>冰水混合物（</a:t>
                      </a:r>
                      <a:r>
                        <a:rPr lang="en-US" altLang="zh-CN" sz="2400">
                          <a:latin typeface="微软雅黑" panose="020b0503020204020204" charset="-122"/>
                          <a:ea typeface="微软雅黑"/>
                        </a:rPr>
                        <a:t>1</a:t>
                      </a: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</a:rPr>
                        <a:t>个标准</a:t>
                      </a:r>
                      <a:endParaRPr lang="zh-CN" altLang="en-US" sz="2400">
                        <a:latin typeface="微软雅黑" panose="020b0503020204020204" charset="-122"/>
                        <a:ea typeface="微软雅黑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</a:rPr>
                        <a:t>大气压）</a:t>
                      </a:r>
                      <a:endParaRPr lang="zh-CN" altLang="en-US" sz="240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charset="-122"/>
                          <a:ea typeface="微软雅黑"/>
                        </a:rPr>
                        <a:t>0</a:t>
                      </a:r>
                      <a:endParaRPr lang="en-US" altLang="zh-CN" sz="240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/>
                </a:tc>
              </a:tr>
              <a:tr h="50990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</a:rPr>
                        <a:t>酒精灯的火焰（外焰）</a:t>
                      </a:r>
                      <a:endParaRPr lang="zh-CN" altLang="en-US" sz="240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</a:rPr>
                        <a:t>约</a:t>
                      </a:r>
                      <a:r>
                        <a:rPr lang="en-US" altLang="zh-CN" sz="2400">
                          <a:latin typeface="微软雅黑" panose="020b0503020204020204" charset="-122"/>
                          <a:ea typeface="微软雅黑"/>
                        </a:rPr>
                        <a:t>700</a:t>
                      </a:r>
                      <a:endParaRPr lang="en-US" altLang="zh-CN" sz="240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</a:rPr>
                        <a:t>冰箱冷冻室</a:t>
                      </a:r>
                      <a:endParaRPr lang="zh-CN" altLang="en-US" sz="240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约</a:t>
                      </a:r>
                      <a:r>
                        <a:rPr lang="en-US" altLang="zh-CN" sz="2400"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-20</a:t>
                      </a:r>
                      <a:endParaRPr lang="en-US" altLang="zh-CN" sz="2400">
                        <a:latin typeface="微软雅黑" panose="020b0503020204020204" charset="-122"/>
                        <a:ea typeface="微软雅黑"/>
                        <a:cs typeface="微软雅黑" panose="020b0503020204020204" charset="-122"/>
                      </a:endParaRPr>
                    </a:p>
                  </a:txBody>
                  <a:tcPr/>
                </a:tc>
              </a:tr>
              <a:tr h="51816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</a:rPr>
                        <a:t>沸水（</a:t>
                      </a:r>
                      <a:r>
                        <a:rPr lang="en-US" altLang="zh-CN" sz="2400">
                          <a:latin typeface="微软雅黑" panose="020b0503020204020204" charset="-122"/>
                          <a:ea typeface="微软雅黑"/>
                        </a:rPr>
                        <a:t>1</a:t>
                      </a: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</a:rPr>
                        <a:t>个标准大气压）</a:t>
                      </a:r>
                      <a:endParaRPr lang="zh-CN" altLang="en-US" sz="240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charset="-122"/>
                          <a:ea typeface="微软雅黑"/>
                        </a:rPr>
                        <a:t>100</a:t>
                      </a:r>
                      <a:endParaRPr lang="en-US" altLang="zh-CN" sz="240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</a:rPr>
                        <a:t>沸腾时的液态氧</a:t>
                      </a:r>
                      <a:endParaRPr lang="zh-CN" altLang="en-US" sz="240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charset="-122"/>
                          <a:ea typeface="微软雅黑"/>
                        </a:rPr>
                        <a:t>-183</a:t>
                      </a:r>
                      <a:endParaRPr lang="en-US" altLang="zh-CN" sz="240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/>
                </a:tc>
              </a:tr>
              <a:tr h="56959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</a:rPr>
                        <a:t>人的正常体温（口腔）</a:t>
                      </a:r>
                      <a:endParaRPr lang="zh-CN" altLang="en-US" sz="240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charset="-122"/>
                          <a:ea typeface="微软雅黑"/>
                        </a:rPr>
                        <a:t>36.5~37.0</a:t>
                      </a:r>
                      <a:endParaRPr lang="en-US" altLang="zh-CN" sz="240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/>
                        </a:rPr>
                        <a:t>沸腾时的液态氢</a:t>
                      </a:r>
                      <a:endParaRPr lang="zh-CN" altLang="en-US" sz="240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charset="-122"/>
                          <a:ea typeface="微软雅黑"/>
                        </a:rPr>
                        <a:t>-253</a:t>
                      </a:r>
                      <a:endParaRPr lang="en-US" altLang="zh-CN" sz="240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矩形 3" title=""/>
          <p:cNvSpPr/>
          <p:nvPr>
            <p:custDataLst>
              <p:tags r:id="rId9"/>
            </p:custDataLst>
          </p:nvPr>
        </p:nvSpPr>
        <p:spPr>
          <a:xfrm>
            <a:off x="3502984" y="159615"/>
            <a:ext cx="11887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STSE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10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>
              <p:custDataLst>
                <p:tags r:id="rId11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12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 title=""/>
          <p:cNvSpPr txBox="1"/>
          <p:nvPr>
            <p:custDataLst>
              <p:tags r:id="rId13"/>
            </p:custDataLst>
          </p:nvPr>
        </p:nvSpPr>
        <p:spPr>
          <a:xfrm>
            <a:off x="767080" y="981075"/>
            <a:ext cx="4812665" cy="601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latin typeface="微软雅黑" panose="020b0503020204020204" charset="-122"/>
                <a:ea typeface="微软雅黑"/>
              </a:rPr>
              <a:t>温度阶梯</a:t>
            </a:r>
            <a:endParaRPr lang="zh-CN" altLang="en-US" sz="3200" b="1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 title=""/>
          <p:cNvSpPr/>
          <p:nvPr>
            <p:custDataLst>
              <p:tags r:id="rId8"/>
            </p:custDataLst>
          </p:nvPr>
        </p:nvSpPr>
        <p:spPr>
          <a:xfrm>
            <a:off x="3502984" y="159615"/>
            <a:ext cx="2151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跨学科实践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9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>
              <p:custDataLst>
                <p:tags r:id="rId10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11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 title=""/>
          <p:cNvSpPr txBox="1"/>
          <p:nvPr>
            <p:custDataLst>
              <p:tags r:id="rId12"/>
            </p:custDataLst>
          </p:nvPr>
        </p:nvSpPr>
        <p:spPr>
          <a:xfrm>
            <a:off x="767080" y="981075"/>
            <a:ext cx="4812665" cy="601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>
                <a:latin typeface="微软雅黑" panose="020b0503020204020204" charset="-122"/>
                <a:ea typeface="微软雅黑"/>
              </a:rPr>
              <a:t>“</a:t>
            </a:r>
            <a:r>
              <a:rPr lang="zh-CN" altLang="en-US" sz="3200" b="1">
                <a:latin typeface="微软雅黑" panose="020b0503020204020204" charset="-122"/>
                <a:ea typeface="微软雅黑"/>
              </a:rPr>
              <a:t>热岛效应</a:t>
            </a:r>
            <a:r>
              <a:rPr lang="en-US" altLang="zh-CN" sz="3200" b="1">
                <a:latin typeface="微软雅黑" panose="020b0503020204020204" charset="-122"/>
                <a:ea typeface="微软雅黑"/>
              </a:rPr>
              <a:t>”</a:t>
            </a:r>
            <a:r>
              <a:rPr lang="zh-CN" altLang="en-US" sz="3200" b="1">
                <a:latin typeface="微软雅黑" panose="020b0503020204020204" charset="-122"/>
                <a:ea typeface="微软雅黑"/>
              </a:rPr>
              <a:t>的原因</a:t>
            </a:r>
            <a:endParaRPr lang="zh-CN" altLang="en-US" sz="3200" b="1">
              <a:latin typeface="微软雅黑" panose="020b0503020204020204" charset="-122"/>
              <a:ea typeface="微软雅黑"/>
            </a:endParaRPr>
          </a:p>
        </p:txBody>
      </p:sp>
      <p:pic>
        <p:nvPicPr>
          <p:cNvPr id="3" name="城市热岛效应.1303569814" title="">
            <a:hlinkClick action="ppaction://media"/>
          </p:cNvPr>
          <p:cNvPicPr/>
          <p:nvPr>
            <a:videoFile r:link="rId15"/>
            <p:custDataLst>
              <p:tags r:id="rId14"/>
            </p:custDataLst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35505" y="1701165"/>
            <a:ext cx="7804785" cy="41516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6" name="等腰三角形 75" title=""/>
          <p:cNvSpPr/>
          <p:nvPr>
            <p:custDataLst>
              <p:tags r:id="rId3"/>
            </p:custDataLst>
          </p:nvPr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 title=""/>
          <p:cNvSpPr/>
          <p:nvPr>
            <p:custDataLst>
              <p:tags r:id="rId4"/>
            </p:custDataLst>
          </p:nvPr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 title=""/>
          <p:cNvSpPr/>
          <p:nvPr>
            <p:custDataLst>
              <p:tags r:id="rId5"/>
            </p:custDataLst>
          </p:nvPr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 title=""/>
          <p:cNvSpPr/>
          <p:nvPr>
            <p:custDataLst>
              <p:tags r:id="rId6"/>
            </p:custDataLst>
          </p:nvPr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smtClean="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小结</a:t>
            </a:r>
            <a:endParaRPr lang="zh-CN" altLang="en-US" sz="32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80" name="文本框 79" title=""/>
          <p:cNvSpPr txBox="1"/>
          <p:nvPr>
            <p:custDataLst>
              <p:tags r:id="rId7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>
              <a:latin typeface="微软雅黑" panose="020b0503020204020204" charset="-122"/>
              <a:ea typeface="微软雅黑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8"/>
            </p:custDataLst>
          </p:nvPr>
        </p:nvSpPr>
        <p:spPr>
          <a:xfrm>
            <a:off x="5115560" y="1917065"/>
            <a:ext cx="160528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none" rtlCol="0">
            <a:sp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摄氏温标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9"/>
            </p:custDataLst>
          </p:nvPr>
        </p:nvSpPr>
        <p:spPr>
          <a:xfrm>
            <a:off x="5115560" y="2711450"/>
            <a:ext cx="196088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none" rtlCol="0">
            <a:sp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热力学温标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0"/>
            </p:custDataLst>
          </p:nvPr>
        </p:nvSpPr>
        <p:spPr>
          <a:xfrm>
            <a:off x="5113020" y="3538220"/>
            <a:ext cx="160528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none" rtlCol="0">
            <a:sp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华氏温标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32" name="左大括号 31" title=""/>
          <p:cNvSpPr/>
          <p:nvPr>
            <p:custDataLst>
              <p:tags r:id="rId11"/>
            </p:custDataLst>
          </p:nvPr>
        </p:nvSpPr>
        <p:spPr>
          <a:xfrm>
            <a:off x="4473575" y="2132965"/>
            <a:ext cx="488315" cy="169227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auto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35" name="左大括号 34" title=""/>
          <p:cNvSpPr/>
          <p:nvPr>
            <p:custDataLst>
              <p:tags r:id="rId12"/>
            </p:custDataLst>
          </p:nvPr>
        </p:nvSpPr>
        <p:spPr>
          <a:xfrm>
            <a:off x="2000885" y="1318260"/>
            <a:ext cx="775335" cy="4033520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auto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37" name="文本框 36" title=""/>
          <p:cNvSpPr txBox="1"/>
          <p:nvPr>
            <p:custDataLst>
              <p:tags r:id="rId13"/>
            </p:custDataLst>
          </p:nvPr>
        </p:nvSpPr>
        <p:spPr>
          <a:xfrm>
            <a:off x="5115560" y="4364990"/>
            <a:ext cx="373888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none" rtlCol="0">
            <a:sp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原理：液体的热胀冷缩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38" name="文本框 37" title=""/>
          <p:cNvSpPr txBox="1"/>
          <p:nvPr>
            <p:custDataLst>
              <p:tags r:id="rId14"/>
            </p:custDataLst>
          </p:nvPr>
        </p:nvSpPr>
        <p:spPr>
          <a:xfrm>
            <a:off x="5115560" y="5121275"/>
            <a:ext cx="551688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none" rtlCol="0">
            <a:sp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分类：实验室常用温度计、体温计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39" name="文本框 38" title=""/>
          <p:cNvSpPr txBox="1"/>
          <p:nvPr>
            <p:custDataLst>
              <p:tags r:id="rId15"/>
            </p:custDataLst>
          </p:nvPr>
        </p:nvSpPr>
        <p:spPr>
          <a:xfrm>
            <a:off x="5115560" y="5877560"/>
            <a:ext cx="338328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none" rtlCol="0">
            <a:sp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使用：会看会放会读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40" name="左大括号 39" title=""/>
          <p:cNvSpPr/>
          <p:nvPr>
            <p:custDataLst>
              <p:tags r:id="rId16"/>
            </p:custDataLst>
          </p:nvPr>
        </p:nvSpPr>
        <p:spPr>
          <a:xfrm>
            <a:off x="4583430" y="4580890"/>
            <a:ext cx="481330" cy="163004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auto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7"/>
            </p:custDataLst>
          </p:nvPr>
        </p:nvSpPr>
        <p:spPr>
          <a:xfrm>
            <a:off x="2801620" y="1071245"/>
            <a:ext cx="1395730" cy="587375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温度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8"/>
            </p:custDataLst>
          </p:nvPr>
        </p:nvSpPr>
        <p:spPr>
          <a:xfrm>
            <a:off x="2855595" y="2637155"/>
            <a:ext cx="1421130" cy="618490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温标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9"/>
            </p:custDataLst>
          </p:nvPr>
        </p:nvSpPr>
        <p:spPr>
          <a:xfrm>
            <a:off x="5087620" y="1061720"/>
            <a:ext cx="3457575" cy="52705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表示物体的冷热程度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20"/>
            </p:custDataLst>
          </p:nvPr>
        </p:nvSpPr>
        <p:spPr>
          <a:xfrm>
            <a:off x="2927350" y="4886960"/>
            <a:ext cx="1421130" cy="618490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温度计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cxnSp>
        <p:nvCxnSpPr>
          <p:cNvPr id="7" name="直接连接符 6" title=""/>
          <p:cNvCxnSpPr/>
          <p:nvPr>
            <p:custDataLst>
              <p:tags r:id="rId21"/>
            </p:custDataLst>
          </p:nvPr>
        </p:nvCxnSpPr>
        <p:spPr>
          <a:xfrm>
            <a:off x="4197350" y="1345565"/>
            <a:ext cx="892175" cy="635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圆角矩形 4" title=""/>
          <p:cNvSpPr/>
          <p:nvPr>
            <p:custDataLst>
              <p:tags r:id="rId22"/>
            </p:custDataLst>
          </p:nvPr>
        </p:nvSpPr>
        <p:spPr>
          <a:xfrm>
            <a:off x="839470" y="981075"/>
            <a:ext cx="937895" cy="479742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/>
              <a:t>从全球变暖谈起</a:t>
            </a:r>
            <a:endParaRPr lang="zh-CN" altLang="en-US" sz="4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32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21" grpId="0" animBg="1"/>
      <p:bldP spid="6" grpId="0" animBg="1"/>
      <p:bldP spid="14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122" name="Picture 2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83"/>
          <a:stretch>
            <a:fillRect/>
          </a:stretch>
        </p:blipFill>
        <p:spPr bwMode="auto">
          <a:xfrm>
            <a:off x="2584450" y="4581525"/>
            <a:ext cx="6731000" cy="48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982980" y="1341120"/>
            <a:ext cx="9933305" cy="27336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1.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下图中温度计的示数是</a:t>
            </a:r>
            <a:r>
              <a:rPr lang="zh-CN" altLang="en-US" sz="2800" u="sng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</a:rPr>
              <a:t>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℃。昆仑站是我国首个南极内陆考察站，是南极自然环境最为恶劣的地区之一，最低气温可达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-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80℃以下，用下图所示的温度计</a:t>
            </a:r>
            <a:r>
              <a:rPr lang="zh-CN" altLang="en-US" sz="2800" u="sng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</a:rPr>
              <a:t>   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(选填“能”或“不能”)测量该地的气温。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7"/>
            </p:custDataLst>
          </p:nvPr>
        </p:nvSpPr>
        <p:spPr>
          <a:xfrm>
            <a:off x="5303520" y="1413510"/>
            <a:ext cx="684530" cy="621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50</a:t>
            </a:r>
            <a:endParaRPr lang="en-US" altLang="zh-CN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8"/>
            </p:custDataLst>
          </p:nvPr>
        </p:nvSpPr>
        <p:spPr>
          <a:xfrm>
            <a:off x="6816090" y="2709545"/>
            <a:ext cx="1362075" cy="541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不能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839470" y="1124585"/>
            <a:ext cx="10166350" cy="48253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2.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人的正常体温(口腔温度)是</a:t>
            </a:r>
            <a:r>
              <a:rPr lang="zh-CN" altLang="en-US" sz="2800" u="sng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</a:rPr>
              <a:t>     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℃。在1个标准大气压下，水的沸腾温度是</a:t>
            </a:r>
            <a:r>
              <a:rPr lang="zh-CN" altLang="en-US" sz="2800" u="sng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</a:rPr>
              <a:t> 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℃。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endParaRPr lang="en-US" altLang="zh-CN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3.为节能环保，国务院规定机关、商场等场所夏季室内空调温度设置不得低于(   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)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</a:rPr>
              <a:t>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A.18℃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     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B.22℃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</a:rPr>
              <a:t>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C.26℃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     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D.28℃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5520055" y="1196975"/>
            <a:ext cx="1700530" cy="623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36.5~37</a:t>
            </a:r>
            <a:endParaRPr lang="en-US" altLang="zh-CN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3575685" y="1844675"/>
            <a:ext cx="1080770" cy="5765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100</a:t>
            </a:r>
            <a:endParaRPr lang="en-US" altLang="zh-CN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7"/>
            </p:custDataLst>
          </p:nvPr>
        </p:nvSpPr>
        <p:spPr>
          <a:xfrm>
            <a:off x="3575685" y="3789045"/>
            <a:ext cx="684530" cy="621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C</a:t>
            </a:r>
            <a:endParaRPr lang="en-US" altLang="zh-CN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102" name="文本框 101" title=""/>
          <p:cNvSpPr txBox="1"/>
          <p:nvPr>
            <p:custDataLst>
              <p:tags r:id="rId4"/>
            </p:custDataLst>
          </p:nvPr>
        </p:nvSpPr>
        <p:spPr>
          <a:xfrm>
            <a:off x="695325" y="1124585"/>
            <a:ext cx="10496550" cy="154051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4. </a:t>
            </a:r>
            <a:r>
              <a:rPr 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如图所示，是四个同学使用温度计测水的温度的情景，其中使用方法正确的是</a:t>
            </a:r>
            <a:r>
              <a:rPr 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(</a:t>
            </a:r>
            <a:r>
              <a:rPr 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　 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</a:t>
            </a:r>
            <a:r>
              <a:rPr 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　</a:t>
            </a:r>
            <a:r>
              <a:rPr 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)</a:t>
            </a:r>
            <a:endParaRPr lang="en-US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pic>
        <p:nvPicPr>
          <p:cNvPr id="3" name="图片 2" title=""/>
          <p:cNvPicPr/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2980" y="2781300"/>
            <a:ext cx="9453880" cy="2254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48" name="矩形 865378" title=""/>
          <p:cNvSpPr/>
          <p:nvPr>
            <p:custDataLst>
              <p:tags r:id="rId7"/>
            </p:custDataLst>
          </p:nvPr>
        </p:nvSpPr>
        <p:spPr>
          <a:xfrm>
            <a:off x="3791585" y="1988820"/>
            <a:ext cx="379095" cy="4184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2147" name="矩形 865376" title=""/>
          <p:cNvSpPr/>
          <p:nvPr>
            <p:custDataLst>
              <p:tags r:id="rId4"/>
            </p:custDataLst>
          </p:nvPr>
        </p:nvSpPr>
        <p:spPr>
          <a:xfrm>
            <a:off x="9480550" y="1124585"/>
            <a:ext cx="981075" cy="52641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水银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2148" name="矩形 865378" title=""/>
          <p:cNvSpPr/>
          <p:nvPr>
            <p:custDataLst>
              <p:tags r:id="rId5"/>
            </p:custDataLst>
          </p:nvPr>
        </p:nvSpPr>
        <p:spPr>
          <a:xfrm>
            <a:off x="5664200" y="3695700"/>
            <a:ext cx="379095" cy="4184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endParaRPr lang="en-US" altLang="zh-CN" sz="2800" b="1" i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3" name="文本框 102" title=""/>
          <p:cNvSpPr txBox="1"/>
          <p:nvPr>
            <p:custDataLst>
              <p:tags r:id="rId6"/>
            </p:custDataLst>
          </p:nvPr>
        </p:nvSpPr>
        <p:spPr>
          <a:xfrm>
            <a:off x="623570" y="1006475"/>
            <a:ext cx="11172825" cy="32372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5. </a:t>
            </a:r>
            <a:r>
              <a:rPr 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如图所示，这是人们常用的体温计，它的测温液体是</a:t>
            </a:r>
            <a:r>
              <a:rPr lang="en-US" sz="28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</a:t>
            </a:r>
            <a:r>
              <a:rPr lang="zh-CN" sz="28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　　</a:t>
            </a:r>
            <a:r>
              <a:rPr lang="en-US" sz="2800" u="sng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</a:t>
            </a:r>
            <a:r>
              <a:rPr 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，测量范围是</a:t>
            </a:r>
            <a:r>
              <a:rPr lang="en-US" sz="28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 </a:t>
            </a:r>
            <a:r>
              <a:rPr lang="zh-CN" sz="28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　</a:t>
            </a:r>
            <a:r>
              <a:rPr lang="en-US" sz="28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en-US" sz="2800" u="sng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</a:t>
            </a:r>
            <a:r>
              <a:rPr 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，分度值是</a:t>
            </a:r>
            <a:r>
              <a:rPr lang="en-US" sz="28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</a:t>
            </a:r>
            <a:r>
              <a:rPr lang="zh-CN" sz="28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　</a:t>
            </a:r>
            <a:r>
              <a:rPr lang="en-US" sz="28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；图中体温计的读数是</a:t>
            </a:r>
            <a:r>
              <a:rPr lang="en-US" sz="28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</a:t>
            </a:r>
            <a:r>
              <a:rPr lang="en-US" sz="2800" u="sng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</a:t>
            </a:r>
            <a:r>
              <a:rPr 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℃</a:t>
            </a:r>
            <a:r>
              <a:rPr 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。使用体温计前要用力向下甩，小丽没有甩就用这个体温计去测量一个体温为</a:t>
            </a:r>
            <a:r>
              <a:rPr 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36.5 ℃</a:t>
            </a:r>
            <a:r>
              <a:rPr 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的人的体温，最后测得的结果是</a:t>
            </a:r>
            <a:r>
              <a:rPr lang="en-US" sz="28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</a:t>
            </a:r>
            <a:r>
              <a:rPr lang="zh-CN" sz="28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　</a:t>
            </a:r>
            <a:r>
              <a:rPr lang="en-US" sz="28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en-US" sz="2800" u="sng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</a:t>
            </a:r>
            <a:r>
              <a:rPr 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℃</a:t>
            </a:r>
            <a:r>
              <a:rPr 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。</a:t>
            </a:r>
            <a:r>
              <a:rPr 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endParaRPr lang="en-US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pic>
        <p:nvPicPr>
          <p:cNvPr id="15363" name="图片 1793026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1380" y="3858895"/>
            <a:ext cx="3866515" cy="2023110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4" name="矩形 865376" title=""/>
          <p:cNvSpPr/>
          <p:nvPr>
            <p:custDataLst>
              <p:tags r:id="rId9"/>
            </p:custDataLst>
          </p:nvPr>
        </p:nvSpPr>
        <p:spPr>
          <a:xfrm>
            <a:off x="1919605" y="1780540"/>
            <a:ext cx="1647825" cy="5041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35~42℃</a:t>
            </a:r>
            <a:endParaRPr lang="en-US" altLang="zh-CN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矩形 865376" title=""/>
          <p:cNvSpPr/>
          <p:nvPr>
            <p:custDataLst>
              <p:tags r:id="rId10"/>
            </p:custDataLst>
          </p:nvPr>
        </p:nvSpPr>
        <p:spPr>
          <a:xfrm>
            <a:off x="5520055" y="1781175"/>
            <a:ext cx="1068070" cy="5708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0.1℃</a:t>
            </a:r>
            <a:endParaRPr lang="en-US" altLang="zh-CN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6" name="矩形 865376" title=""/>
          <p:cNvSpPr/>
          <p:nvPr>
            <p:custDataLst>
              <p:tags r:id="rId11"/>
            </p:custDataLst>
          </p:nvPr>
        </p:nvSpPr>
        <p:spPr>
          <a:xfrm>
            <a:off x="10128250" y="1812290"/>
            <a:ext cx="1360805" cy="4476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37.8</a:t>
            </a:r>
            <a:endParaRPr lang="en-US" altLang="zh-CN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9" name="矩形 865376" title=""/>
          <p:cNvSpPr/>
          <p:nvPr>
            <p:custDataLst>
              <p:tags r:id="rId12"/>
            </p:custDataLst>
          </p:nvPr>
        </p:nvSpPr>
        <p:spPr>
          <a:xfrm>
            <a:off x="8093075" y="3068955"/>
            <a:ext cx="1344295" cy="49784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37.8℃</a:t>
            </a:r>
            <a:endParaRPr lang="en-US" altLang="zh-CN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7" grpId="0" animBg="1"/>
      <p:bldP spid="2148" grpId="1" animBg="1"/>
      <p:bldP spid="4" grpId="0" animBg="1"/>
      <p:bldP spid="5" grpId="0" animBg="1"/>
      <p:bldP spid="6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课程导入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6" name="Rectangle 2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4065" y="836930"/>
            <a:ext cx="10857230" cy="131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ClrTx/>
              <a:buSzTx/>
              <a:buFontTx/>
            </a:pPr>
            <a:r>
              <a:rPr lang="zh-CN" sz="2800"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温度是物理学的一个重要物理量，它跟人类的生活息息相关，</a:t>
            </a:r>
            <a:endParaRPr lang="zh-CN" sz="2800">
              <a:effectLst/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buClrTx/>
              <a:buSzTx/>
              <a:buFontTx/>
            </a:pPr>
            <a:r>
              <a:rPr lang="zh-CN" sz="2800"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那么，什么是温度？怎样才能准确地测量物体的温度呢？</a:t>
            </a:r>
            <a:endParaRPr lang="zh-CN" sz="2800">
              <a:effectLst/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3" name="https://photo-static-api.fotomore.com/creative/vcg/400/new/VCG41N1291798712.jpg?uid=386&amp;timestamp=1697426576&amp;sign=905a1a3f57c08063d4e1551db04f5bf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1405" y="2564765"/>
            <a:ext cx="2974340" cy="3581400"/>
          </a:xfrm>
          <a:prstGeom prst="rect">
            <a:avLst/>
          </a:prstGeom>
        </p:spPr>
      </p:pic>
      <p:pic>
        <p:nvPicPr>
          <p:cNvPr id="12" name="https://photo-static-api.fotomore.com/creative/vcg/400/new/VCG211231414166.jpg?uid=386&amp;timestamp=1697426595&amp;sign=76cc6229791b09124e0d21e89d2b07a8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51855" y="2564765"/>
            <a:ext cx="3413125" cy="3522345"/>
          </a:xfrm>
          <a:prstGeom prst="rect">
            <a:avLst/>
          </a:prstGeom>
        </p:spPr>
      </p:pic>
      <p:grpSp>
        <p:nvGrpSpPr>
          <p:cNvPr id="2" name="组合 1" title=""/>
          <p:cNvGrpSpPr/>
          <p:nvPr>
            <p:custDataLst>
              <p:tags r:id="rId9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>
              <p:custDataLst>
                <p:tags r:id="rId10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>
              <p:custDataLst>
                <p:tags r:id="rId11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340" name="矩形 5" title=""/>
          <p:cNvSpPr/>
          <p:nvPr>
            <p:custDataLst>
              <p:tags r:id="rId3"/>
            </p:custDataLst>
          </p:nvPr>
        </p:nvSpPr>
        <p:spPr>
          <a:xfrm>
            <a:off x="1497330" y="2853055"/>
            <a:ext cx="5851525" cy="73469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解：液柱长度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1cm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表示的温度值为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marL="0" indent="0">
              <a:lnSpc>
                <a:spcPct val="150000"/>
              </a:lnSpc>
            </a:pP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mc:AlternateContent>
        <mc:Choice Requires="a14">
          <p:sp>
            <p:nvSpPr>
              <p:cNvPr id="14" name="文本框 13" title="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2044700" y="3717290"/>
                <a:ext cx="7633970" cy="107569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l"/>
                <a14:m>
                  <m:oMathPara>
                    <m:oMathParaPr>
                      <m:jc/>
                    </m:oMathParaPr>
                    <m:oMath>
                      <m:f>
                        <m:fPr>
                          <m:type m:val="bar"/>
                          <m:ctrlPr>
                            <a:rPr lang="en-US" altLang="zh-CN" sz="3200" i="1">
                              <a:solidFill>
                                <a:srgbClr val="F53009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3200" i="1">
                              <a:solidFill>
                                <a:srgbClr val="F53009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100</m:t>
                          </m:r>
                          <m:r>
                            <a:rPr lang="en-US" altLang="zh-CN" sz="3200" i="1">
                              <a:solidFill>
                                <a:srgbClr val="F53009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℃</m:t>
                          </m:r>
                          <m:r>
                            <a:rPr lang="en-US" altLang="zh-CN" sz="3200" i="1">
                              <a:solidFill>
                                <a:srgbClr val="F53009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</m:t>
                          </m:r>
                          <m:r>
                            <a:rPr lang="en-US" altLang="zh-CN" sz="3200" i="1">
                              <a:solidFill>
                                <a:srgbClr val="F53009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0</m:t>
                          </m:r>
                          <m:r>
                            <a:rPr lang="en-US" altLang="zh-CN" sz="3200" i="1">
                              <a:solidFill>
                                <a:srgbClr val="F53009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℃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F53009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24</m:t>
                          </m:r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F53009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F53009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F53009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F53009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12</m:t>
                          </m:r>
                        </m:den>
                      </m:f>
                      <m:r>
                        <a:rPr lang="en-US" altLang="zh-CN" sz="3200" i="1">
                          <a:solidFill>
                            <a:srgbClr val="F53009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F53009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8</m:t>
                      </m:r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F53009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℃</m:t>
                      </m:r>
                    </m:oMath>
                  </m:oMathPara>
                </a14:m>
                <a:endParaRPr lang="en-US" altLang="zh-CN" sz="3200">
                  <a:solidFill>
                    <a:srgbClr val="F53009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2044700" y="3717290"/>
                <a:ext cx="7633970" cy="107569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5" title=""/>
          <p:cNvSpPr/>
          <p:nvPr>
            <p:custDataLst>
              <p:tags r:id="rId7"/>
            </p:custDataLst>
          </p:nvPr>
        </p:nvSpPr>
        <p:spPr>
          <a:xfrm>
            <a:off x="2188210" y="4725670"/>
            <a:ext cx="6061710" cy="71882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则液柱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18cm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表示的液体的温度为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5" name="矩形 5" title=""/>
          <p:cNvSpPr/>
          <p:nvPr>
            <p:custDataLst>
              <p:tags r:id="rId8"/>
            </p:custDataLst>
          </p:nvPr>
        </p:nvSpPr>
        <p:spPr>
          <a:xfrm>
            <a:off x="3863340" y="5444490"/>
            <a:ext cx="4943475" cy="86868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18-12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）×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8℃  =  48℃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911225" y="764540"/>
            <a:ext cx="10666730" cy="23742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6. 在1个标准大气压下，将一支用了多年的刻度模糊的煤油温度计插入冰水混合物中时，温度计内液柱长度为12 cm;再插入沸水里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，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温度计内液柱长度为24.5 cm。若将其插入某液体中时，温度计内液柱长度为18 cm,则此液体的温度为多少?</a:t>
            </a:r>
            <a:endParaRPr lang="en-US" altLang="zh-CN" sz="28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0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" grpId="0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 title=""/>
          <p:cNvSpPr/>
          <p:nvPr>
            <p:custDataLst>
              <p:tags r:id="rId8"/>
            </p:custDataLst>
          </p:nvPr>
        </p:nvSpPr>
        <p:spPr>
          <a:xfrm>
            <a:off x="3502984" y="15961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温度和温度计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9"/>
            </p:custDataLst>
          </p:nvPr>
        </p:nvSpPr>
        <p:spPr>
          <a:xfrm>
            <a:off x="767080" y="981075"/>
            <a:ext cx="6670675" cy="644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温度：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表示物体冷热程度的物理量。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pic>
        <p:nvPicPr>
          <p:cNvPr id="4" name="https://photo-static-api.fotomore.com/creative/vcg/400/new/VCG211397502332.jpg?uid=386&amp;timestamp=1697426853&amp;sign=852f08e90b163e725e61c21d158b176f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11225" y="1986280"/>
            <a:ext cx="3960000" cy="2637221"/>
          </a:xfrm>
          <a:prstGeom prst="rect">
            <a:avLst/>
          </a:prstGeom>
        </p:spPr>
      </p:pic>
      <p:pic>
        <p:nvPicPr>
          <p:cNvPr id="6" name="https://photo-static-api.fotomore.com/creative/vcg/400/new/VCG211332353017.jpg?uid=386&amp;timestamp=1697426900&amp;sign=5754c976e3bf891f0e9d2d969adb9824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375275" y="1986280"/>
            <a:ext cx="3960000" cy="2639132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14"/>
            </p:custDataLst>
          </p:nvPr>
        </p:nvSpPr>
        <p:spPr>
          <a:xfrm>
            <a:off x="774065" y="5085080"/>
            <a:ext cx="8352155" cy="620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  <a:cs typeface="宋体" panose="02010600030101010101" pitchFamily="2" charset="-122"/>
              </a:rPr>
              <a:t>热的物体温度高，冷的物体温度低。</a:t>
            </a:r>
            <a:endParaRPr lang="zh-CN" altLang="en-US" sz="2800">
              <a:latin typeface="微软雅黑" panose="020b0503020204020204" charset="-122"/>
              <a:ea typeface="微软雅黑"/>
              <a:cs typeface="宋体" panose="02010600030101010101" pitchFamily="2" charset="-122"/>
            </a:endParaRPr>
          </a:p>
        </p:txBody>
      </p:sp>
      <p:grpSp>
        <p:nvGrpSpPr>
          <p:cNvPr id="5" name="组合 4" title=""/>
          <p:cNvGrpSpPr/>
          <p:nvPr>
            <p:custDataLst>
              <p:tags r:id="rId15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>
              <p:custDataLst>
                <p:tags r:id="rId16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17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 title=""/>
          <p:cNvGrpSpPr/>
          <p:nvPr>
            <p:custDataLst>
              <p:tags r:id="rId18"/>
            </p:custDataLst>
          </p:nvPr>
        </p:nvGrpSpPr>
        <p:grpSpPr>
          <a:xfrm>
            <a:off x="334900" y="534514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>
              <p:custDataLst>
                <p:tags r:id="rId19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>
              <p:custDataLst>
                <p:tags r:id="rId20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 title=""/>
          <p:cNvSpPr txBox="1"/>
          <p:nvPr>
            <p:custDataLst>
              <p:tags r:id="rId8"/>
            </p:custDataLst>
          </p:nvPr>
        </p:nvSpPr>
        <p:spPr>
          <a:xfrm>
            <a:off x="774065" y="908685"/>
            <a:ext cx="9862185" cy="661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活动</a:t>
            </a:r>
            <a:r>
              <a:rPr lang="en-US" altLang="zh-CN" sz="32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</a:t>
            </a:r>
            <a:r>
              <a:rPr lang="zh-CN" altLang="en-US" sz="32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：凭感觉能判断</a:t>
            </a:r>
            <a:r>
              <a:rPr lang="en-US" altLang="zh-CN" sz="32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“</a:t>
            </a:r>
            <a:r>
              <a:rPr lang="zh-CN" altLang="en-US" sz="32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冷</a:t>
            </a:r>
            <a:r>
              <a:rPr lang="en-US" altLang="zh-CN" sz="32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”</a:t>
            </a:r>
            <a:r>
              <a:rPr lang="zh-CN" altLang="en-US" sz="32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和</a:t>
            </a:r>
            <a:r>
              <a:rPr lang="en-US" altLang="zh-CN" sz="32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“</a:t>
            </a:r>
            <a:r>
              <a:rPr lang="zh-CN" altLang="en-US" sz="32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热</a:t>
            </a:r>
            <a:r>
              <a:rPr lang="en-US" altLang="zh-CN" sz="32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”</a:t>
            </a:r>
            <a:r>
              <a:rPr lang="zh-CN" altLang="en-US" sz="32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吗？</a:t>
            </a:r>
            <a:endParaRPr lang="zh-CN" altLang="en-US" sz="32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pic>
        <p:nvPicPr>
          <p:cNvPr id="10243" name="Picture 6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417"/>
          <a:stretch>
            <a:fillRect/>
          </a:stretch>
        </p:blipFill>
        <p:spPr>
          <a:xfrm>
            <a:off x="911225" y="1772920"/>
            <a:ext cx="7301865" cy="3377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 title=""/>
          <p:cNvSpPr txBox="1"/>
          <p:nvPr>
            <p:custDataLst>
              <p:tags r:id="rId11"/>
            </p:custDataLst>
          </p:nvPr>
        </p:nvSpPr>
        <p:spPr>
          <a:xfrm>
            <a:off x="774065" y="5445125"/>
            <a:ext cx="8785860" cy="72263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活动说明：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单凭感觉判断冷热是不可靠的。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grpSp>
        <p:nvGrpSpPr>
          <p:cNvPr id="5" name="组合 4" title=""/>
          <p:cNvGrpSpPr/>
          <p:nvPr>
            <p:custDataLst>
              <p:tags r:id="rId12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>
              <p:custDataLst>
                <p:tags r:id="rId13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14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 title=""/>
          <p:cNvGrpSpPr/>
          <p:nvPr>
            <p:custDataLst>
              <p:tags r:id="rId15"/>
            </p:custDataLst>
          </p:nvPr>
        </p:nvGrpSpPr>
        <p:grpSpPr>
          <a:xfrm>
            <a:off x="294260" y="5632797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>
              <p:custDataLst>
                <p:tags r:id="rId16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>
              <p:custDataLst>
                <p:tags r:id="rId17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 title=""/>
          <p:cNvSpPr/>
          <p:nvPr>
            <p:custDataLst>
              <p:tags r:id="rId18"/>
            </p:custDataLst>
          </p:nvPr>
        </p:nvSpPr>
        <p:spPr>
          <a:xfrm>
            <a:off x="3502984" y="15961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温度和温度计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1024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文本框 53" title=""/>
          <p:cNvSpPr txBox="1"/>
          <p:nvPr>
            <p:custDataLst>
              <p:tags r:id="rId8"/>
            </p:custDataLst>
          </p:nvPr>
        </p:nvSpPr>
        <p:spPr>
          <a:xfrm>
            <a:off x="800735" y="908685"/>
            <a:ext cx="10808335" cy="1173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由于凭感觉去判断温度的高低不可靠，所以要准确测量物体的温度，我们必须使用测量仪器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——</a:t>
            </a:r>
            <a:r>
              <a:rPr lang="zh-CN" alt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温度计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。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22935" y="2370455"/>
            <a:ext cx="5149850" cy="2281555"/>
          </a:xfrm>
          <a:prstGeom prst="rect">
            <a:avLst/>
          </a:prstGeom>
        </p:spPr>
      </p:pic>
      <p:pic>
        <p:nvPicPr>
          <p:cNvPr id="6" name="图片 5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975725" y="2370455"/>
            <a:ext cx="2632710" cy="2262505"/>
          </a:xfrm>
          <a:prstGeom prst="rect">
            <a:avLst/>
          </a:prstGeom>
        </p:spPr>
      </p:pic>
      <p:pic>
        <p:nvPicPr>
          <p:cNvPr id="18" name="图片 17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l="17785"/>
          <a:stretch>
            <a:fillRect/>
          </a:stretch>
        </p:blipFill>
        <p:spPr>
          <a:xfrm>
            <a:off x="5951855" y="2370455"/>
            <a:ext cx="2814955" cy="2275840"/>
          </a:xfrm>
          <a:prstGeom prst="rect">
            <a:avLst/>
          </a:prstGeom>
        </p:spPr>
      </p:pic>
      <p:sp>
        <p:nvSpPr>
          <p:cNvPr id="21" name="文本框 20" title=""/>
          <p:cNvSpPr txBox="1"/>
          <p:nvPr>
            <p:custDataLst>
              <p:tags r:id="rId15"/>
            </p:custDataLst>
          </p:nvPr>
        </p:nvSpPr>
        <p:spPr>
          <a:xfrm>
            <a:off x="1703070" y="4819015"/>
            <a:ext cx="2409190" cy="565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/>
              <a:t>常用液体温度计</a:t>
            </a:r>
            <a:endParaRPr lang="zh-CN" altLang="en-US" sz="2000" b="1"/>
          </a:p>
        </p:txBody>
      </p:sp>
      <p:sp>
        <p:nvSpPr>
          <p:cNvPr id="23" name="文本框 22" title=""/>
          <p:cNvSpPr txBox="1"/>
          <p:nvPr>
            <p:custDataLst>
              <p:tags r:id="rId16"/>
            </p:custDataLst>
          </p:nvPr>
        </p:nvSpPr>
        <p:spPr>
          <a:xfrm>
            <a:off x="9551670" y="4819015"/>
            <a:ext cx="18446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/>
              <a:t>体温温度计</a:t>
            </a:r>
            <a:endParaRPr lang="zh-CN" altLang="en-US" sz="2000" b="1"/>
          </a:p>
        </p:txBody>
      </p:sp>
      <p:sp>
        <p:nvSpPr>
          <p:cNvPr id="24" name="文本框 23" title=""/>
          <p:cNvSpPr txBox="1"/>
          <p:nvPr>
            <p:custDataLst>
              <p:tags r:id="rId17"/>
            </p:custDataLst>
          </p:nvPr>
        </p:nvSpPr>
        <p:spPr>
          <a:xfrm>
            <a:off x="6311900" y="4819015"/>
            <a:ext cx="2041525" cy="654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/>
              <a:t>双金属片温度计</a:t>
            </a:r>
            <a:endParaRPr lang="zh-CN" altLang="en-US" sz="2000" b="1"/>
          </a:p>
        </p:txBody>
      </p:sp>
      <p:sp>
        <p:nvSpPr>
          <p:cNvPr id="4" name="矩形 3" title=""/>
          <p:cNvSpPr/>
          <p:nvPr>
            <p:custDataLst>
              <p:tags r:id="rId18"/>
            </p:custDataLst>
          </p:nvPr>
        </p:nvSpPr>
        <p:spPr>
          <a:xfrm>
            <a:off x="3502984" y="15961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温度和温度计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5" name="组合 4" title=""/>
          <p:cNvGrpSpPr/>
          <p:nvPr>
            <p:custDataLst>
              <p:tags r:id="rId19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>
              <p:custDataLst>
                <p:tags r:id="rId20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21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 title=""/>
          <p:cNvSpPr txBox="1"/>
          <p:nvPr>
            <p:custDataLst>
              <p:tags r:id="rId8"/>
            </p:custDataLst>
          </p:nvPr>
        </p:nvSpPr>
        <p:spPr>
          <a:xfrm>
            <a:off x="774065" y="981075"/>
            <a:ext cx="3255010" cy="683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/>
              </a:rPr>
              <a:t>温度计的原理：</a:t>
            </a:r>
            <a:endParaRPr lang="zh-CN" altLang="en-US" sz="3200" b="1">
              <a:latin typeface="微软雅黑" panose="020b0503020204020204" charset="-122"/>
              <a:ea typeface="微软雅黑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9"/>
            </p:custDataLst>
          </p:nvPr>
        </p:nvSpPr>
        <p:spPr>
          <a:xfrm>
            <a:off x="1559560" y="1412875"/>
            <a:ext cx="8926195" cy="9448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常用温度计是利用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液体的热胀冷缩</a:t>
            </a: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性质制成的。</a:t>
            </a:r>
            <a:endParaRPr lang="zh-CN" altLang="en-US" sz="3200">
              <a:solidFill>
                <a:srgbClr val="0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10"/>
            </p:custDataLst>
          </p:nvPr>
        </p:nvSpPr>
        <p:spPr>
          <a:xfrm>
            <a:off x="797560" y="5167630"/>
            <a:ext cx="7447915" cy="7162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温度计内液体多为煤油、酒精、水银等物质。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pic>
        <p:nvPicPr>
          <p:cNvPr id="19466" name="图片 19465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84" r="71072" b="5483"/>
          <a:stretch>
            <a:fillRect/>
          </a:stretch>
        </p:blipFill>
        <p:spPr>
          <a:xfrm rot="16200000">
            <a:off x="6517005" y="-415290"/>
            <a:ext cx="825500" cy="64979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509" t="2184" b="48142"/>
          <a:stretch>
            <a:fillRect/>
          </a:stretch>
        </p:blipFill>
        <p:spPr>
          <a:xfrm rot="5400000">
            <a:off x="4850765" y="1826895"/>
            <a:ext cx="1440180" cy="36360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 title=""/>
          <p:cNvSpPr txBox="1"/>
          <p:nvPr>
            <p:custDataLst>
              <p:tags r:id="rId14"/>
            </p:custDataLst>
          </p:nvPr>
        </p:nvSpPr>
        <p:spPr>
          <a:xfrm>
            <a:off x="1501775" y="2636520"/>
            <a:ext cx="18446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/>
              <a:t>实验用温度计</a:t>
            </a:r>
            <a:endParaRPr lang="zh-CN" altLang="en-US" sz="2000" b="1"/>
          </a:p>
        </p:txBody>
      </p:sp>
      <p:sp>
        <p:nvSpPr>
          <p:cNvPr id="11" name="文本框 10" title=""/>
          <p:cNvSpPr txBox="1"/>
          <p:nvPr>
            <p:custDataLst>
              <p:tags r:id="rId15"/>
            </p:custDataLst>
          </p:nvPr>
        </p:nvSpPr>
        <p:spPr>
          <a:xfrm>
            <a:off x="1836420" y="3500755"/>
            <a:ext cx="18446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/>
              <a:t>寒暑表</a:t>
            </a:r>
            <a:endParaRPr lang="zh-CN" altLang="en-US" sz="2000" b="1"/>
          </a:p>
        </p:txBody>
      </p:sp>
      <p:sp>
        <p:nvSpPr>
          <p:cNvPr id="12" name="文本框 11" title=""/>
          <p:cNvSpPr txBox="1"/>
          <p:nvPr>
            <p:custDataLst>
              <p:tags r:id="rId16"/>
            </p:custDataLst>
          </p:nvPr>
        </p:nvSpPr>
        <p:spPr>
          <a:xfrm>
            <a:off x="1836420" y="4364990"/>
            <a:ext cx="18446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/>
              <a:t>体温计</a:t>
            </a:r>
            <a:endParaRPr lang="zh-CN" altLang="en-US" sz="2000" b="1"/>
          </a:p>
        </p:txBody>
      </p:sp>
      <p:grpSp>
        <p:nvGrpSpPr>
          <p:cNvPr id="14" name="Group 4" title=""/>
          <p:cNvGrpSpPr/>
          <p:nvPr>
            <p:custDataLst>
              <p:tags r:id="rId17"/>
            </p:custDataLst>
          </p:nvPr>
        </p:nvGrpSpPr>
        <p:grpSpPr>
          <a:xfrm rot="5400000">
            <a:off x="5529580" y="2832735"/>
            <a:ext cx="236855" cy="3505200"/>
            <a:chOff x="1969" y="735"/>
            <a:chExt cx="122" cy="2659"/>
          </a:xfrm>
        </p:grpSpPr>
        <p:sp>
          <p:nvSpPr>
            <p:cNvPr id="16388" name="Freeform 5"/>
            <p:cNvSpPr/>
            <p:nvPr>
              <p:custDataLst>
                <p:tags r:id="rId18"/>
              </p:custDataLst>
            </p:nvPr>
          </p:nvSpPr>
          <p:spPr>
            <a:xfrm>
              <a:off x="2058" y="748"/>
              <a:ext cx="2" cy="2104"/>
            </a:xfrm>
            <a:custGeom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2102"/>
                </a:cxn>
                <a:cxn ang="0">
                  <a:pos x="2" y="2104"/>
                </a:cxn>
                <a:cxn ang="0">
                  <a:pos x="2" y="2"/>
                </a:cxn>
              </a:cxnLst>
              <a:rect l="l" t="t" r="r" b="b"/>
              <a:pathLst>
                <a:path w="6" h="6311">
                  <a:moveTo>
                    <a:pt x="6" y="5"/>
                  </a:moveTo>
                  <a:lnTo>
                    <a:pt x="0" y="0"/>
                  </a:lnTo>
                  <a:lnTo>
                    <a:pt x="0" y="6304"/>
                  </a:lnTo>
                  <a:lnTo>
                    <a:pt x="6" y="6311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D7D7D7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89" name="Freeform 6"/>
            <p:cNvSpPr/>
            <p:nvPr>
              <p:custDataLst>
                <p:tags r:id="rId19"/>
              </p:custDataLst>
            </p:nvPr>
          </p:nvSpPr>
          <p:spPr>
            <a:xfrm>
              <a:off x="2060" y="750"/>
              <a:ext cx="1" cy="2104"/>
            </a:xfrm>
            <a:custGeom>
              <a:cxnLst>
                <a:cxn ang="0">
                  <a:pos x="1" y="2"/>
                </a:cxn>
                <a:cxn ang="0">
                  <a:pos x="0" y="0"/>
                </a:cxn>
                <a:cxn ang="0">
                  <a:pos x="0" y="2102"/>
                </a:cxn>
                <a:cxn ang="0">
                  <a:pos x="1" y="2104"/>
                </a:cxn>
                <a:cxn ang="0">
                  <a:pos x="1" y="2"/>
                </a:cxn>
              </a:cxnLst>
              <a:rect l="l" t="t" r="r" b="b"/>
              <a:pathLst>
                <a:path w="5" h="6312">
                  <a:moveTo>
                    <a:pt x="5" y="7"/>
                  </a:moveTo>
                  <a:lnTo>
                    <a:pt x="0" y="0"/>
                  </a:lnTo>
                  <a:lnTo>
                    <a:pt x="0" y="6306"/>
                  </a:lnTo>
                  <a:lnTo>
                    <a:pt x="5" y="6312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5D5D5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90" name="Freeform 7"/>
            <p:cNvSpPr/>
            <p:nvPr>
              <p:custDataLst>
                <p:tags r:id="rId20"/>
              </p:custDataLst>
            </p:nvPr>
          </p:nvSpPr>
          <p:spPr>
            <a:xfrm>
              <a:off x="2061" y="752"/>
              <a:ext cx="2" cy="2104"/>
            </a:xfrm>
            <a:custGeom>
              <a:cxnLst>
                <a:cxn ang="0">
                  <a:pos x="2" y="3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2102"/>
                </a:cxn>
                <a:cxn ang="0">
                  <a:pos x="2" y="2104"/>
                </a:cxn>
                <a:cxn ang="0">
                  <a:pos x="2" y="3"/>
                </a:cxn>
              </a:cxnLst>
              <a:rect l="l" t="t" r="r" b="b"/>
              <a:pathLst>
                <a:path w="5" h="6311">
                  <a:moveTo>
                    <a:pt x="5" y="8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0" y="6305"/>
                  </a:lnTo>
                  <a:lnTo>
                    <a:pt x="5" y="6311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D3D3D3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91" name="Freeform 8"/>
            <p:cNvSpPr/>
            <p:nvPr>
              <p:custDataLst>
                <p:tags r:id="rId21"/>
              </p:custDataLst>
            </p:nvPr>
          </p:nvSpPr>
          <p:spPr>
            <a:xfrm>
              <a:off x="2067" y="760"/>
              <a:ext cx="2" cy="2103"/>
            </a:xfrm>
            <a:custGeom>
              <a:cxnLst>
                <a:cxn ang="0">
                  <a:pos x="2" y="3"/>
                </a:cxn>
                <a:cxn ang="0">
                  <a:pos x="0" y="0"/>
                </a:cxn>
                <a:cxn ang="0">
                  <a:pos x="0" y="2100"/>
                </a:cxn>
                <a:cxn ang="0">
                  <a:pos x="2" y="2103"/>
                </a:cxn>
                <a:cxn ang="0">
                  <a:pos x="2" y="3"/>
                </a:cxn>
              </a:cxnLst>
              <a:rect l="l" t="t" r="r" b="b"/>
              <a:pathLst>
                <a:path w="6" h="6309">
                  <a:moveTo>
                    <a:pt x="6" y="10"/>
                  </a:moveTo>
                  <a:lnTo>
                    <a:pt x="0" y="0"/>
                  </a:lnTo>
                  <a:lnTo>
                    <a:pt x="0" y="6301"/>
                  </a:lnTo>
                  <a:lnTo>
                    <a:pt x="6" y="6309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rgbClr val="CDCDCD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92" name="Freeform 9"/>
            <p:cNvSpPr/>
            <p:nvPr>
              <p:custDataLst>
                <p:tags r:id="rId22"/>
              </p:custDataLst>
            </p:nvPr>
          </p:nvSpPr>
          <p:spPr>
            <a:xfrm>
              <a:off x="2069" y="764"/>
              <a:ext cx="22" cy="2228"/>
            </a:xfrm>
            <a:custGeom>
              <a:cxnLst>
                <a:cxn ang="0">
                  <a:pos x="5" y="9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2099"/>
                </a:cxn>
                <a:cxn ang="0">
                  <a:pos x="4" y="2105"/>
                </a:cxn>
                <a:cxn ang="0">
                  <a:pos x="0" y="2099"/>
                </a:cxn>
                <a:cxn ang="0">
                  <a:pos x="0" y="2112"/>
                </a:cxn>
                <a:cxn ang="0">
                  <a:pos x="7" y="2107"/>
                </a:cxn>
                <a:cxn ang="0">
                  <a:pos x="0" y="2112"/>
                </a:cxn>
                <a:cxn ang="0">
                  <a:pos x="0" y="2228"/>
                </a:cxn>
                <a:cxn ang="0">
                  <a:pos x="5" y="2219"/>
                </a:cxn>
                <a:cxn ang="0">
                  <a:pos x="7" y="2211"/>
                </a:cxn>
                <a:cxn ang="0">
                  <a:pos x="9" y="2208"/>
                </a:cxn>
                <a:cxn ang="0">
                  <a:pos x="10" y="2204"/>
                </a:cxn>
                <a:cxn ang="0">
                  <a:pos x="11" y="2200"/>
                </a:cxn>
                <a:cxn ang="0">
                  <a:pos x="13" y="2197"/>
                </a:cxn>
                <a:cxn ang="0">
                  <a:pos x="15" y="2189"/>
                </a:cxn>
                <a:cxn ang="0">
                  <a:pos x="17" y="2182"/>
                </a:cxn>
                <a:cxn ang="0">
                  <a:pos x="18" y="2175"/>
                </a:cxn>
                <a:cxn ang="0">
                  <a:pos x="19" y="2168"/>
                </a:cxn>
                <a:cxn ang="0">
                  <a:pos x="20" y="2161"/>
                </a:cxn>
                <a:cxn ang="0">
                  <a:pos x="21" y="2153"/>
                </a:cxn>
                <a:cxn ang="0">
                  <a:pos x="21" y="2146"/>
                </a:cxn>
                <a:cxn ang="0">
                  <a:pos x="21" y="2142"/>
                </a:cxn>
                <a:cxn ang="0">
                  <a:pos x="21" y="2140"/>
                </a:cxn>
                <a:cxn ang="0">
                  <a:pos x="21" y="2139"/>
                </a:cxn>
                <a:cxn ang="0">
                  <a:pos x="22" y="2138"/>
                </a:cxn>
                <a:cxn ang="0">
                  <a:pos x="22" y="2134"/>
                </a:cxn>
                <a:cxn ang="0">
                  <a:pos x="22" y="2132"/>
                </a:cxn>
                <a:cxn ang="0">
                  <a:pos x="22" y="2131"/>
                </a:cxn>
                <a:cxn ang="0">
                  <a:pos x="22" y="2131"/>
                </a:cxn>
                <a:cxn ang="0">
                  <a:pos x="22" y="97"/>
                </a:cxn>
                <a:cxn ang="0">
                  <a:pos x="22" y="84"/>
                </a:cxn>
                <a:cxn ang="0">
                  <a:pos x="21" y="71"/>
                </a:cxn>
                <a:cxn ang="0">
                  <a:pos x="19" y="60"/>
                </a:cxn>
                <a:cxn ang="0">
                  <a:pos x="18" y="49"/>
                </a:cxn>
                <a:cxn ang="0">
                  <a:pos x="15" y="38"/>
                </a:cxn>
                <a:cxn ang="0">
                  <a:pos x="12" y="28"/>
                </a:cxn>
                <a:cxn ang="0">
                  <a:pos x="8" y="18"/>
                </a:cxn>
                <a:cxn ang="0">
                  <a:pos x="5" y="9"/>
                </a:cxn>
              </a:cxnLst>
              <a:rect l="l" t="t" r="r" b="b"/>
              <a:pathLst>
                <a:path w="66" h="6686">
                  <a:moveTo>
                    <a:pt x="14" y="26"/>
                  </a:moveTo>
                  <a:lnTo>
                    <a:pt x="6" y="11"/>
                  </a:lnTo>
                  <a:lnTo>
                    <a:pt x="0" y="0"/>
                  </a:lnTo>
                  <a:lnTo>
                    <a:pt x="0" y="6299"/>
                  </a:lnTo>
                  <a:lnTo>
                    <a:pt x="13" y="6318"/>
                  </a:lnTo>
                  <a:lnTo>
                    <a:pt x="0" y="6299"/>
                  </a:lnTo>
                  <a:lnTo>
                    <a:pt x="0" y="6337"/>
                  </a:lnTo>
                  <a:lnTo>
                    <a:pt x="21" y="6323"/>
                  </a:lnTo>
                  <a:lnTo>
                    <a:pt x="0" y="6337"/>
                  </a:lnTo>
                  <a:lnTo>
                    <a:pt x="0" y="6686"/>
                  </a:lnTo>
                  <a:lnTo>
                    <a:pt x="14" y="6659"/>
                  </a:lnTo>
                  <a:lnTo>
                    <a:pt x="22" y="6636"/>
                  </a:lnTo>
                  <a:lnTo>
                    <a:pt x="26" y="6625"/>
                  </a:lnTo>
                  <a:lnTo>
                    <a:pt x="31" y="6615"/>
                  </a:lnTo>
                  <a:lnTo>
                    <a:pt x="34" y="6603"/>
                  </a:lnTo>
                  <a:lnTo>
                    <a:pt x="38" y="6592"/>
                  </a:lnTo>
                  <a:lnTo>
                    <a:pt x="46" y="6570"/>
                  </a:lnTo>
                  <a:lnTo>
                    <a:pt x="50" y="6548"/>
                  </a:lnTo>
                  <a:lnTo>
                    <a:pt x="54" y="6528"/>
                  </a:lnTo>
                  <a:lnTo>
                    <a:pt x="57" y="6506"/>
                  </a:lnTo>
                  <a:lnTo>
                    <a:pt x="61" y="6485"/>
                  </a:lnTo>
                  <a:lnTo>
                    <a:pt x="62" y="6462"/>
                  </a:lnTo>
                  <a:lnTo>
                    <a:pt x="64" y="6440"/>
                  </a:lnTo>
                  <a:lnTo>
                    <a:pt x="64" y="6428"/>
                  </a:lnTo>
                  <a:lnTo>
                    <a:pt x="64" y="6422"/>
                  </a:lnTo>
                  <a:lnTo>
                    <a:pt x="64" y="6419"/>
                  </a:lnTo>
                  <a:lnTo>
                    <a:pt x="65" y="6417"/>
                  </a:lnTo>
                  <a:lnTo>
                    <a:pt x="65" y="6405"/>
                  </a:lnTo>
                  <a:lnTo>
                    <a:pt x="65" y="6399"/>
                  </a:lnTo>
                  <a:lnTo>
                    <a:pt x="65" y="6396"/>
                  </a:lnTo>
                  <a:lnTo>
                    <a:pt x="66" y="6394"/>
                  </a:lnTo>
                  <a:lnTo>
                    <a:pt x="66" y="290"/>
                  </a:lnTo>
                  <a:lnTo>
                    <a:pt x="65" y="251"/>
                  </a:lnTo>
                  <a:lnTo>
                    <a:pt x="62" y="214"/>
                  </a:lnTo>
                  <a:lnTo>
                    <a:pt x="58" y="179"/>
                  </a:lnTo>
                  <a:lnTo>
                    <a:pt x="53" y="146"/>
                  </a:lnTo>
                  <a:lnTo>
                    <a:pt x="45" y="113"/>
                  </a:lnTo>
                  <a:lnTo>
                    <a:pt x="35" y="83"/>
                  </a:lnTo>
                  <a:lnTo>
                    <a:pt x="25" y="53"/>
                  </a:lnTo>
                  <a:lnTo>
                    <a:pt x="14" y="26"/>
                  </a:lnTo>
                  <a:close/>
                </a:path>
              </a:pathLst>
            </a:custGeom>
            <a:solidFill>
              <a:srgbClr val="CCCCCC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93" name="Freeform 10"/>
            <p:cNvSpPr/>
            <p:nvPr>
              <p:custDataLst>
                <p:tags r:id="rId23"/>
              </p:custDataLst>
            </p:nvPr>
          </p:nvSpPr>
          <p:spPr>
            <a:xfrm>
              <a:off x="2065" y="757"/>
              <a:ext cx="2" cy="2104"/>
            </a:xfrm>
            <a:custGeom>
              <a:cxnLst>
                <a:cxn ang="0">
                  <a:pos x="2" y="3"/>
                </a:cxn>
                <a:cxn ang="0">
                  <a:pos x="0" y="0"/>
                </a:cxn>
                <a:cxn ang="0">
                  <a:pos x="0" y="2101"/>
                </a:cxn>
                <a:cxn ang="0">
                  <a:pos x="2" y="2104"/>
                </a:cxn>
                <a:cxn ang="0">
                  <a:pos x="2" y="3"/>
                </a:cxn>
              </a:cxnLst>
              <a:rect l="l" t="t" r="r" b="b"/>
              <a:pathLst>
                <a:path w="6" h="6310">
                  <a:moveTo>
                    <a:pt x="6" y="9"/>
                  </a:moveTo>
                  <a:lnTo>
                    <a:pt x="0" y="0"/>
                  </a:lnTo>
                  <a:lnTo>
                    <a:pt x="0" y="6302"/>
                  </a:lnTo>
                  <a:lnTo>
                    <a:pt x="6" y="6310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D0D0D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94" name="Freeform 11"/>
            <p:cNvSpPr/>
            <p:nvPr>
              <p:custDataLst>
                <p:tags r:id="rId24"/>
              </p:custDataLst>
            </p:nvPr>
          </p:nvSpPr>
          <p:spPr>
            <a:xfrm>
              <a:off x="2063" y="755"/>
              <a:ext cx="2" cy="2103"/>
            </a:xfrm>
            <a:custGeom>
              <a:cxnLst>
                <a:cxn ang="0">
                  <a:pos x="2" y="3"/>
                </a:cxn>
                <a:cxn ang="0">
                  <a:pos x="0" y="0"/>
                </a:cxn>
                <a:cxn ang="0">
                  <a:pos x="0" y="2101"/>
                </a:cxn>
                <a:cxn ang="0">
                  <a:pos x="2" y="2103"/>
                </a:cxn>
                <a:cxn ang="0">
                  <a:pos x="2" y="3"/>
                </a:cxn>
              </a:cxnLst>
              <a:rect l="l" t="t" r="r" b="b"/>
              <a:pathLst>
                <a:path w="5" h="6310">
                  <a:moveTo>
                    <a:pt x="5" y="8"/>
                  </a:moveTo>
                  <a:lnTo>
                    <a:pt x="0" y="0"/>
                  </a:lnTo>
                  <a:lnTo>
                    <a:pt x="0" y="6303"/>
                  </a:lnTo>
                  <a:lnTo>
                    <a:pt x="5" y="6310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D1D1D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95" name="Freeform 12"/>
            <p:cNvSpPr/>
            <p:nvPr>
              <p:custDataLst>
                <p:tags r:id="rId25"/>
              </p:custDataLst>
            </p:nvPr>
          </p:nvSpPr>
          <p:spPr>
            <a:xfrm>
              <a:off x="2067" y="2861"/>
              <a:ext cx="2" cy="17"/>
            </a:xfrm>
            <a:custGeom>
              <a:cxnLst>
                <a:cxn ang="0">
                  <a:pos x="2" y="3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2" y="15"/>
                </a:cxn>
                <a:cxn ang="0">
                  <a:pos x="2" y="3"/>
                </a:cxn>
              </a:cxnLst>
              <a:rect l="l" t="t" r="r" b="b"/>
              <a:pathLst>
                <a:path w="6" h="51">
                  <a:moveTo>
                    <a:pt x="6" y="8"/>
                  </a:moveTo>
                  <a:lnTo>
                    <a:pt x="0" y="0"/>
                  </a:lnTo>
                  <a:lnTo>
                    <a:pt x="0" y="51"/>
                  </a:lnTo>
                  <a:lnTo>
                    <a:pt x="6" y="46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CDCDCD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96" name="Freeform 13"/>
            <p:cNvSpPr/>
            <p:nvPr>
              <p:custDataLst>
                <p:tags r:id="rId26"/>
              </p:custDataLst>
            </p:nvPr>
          </p:nvSpPr>
          <p:spPr>
            <a:xfrm>
              <a:off x="2065" y="2858"/>
              <a:ext cx="2" cy="21"/>
            </a:xfrm>
            <a:custGeom>
              <a:cxnLst>
                <a:cxn ang="0">
                  <a:pos x="2" y="3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2" y="20"/>
                </a:cxn>
                <a:cxn ang="0">
                  <a:pos x="2" y="3"/>
                </a:cxn>
              </a:cxnLst>
              <a:rect l="l" t="t" r="r" b="b"/>
              <a:pathLst>
                <a:path w="6" h="62">
                  <a:moveTo>
                    <a:pt x="6" y="8"/>
                  </a:moveTo>
                  <a:lnTo>
                    <a:pt x="0" y="0"/>
                  </a:lnTo>
                  <a:lnTo>
                    <a:pt x="0" y="62"/>
                  </a:lnTo>
                  <a:lnTo>
                    <a:pt x="6" y="59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D0D0D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97" name="Freeform 14"/>
            <p:cNvSpPr/>
            <p:nvPr>
              <p:custDataLst>
                <p:tags r:id="rId27"/>
              </p:custDataLst>
            </p:nvPr>
          </p:nvSpPr>
          <p:spPr>
            <a:xfrm>
              <a:off x="2063" y="2856"/>
              <a:ext cx="2" cy="24"/>
            </a:xfrm>
            <a:custGeom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24"/>
                </a:cxn>
                <a:cxn ang="0">
                  <a:pos x="2" y="23"/>
                </a:cxn>
                <a:cxn ang="0">
                  <a:pos x="2" y="2"/>
                </a:cxn>
              </a:cxnLst>
              <a:rect l="l" t="t" r="r" b="b"/>
              <a:pathLst>
                <a:path w="5" h="72">
                  <a:moveTo>
                    <a:pt x="5" y="7"/>
                  </a:moveTo>
                  <a:lnTo>
                    <a:pt x="0" y="0"/>
                  </a:lnTo>
                  <a:lnTo>
                    <a:pt x="0" y="72"/>
                  </a:lnTo>
                  <a:lnTo>
                    <a:pt x="5" y="69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1D1D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98" name="Freeform 15"/>
            <p:cNvSpPr/>
            <p:nvPr>
              <p:custDataLst>
                <p:tags r:id="rId28"/>
              </p:custDataLst>
            </p:nvPr>
          </p:nvSpPr>
          <p:spPr>
            <a:xfrm>
              <a:off x="2061" y="2854"/>
              <a:ext cx="2" cy="27"/>
            </a:xfrm>
            <a:custGeom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2" y="25"/>
                </a:cxn>
                <a:cxn ang="0">
                  <a:pos x="2" y="2"/>
                </a:cxn>
              </a:cxnLst>
              <a:rect l="l" t="t" r="r" b="b"/>
              <a:pathLst>
                <a:path w="5" h="83">
                  <a:moveTo>
                    <a:pt x="5" y="6"/>
                  </a:moveTo>
                  <a:lnTo>
                    <a:pt x="0" y="0"/>
                  </a:lnTo>
                  <a:lnTo>
                    <a:pt x="0" y="83"/>
                  </a:lnTo>
                  <a:lnTo>
                    <a:pt x="5" y="78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D3D3D3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99" name="Freeform 16"/>
            <p:cNvSpPr/>
            <p:nvPr>
              <p:custDataLst>
                <p:tags r:id="rId29"/>
              </p:custDataLst>
            </p:nvPr>
          </p:nvSpPr>
          <p:spPr>
            <a:xfrm>
              <a:off x="2060" y="2852"/>
              <a:ext cx="1" cy="30"/>
            </a:xfrm>
            <a:custGeom>
              <a:cxnLst>
                <a:cxn ang="0">
                  <a:pos x="1" y="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1" y="29"/>
                </a:cxn>
                <a:cxn ang="0">
                  <a:pos x="1" y="2"/>
                </a:cxn>
              </a:cxnLst>
              <a:rect l="l" t="t" r="r" b="b"/>
              <a:pathLst>
                <a:path w="5" h="92">
                  <a:moveTo>
                    <a:pt x="5" y="6"/>
                  </a:moveTo>
                  <a:lnTo>
                    <a:pt x="0" y="0"/>
                  </a:lnTo>
                  <a:lnTo>
                    <a:pt x="0" y="92"/>
                  </a:lnTo>
                  <a:lnTo>
                    <a:pt x="5" y="89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D5D5D5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00" name="Freeform 17"/>
            <p:cNvSpPr/>
            <p:nvPr>
              <p:custDataLst>
                <p:tags r:id="rId30"/>
              </p:custDataLst>
            </p:nvPr>
          </p:nvSpPr>
          <p:spPr>
            <a:xfrm>
              <a:off x="2058" y="2849"/>
              <a:ext cx="2" cy="35"/>
            </a:xfrm>
            <a:custGeom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35"/>
                </a:cxn>
                <a:cxn ang="0">
                  <a:pos x="2" y="34"/>
                </a:cxn>
                <a:cxn ang="0">
                  <a:pos x="2" y="2"/>
                </a:cxn>
              </a:cxnLst>
              <a:rect l="l" t="t" r="r" b="b"/>
              <a:pathLst>
                <a:path w="6" h="103">
                  <a:moveTo>
                    <a:pt x="6" y="7"/>
                  </a:moveTo>
                  <a:lnTo>
                    <a:pt x="0" y="0"/>
                  </a:lnTo>
                  <a:lnTo>
                    <a:pt x="0" y="103"/>
                  </a:lnTo>
                  <a:lnTo>
                    <a:pt x="6" y="99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D7D7D7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01" name="Freeform 18"/>
            <p:cNvSpPr/>
            <p:nvPr>
              <p:custDataLst>
                <p:tags r:id="rId31"/>
              </p:custDataLst>
            </p:nvPr>
          </p:nvSpPr>
          <p:spPr>
            <a:xfrm>
              <a:off x="2058" y="2882"/>
              <a:ext cx="2" cy="121"/>
            </a:xfrm>
            <a:custGeom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118"/>
                </a:cxn>
                <a:cxn ang="0">
                  <a:pos x="2" y="121"/>
                </a:cxn>
                <a:cxn ang="0">
                  <a:pos x="2" y="0"/>
                </a:cxn>
              </a:cxnLst>
              <a:rect l="l" t="t" r="r" b="b"/>
              <a:pathLst>
                <a:path w="6" h="362">
                  <a:moveTo>
                    <a:pt x="6" y="0"/>
                  </a:moveTo>
                  <a:lnTo>
                    <a:pt x="0" y="4"/>
                  </a:lnTo>
                  <a:lnTo>
                    <a:pt x="0" y="352"/>
                  </a:lnTo>
                  <a:lnTo>
                    <a:pt x="6" y="36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7D7D7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02" name="Freeform 19"/>
            <p:cNvSpPr/>
            <p:nvPr>
              <p:custDataLst>
                <p:tags r:id="rId32"/>
              </p:custDataLst>
            </p:nvPr>
          </p:nvSpPr>
          <p:spPr>
            <a:xfrm>
              <a:off x="2060" y="2881"/>
              <a:ext cx="1" cy="123"/>
            </a:xfrm>
            <a:custGeom>
              <a:cxnLst>
                <a:cxn ang="0">
                  <a:pos x="1" y="0"/>
                </a:cxn>
                <a:cxn ang="0">
                  <a:pos x="0" y="1"/>
                </a:cxn>
                <a:cxn ang="0">
                  <a:pos x="0" y="122"/>
                </a:cxn>
                <a:cxn ang="0">
                  <a:pos x="0" y="123"/>
                </a:cxn>
                <a:cxn ang="0">
                  <a:pos x="1" y="122"/>
                </a:cxn>
                <a:cxn ang="0">
                  <a:pos x="1" y="0"/>
                </a:cxn>
              </a:cxnLst>
              <a:rect l="l" t="t" r="r" b="b"/>
              <a:pathLst>
                <a:path w="5" h="369">
                  <a:moveTo>
                    <a:pt x="5" y="0"/>
                  </a:moveTo>
                  <a:lnTo>
                    <a:pt x="0" y="3"/>
                  </a:lnTo>
                  <a:lnTo>
                    <a:pt x="0" y="365"/>
                  </a:lnTo>
                  <a:lnTo>
                    <a:pt x="2" y="369"/>
                  </a:lnTo>
                  <a:lnTo>
                    <a:pt x="5" y="36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5D5D5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03" name="Freeform 20"/>
            <p:cNvSpPr/>
            <p:nvPr>
              <p:custDataLst>
                <p:tags r:id="rId33"/>
              </p:custDataLst>
            </p:nvPr>
          </p:nvSpPr>
          <p:spPr>
            <a:xfrm>
              <a:off x="2061" y="2880"/>
              <a:ext cx="2" cy="123"/>
            </a:xfrm>
            <a:custGeom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123"/>
                </a:cxn>
                <a:cxn ang="0">
                  <a:pos x="2" y="121"/>
                </a:cxn>
                <a:cxn ang="0">
                  <a:pos x="2" y="0"/>
                </a:cxn>
              </a:cxnLst>
              <a:rect l="l" t="t" r="r" b="b"/>
              <a:pathLst>
                <a:path w="5" h="370">
                  <a:moveTo>
                    <a:pt x="5" y="0"/>
                  </a:moveTo>
                  <a:lnTo>
                    <a:pt x="0" y="5"/>
                  </a:lnTo>
                  <a:lnTo>
                    <a:pt x="0" y="370"/>
                  </a:lnTo>
                  <a:lnTo>
                    <a:pt x="5" y="36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3D3D3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04" name="Freeform 21"/>
            <p:cNvSpPr/>
            <p:nvPr>
              <p:custDataLst>
                <p:tags r:id="rId34"/>
              </p:custDataLst>
            </p:nvPr>
          </p:nvSpPr>
          <p:spPr>
            <a:xfrm>
              <a:off x="2063" y="2879"/>
              <a:ext cx="2" cy="122"/>
            </a:xfrm>
            <a:custGeom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122"/>
                </a:cxn>
                <a:cxn ang="0">
                  <a:pos x="1" y="120"/>
                </a:cxn>
                <a:cxn ang="0">
                  <a:pos x="2" y="119"/>
                </a:cxn>
                <a:cxn ang="0">
                  <a:pos x="2" y="0"/>
                </a:cxn>
              </a:cxnLst>
              <a:rect l="l" t="t" r="r" b="b"/>
              <a:pathLst>
                <a:path w="5" h="367">
                  <a:moveTo>
                    <a:pt x="5" y="0"/>
                  </a:moveTo>
                  <a:lnTo>
                    <a:pt x="0" y="3"/>
                  </a:lnTo>
                  <a:lnTo>
                    <a:pt x="0" y="367"/>
                  </a:lnTo>
                  <a:lnTo>
                    <a:pt x="2" y="362"/>
                  </a:lnTo>
                  <a:lnTo>
                    <a:pt x="5" y="35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1D1D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05" name="Freeform 22"/>
            <p:cNvSpPr/>
            <p:nvPr>
              <p:custDataLst>
                <p:tags r:id="rId35"/>
              </p:custDataLst>
            </p:nvPr>
          </p:nvSpPr>
          <p:spPr>
            <a:xfrm>
              <a:off x="2065" y="2878"/>
              <a:ext cx="2" cy="120"/>
            </a:xfrm>
            <a:custGeom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120"/>
                </a:cxn>
                <a:cxn ang="0">
                  <a:pos x="2" y="117"/>
                </a:cxn>
                <a:cxn ang="0">
                  <a:pos x="2" y="0"/>
                </a:cxn>
              </a:cxnLst>
              <a:rect l="l" t="t" r="r" b="b"/>
              <a:pathLst>
                <a:path w="6" h="362">
                  <a:moveTo>
                    <a:pt x="6" y="0"/>
                  </a:moveTo>
                  <a:lnTo>
                    <a:pt x="0" y="3"/>
                  </a:lnTo>
                  <a:lnTo>
                    <a:pt x="0" y="362"/>
                  </a:lnTo>
                  <a:lnTo>
                    <a:pt x="6" y="35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0D0D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06" name="Freeform 23"/>
            <p:cNvSpPr/>
            <p:nvPr>
              <p:custDataLst>
                <p:tags r:id="rId36"/>
              </p:custDataLst>
            </p:nvPr>
          </p:nvSpPr>
          <p:spPr>
            <a:xfrm>
              <a:off x="2067" y="2876"/>
              <a:ext cx="2" cy="119"/>
            </a:xfrm>
            <a:custGeom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119"/>
                </a:cxn>
                <a:cxn ang="0">
                  <a:pos x="2" y="116"/>
                </a:cxn>
                <a:cxn ang="0">
                  <a:pos x="2" y="0"/>
                </a:cxn>
              </a:cxnLst>
              <a:rect l="l" t="t" r="r" b="b"/>
              <a:pathLst>
                <a:path w="6" h="358">
                  <a:moveTo>
                    <a:pt x="6" y="0"/>
                  </a:moveTo>
                  <a:lnTo>
                    <a:pt x="0" y="5"/>
                  </a:lnTo>
                  <a:lnTo>
                    <a:pt x="0" y="358"/>
                  </a:lnTo>
                  <a:lnTo>
                    <a:pt x="6" y="34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DCDCD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07" name="Freeform 24"/>
            <p:cNvSpPr/>
            <p:nvPr>
              <p:custDataLst>
                <p:tags r:id="rId37"/>
              </p:custDataLst>
            </p:nvPr>
          </p:nvSpPr>
          <p:spPr>
            <a:xfrm>
              <a:off x="2056" y="2848"/>
              <a:ext cx="2" cy="37"/>
            </a:xfrm>
            <a:custGeom>
              <a:cxnLst>
                <a:cxn ang="0">
                  <a:pos x="2" y="36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0" y="37"/>
                </a:cxn>
                <a:cxn ang="0">
                  <a:pos x="0" y="37"/>
                </a:cxn>
                <a:cxn ang="0">
                  <a:pos x="2" y="36"/>
                </a:cxn>
              </a:cxnLst>
              <a:rect l="l" t="t" r="r" b="b"/>
              <a:pathLst>
                <a:path w="5" h="110">
                  <a:moveTo>
                    <a:pt x="5" y="107"/>
                  </a:moveTo>
                  <a:lnTo>
                    <a:pt x="5" y="4"/>
                  </a:lnTo>
                  <a:lnTo>
                    <a:pt x="0" y="0"/>
                  </a:lnTo>
                  <a:lnTo>
                    <a:pt x="0" y="110"/>
                  </a:lnTo>
                  <a:lnTo>
                    <a:pt x="1" y="109"/>
                  </a:lnTo>
                  <a:lnTo>
                    <a:pt x="5" y="107"/>
                  </a:lnTo>
                  <a:close/>
                </a:path>
              </a:pathLst>
            </a:custGeom>
            <a:solidFill>
              <a:srgbClr val="DADADA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08" name="Freeform 25"/>
            <p:cNvSpPr/>
            <p:nvPr>
              <p:custDataLst>
                <p:tags r:id="rId38"/>
              </p:custDataLst>
            </p:nvPr>
          </p:nvSpPr>
          <p:spPr>
            <a:xfrm>
              <a:off x="2056" y="2884"/>
              <a:ext cx="2" cy="116"/>
            </a:xfrm>
            <a:custGeom>
              <a:cxnLst>
                <a:cxn ang="0">
                  <a:pos x="2" y="116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13"/>
                </a:cxn>
                <a:cxn ang="0">
                  <a:pos x="2" y="116"/>
                </a:cxn>
              </a:cxnLst>
              <a:rect l="l" t="t" r="r" b="b"/>
              <a:pathLst>
                <a:path w="5" h="348">
                  <a:moveTo>
                    <a:pt x="5" y="348"/>
                  </a:moveTo>
                  <a:lnTo>
                    <a:pt x="5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40"/>
                  </a:lnTo>
                  <a:lnTo>
                    <a:pt x="5" y="348"/>
                  </a:lnTo>
                  <a:close/>
                </a:path>
              </a:pathLst>
            </a:custGeom>
            <a:solidFill>
              <a:srgbClr val="DADADA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09" name="Freeform 26"/>
            <p:cNvSpPr/>
            <p:nvPr>
              <p:custDataLst>
                <p:tags r:id="rId39"/>
              </p:custDataLst>
            </p:nvPr>
          </p:nvSpPr>
          <p:spPr>
            <a:xfrm>
              <a:off x="2056" y="746"/>
              <a:ext cx="2" cy="2103"/>
            </a:xfrm>
            <a:custGeom>
              <a:cxnLst>
                <a:cxn ang="0">
                  <a:pos x="2" y="2103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2102"/>
                </a:cxn>
                <a:cxn ang="0">
                  <a:pos x="2" y="2103"/>
                </a:cxn>
              </a:cxnLst>
              <a:rect l="l" t="t" r="r" b="b"/>
              <a:pathLst>
                <a:path w="5" h="6310">
                  <a:moveTo>
                    <a:pt x="5" y="6310"/>
                  </a:moveTo>
                  <a:lnTo>
                    <a:pt x="5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6306"/>
                  </a:lnTo>
                  <a:lnTo>
                    <a:pt x="5" y="6310"/>
                  </a:lnTo>
                  <a:close/>
                </a:path>
              </a:pathLst>
            </a:custGeom>
            <a:solidFill>
              <a:srgbClr val="DADADA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10" name="Freeform 27"/>
            <p:cNvSpPr/>
            <p:nvPr>
              <p:custDataLst>
                <p:tags r:id="rId40"/>
              </p:custDataLst>
            </p:nvPr>
          </p:nvSpPr>
          <p:spPr>
            <a:xfrm>
              <a:off x="2041" y="737"/>
              <a:ext cx="2" cy="120"/>
            </a:xfrm>
            <a:custGeom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116"/>
                </a:cxn>
                <a:cxn ang="0">
                  <a:pos x="1" y="118"/>
                </a:cxn>
                <a:cxn ang="0">
                  <a:pos x="2" y="120"/>
                </a:cxn>
                <a:cxn ang="0">
                  <a:pos x="2" y="1"/>
                </a:cxn>
              </a:cxnLst>
              <a:rect l="l" t="t" r="r" b="b"/>
              <a:pathLst>
                <a:path w="5" h="360">
                  <a:moveTo>
                    <a:pt x="5" y="2"/>
                  </a:moveTo>
                  <a:lnTo>
                    <a:pt x="0" y="0"/>
                  </a:lnTo>
                  <a:lnTo>
                    <a:pt x="0" y="347"/>
                  </a:lnTo>
                  <a:lnTo>
                    <a:pt x="3" y="354"/>
                  </a:lnTo>
                  <a:lnTo>
                    <a:pt x="5" y="36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E8E8E8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11" name="Freeform 28"/>
            <p:cNvSpPr/>
            <p:nvPr>
              <p:custDataLst>
                <p:tags r:id="rId41"/>
              </p:custDataLst>
            </p:nvPr>
          </p:nvSpPr>
          <p:spPr>
            <a:xfrm>
              <a:off x="2034" y="735"/>
              <a:ext cx="1" cy="111"/>
            </a:xfrm>
            <a:custGeom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1" y="111"/>
                </a:cxn>
                <a:cxn ang="0">
                  <a:pos x="1" y="0"/>
                </a:cxn>
              </a:cxnLst>
              <a:rect l="l" t="t" r="r" b="b"/>
              <a:pathLst>
                <a:path w="5" h="331">
                  <a:moveTo>
                    <a:pt x="5" y="1"/>
                  </a:moveTo>
                  <a:lnTo>
                    <a:pt x="0" y="0"/>
                  </a:lnTo>
                  <a:lnTo>
                    <a:pt x="0" y="329"/>
                  </a:lnTo>
                  <a:lnTo>
                    <a:pt x="2" y="329"/>
                  </a:lnTo>
                  <a:lnTo>
                    <a:pt x="5" y="33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EFEFE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12" name="Freeform 29"/>
            <p:cNvSpPr/>
            <p:nvPr>
              <p:custDataLst>
                <p:tags r:id="rId42"/>
              </p:custDataLst>
            </p:nvPr>
          </p:nvSpPr>
          <p:spPr>
            <a:xfrm>
              <a:off x="2035" y="736"/>
              <a:ext cx="2" cy="112"/>
            </a:xfrm>
            <a:custGeom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110"/>
                </a:cxn>
                <a:cxn ang="0">
                  <a:pos x="2" y="112"/>
                </a:cxn>
                <a:cxn ang="0">
                  <a:pos x="2" y="1"/>
                </a:cxn>
              </a:cxnLst>
              <a:rect l="l" t="t" r="r" b="b"/>
              <a:pathLst>
                <a:path w="6" h="336">
                  <a:moveTo>
                    <a:pt x="6" y="2"/>
                  </a:moveTo>
                  <a:lnTo>
                    <a:pt x="0" y="0"/>
                  </a:lnTo>
                  <a:lnTo>
                    <a:pt x="0" y="330"/>
                  </a:lnTo>
                  <a:lnTo>
                    <a:pt x="6" y="336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EDEDED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13" name="Freeform 30"/>
            <p:cNvSpPr/>
            <p:nvPr>
              <p:custDataLst>
                <p:tags r:id="rId43"/>
              </p:custDataLst>
            </p:nvPr>
          </p:nvSpPr>
          <p:spPr>
            <a:xfrm>
              <a:off x="2037" y="736"/>
              <a:ext cx="2" cy="113"/>
            </a:xfrm>
            <a:custGeom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111"/>
                </a:cxn>
                <a:cxn ang="0">
                  <a:pos x="2" y="113"/>
                </a:cxn>
                <a:cxn ang="0">
                  <a:pos x="2" y="0"/>
                </a:cxn>
              </a:cxnLst>
              <a:rect l="l" t="t" r="r" b="b"/>
              <a:pathLst>
                <a:path w="5" h="339">
                  <a:moveTo>
                    <a:pt x="5" y="1"/>
                  </a:moveTo>
                  <a:lnTo>
                    <a:pt x="0" y="0"/>
                  </a:lnTo>
                  <a:lnTo>
                    <a:pt x="0" y="334"/>
                  </a:lnTo>
                  <a:lnTo>
                    <a:pt x="5" y="3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EBEBEB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14" name="Freeform 31"/>
            <p:cNvSpPr/>
            <p:nvPr>
              <p:custDataLst>
                <p:tags r:id="rId44"/>
              </p:custDataLst>
            </p:nvPr>
          </p:nvSpPr>
          <p:spPr>
            <a:xfrm>
              <a:off x="2039" y="737"/>
              <a:ext cx="2" cy="116"/>
            </a:xfrm>
            <a:custGeom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113"/>
                </a:cxn>
                <a:cxn ang="0">
                  <a:pos x="2" y="116"/>
                </a:cxn>
                <a:cxn ang="0">
                  <a:pos x="2" y="0"/>
                </a:cxn>
              </a:cxnLst>
              <a:rect l="l" t="t" r="r" b="b"/>
              <a:pathLst>
                <a:path w="6" h="348">
                  <a:moveTo>
                    <a:pt x="6" y="1"/>
                  </a:moveTo>
                  <a:lnTo>
                    <a:pt x="0" y="0"/>
                  </a:lnTo>
                  <a:lnTo>
                    <a:pt x="0" y="338"/>
                  </a:lnTo>
                  <a:lnTo>
                    <a:pt x="6" y="348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15" name="Freeform 32"/>
            <p:cNvSpPr/>
            <p:nvPr>
              <p:custDataLst>
                <p:tags r:id="rId45"/>
              </p:custDataLst>
            </p:nvPr>
          </p:nvSpPr>
          <p:spPr>
            <a:xfrm>
              <a:off x="2054" y="744"/>
              <a:ext cx="2" cy="2104"/>
            </a:xfrm>
            <a:custGeom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2102"/>
                </a:cxn>
                <a:cxn ang="0">
                  <a:pos x="2" y="2104"/>
                </a:cxn>
                <a:cxn ang="0">
                  <a:pos x="2" y="2"/>
                </a:cxn>
              </a:cxnLst>
              <a:rect l="l" t="t" r="r" b="b"/>
              <a:pathLst>
                <a:path w="6" h="6311">
                  <a:moveTo>
                    <a:pt x="6" y="5"/>
                  </a:moveTo>
                  <a:lnTo>
                    <a:pt x="0" y="0"/>
                  </a:lnTo>
                  <a:lnTo>
                    <a:pt x="0" y="6305"/>
                  </a:lnTo>
                  <a:lnTo>
                    <a:pt x="6" y="6311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DADADA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16" name="Freeform 33"/>
            <p:cNvSpPr/>
            <p:nvPr>
              <p:custDataLst>
                <p:tags r:id="rId46"/>
              </p:custDataLst>
            </p:nvPr>
          </p:nvSpPr>
          <p:spPr>
            <a:xfrm>
              <a:off x="2052" y="743"/>
              <a:ext cx="2" cy="2103"/>
            </a:xfrm>
            <a:custGeom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2101"/>
                </a:cxn>
                <a:cxn ang="0">
                  <a:pos x="1" y="2102"/>
                </a:cxn>
                <a:cxn ang="0">
                  <a:pos x="1" y="2102"/>
                </a:cxn>
                <a:cxn ang="0">
                  <a:pos x="2" y="2103"/>
                </a:cxn>
                <a:cxn ang="0">
                  <a:pos x="2" y="2103"/>
                </a:cxn>
                <a:cxn ang="0">
                  <a:pos x="2" y="1"/>
                </a:cxn>
              </a:cxnLst>
              <a:rect l="l" t="t" r="r" b="b"/>
              <a:pathLst>
                <a:path w="6" h="6309">
                  <a:moveTo>
                    <a:pt x="6" y="4"/>
                  </a:moveTo>
                  <a:lnTo>
                    <a:pt x="0" y="0"/>
                  </a:lnTo>
                  <a:lnTo>
                    <a:pt x="0" y="6303"/>
                  </a:lnTo>
                  <a:lnTo>
                    <a:pt x="2" y="6305"/>
                  </a:lnTo>
                  <a:lnTo>
                    <a:pt x="3" y="6306"/>
                  </a:lnTo>
                  <a:lnTo>
                    <a:pt x="5" y="6308"/>
                  </a:lnTo>
                  <a:lnTo>
                    <a:pt x="6" y="6309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DDDDDD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17" name="Freeform 34"/>
            <p:cNvSpPr/>
            <p:nvPr>
              <p:custDataLst>
                <p:tags r:id="rId47"/>
              </p:custDataLst>
            </p:nvPr>
          </p:nvSpPr>
          <p:spPr>
            <a:xfrm>
              <a:off x="2050" y="741"/>
              <a:ext cx="2" cy="2103"/>
            </a:xfrm>
            <a:custGeom>
              <a:cxnLst>
                <a:cxn ang="0">
                  <a:pos x="2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2102"/>
                </a:cxn>
                <a:cxn ang="0">
                  <a:pos x="1" y="2102"/>
                </a:cxn>
                <a:cxn ang="0">
                  <a:pos x="2" y="2103"/>
                </a:cxn>
                <a:cxn ang="0">
                  <a:pos x="2" y="2"/>
                </a:cxn>
              </a:cxnLst>
              <a:rect l="l" t="t" r="r" b="b"/>
              <a:pathLst>
                <a:path w="6" h="6308">
                  <a:moveTo>
                    <a:pt x="6" y="5"/>
                  </a:moveTo>
                  <a:lnTo>
                    <a:pt x="3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6304"/>
                  </a:lnTo>
                  <a:lnTo>
                    <a:pt x="2" y="6306"/>
                  </a:lnTo>
                  <a:lnTo>
                    <a:pt x="6" y="6308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DEDEDE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18" name="Freeform 35"/>
            <p:cNvSpPr/>
            <p:nvPr>
              <p:custDataLst>
                <p:tags r:id="rId48"/>
              </p:custDataLst>
            </p:nvPr>
          </p:nvSpPr>
          <p:spPr>
            <a:xfrm>
              <a:off x="2048" y="740"/>
              <a:ext cx="2" cy="2103"/>
            </a:xfrm>
            <a:custGeom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2101"/>
                </a:cxn>
                <a:cxn ang="0">
                  <a:pos x="2" y="2103"/>
                </a:cxn>
                <a:cxn ang="0">
                  <a:pos x="2" y="1"/>
                </a:cxn>
              </a:cxnLst>
              <a:rect l="l" t="t" r="r" b="b"/>
              <a:pathLst>
                <a:path w="5" h="6307">
                  <a:moveTo>
                    <a:pt x="5" y="3"/>
                  </a:moveTo>
                  <a:lnTo>
                    <a:pt x="0" y="0"/>
                  </a:lnTo>
                  <a:lnTo>
                    <a:pt x="0" y="6302"/>
                  </a:lnTo>
                  <a:lnTo>
                    <a:pt x="5" y="6307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E0E0E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19" name="Freeform 36"/>
            <p:cNvSpPr/>
            <p:nvPr>
              <p:custDataLst>
                <p:tags r:id="rId49"/>
              </p:custDataLst>
            </p:nvPr>
          </p:nvSpPr>
          <p:spPr>
            <a:xfrm>
              <a:off x="2047" y="739"/>
              <a:ext cx="1" cy="2102"/>
            </a:xfrm>
            <a:custGeom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2101"/>
                </a:cxn>
                <a:cxn ang="0">
                  <a:pos x="1" y="2102"/>
                </a:cxn>
                <a:cxn ang="0">
                  <a:pos x="1" y="1"/>
                </a:cxn>
              </a:cxnLst>
              <a:rect l="l" t="t" r="r" b="b"/>
              <a:pathLst>
                <a:path w="5" h="6305">
                  <a:moveTo>
                    <a:pt x="5" y="3"/>
                  </a:moveTo>
                  <a:lnTo>
                    <a:pt x="0" y="0"/>
                  </a:lnTo>
                  <a:lnTo>
                    <a:pt x="0" y="6301"/>
                  </a:lnTo>
                  <a:lnTo>
                    <a:pt x="5" y="630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E2E2E2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20" name="Freeform 37"/>
            <p:cNvSpPr/>
            <p:nvPr>
              <p:custDataLst>
                <p:tags r:id="rId50"/>
              </p:custDataLst>
            </p:nvPr>
          </p:nvSpPr>
          <p:spPr>
            <a:xfrm>
              <a:off x="2045" y="738"/>
              <a:ext cx="2" cy="2102"/>
            </a:xfrm>
            <a:custGeom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125"/>
                </a:cxn>
                <a:cxn ang="0">
                  <a:pos x="0" y="128"/>
                </a:cxn>
                <a:cxn ang="0">
                  <a:pos x="1" y="132"/>
                </a:cxn>
                <a:cxn ang="0">
                  <a:pos x="2" y="142"/>
                </a:cxn>
                <a:cxn ang="0">
                  <a:pos x="1" y="146"/>
                </a:cxn>
                <a:cxn ang="0">
                  <a:pos x="1" y="148"/>
                </a:cxn>
                <a:cxn ang="0">
                  <a:pos x="1" y="150"/>
                </a:cxn>
                <a:cxn ang="0">
                  <a:pos x="0" y="154"/>
                </a:cxn>
                <a:cxn ang="0">
                  <a:pos x="0" y="158"/>
                </a:cxn>
                <a:cxn ang="0">
                  <a:pos x="0" y="2100"/>
                </a:cxn>
                <a:cxn ang="0">
                  <a:pos x="2" y="2102"/>
                </a:cxn>
                <a:cxn ang="0">
                  <a:pos x="2" y="1"/>
                </a:cxn>
              </a:cxnLst>
              <a:rect l="l" t="t" r="r" b="b"/>
              <a:pathLst>
                <a:path w="6" h="6304">
                  <a:moveTo>
                    <a:pt x="6" y="3"/>
                  </a:moveTo>
                  <a:lnTo>
                    <a:pt x="0" y="0"/>
                  </a:lnTo>
                  <a:lnTo>
                    <a:pt x="0" y="375"/>
                  </a:lnTo>
                  <a:lnTo>
                    <a:pt x="1" y="385"/>
                  </a:lnTo>
                  <a:lnTo>
                    <a:pt x="3" y="397"/>
                  </a:lnTo>
                  <a:lnTo>
                    <a:pt x="5" y="425"/>
                  </a:lnTo>
                  <a:lnTo>
                    <a:pt x="4" y="437"/>
                  </a:lnTo>
                  <a:lnTo>
                    <a:pt x="3" y="443"/>
                  </a:lnTo>
                  <a:lnTo>
                    <a:pt x="3" y="450"/>
                  </a:lnTo>
                  <a:lnTo>
                    <a:pt x="1" y="461"/>
                  </a:lnTo>
                  <a:lnTo>
                    <a:pt x="0" y="473"/>
                  </a:lnTo>
                  <a:lnTo>
                    <a:pt x="0" y="6299"/>
                  </a:lnTo>
                  <a:lnTo>
                    <a:pt x="6" y="6304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E4E4E4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21" name="Freeform 38"/>
            <p:cNvSpPr/>
            <p:nvPr>
              <p:custDataLst>
                <p:tags r:id="rId51"/>
              </p:custDataLst>
            </p:nvPr>
          </p:nvSpPr>
          <p:spPr>
            <a:xfrm>
              <a:off x="2043" y="738"/>
              <a:ext cx="2" cy="125"/>
            </a:xfrm>
            <a:custGeom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5"/>
                </a:cxn>
                <a:cxn ang="0">
                  <a:pos x="2" y="1"/>
                </a:cxn>
              </a:cxnLst>
              <a:rect l="l" t="t" r="r" b="b"/>
              <a:pathLst>
                <a:path w="6" h="377">
                  <a:moveTo>
                    <a:pt x="6" y="2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6" y="377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22" name="Freeform 39"/>
            <p:cNvSpPr/>
            <p:nvPr>
              <p:custDataLst>
                <p:tags r:id="rId52"/>
              </p:custDataLst>
            </p:nvPr>
          </p:nvSpPr>
          <p:spPr>
            <a:xfrm>
              <a:off x="2028" y="735"/>
              <a:ext cx="2" cy="111"/>
            </a:xfrm>
            <a:custGeom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111"/>
                </a:cxn>
                <a:cxn ang="0">
                  <a:pos x="2" y="110"/>
                </a:cxn>
                <a:cxn ang="0">
                  <a:pos x="2" y="0"/>
                </a:cxn>
              </a:cxnLst>
              <a:rect l="l" t="t" r="r" b="b"/>
              <a:pathLst>
                <a:path w="5" h="331">
                  <a:moveTo>
                    <a:pt x="5" y="0"/>
                  </a:moveTo>
                  <a:lnTo>
                    <a:pt x="0" y="1"/>
                  </a:lnTo>
                  <a:lnTo>
                    <a:pt x="0" y="331"/>
                  </a:lnTo>
                  <a:lnTo>
                    <a:pt x="5" y="32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23" name="Freeform 40"/>
            <p:cNvSpPr/>
            <p:nvPr>
              <p:custDataLst>
                <p:tags r:id="rId53"/>
              </p:custDataLst>
            </p:nvPr>
          </p:nvSpPr>
          <p:spPr>
            <a:xfrm>
              <a:off x="2030" y="735"/>
              <a:ext cx="2" cy="110"/>
            </a:xfrm>
            <a:custGeom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110"/>
                </a:cxn>
                <a:cxn ang="0">
                  <a:pos x="2" y="110"/>
                </a:cxn>
                <a:cxn ang="0">
                  <a:pos x="2" y="0"/>
                </a:cxn>
              </a:cxnLst>
              <a:rect l="l" t="t" r="r" b="b"/>
              <a:pathLst>
                <a:path w="6" h="329">
                  <a:moveTo>
                    <a:pt x="6" y="0"/>
                  </a:moveTo>
                  <a:lnTo>
                    <a:pt x="0" y="0"/>
                  </a:lnTo>
                  <a:lnTo>
                    <a:pt x="0" y="329"/>
                  </a:lnTo>
                  <a:lnTo>
                    <a:pt x="6" y="32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3F3F3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24" name="Freeform 41"/>
            <p:cNvSpPr/>
            <p:nvPr>
              <p:custDataLst>
                <p:tags r:id="rId54"/>
              </p:custDataLst>
            </p:nvPr>
          </p:nvSpPr>
          <p:spPr>
            <a:xfrm>
              <a:off x="2026" y="736"/>
              <a:ext cx="2" cy="112"/>
            </a:xfrm>
            <a:custGeom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112"/>
                </a:cxn>
                <a:cxn ang="0">
                  <a:pos x="2" y="110"/>
                </a:cxn>
                <a:cxn ang="0">
                  <a:pos x="2" y="0"/>
                </a:cxn>
              </a:cxnLst>
              <a:rect l="l" t="t" r="r" b="b"/>
              <a:pathLst>
                <a:path w="6" h="336">
                  <a:moveTo>
                    <a:pt x="6" y="0"/>
                  </a:moveTo>
                  <a:lnTo>
                    <a:pt x="0" y="2"/>
                  </a:lnTo>
                  <a:lnTo>
                    <a:pt x="0" y="336"/>
                  </a:lnTo>
                  <a:lnTo>
                    <a:pt x="6" y="33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7F7F7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25" name="Freeform 42"/>
            <p:cNvSpPr/>
            <p:nvPr>
              <p:custDataLst>
                <p:tags r:id="rId55"/>
              </p:custDataLst>
            </p:nvPr>
          </p:nvSpPr>
          <p:spPr>
            <a:xfrm>
              <a:off x="2025" y="736"/>
              <a:ext cx="1" cy="113"/>
            </a:xfrm>
            <a:custGeom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113"/>
                </a:cxn>
                <a:cxn ang="0">
                  <a:pos x="1" y="111"/>
                </a:cxn>
                <a:cxn ang="0">
                  <a:pos x="1" y="0"/>
                </a:cxn>
              </a:cxnLst>
              <a:rect l="l" t="t" r="r" b="b"/>
              <a:pathLst>
                <a:path w="5" h="339">
                  <a:moveTo>
                    <a:pt x="5" y="0"/>
                  </a:moveTo>
                  <a:lnTo>
                    <a:pt x="0" y="1"/>
                  </a:lnTo>
                  <a:lnTo>
                    <a:pt x="0" y="339"/>
                  </a:lnTo>
                  <a:lnTo>
                    <a:pt x="5" y="33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26" name="Freeform 43"/>
            <p:cNvSpPr/>
            <p:nvPr>
              <p:custDataLst>
                <p:tags r:id="rId56"/>
              </p:custDataLst>
            </p:nvPr>
          </p:nvSpPr>
          <p:spPr>
            <a:xfrm>
              <a:off x="2023" y="737"/>
              <a:ext cx="2" cy="115"/>
            </a:xfrm>
            <a:custGeom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115"/>
                </a:cxn>
                <a:cxn ang="0">
                  <a:pos x="2" y="112"/>
                </a:cxn>
                <a:cxn ang="0">
                  <a:pos x="2" y="0"/>
                </a:cxn>
              </a:cxnLst>
              <a:rect l="l" t="t" r="r" b="b"/>
              <a:pathLst>
                <a:path w="6" h="347">
                  <a:moveTo>
                    <a:pt x="6" y="0"/>
                  </a:moveTo>
                  <a:lnTo>
                    <a:pt x="0" y="1"/>
                  </a:lnTo>
                  <a:lnTo>
                    <a:pt x="0" y="347"/>
                  </a:lnTo>
                  <a:lnTo>
                    <a:pt x="6" y="33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27" name="Freeform 44"/>
            <p:cNvSpPr/>
            <p:nvPr>
              <p:custDataLst>
                <p:tags r:id="rId57"/>
              </p:custDataLst>
            </p:nvPr>
          </p:nvSpPr>
          <p:spPr>
            <a:xfrm>
              <a:off x="2021" y="737"/>
              <a:ext cx="2" cy="119"/>
            </a:xfrm>
            <a:custGeom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119"/>
                </a:cxn>
                <a:cxn ang="0">
                  <a:pos x="1" y="118"/>
                </a:cxn>
                <a:cxn ang="0">
                  <a:pos x="2" y="115"/>
                </a:cxn>
                <a:cxn ang="0">
                  <a:pos x="2" y="0"/>
                </a:cxn>
              </a:cxnLst>
              <a:rect l="l" t="t" r="r" b="b"/>
              <a:pathLst>
                <a:path w="5" h="358">
                  <a:moveTo>
                    <a:pt x="5" y="0"/>
                  </a:moveTo>
                  <a:lnTo>
                    <a:pt x="0" y="2"/>
                  </a:lnTo>
                  <a:lnTo>
                    <a:pt x="0" y="358"/>
                  </a:lnTo>
                  <a:lnTo>
                    <a:pt x="2" y="354"/>
                  </a:lnTo>
                  <a:lnTo>
                    <a:pt x="5" y="34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28" name="Freeform 45"/>
            <p:cNvSpPr/>
            <p:nvPr>
              <p:custDataLst>
                <p:tags r:id="rId58"/>
              </p:custDataLst>
            </p:nvPr>
          </p:nvSpPr>
          <p:spPr>
            <a:xfrm>
              <a:off x="2032" y="735"/>
              <a:ext cx="2" cy="110"/>
            </a:xfrm>
            <a:custGeom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110"/>
                </a:cxn>
                <a:cxn ang="0">
                  <a:pos x="2" y="110"/>
                </a:cxn>
                <a:cxn ang="0">
                  <a:pos x="2" y="0"/>
                </a:cxn>
              </a:cxnLst>
              <a:rect l="l" t="t" r="r" b="b"/>
              <a:pathLst>
                <a:path w="5" h="329">
                  <a:moveTo>
                    <a:pt x="5" y="0"/>
                  </a:moveTo>
                  <a:lnTo>
                    <a:pt x="0" y="0"/>
                  </a:lnTo>
                  <a:lnTo>
                    <a:pt x="0" y="328"/>
                  </a:lnTo>
                  <a:lnTo>
                    <a:pt x="5" y="32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1F1F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29" name="Freeform 46"/>
            <p:cNvSpPr/>
            <p:nvPr>
              <p:custDataLst>
                <p:tags r:id="rId59"/>
              </p:custDataLst>
            </p:nvPr>
          </p:nvSpPr>
          <p:spPr>
            <a:xfrm>
              <a:off x="1973" y="828"/>
              <a:ext cx="2" cy="336"/>
            </a:xfrm>
            <a:custGeom>
              <a:cxnLst>
                <a:cxn ang="0">
                  <a:pos x="2" y="0"/>
                </a:cxn>
                <a:cxn ang="0">
                  <a:pos x="0" y="16"/>
                </a:cxn>
                <a:cxn ang="0">
                  <a:pos x="0" y="33"/>
                </a:cxn>
                <a:cxn ang="0">
                  <a:pos x="0" y="336"/>
                </a:cxn>
                <a:cxn ang="0">
                  <a:pos x="2" y="336"/>
                </a:cxn>
                <a:cxn ang="0">
                  <a:pos x="2" y="286"/>
                </a:cxn>
                <a:cxn ang="0">
                  <a:pos x="1" y="286"/>
                </a:cxn>
                <a:cxn ang="0">
                  <a:pos x="2" y="286"/>
                </a:cxn>
                <a:cxn ang="0">
                  <a:pos x="2" y="265"/>
                </a:cxn>
                <a:cxn ang="0">
                  <a:pos x="1" y="265"/>
                </a:cxn>
                <a:cxn ang="0">
                  <a:pos x="2" y="265"/>
                </a:cxn>
                <a:cxn ang="0">
                  <a:pos x="2" y="243"/>
                </a:cxn>
                <a:cxn ang="0">
                  <a:pos x="1" y="243"/>
                </a:cxn>
                <a:cxn ang="0">
                  <a:pos x="2" y="243"/>
                </a:cxn>
                <a:cxn ang="0">
                  <a:pos x="2" y="220"/>
                </a:cxn>
                <a:cxn ang="0">
                  <a:pos x="1" y="220"/>
                </a:cxn>
                <a:cxn ang="0">
                  <a:pos x="2" y="220"/>
                </a:cxn>
                <a:cxn ang="0">
                  <a:pos x="2" y="196"/>
                </a:cxn>
                <a:cxn ang="0">
                  <a:pos x="2" y="173"/>
                </a:cxn>
                <a:cxn ang="0">
                  <a:pos x="1" y="173"/>
                </a:cxn>
                <a:cxn ang="0">
                  <a:pos x="2" y="173"/>
                </a:cxn>
                <a:cxn ang="0">
                  <a:pos x="2" y="152"/>
                </a:cxn>
                <a:cxn ang="0">
                  <a:pos x="1" y="152"/>
                </a:cxn>
                <a:cxn ang="0">
                  <a:pos x="2" y="152"/>
                </a:cxn>
                <a:cxn ang="0">
                  <a:pos x="2" y="130"/>
                </a:cxn>
                <a:cxn ang="0">
                  <a:pos x="1" y="130"/>
                </a:cxn>
                <a:cxn ang="0">
                  <a:pos x="2" y="130"/>
                </a:cxn>
                <a:cxn ang="0">
                  <a:pos x="2" y="103"/>
                </a:cxn>
                <a:cxn ang="0">
                  <a:pos x="1" y="103"/>
                </a:cxn>
                <a:cxn ang="0">
                  <a:pos x="2" y="103"/>
                </a:cxn>
                <a:cxn ang="0">
                  <a:pos x="2" y="0"/>
                </a:cxn>
              </a:cxnLst>
              <a:rect l="l" t="t" r="r" b="b"/>
              <a:pathLst>
                <a:path w="6" h="1009">
                  <a:moveTo>
                    <a:pt x="6" y="0"/>
                  </a:moveTo>
                  <a:lnTo>
                    <a:pt x="1" y="47"/>
                  </a:lnTo>
                  <a:lnTo>
                    <a:pt x="0" y="98"/>
                  </a:lnTo>
                  <a:lnTo>
                    <a:pt x="0" y="1009"/>
                  </a:lnTo>
                  <a:lnTo>
                    <a:pt x="6" y="1009"/>
                  </a:lnTo>
                  <a:lnTo>
                    <a:pt x="6" y="858"/>
                  </a:lnTo>
                  <a:lnTo>
                    <a:pt x="4" y="858"/>
                  </a:lnTo>
                  <a:lnTo>
                    <a:pt x="6" y="858"/>
                  </a:lnTo>
                  <a:lnTo>
                    <a:pt x="6" y="795"/>
                  </a:lnTo>
                  <a:lnTo>
                    <a:pt x="4" y="795"/>
                  </a:lnTo>
                  <a:lnTo>
                    <a:pt x="6" y="795"/>
                  </a:lnTo>
                  <a:lnTo>
                    <a:pt x="6" y="729"/>
                  </a:lnTo>
                  <a:lnTo>
                    <a:pt x="4" y="729"/>
                  </a:lnTo>
                  <a:lnTo>
                    <a:pt x="6" y="729"/>
                  </a:lnTo>
                  <a:lnTo>
                    <a:pt x="6" y="660"/>
                  </a:lnTo>
                  <a:lnTo>
                    <a:pt x="3" y="660"/>
                  </a:lnTo>
                  <a:lnTo>
                    <a:pt x="6" y="660"/>
                  </a:lnTo>
                  <a:lnTo>
                    <a:pt x="6" y="589"/>
                  </a:lnTo>
                  <a:lnTo>
                    <a:pt x="6" y="519"/>
                  </a:lnTo>
                  <a:lnTo>
                    <a:pt x="3" y="519"/>
                  </a:lnTo>
                  <a:lnTo>
                    <a:pt x="6" y="519"/>
                  </a:lnTo>
                  <a:lnTo>
                    <a:pt x="6" y="455"/>
                  </a:lnTo>
                  <a:lnTo>
                    <a:pt x="3" y="455"/>
                  </a:lnTo>
                  <a:lnTo>
                    <a:pt x="6" y="455"/>
                  </a:lnTo>
                  <a:lnTo>
                    <a:pt x="6" y="389"/>
                  </a:lnTo>
                  <a:lnTo>
                    <a:pt x="3" y="389"/>
                  </a:lnTo>
                  <a:lnTo>
                    <a:pt x="6" y="389"/>
                  </a:lnTo>
                  <a:lnTo>
                    <a:pt x="6" y="308"/>
                  </a:lnTo>
                  <a:lnTo>
                    <a:pt x="3" y="308"/>
                  </a:lnTo>
                  <a:lnTo>
                    <a:pt x="6" y="30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30" name="Freeform 47"/>
            <p:cNvSpPr>
              <a:spLocks noEditPoints="1"/>
            </p:cNvSpPr>
            <p:nvPr>
              <p:custDataLst>
                <p:tags r:id="rId60"/>
              </p:custDataLst>
            </p:nvPr>
          </p:nvSpPr>
          <p:spPr>
            <a:xfrm>
              <a:off x="1975" y="738"/>
              <a:ext cx="46" cy="2265"/>
            </a:xfrm>
            <a:custGeom>
              <a:cxnLst>
                <a:cxn ang="0">
                  <a:pos x="46" y="119"/>
                </a:cxn>
                <a:cxn ang="0">
                  <a:pos x="29" y="12"/>
                </a:cxn>
                <a:cxn ang="0">
                  <a:pos x="10" y="47"/>
                </a:cxn>
                <a:cxn ang="0">
                  <a:pos x="0" y="193"/>
                </a:cxn>
                <a:cxn ang="0">
                  <a:pos x="0" y="220"/>
                </a:cxn>
                <a:cxn ang="0">
                  <a:pos x="25" y="263"/>
                </a:cxn>
                <a:cxn ang="0">
                  <a:pos x="0" y="310"/>
                </a:cxn>
                <a:cxn ang="0">
                  <a:pos x="0" y="333"/>
                </a:cxn>
                <a:cxn ang="0">
                  <a:pos x="25" y="376"/>
                </a:cxn>
                <a:cxn ang="0">
                  <a:pos x="0" y="450"/>
                </a:cxn>
                <a:cxn ang="0">
                  <a:pos x="0" y="472"/>
                </a:cxn>
                <a:cxn ang="0">
                  <a:pos x="31" y="544"/>
                </a:cxn>
                <a:cxn ang="0">
                  <a:pos x="0" y="590"/>
                </a:cxn>
                <a:cxn ang="0">
                  <a:pos x="0" y="612"/>
                </a:cxn>
                <a:cxn ang="0">
                  <a:pos x="25" y="683"/>
                </a:cxn>
                <a:cxn ang="0">
                  <a:pos x="0" y="726"/>
                </a:cxn>
                <a:cxn ang="0">
                  <a:pos x="0" y="776"/>
                </a:cxn>
                <a:cxn ang="0">
                  <a:pos x="25" y="823"/>
                </a:cxn>
                <a:cxn ang="0">
                  <a:pos x="0" y="896"/>
                </a:cxn>
                <a:cxn ang="0">
                  <a:pos x="0" y="917"/>
                </a:cxn>
                <a:cxn ang="0">
                  <a:pos x="25" y="960"/>
                </a:cxn>
                <a:cxn ang="0">
                  <a:pos x="0" y="1036"/>
                </a:cxn>
                <a:cxn ang="0">
                  <a:pos x="0" y="1057"/>
                </a:cxn>
                <a:cxn ang="0">
                  <a:pos x="35" y="1128"/>
                </a:cxn>
                <a:cxn ang="0">
                  <a:pos x="0" y="1172"/>
                </a:cxn>
                <a:cxn ang="0">
                  <a:pos x="0" y="1194"/>
                </a:cxn>
                <a:cxn ang="0">
                  <a:pos x="25" y="1270"/>
                </a:cxn>
                <a:cxn ang="0">
                  <a:pos x="0" y="1312"/>
                </a:cxn>
                <a:cxn ang="0">
                  <a:pos x="0" y="1364"/>
                </a:cxn>
                <a:cxn ang="0">
                  <a:pos x="25" y="1406"/>
                </a:cxn>
                <a:cxn ang="0">
                  <a:pos x="0" y="1478"/>
                </a:cxn>
                <a:cxn ang="0">
                  <a:pos x="0" y="1503"/>
                </a:cxn>
                <a:cxn ang="0">
                  <a:pos x="25" y="1546"/>
                </a:cxn>
                <a:cxn ang="0">
                  <a:pos x="0" y="1712"/>
                </a:cxn>
                <a:cxn ang="0">
                  <a:pos x="0" y="1830"/>
                </a:cxn>
                <a:cxn ang="0">
                  <a:pos x="10" y="2234"/>
                </a:cxn>
                <a:cxn ang="0">
                  <a:pos x="13" y="2237"/>
                </a:cxn>
                <a:cxn ang="0">
                  <a:pos x="17" y="2227"/>
                </a:cxn>
                <a:cxn ang="0">
                  <a:pos x="19" y="2233"/>
                </a:cxn>
                <a:cxn ang="0">
                  <a:pos x="20" y="2240"/>
                </a:cxn>
                <a:cxn ang="0">
                  <a:pos x="27" y="2249"/>
                </a:cxn>
                <a:cxn ang="0">
                  <a:pos x="25" y="2262"/>
                </a:cxn>
                <a:cxn ang="0">
                  <a:pos x="27" y="2265"/>
                </a:cxn>
                <a:cxn ang="0">
                  <a:pos x="41" y="2247"/>
                </a:cxn>
                <a:cxn ang="0">
                  <a:pos x="42" y="2238"/>
                </a:cxn>
                <a:cxn ang="0">
                  <a:pos x="42" y="149"/>
                </a:cxn>
                <a:cxn ang="0">
                  <a:pos x="0" y="517"/>
                </a:cxn>
                <a:cxn ang="0">
                  <a:pos x="26" y="635"/>
                </a:cxn>
                <a:cxn ang="0">
                  <a:pos x="26" y="868"/>
                </a:cxn>
                <a:cxn ang="0">
                  <a:pos x="26" y="1102"/>
                </a:cxn>
                <a:cxn ang="0">
                  <a:pos x="26" y="1217"/>
                </a:cxn>
                <a:cxn ang="0">
                  <a:pos x="26" y="1451"/>
                </a:cxn>
                <a:cxn ang="0">
                  <a:pos x="1" y="1661"/>
                </a:cxn>
                <a:cxn ang="0">
                  <a:pos x="1" y="1618"/>
                </a:cxn>
                <a:cxn ang="0">
                  <a:pos x="28" y="1685"/>
                </a:cxn>
                <a:cxn ang="0">
                  <a:pos x="2" y="1804"/>
                </a:cxn>
                <a:cxn ang="0">
                  <a:pos x="1" y="1780"/>
                </a:cxn>
              </a:cxnLst>
              <a:rect l="l" t="t" r="r" b="b"/>
              <a:pathLst>
                <a:path w="138" h="6795">
                  <a:moveTo>
                    <a:pt x="126" y="427"/>
                  </a:moveTo>
                  <a:lnTo>
                    <a:pt x="126" y="405"/>
                  </a:lnTo>
                  <a:lnTo>
                    <a:pt x="128" y="387"/>
                  </a:lnTo>
                  <a:lnTo>
                    <a:pt x="131" y="370"/>
                  </a:lnTo>
                  <a:lnTo>
                    <a:pt x="138" y="356"/>
                  </a:lnTo>
                  <a:lnTo>
                    <a:pt x="138" y="0"/>
                  </a:lnTo>
                  <a:lnTo>
                    <a:pt x="123" y="5"/>
                  </a:lnTo>
                  <a:lnTo>
                    <a:pt x="111" y="13"/>
                  </a:lnTo>
                  <a:lnTo>
                    <a:pt x="99" y="22"/>
                  </a:lnTo>
                  <a:lnTo>
                    <a:pt x="88" y="35"/>
                  </a:lnTo>
                  <a:lnTo>
                    <a:pt x="76" y="48"/>
                  </a:lnTo>
                  <a:lnTo>
                    <a:pt x="66" y="66"/>
                  </a:lnTo>
                  <a:lnTo>
                    <a:pt x="56" y="83"/>
                  </a:lnTo>
                  <a:lnTo>
                    <a:pt x="47" y="104"/>
                  </a:lnTo>
                  <a:lnTo>
                    <a:pt x="29" y="141"/>
                  </a:lnTo>
                  <a:lnTo>
                    <a:pt x="16" y="182"/>
                  </a:lnTo>
                  <a:lnTo>
                    <a:pt x="10" y="202"/>
                  </a:lnTo>
                  <a:lnTo>
                    <a:pt x="6" y="224"/>
                  </a:lnTo>
                  <a:lnTo>
                    <a:pt x="0" y="270"/>
                  </a:lnTo>
                  <a:lnTo>
                    <a:pt x="0" y="578"/>
                  </a:lnTo>
                  <a:lnTo>
                    <a:pt x="104" y="578"/>
                  </a:lnTo>
                  <a:lnTo>
                    <a:pt x="0" y="578"/>
                  </a:lnTo>
                  <a:lnTo>
                    <a:pt x="0" y="659"/>
                  </a:lnTo>
                  <a:lnTo>
                    <a:pt x="74" y="659"/>
                  </a:lnTo>
                  <a:lnTo>
                    <a:pt x="0" y="659"/>
                  </a:lnTo>
                  <a:lnTo>
                    <a:pt x="0" y="725"/>
                  </a:lnTo>
                  <a:lnTo>
                    <a:pt x="74" y="725"/>
                  </a:lnTo>
                  <a:lnTo>
                    <a:pt x="0" y="725"/>
                  </a:lnTo>
                  <a:lnTo>
                    <a:pt x="0" y="789"/>
                  </a:lnTo>
                  <a:lnTo>
                    <a:pt x="74" y="789"/>
                  </a:lnTo>
                  <a:lnTo>
                    <a:pt x="0" y="789"/>
                  </a:lnTo>
                  <a:lnTo>
                    <a:pt x="0" y="859"/>
                  </a:lnTo>
                  <a:lnTo>
                    <a:pt x="77" y="859"/>
                  </a:lnTo>
                  <a:lnTo>
                    <a:pt x="0" y="859"/>
                  </a:lnTo>
                  <a:lnTo>
                    <a:pt x="0" y="930"/>
                  </a:lnTo>
                  <a:lnTo>
                    <a:pt x="96" y="930"/>
                  </a:lnTo>
                  <a:lnTo>
                    <a:pt x="0" y="930"/>
                  </a:lnTo>
                  <a:lnTo>
                    <a:pt x="0" y="999"/>
                  </a:lnTo>
                  <a:lnTo>
                    <a:pt x="76" y="999"/>
                  </a:lnTo>
                  <a:lnTo>
                    <a:pt x="0" y="999"/>
                  </a:lnTo>
                  <a:lnTo>
                    <a:pt x="0" y="1065"/>
                  </a:lnTo>
                  <a:lnTo>
                    <a:pt x="76" y="1065"/>
                  </a:lnTo>
                  <a:lnTo>
                    <a:pt x="0" y="1065"/>
                  </a:lnTo>
                  <a:lnTo>
                    <a:pt x="0" y="1128"/>
                  </a:lnTo>
                  <a:lnTo>
                    <a:pt x="76" y="1128"/>
                  </a:lnTo>
                  <a:lnTo>
                    <a:pt x="0" y="1128"/>
                  </a:lnTo>
                  <a:lnTo>
                    <a:pt x="0" y="1279"/>
                  </a:lnTo>
                  <a:lnTo>
                    <a:pt x="101" y="1279"/>
                  </a:lnTo>
                  <a:lnTo>
                    <a:pt x="0" y="1279"/>
                  </a:lnTo>
                  <a:lnTo>
                    <a:pt x="0" y="1350"/>
                  </a:lnTo>
                  <a:lnTo>
                    <a:pt x="76" y="1350"/>
                  </a:lnTo>
                  <a:lnTo>
                    <a:pt x="0" y="1350"/>
                  </a:lnTo>
                  <a:lnTo>
                    <a:pt x="0" y="1415"/>
                  </a:lnTo>
                  <a:lnTo>
                    <a:pt x="76" y="1415"/>
                  </a:lnTo>
                  <a:lnTo>
                    <a:pt x="0" y="1415"/>
                  </a:lnTo>
                  <a:lnTo>
                    <a:pt x="0" y="1479"/>
                  </a:lnTo>
                  <a:lnTo>
                    <a:pt x="76" y="1479"/>
                  </a:lnTo>
                  <a:lnTo>
                    <a:pt x="0" y="1479"/>
                  </a:lnTo>
                  <a:lnTo>
                    <a:pt x="0" y="1631"/>
                  </a:lnTo>
                  <a:lnTo>
                    <a:pt x="94" y="1631"/>
                  </a:lnTo>
                  <a:lnTo>
                    <a:pt x="0" y="1631"/>
                  </a:lnTo>
                  <a:lnTo>
                    <a:pt x="0" y="1707"/>
                  </a:lnTo>
                  <a:lnTo>
                    <a:pt x="76" y="1707"/>
                  </a:lnTo>
                  <a:lnTo>
                    <a:pt x="0" y="1707"/>
                  </a:lnTo>
                  <a:lnTo>
                    <a:pt x="0" y="1771"/>
                  </a:lnTo>
                  <a:lnTo>
                    <a:pt x="76" y="1771"/>
                  </a:lnTo>
                  <a:lnTo>
                    <a:pt x="0" y="1771"/>
                  </a:lnTo>
                  <a:lnTo>
                    <a:pt x="0" y="1835"/>
                  </a:lnTo>
                  <a:lnTo>
                    <a:pt x="76" y="1835"/>
                  </a:lnTo>
                  <a:lnTo>
                    <a:pt x="0" y="1835"/>
                  </a:lnTo>
                  <a:lnTo>
                    <a:pt x="0" y="1982"/>
                  </a:lnTo>
                  <a:lnTo>
                    <a:pt x="106" y="1982"/>
                  </a:lnTo>
                  <a:lnTo>
                    <a:pt x="0" y="1982"/>
                  </a:lnTo>
                  <a:lnTo>
                    <a:pt x="0" y="2049"/>
                  </a:lnTo>
                  <a:lnTo>
                    <a:pt x="76" y="2049"/>
                  </a:lnTo>
                  <a:lnTo>
                    <a:pt x="0" y="2049"/>
                  </a:lnTo>
                  <a:lnTo>
                    <a:pt x="0" y="2113"/>
                  </a:lnTo>
                  <a:lnTo>
                    <a:pt x="76" y="2113"/>
                  </a:lnTo>
                  <a:lnTo>
                    <a:pt x="0" y="2113"/>
                  </a:lnTo>
                  <a:lnTo>
                    <a:pt x="0" y="2178"/>
                  </a:lnTo>
                  <a:lnTo>
                    <a:pt x="76" y="2178"/>
                  </a:lnTo>
                  <a:lnTo>
                    <a:pt x="0" y="2178"/>
                  </a:lnTo>
                  <a:lnTo>
                    <a:pt x="0" y="2329"/>
                  </a:lnTo>
                  <a:lnTo>
                    <a:pt x="94" y="2329"/>
                  </a:lnTo>
                  <a:lnTo>
                    <a:pt x="0" y="2329"/>
                  </a:lnTo>
                  <a:lnTo>
                    <a:pt x="0" y="2406"/>
                  </a:lnTo>
                  <a:lnTo>
                    <a:pt x="76" y="2406"/>
                  </a:lnTo>
                  <a:lnTo>
                    <a:pt x="0" y="2406"/>
                  </a:lnTo>
                  <a:lnTo>
                    <a:pt x="0" y="2470"/>
                  </a:lnTo>
                  <a:lnTo>
                    <a:pt x="76" y="2470"/>
                  </a:lnTo>
                  <a:lnTo>
                    <a:pt x="0" y="2470"/>
                  </a:lnTo>
                  <a:lnTo>
                    <a:pt x="0" y="2535"/>
                  </a:lnTo>
                  <a:lnTo>
                    <a:pt x="76" y="2535"/>
                  </a:lnTo>
                  <a:lnTo>
                    <a:pt x="0" y="2535"/>
                  </a:lnTo>
                  <a:lnTo>
                    <a:pt x="0" y="2688"/>
                  </a:lnTo>
                  <a:lnTo>
                    <a:pt x="106" y="2688"/>
                  </a:lnTo>
                  <a:lnTo>
                    <a:pt x="0" y="2688"/>
                  </a:lnTo>
                  <a:lnTo>
                    <a:pt x="0" y="2751"/>
                  </a:lnTo>
                  <a:lnTo>
                    <a:pt x="76" y="2751"/>
                  </a:lnTo>
                  <a:lnTo>
                    <a:pt x="0" y="2751"/>
                  </a:lnTo>
                  <a:lnTo>
                    <a:pt x="0" y="2815"/>
                  </a:lnTo>
                  <a:lnTo>
                    <a:pt x="76" y="2815"/>
                  </a:lnTo>
                  <a:lnTo>
                    <a:pt x="0" y="2815"/>
                  </a:lnTo>
                  <a:lnTo>
                    <a:pt x="0" y="2880"/>
                  </a:lnTo>
                  <a:lnTo>
                    <a:pt x="76" y="2880"/>
                  </a:lnTo>
                  <a:lnTo>
                    <a:pt x="0" y="2880"/>
                  </a:lnTo>
                  <a:lnTo>
                    <a:pt x="0" y="3031"/>
                  </a:lnTo>
                  <a:lnTo>
                    <a:pt x="94" y="3031"/>
                  </a:lnTo>
                  <a:lnTo>
                    <a:pt x="0" y="3031"/>
                  </a:lnTo>
                  <a:lnTo>
                    <a:pt x="0" y="3108"/>
                  </a:lnTo>
                  <a:lnTo>
                    <a:pt x="76" y="3108"/>
                  </a:lnTo>
                  <a:lnTo>
                    <a:pt x="0" y="3108"/>
                  </a:lnTo>
                  <a:lnTo>
                    <a:pt x="0" y="3172"/>
                  </a:lnTo>
                  <a:lnTo>
                    <a:pt x="76" y="3172"/>
                  </a:lnTo>
                  <a:lnTo>
                    <a:pt x="0" y="3172"/>
                  </a:lnTo>
                  <a:lnTo>
                    <a:pt x="0" y="3236"/>
                  </a:lnTo>
                  <a:lnTo>
                    <a:pt x="76" y="3236"/>
                  </a:lnTo>
                  <a:lnTo>
                    <a:pt x="0" y="3236"/>
                  </a:lnTo>
                  <a:lnTo>
                    <a:pt x="0" y="3385"/>
                  </a:lnTo>
                  <a:lnTo>
                    <a:pt x="106" y="3385"/>
                  </a:lnTo>
                  <a:lnTo>
                    <a:pt x="0" y="3385"/>
                  </a:lnTo>
                  <a:lnTo>
                    <a:pt x="0" y="3453"/>
                  </a:lnTo>
                  <a:lnTo>
                    <a:pt x="76" y="3453"/>
                  </a:lnTo>
                  <a:lnTo>
                    <a:pt x="0" y="3453"/>
                  </a:lnTo>
                  <a:lnTo>
                    <a:pt x="0" y="3516"/>
                  </a:lnTo>
                  <a:lnTo>
                    <a:pt x="76" y="3516"/>
                  </a:lnTo>
                  <a:lnTo>
                    <a:pt x="0" y="3516"/>
                  </a:lnTo>
                  <a:lnTo>
                    <a:pt x="0" y="3581"/>
                  </a:lnTo>
                  <a:lnTo>
                    <a:pt x="76" y="3581"/>
                  </a:lnTo>
                  <a:lnTo>
                    <a:pt x="0" y="3581"/>
                  </a:lnTo>
                  <a:lnTo>
                    <a:pt x="0" y="3734"/>
                  </a:lnTo>
                  <a:lnTo>
                    <a:pt x="94" y="3734"/>
                  </a:lnTo>
                  <a:lnTo>
                    <a:pt x="0" y="3734"/>
                  </a:lnTo>
                  <a:lnTo>
                    <a:pt x="0" y="3810"/>
                  </a:lnTo>
                  <a:lnTo>
                    <a:pt x="76" y="3810"/>
                  </a:lnTo>
                  <a:lnTo>
                    <a:pt x="0" y="3810"/>
                  </a:lnTo>
                  <a:lnTo>
                    <a:pt x="0" y="3873"/>
                  </a:lnTo>
                  <a:lnTo>
                    <a:pt x="76" y="3873"/>
                  </a:lnTo>
                  <a:lnTo>
                    <a:pt x="0" y="3873"/>
                  </a:lnTo>
                  <a:lnTo>
                    <a:pt x="0" y="3937"/>
                  </a:lnTo>
                  <a:lnTo>
                    <a:pt x="76" y="3937"/>
                  </a:lnTo>
                  <a:lnTo>
                    <a:pt x="0" y="3937"/>
                  </a:lnTo>
                  <a:lnTo>
                    <a:pt x="0" y="4092"/>
                  </a:lnTo>
                  <a:lnTo>
                    <a:pt x="106" y="4092"/>
                  </a:lnTo>
                  <a:lnTo>
                    <a:pt x="0" y="4092"/>
                  </a:lnTo>
                  <a:lnTo>
                    <a:pt x="0" y="4153"/>
                  </a:lnTo>
                  <a:lnTo>
                    <a:pt x="76" y="4153"/>
                  </a:lnTo>
                  <a:lnTo>
                    <a:pt x="0" y="4153"/>
                  </a:lnTo>
                  <a:lnTo>
                    <a:pt x="0" y="4219"/>
                  </a:lnTo>
                  <a:lnTo>
                    <a:pt x="76" y="4219"/>
                  </a:lnTo>
                  <a:lnTo>
                    <a:pt x="0" y="4219"/>
                  </a:lnTo>
                  <a:lnTo>
                    <a:pt x="0" y="4283"/>
                  </a:lnTo>
                  <a:lnTo>
                    <a:pt x="76" y="4283"/>
                  </a:lnTo>
                  <a:lnTo>
                    <a:pt x="0" y="4283"/>
                  </a:lnTo>
                  <a:lnTo>
                    <a:pt x="0" y="4435"/>
                  </a:lnTo>
                  <a:lnTo>
                    <a:pt x="94" y="4435"/>
                  </a:lnTo>
                  <a:lnTo>
                    <a:pt x="0" y="4435"/>
                  </a:lnTo>
                  <a:lnTo>
                    <a:pt x="0" y="4510"/>
                  </a:lnTo>
                  <a:lnTo>
                    <a:pt x="76" y="4510"/>
                  </a:lnTo>
                  <a:lnTo>
                    <a:pt x="0" y="4510"/>
                  </a:lnTo>
                  <a:lnTo>
                    <a:pt x="0" y="4575"/>
                  </a:lnTo>
                  <a:lnTo>
                    <a:pt x="76" y="4575"/>
                  </a:lnTo>
                  <a:lnTo>
                    <a:pt x="0" y="4575"/>
                  </a:lnTo>
                  <a:lnTo>
                    <a:pt x="0" y="4639"/>
                  </a:lnTo>
                  <a:lnTo>
                    <a:pt x="76" y="4639"/>
                  </a:lnTo>
                  <a:lnTo>
                    <a:pt x="0" y="4639"/>
                  </a:lnTo>
                  <a:lnTo>
                    <a:pt x="0" y="4788"/>
                  </a:lnTo>
                  <a:lnTo>
                    <a:pt x="103" y="4788"/>
                  </a:lnTo>
                  <a:lnTo>
                    <a:pt x="0" y="4788"/>
                  </a:lnTo>
                  <a:lnTo>
                    <a:pt x="0" y="5137"/>
                  </a:lnTo>
                  <a:lnTo>
                    <a:pt x="99" y="5137"/>
                  </a:lnTo>
                  <a:lnTo>
                    <a:pt x="0" y="5137"/>
                  </a:lnTo>
                  <a:lnTo>
                    <a:pt x="0" y="5490"/>
                  </a:lnTo>
                  <a:lnTo>
                    <a:pt x="106" y="5490"/>
                  </a:lnTo>
                  <a:lnTo>
                    <a:pt x="0" y="5490"/>
                  </a:lnTo>
                  <a:lnTo>
                    <a:pt x="0" y="6570"/>
                  </a:lnTo>
                  <a:lnTo>
                    <a:pt x="5" y="6609"/>
                  </a:lnTo>
                  <a:lnTo>
                    <a:pt x="14" y="6649"/>
                  </a:lnTo>
                  <a:lnTo>
                    <a:pt x="25" y="6686"/>
                  </a:lnTo>
                  <a:lnTo>
                    <a:pt x="31" y="6703"/>
                  </a:lnTo>
                  <a:lnTo>
                    <a:pt x="40" y="6721"/>
                  </a:lnTo>
                  <a:lnTo>
                    <a:pt x="40" y="6719"/>
                  </a:lnTo>
                  <a:lnTo>
                    <a:pt x="40" y="6717"/>
                  </a:lnTo>
                  <a:lnTo>
                    <a:pt x="40" y="6715"/>
                  </a:lnTo>
                  <a:lnTo>
                    <a:pt x="38" y="6712"/>
                  </a:lnTo>
                  <a:lnTo>
                    <a:pt x="34" y="6695"/>
                  </a:lnTo>
                  <a:lnTo>
                    <a:pt x="34" y="6667"/>
                  </a:lnTo>
                  <a:lnTo>
                    <a:pt x="48" y="6669"/>
                  </a:lnTo>
                  <a:lnTo>
                    <a:pt x="50" y="6674"/>
                  </a:lnTo>
                  <a:lnTo>
                    <a:pt x="51" y="6682"/>
                  </a:lnTo>
                  <a:lnTo>
                    <a:pt x="53" y="6687"/>
                  </a:lnTo>
                  <a:lnTo>
                    <a:pt x="53" y="6691"/>
                  </a:lnTo>
                  <a:lnTo>
                    <a:pt x="53" y="6694"/>
                  </a:lnTo>
                  <a:lnTo>
                    <a:pt x="54" y="6695"/>
                  </a:lnTo>
                  <a:lnTo>
                    <a:pt x="56" y="6699"/>
                  </a:lnTo>
                  <a:lnTo>
                    <a:pt x="56" y="6702"/>
                  </a:lnTo>
                  <a:lnTo>
                    <a:pt x="56" y="6706"/>
                  </a:lnTo>
                  <a:lnTo>
                    <a:pt x="58" y="6711"/>
                  </a:lnTo>
                  <a:lnTo>
                    <a:pt x="59" y="6715"/>
                  </a:lnTo>
                  <a:lnTo>
                    <a:pt x="59" y="6719"/>
                  </a:lnTo>
                  <a:lnTo>
                    <a:pt x="59" y="6733"/>
                  </a:lnTo>
                  <a:lnTo>
                    <a:pt x="67" y="6735"/>
                  </a:lnTo>
                  <a:lnTo>
                    <a:pt x="67" y="6738"/>
                  </a:lnTo>
                  <a:lnTo>
                    <a:pt x="67" y="6745"/>
                  </a:lnTo>
                  <a:lnTo>
                    <a:pt x="81" y="6746"/>
                  </a:lnTo>
                  <a:lnTo>
                    <a:pt x="81" y="6749"/>
                  </a:lnTo>
                  <a:lnTo>
                    <a:pt x="81" y="6776"/>
                  </a:lnTo>
                  <a:lnTo>
                    <a:pt x="81" y="6778"/>
                  </a:lnTo>
                  <a:lnTo>
                    <a:pt x="77" y="6782"/>
                  </a:lnTo>
                  <a:lnTo>
                    <a:pt x="76" y="6786"/>
                  </a:lnTo>
                  <a:lnTo>
                    <a:pt x="76" y="6787"/>
                  </a:lnTo>
                  <a:lnTo>
                    <a:pt x="80" y="6793"/>
                  </a:lnTo>
                  <a:lnTo>
                    <a:pt x="138" y="6688"/>
                  </a:lnTo>
                  <a:lnTo>
                    <a:pt x="80" y="6793"/>
                  </a:lnTo>
                  <a:lnTo>
                    <a:pt x="81" y="6795"/>
                  </a:lnTo>
                  <a:lnTo>
                    <a:pt x="91" y="6777"/>
                  </a:lnTo>
                  <a:lnTo>
                    <a:pt x="101" y="6763"/>
                  </a:lnTo>
                  <a:lnTo>
                    <a:pt x="112" y="6751"/>
                  </a:lnTo>
                  <a:lnTo>
                    <a:pt x="124" y="6742"/>
                  </a:lnTo>
                  <a:lnTo>
                    <a:pt x="124" y="6741"/>
                  </a:lnTo>
                  <a:lnTo>
                    <a:pt x="124" y="6728"/>
                  </a:lnTo>
                  <a:lnTo>
                    <a:pt x="126" y="6722"/>
                  </a:lnTo>
                  <a:lnTo>
                    <a:pt x="127" y="6718"/>
                  </a:lnTo>
                  <a:lnTo>
                    <a:pt x="127" y="6715"/>
                  </a:lnTo>
                  <a:lnTo>
                    <a:pt x="127" y="6713"/>
                  </a:lnTo>
                  <a:lnTo>
                    <a:pt x="138" y="6714"/>
                  </a:lnTo>
                  <a:lnTo>
                    <a:pt x="138" y="497"/>
                  </a:lnTo>
                  <a:lnTo>
                    <a:pt x="131" y="481"/>
                  </a:lnTo>
                  <a:lnTo>
                    <a:pt x="128" y="464"/>
                  </a:lnTo>
                  <a:lnTo>
                    <a:pt x="126" y="446"/>
                  </a:lnTo>
                  <a:lnTo>
                    <a:pt x="126" y="427"/>
                  </a:lnTo>
                  <a:close/>
                  <a:moveTo>
                    <a:pt x="1" y="1198"/>
                  </a:moveTo>
                  <a:lnTo>
                    <a:pt x="78" y="1198"/>
                  </a:lnTo>
                  <a:lnTo>
                    <a:pt x="1" y="1198"/>
                  </a:lnTo>
                  <a:close/>
                  <a:moveTo>
                    <a:pt x="1" y="1550"/>
                  </a:moveTo>
                  <a:lnTo>
                    <a:pt x="78" y="1550"/>
                  </a:lnTo>
                  <a:lnTo>
                    <a:pt x="1" y="1550"/>
                  </a:lnTo>
                  <a:close/>
                  <a:moveTo>
                    <a:pt x="78" y="1906"/>
                  </a:moveTo>
                  <a:lnTo>
                    <a:pt x="1" y="1906"/>
                  </a:lnTo>
                  <a:lnTo>
                    <a:pt x="78" y="1906"/>
                  </a:lnTo>
                  <a:close/>
                  <a:moveTo>
                    <a:pt x="78" y="2248"/>
                  </a:moveTo>
                  <a:lnTo>
                    <a:pt x="1" y="2248"/>
                  </a:lnTo>
                  <a:lnTo>
                    <a:pt x="78" y="2248"/>
                  </a:lnTo>
                  <a:close/>
                  <a:moveTo>
                    <a:pt x="1" y="2604"/>
                  </a:moveTo>
                  <a:lnTo>
                    <a:pt x="78" y="2604"/>
                  </a:lnTo>
                  <a:lnTo>
                    <a:pt x="1" y="2604"/>
                  </a:lnTo>
                  <a:close/>
                  <a:moveTo>
                    <a:pt x="1" y="2949"/>
                  </a:moveTo>
                  <a:lnTo>
                    <a:pt x="78" y="2949"/>
                  </a:lnTo>
                  <a:lnTo>
                    <a:pt x="1" y="2949"/>
                  </a:lnTo>
                  <a:close/>
                  <a:moveTo>
                    <a:pt x="78" y="3306"/>
                  </a:moveTo>
                  <a:lnTo>
                    <a:pt x="1" y="3306"/>
                  </a:lnTo>
                  <a:lnTo>
                    <a:pt x="78" y="3306"/>
                  </a:lnTo>
                  <a:close/>
                  <a:moveTo>
                    <a:pt x="78" y="3651"/>
                  </a:moveTo>
                  <a:lnTo>
                    <a:pt x="1" y="3651"/>
                  </a:lnTo>
                  <a:lnTo>
                    <a:pt x="78" y="3651"/>
                  </a:lnTo>
                  <a:close/>
                  <a:moveTo>
                    <a:pt x="1" y="4008"/>
                  </a:moveTo>
                  <a:lnTo>
                    <a:pt x="78" y="4008"/>
                  </a:lnTo>
                  <a:lnTo>
                    <a:pt x="1" y="4008"/>
                  </a:lnTo>
                  <a:close/>
                  <a:moveTo>
                    <a:pt x="1" y="4354"/>
                  </a:moveTo>
                  <a:lnTo>
                    <a:pt x="78" y="4354"/>
                  </a:lnTo>
                  <a:lnTo>
                    <a:pt x="1" y="4354"/>
                  </a:lnTo>
                  <a:close/>
                  <a:moveTo>
                    <a:pt x="4" y="4921"/>
                  </a:moveTo>
                  <a:lnTo>
                    <a:pt x="81" y="4921"/>
                  </a:lnTo>
                  <a:lnTo>
                    <a:pt x="4" y="4921"/>
                  </a:lnTo>
                  <a:close/>
                  <a:moveTo>
                    <a:pt x="4" y="4984"/>
                  </a:moveTo>
                  <a:lnTo>
                    <a:pt x="81" y="4984"/>
                  </a:lnTo>
                  <a:lnTo>
                    <a:pt x="4" y="4984"/>
                  </a:lnTo>
                  <a:close/>
                  <a:moveTo>
                    <a:pt x="4" y="4855"/>
                  </a:moveTo>
                  <a:lnTo>
                    <a:pt x="81" y="4855"/>
                  </a:lnTo>
                  <a:lnTo>
                    <a:pt x="4" y="4855"/>
                  </a:lnTo>
                  <a:close/>
                  <a:moveTo>
                    <a:pt x="78" y="4709"/>
                  </a:moveTo>
                  <a:lnTo>
                    <a:pt x="1" y="4709"/>
                  </a:lnTo>
                  <a:lnTo>
                    <a:pt x="78" y="4709"/>
                  </a:lnTo>
                  <a:close/>
                  <a:moveTo>
                    <a:pt x="7" y="5055"/>
                  </a:moveTo>
                  <a:lnTo>
                    <a:pt x="84" y="5055"/>
                  </a:lnTo>
                  <a:lnTo>
                    <a:pt x="7" y="5055"/>
                  </a:lnTo>
                  <a:close/>
                  <a:moveTo>
                    <a:pt x="4" y="5212"/>
                  </a:moveTo>
                  <a:lnTo>
                    <a:pt x="81" y="5212"/>
                  </a:lnTo>
                  <a:lnTo>
                    <a:pt x="4" y="5212"/>
                  </a:lnTo>
                  <a:close/>
                  <a:moveTo>
                    <a:pt x="7" y="5411"/>
                  </a:moveTo>
                  <a:lnTo>
                    <a:pt x="84" y="5411"/>
                  </a:lnTo>
                  <a:lnTo>
                    <a:pt x="7" y="5411"/>
                  </a:lnTo>
                  <a:close/>
                  <a:moveTo>
                    <a:pt x="4" y="5340"/>
                  </a:moveTo>
                  <a:lnTo>
                    <a:pt x="81" y="5340"/>
                  </a:lnTo>
                  <a:lnTo>
                    <a:pt x="4" y="5340"/>
                  </a:lnTo>
                  <a:close/>
                  <a:moveTo>
                    <a:pt x="81" y="5277"/>
                  </a:moveTo>
                  <a:lnTo>
                    <a:pt x="4" y="5277"/>
                  </a:lnTo>
                  <a:lnTo>
                    <a:pt x="81" y="527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31" name="Freeform 48"/>
            <p:cNvSpPr/>
            <p:nvPr>
              <p:custDataLst>
                <p:tags r:id="rId61"/>
              </p:custDataLst>
            </p:nvPr>
          </p:nvSpPr>
          <p:spPr>
            <a:xfrm>
              <a:off x="2039" y="904"/>
              <a:ext cx="2" cy="1931"/>
            </a:xfrm>
            <a:custGeom>
              <a:cxnLst>
                <a:cxn ang="0">
                  <a:pos x="1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1930"/>
                </a:cxn>
                <a:cxn ang="0">
                  <a:pos x="2" y="1931"/>
                </a:cxn>
                <a:cxn ang="0">
                  <a:pos x="2" y="0"/>
                </a:cxn>
                <a:cxn ang="0">
                  <a:pos x="1" y="0"/>
                </a:cxn>
              </a:cxnLst>
              <a:rect l="l" t="t" r="r" b="b"/>
              <a:pathLst>
                <a:path w="6" h="5793">
                  <a:moveTo>
                    <a:pt x="2" y="0"/>
                  </a:moveTo>
                  <a:lnTo>
                    <a:pt x="2" y="4"/>
                  </a:lnTo>
                  <a:lnTo>
                    <a:pt x="2" y="7"/>
                  </a:lnTo>
                  <a:lnTo>
                    <a:pt x="0" y="8"/>
                  </a:lnTo>
                  <a:lnTo>
                    <a:pt x="0" y="5789"/>
                  </a:lnTo>
                  <a:lnTo>
                    <a:pt x="6" y="5793"/>
                  </a:lnTo>
                  <a:lnTo>
                    <a:pt x="6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32" name="Freeform 49"/>
            <p:cNvSpPr/>
            <p:nvPr>
              <p:custDataLst>
                <p:tags r:id="rId62"/>
              </p:custDataLst>
            </p:nvPr>
          </p:nvSpPr>
          <p:spPr>
            <a:xfrm>
              <a:off x="2038" y="907"/>
              <a:ext cx="1" cy="1927"/>
            </a:xfrm>
            <a:custGeom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30"/>
                </a:cxn>
                <a:cxn ang="0">
                  <a:pos x="0" y="1926"/>
                </a:cxn>
                <a:cxn ang="0">
                  <a:pos x="1" y="1927"/>
                </a:cxn>
                <a:cxn ang="0">
                  <a:pos x="1" y="0"/>
                </a:cxn>
                <a:cxn ang="0">
                  <a:pos x="0" y="0"/>
                </a:cxn>
              </a:cxnLst>
              <a:rect l="l" t="t" r="r" b="b"/>
              <a:pathLst>
                <a:path w="3" h="5781">
                  <a:moveTo>
                    <a:pt x="0" y="0"/>
                  </a:moveTo>
                  <a:lnTo>
                    <a:pt x="0" y="2"/>
                  </a:lnTo>
                  <a:lnTo>
                    <a:pt x="0" y="89"/>
                  </a:lnTo>
                  <a:lnTo>
                    <a:pt x="0" y="5778"/>
                  </a:lnTo>
                  <a:lnTo>
                    <a:pt x="3" y="5781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CEC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33" name="Freeform 50"/>
            <p:cNvSpPr/>
            <p:nvPr>
              <p:custDataLst>
                <p:tags r:id="rId63"/>
              </p:custDataLst>
            </p:nvPr>
          </p:nvSpPr>
          <p:spPr>
            <a:xfrm>
              <a:off x="2041" y="902"/>
              <a:ext cx="2" cy="1935"/>
            </a:xfrm>
            <a:custGeom>
              <a:cxnLst>
                <a:cxn ang="0">
                  <a:pos x="1" y="2"/>
                </a:cxn>
                <a:cxn ang="0">
                  <a:pos x="0" y="2"/>
                </a:cxn>
                <a:cxn ang="0">
                  <a:pos x="0" y="1934"/>
                </a:cxn>
                <a:cxn ang="0">
                  <a:pos x="2" y="1935"/>
                </a:cxn>
                <a:cxn ang="0">
                  <a:pos x="2" y="0"/>
                </a:cxn>
                <a:cxn ang="0">
                  <a:pos x="1" y="2"/>
                </a:cxn>
              </a:cxnLst>
              <a:rect l="l" t="t" r="r" b="b"/>
              <a:pathLst>
                <a:path w="5" h="5803">
                  <a:moveTo>
                    <a:pt x="3" y="6"/>
                  </a:moveTo>
                  <a:lnTo>
                    <a:pt x="0" y="6"/>
                  </a:lnTo>
                  <a:lnTo>
                    <a:pt x="0" y="5799"/>
                  </a:lnTo>
                  <a:lnTo>
                    <a:pt x="5" y="5803"/>
                  </a:lnTo>
                  <a:lnTo>
                    <a:pt x="5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E8E8E8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34" name="Freeform 51"/>
            <p:cNvSpPr/>
            <p:nvPr>
              <p:custDataLst>
                <p:tags r:id="rId64"/>
              </p:custDataLst>
            </p:nvPr>
          </p:nvSpPr>
          <p:spPr>
            <a:xfrm>
              <a:off x="2021" y="903"/>
              <a:ext cx="2" cy="2073"/>
            </a:xfrm>
            <a:custGeom>
              <a:cxnLst>
                <a:cxn ang="0">
                  <a:pos x="1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2073"/>
                </a:cxn>
                <a:cxn ang="0">
                  <a:pos x="0" y="2073"/>
                </a:cxn>
                <a:cxn ang="0">
                  <a:pos x="2" y="2071"/>
                </a:cxn>
                <a:cxn ang="0">
                  <a:pos x="2" y="1938"/>
                </a:cxn>
                <a:cxn ang="0">
                  <a:pos x="1" y="1938"/>
                </a:cxn>
                <a:cxn ang="0">
                  <a:pos x="1" y="1932"/>
                </a:cxn>
                <a:cxn ang="0">
                  <a:pos x="1" y="1903"/>
                </a:cxn>
                <a:cxn ang="0">
                  <a:pos x="1" y="47"/>
                </a:cxn>
                <a:cxn ang="0">
                  <a:pos x="1" y="1"/>
                </a:cxn>
              </a:cxnLst>
              <a:rect l="l" t="t" r="r" b="b"/>
              <a:pathLst>
                <a:path w="5" h="6217">
                  <a:moveTo>
                    <a:pt x="3" y="2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0" y="6217"/>
                  </a:lnTo>
                  <a:lnTo>
                    <a:pt x="1" y="6217"/>
                  </a:lnTo>
                  <a:lnTo>
                    <a:pt x="5" y="6212"/>
                  </a:lnTo>
                  <a:lnTo>
                    <a:pt x="5" y="5811"/>
                  </a:lnTo>
                  <a:lnTo>
                    <a:pt x="3" y="5811"/>
                  </a:lnTo>
                  <a:lnTo>
                    <a:pt x="3" y="5794"/>
                  </a:lnTo>
                  <a:lnTo>
                    <a:pt x="3" y="5706"/>
                  </a:lnTo>
                  <a:lnTo>
                    <a:pt x="3" y="141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35" name="Freeform 52"/>
            <p:cNvSpPr/>
            <p:nvPr>
              <p:custDataLst>
                <p:tags r:id="rId65"/>
              </p:custDataLst>
            </p:nvPr>
          </p:nvSpPr>
          <p:spPr>
            <a:xfrm>
              <a:off x="2043" y="896"/>
              <a:ext cx="2" cy="1942"/>
            </a:xfrm>
            <a:custGeom>
              <a:cxnLst>
                <a:cxn ang="0">
                  <a:pos x="2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1941"/>
                </a:cxn>
                <a:cxn ang="0">
                  <a:pos x="2" y="1942"/>
                </a:cxn>
                <a:cxn ang="0">
                  <a:pos x="2" y="0"/>
                </a:cxn>
              </a:cxnLst>
              <a:rect l="l" t="t" r="r" b="b"/>
              <a:pathLst>
                <a:path w="6" h="5826">
                  <a:moveTo>
                    <a:pt x="6" y="0"/>
                  </a:moveTo>
                  <a:lnTo>
                    <a:pt x="4" y="4"/>
                  </a:lnTo>
                  <a:lnTo>
                    <a:pt x="3" y="6"/>
                  </a:lnTo>
                  <a:lnTo>
                    <a:pt x="3" y="9"/>
                  </a:lnTo>
                  <a:lnTo>
                    <a:pt x="0" y="19"/>
                  </a:lnTo>
                  <a:lnTo>
                    <a:pt x="0" y="5822"/>
                  </a:lnTo>
                  <a:lnTo>
                    <a:pt x="6" y="582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36" name="Freeform 53"/>
            <p:cNvSpPr/>
            <p:nvPr>
              <p:custDataLst>
                <p:tags r:id="rId66"/>
              </p:custDataLst>
            </p:nvPr>
          </p:nvSpPr>
          <p:spPr>
            <a:xfrm>
              <a:off x="1973" y="1164"/>
              <a:ext cx="2" cy="117"/>
            </a:xfrm>
            <a:custGeom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117"/>
                </a:cxn>
                <a:cxn ang="0">
                  <a:pos x="2" y="117"/>
                </a:cxn>
                <a:cxn ang="0">
                  <a:pos x="2" y="66"/>
                </a:cxn>
                <a:cxn ang="0">
                  <a:pos x="1" y="66"/>
                </a:cxn>
                <a:cxn ang="0">
                  <a:pos x="2" y="66"/>
                </a:cxn>
                <a:cxn ang="0">
                  <a:pos x="2" y="45"/>
                </a:cxn>
                <a:cxn ang="0">
                  <a:pos x="1" y="45"/>
                </a:cxn>
                <a:cxn ang="0">
                  <a:pos x="2" y="45"/>
                </a:cxn>
                <a:cxn ang="0">
                  <a:pos x="2" y="24"/>
                </a:cxn>
                <a:cxn ang="0">
                  <a:pos x="1" y="24"/>
                </a:cxn>
                <a:cxn ang="0">
                  <a:pos x="2" y="24"/>
                </a:cxn>
                <a:cxn ang="0">
                  <a:pos x="2" y="0"/>
                </a:cxn>
              </a:cxnLst>
              <a:rect l="l" t="t" r="r" b="b"/>
              <a:pathLst>
                <a:path w="6" h="352">
                  <a:moveTo>
                    <a:pt x="6" y="0"/>
                  </a:moveTo>
                  <a:lnTo>
                    <a:pt x="0" y="0"/>
                  </a:lnTo>
                  <a:lnTo>
                    <a:pt x="0" y="352"/>
                  </a:lnTo>
                  <a:lnTo>
                    <a:pt x="6" y="352"/>
                  </a:lnTo>
                  <a:lnTo>
                    <a:pt x="6" y="200"/>
                  </a:lnTo>
                  <a:lnTo>
                    <a:pt x="4" y="200"/>
                  </a:lnTo>
                  <a:lnTo>
                    <a:pt x="6" y="200"/>
                  </a:lnTo>
                  <a:lnTo>
                    <a:pt x="6" y="136"/>
                  </a:lnTo>
                  <a:lnTo>
                    <a:pt x="4" y="136"/>
                  </a:lnTo>
                  <a:lnTo>
                    <a:pt x="6" y="136"/>
                  </a:lnTo>
                  <a:lnTo>
                    <a:pt x="6" y="71"/>
                  </a:lnTo>
                  <a:lnTo>
                    <a:pt x="4" y="71"/>
                  </a:lnTo>
                  <a:lnTo>
                    <a:pt x="6" y="7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37" name="Freeform 54"/>
            <p:cNvSpPr/>
            <p:nvPr>
              <p:custDataLst>
                <p:tags r:id="rId67"/>
              </p:custDataLst>
            </p:nvPr>
          </p:nvSpPr>
          <p:spPr>
            <a:xfrm>
              <a:off x="1973" y="1281"/>
              <a:ext cx="2" cy="233"/>
            </a:xfrm>
            <a:custGeom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233"/>
                </a:cxn>
                <a:cxn ang="0">
                  <a:pos x="2" y="233"/>
                </a:cxn>
                <a:cxn ang="0">
                  <a:pos x="2" y="183"/>
                </a:cxn>
                <a:cxn ang="0">
                  <a:pos x="1" y="183"/>
                </a:cxn>
                <a:cxn ang="0">
                  <a:pos x="2" y="183"/>
                </a:cxn>
                <a:cxn ang="0">
                  <a:pos x="2" y="161"/>
                </a:cxn>
                <a:cxn ang="0">
                  <a:pos x="1" y="161"/>
                </a:cxn>
                <a:cxn ang="0">
                  <a:pos x="2" y="161"/>
                </a:cxn>
                <a:cxn ang="0">
                  <a:pos x="2" y="140"/>
                </a:cxn>
                <a:cxn ang="0">
                  <a:pos x="1" y="140"/>
                </a:cxn>
                <a:cxn ang="0">
                  <a:pos x="2" y="140"/>
                </a:cxn>
                <a:cxn ang="0">
                  <a:pos x="2" y="117"/>
                </a:cxn>
                <a:cxn ang="0">
                  <a:pos x="1" y="117"/>
                </a:cxn>
                <a:cxn ang="0">
                  <a:pos x="2" y="117"/>
                </a:cxn>
                <a:cxn ang="0">
                  <a:pos x="2" y="68"/>
                </a:cxn>
                <a:cxn ang="0">
                  <a:pos x="1" y="68"/>
                </a:cxn>
                <a:cxn ang="0">
                  <a:pos x="2" y="68"/>
                </a:cxn>
                <a:cxn ang="0">
                  <a:pos x="2" y="47"/>
                </a:cxn>
                <a:cxn ang="0">
                  <a:pos x="1" y="47"/>
                </a:cxn>
                <a:cxn ang="0">
                  <a:pos x="2" y="47"/>
                </a:cxn>
                <a:cxn ang="0">
                  <a:pos x="2" y="25"/>
                </a:cxn>
                <a:cxn ang="0">
                  <a:pos x="1" y="25"/>
                </a:cxn>
                <a:cxn ang="0">
                  <a:pos x="2" y="25"/>
                </a:cxn>
                <a:cxn ang="0">
                  <a:pos x="2" y="0"/>
                </a:cxn>
              </a:cxnLst>
              <a:rect l="l" t="t" r="r" b="b"/>
              <a:pathLst>
                <a:path w="6" h="698">
                  <a:moveTo>
                    <a:pt x="6" y="0"/>
                  </a:moveTo>
                  <a:lnTo>
                    <a:pt x="0" y="0"/>
                  </a:lnTo>
                  <a:lnTo>
                    <a:pt x="0" y="698"/>
                  </a:lnTo>
                  <a:lnTo>
                    <a:pt x="6" y="698"/>
                  </a:lnTo>
                  <a:lnTo>
                    <a:pt x="6" y="547"/>
                  </a:lnTo>
                  <a:lnTo>
                    <a:pt x="4" y="547"/>
                  </a:lnTo>
                  <a:lnTo>
                    <a:pt x="6" y="547"/>
                  </a:lnTo>
                  <a:lnTo>
                    <a:pt x="6" y="482"/>
                  </a:lnTo>
                  <a:lnTo>
                    <a:pt x="4" y="482"/>
                  </a:lnTo>
                  <a:lnTo>
                    <a:pt x="6" y="482"/>
                  </a:lnTo>
                  <a:lnTo>
                    <a:pt x="6" y="418"/>
                  </a:lnTo>
                  <a:lnTo>
                    <a:pt x="4" y="418"/>
                  </a:lnTo>
                  <a:lnTo>
                    <a:pt x="6" y="418"/>
                  </a:lnTo>
                  <a:lnTo>
                    <a:pt x="6" y="351"/>
                  </a:lnTo>
                  <a:lnTo>
                    <a:pt x="4" y="351"/>
                  </a:lnTo>
                  <a:lnTo>
                    <a:pt x="6" y="351"/>
                  </a:lnTo>
                  <a:lnTo>
                    <a:pt x="6" y="204"/>
                  </a:lnTo>
                  <a:lnTo>
                    <a:pt x="4" y="204"/>
                  </a:lnTo>
                  <a:lnTo>
                    <a:pt x="6" y="204"/>
                  </a:lnTo>
                  <a:lnTo>
                    <a:pt x="6" y="140"/>
                  </a:lnTo>
                  <a:lnTo>
                    <a:pt x="4" y="140"/>
                  </a:lnTo>
                  <a:lnTo>
                    <a:pt x="6" y="140"/>
                  </a:lnTo>
                  <a:lnTo>
                    <a:pt x="6" y="76"/>
                  </a:lnTo>
                  <a:lnTo>
                    <a:pt x="4" y="76"/>
                  </a:lnTo>
                  <a:lnTo>
                    <a:pt x="6" y="7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38" name="Freeform 55"/>
            <p:cNvSpPr/>
            <p:nvPr>
              <p:custDataLst>
                <p:tags r:id="rId68"/>
              </p:custDataLst>
            </p:nvPr>
          </p:nvSpPr>
          <p:spPr>
            <a:xfrm>
              <a:off x="1973" y="1514"/>
              <a:ext cx="2" cy="234"/>
            </a:xfrm>
            <a:custGeom>
              <a:cxnLst>
                <a:cxn ang="0">
                  <a:pos x="2" y="26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34"/>
                </a:cxn>
                <a:cxn ang="0">
                  <a:pos x="2" y="234"/>
                </a:cxn>
                <a:cxn ang="0">
                  <a:pos x="2" y="184"/>
                </a:cxn>
                <a:cxn ang="0">
                  <a:pos x="1" y="184"/>
                </a:cxn>
                <a:cxn ang="0">
                  <a:pos x="2" y="184"/>
                </a:cxn>
                <a:cxn ang="0">
                  <a:pos x="2" y="162"/>
                </a:cxn>
                <a:cxn ang="0">
                  <a:pos x="1" y="162"/>
                </a:cxn>
                <a:cxn ang="0">
                  <a:pos x="2" y="162"/>
                </a:cxn>
                <a:cxn ang="0">
                  <a:pos x="2" y="141"/>
                </a:cxn>
                <a:cxn ang="0">
                  <a:pos x="1" y="141"/>
                </a:cxn>
                <a:cxn ang="0">
                  <a:pos x="2" y="141"/>
                </a:cxn>
                <a:cxn ang="0">
                  <a:pos x="2" y="120"/>
                </a:cxn>
                <a:cxn ang="0">
                  <a:pos x="1" y="120"/>
                </a:cxn>
                <a:cxn ang="0">
                  <a:pos x="2" y="120"/>
                </a:cxn>
                <a:cxn ang="0">
                  <a:pos x="2" y="69"/>
                </a:cxn>
                <a:cxn ang="0">
                  <a:pos x="1" y="69"/>
                </a:cxn>
                <a:cxn ang="0">
                  <a:pos x="2" y="69"/>
                </a:cxn>
                <a:cxn ang="0">
                  <a:pos x="2" y="47"/>
                </a:cxn>
                <a:cxn ang="0">
                  <a:pos x="1" y="47"/>
                </a:cxn>
                <a:cxn ang="0">
                  <a:pos x="2" y="47"/>
                </a:cxn>
                <a:cxn ang="0">
                  <a:pos x="2" y="26"/>
                </a:cxn>
                <a:cxn ang="0">
                  <a:pos x="1" y="26"/>
                </a:cxn>
                <a:cxn ang="0">
                  <a:pos x="2" y="26"/>
                </a:cxn>
              </a:cxnLst>
              <a:rect l="l" t="t" r="r" b="b"/>
              <a:pathLst>
                <a:path w="6" h="702">
                  <a:moveTo>
                    <a:pt x="6" y="77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702"/>
                  </a:lnTo>
                  <a:lnTo>
                    <a:pt x="6" y="702"/>
                  </a:lnTo>
                  <a:lnTo>
                    <a:pt x="6" y="551"/>
                  </a:lnTo>
                  <a:lnTo>
                    <a:pt x="4" y="551"/>
                  </a:lnTo>
                  <a:lnTo>
                    <a:pt x="6" y="551"/>
                  </a:lnTo>
                  <a:lnTo>
                    <a:pt x="6" y="486"/>
                  </a:lnTo>
                  <a:lnTo>
                    <a:pt x="4" y="486"/>
                  </a:lnTo>
                  <a:lnTo>
                    <a:pt x="6" y="486"/>
                  </a:lnTo>
                  <a:lnTo>
                    <a:pt x="6" y="422"/>
                  </a:lnTo>
                  <a:lnTo>
                    <a:pt x="4" y="422"/>
                  </a:lnTo>
                  <a:lnTo>
                    <a:pt x="6" y="422"/>
                  </a:lnTo>
                  <a:lnTo>
                    <a:pt x="6" y="359"/>
                  </a:lnTo>
                  <a:lnTo>
                    <a:pt x="4" y="359"/>
                  </a:lnTo>
                  <a:lnTo>
                    <a:pt x="6" y="359"/>
                  </a:lnTo>
                  <a:lnTo>
                    <a:pt x="6" y="206"/>
                  </a:lnTo>
                  <a:lnTo>
                    <a:pt x="4" y="206"/>
                  </a:lnTo>
                  <a:lnTo>
                    <a:pt x="6" y="206"/>
                  </a:lnTo>
                  <a:lnTo>
                    <a:pt x="6" y="141"/>
                  </a:lnTo>
                  <a:lnTo>
                    <a:pt x="4" y="141"/>
                  </a:lnTo>
                  <a:lnTo>
                    <a:pt x="6" y="141"/>
                  </a:lnTo>
                  <a:lnTo>
                    <a:pt x="6" y="77"/>
                  </a:lnTo>
                  <a:lnTo>
                    <a:pt x="4" y="77"/>
                  </a:lnTo>
                  <a:lnTo>
                    <a:pt x="6" y="77"/>
                  </a:lnTo>
                  <a:close/>
                </a:path>
              </a:pathLst>
            </a:custGeom>
            <a:solidFill>
              <a:srgbClr val="CCCCCC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39" name="Freeform 56"/>
            <p:cNvSpPr/>
            <p:nvPr>
              <p:custDataLst>
                <p:tags r:id="rId69"/>
              </p:custDataLst>
            </p:nvPr>
          </p:nvSpPr>
          <p:spPr>
            <a:xfrm>
              <a:off x="1973" y="1748"/>
              <a:ext cx="2" cy="234"/>
            </a:xfrm>
            <a:custGeom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234"/>
                </a:cxn>
                <a:cxn ang="0">
                  <a:pos x="2" y="234"/>
                </a:cxn>
                <a:cxn ang="0">
                  <a:pos x="2" y="183"/>
                </a:cxn>
                <a:cxn ang="0">
                  <a:pos x="1" y="183"/>
                </a:cxn>
                <a:cxn ang="0">
                  <a:pos x="2" y="183"/>
                </a:cxn>
                <a:cxn ang="0">
                  <a:pos x="2" y="161"/>
                </a:cxn>
                <a:cxn ang="0">
                  <a:pos x="1" y="161"/>
                </a:cxn>
                <a:cxn ang="0">
                  <a:pos x="2" y="161"/>
                </a:cxn>
                <a:cxn ang="0">
                  <a:pos x="2" y="140"/>
                </a:cxn>
                <a:cxn ang="0">
                  <a:pos x="1" y="140"/>
                </a:cxn>
                <a:cxn ang="0">
                  <a:pos x="2" y="140"/>
                </a:cxn>
                <a:cxn ang="0">
                  <a:pos x="2" y="118"/>
                </a:cxn>
                <a:cxn ang="0">
                  <a:pos x="1" y="118"/>
                </a:cxn>
                <a:cxn ang="0">
                  <a:pos x="2" y="118"/>
                </a:cxn>
                <a:cxn ang="0">
                  <a:pos x="2" y="68"/>
                </a:cxn>
                <a:cxn ang="0">
                  <a:pos x="1" y="68"/>
                </a:cxn>
                <a:cxn ang="0">
                  <a:pos x="2" y="68"/>
                </a:cxn>
                <a:cxn ang="0">
                  <a:pos x="2" y="47"/>
                </a:cxn>
                <a:cxn ang="0">
                  <a:pos x="1" y="47"/>
                </a:cxn>
                <a:cxn ang="0">
                  <a:pos x="2" y="47"/>
                </a:cxn>
                <a:cxn ang="0">
                  <a:pos x="2" y="26"/>
                </a:cxn>
                <a:cxn ang="0">
                  <a:pos x="1" y="26"/>
                </a:cxn>
                <a:cxn ang="0">
                  <a:pos x="2" y="26"/>
                </a:cxn>
                <a:cxn ang="0">
                  <a:pos x="2" y="0"/>
                </a:cxn>
              </a:cxnLst>
              <a:rect l="l" t="t" r="r" b="b"/>
              <a:pathLst>
                <a:path w="6" h="703">
                  <a:moveTo>
                    <a:pt x="6" y="0"/>
                  </a:moveTo>
                  <a:lnTo>
                    <a:pt x="0" y="0"/>
                  </a:lnTo>
                  <a:lnTo>
                    <a:pt x="0" y="703"/>
                  </a:lnTo>
                  <a:lnTo>
                    <a:pt x="6" y="703"/>
                  </a:lnTo>
                  <a:lnTo>
                    <a:pt x="6" y="550"/>
                  </a:lnTo>
                  <a:lnTo>
                    <a:pt x="4" y="550"/>
                  </a:lnTo>
                  <a:lnTo>
                    <a:pt x="6" y="550"/>
                  </a:lnTo>
                  <a:lnTo>
                    <a:pt x="6" y="485"/>
                  </a:lnTo>
                  <a:lnTo>
                    <a:pt x="4" y="485"/>
                  </a:lnTo>
                  <a:lnTo>
                    <a:pt x="6" y="485"/>
                  </a:lnTo>
                  <a:lnTo>
                    <a:pt x="6" y="422"/>
                  </a:lnTo>
                  <a:lnTo>
                    <a:pt x="4" y="422"/>
                  </a:lnTo>
                  <a:lnTo>
                    <a:pt x="6" y="422"/>
                  </a:lnTo>
                  <a:lnTo>
                    <a:pt x="6" y="354"/>
                  </a:lnTo>
                  <a:lnTo>
                    <a:pt x="4" y="354"/>
                  </a:lnTo>
                  <a:lnTo>
                    <a:pt x="6" y="354"/>
                  </a:lnTo>
                  <a:lnTo>
                    <a:pt x="6" y="205"/>
                  </a:lnTo>
                  <a:lnTo>
                    <a:pt x="4" y="205"/>
                  </a:lnTo>
                  <a:lnTo>
                    <a:pt x="6" y="205"/>
                  </a:lnTo>
                  <a:lnTo>
                    <a:pt x="6" y="141"/>
                  </a:lnTo>
                  <a:lnTo>
                    <a:pt x="4" y="141"/>
                  </a:lnTo>
                  <a:lnTo>
                    <a:pt x="6" y="141"/>
                  </a:lnTo>
                  <a:lnTo>
                    <a:pt x="6" y="77"/>
                  </a:lnTo>
                  <a:lnTo>
                    <a:pt x="4" y="77"/>
                  </a:lnTo>
                  <a:lnTo>
                    <a:pt x="6" y="7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40" name="Freeform 57"/>
            <p:cNvSpPr/>
            <p:nvPr>
              <p:custDataLst>
                <p:tags r:id="rId70"/>
              </p:custDataLst>
            </p:nvPr>
          </p:nvSpPr>
          <p:spPr>
            <a:xfrm>
              <a:off x="1973" y="1982"/>
              <a:ext cx="2" cy="234"/>
            </a:xfrm>
            <a:custGeom>
              <a:cxnLst>
                <a:cxn ang="0">
                  <a:pos x="2" y="25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34"/>
                </a:cxn>
                <a:cxn ang="0">
                  <a:pos x="2" y="234"/>
                </a:cxn>
                <a:cxn ang="0">
                  <a:pos x="2" y="183"/>
                </a:cxn>
                <a:cxn ang="0">
                  <a:pos x="1" y="183"/>
                </a:cxn>
                <a:cxn ang="0">
                  <a:pos x="2" y="183"/>
                </a:cxn>
                <a:cxn ang="0">
                  <a:pos x="2" y="162"/>
                </a:cxn>
                <a:cxn ang="0">
                  <a:pos x="1" y="162"/>
                </a:cxn>
                <a:cxn ang="0">
                  <a:pos x="2" y="162"/>
                </a:cxn>
                <a:cxn ang="0">
                  <a:pos x="2" y="140"/>
                </a:cxn>
                <a:cxn ang="0">
                  <a:pos x="1" y="140"/>
                </a:cxn>
                <a:cxn ang="0">
                  <a:pos x="2" y="140"/>
                </a:cxn>
                <a:cxn ang="0">
                  <a:pos x="2" y="120"/>
                </a:cxn>
                <a:cxn ang="0">
                  <a:pos x="1" y="120"/>
                </a:cxn>
                <a:cxn ang="0">
                  <a:pos x="2" y="120"/>
                </a:cxn>
                <a:cxn ang="0">
                  <a:pos x="2" y="68"/>
                </a:cxn>
                <a:cxn ang="0">
                  <a:pos x="1" y="68"/>
                </a:cxn>
                <a:cxn ang="0">
                  <a:pos x="2" y="68"/>
                </a:cxn>
                <a:cxn ang="0">
                  <a:pos x="2" y="46"/>
                </a:cxn>
                <a:cxn ang="0">
                  <a:pos x="1" y="46"/>
                </a:cxn>
                <a:cxn ang="0">
                  <a:pos x="2" y="46"/>
                </a:cxn>
                <a:cxn ang="0">
                  <a:pos x="2" y="25"/>
                </a:cxn>
                <a:cxn ang="0">
                  <a:pos x="1" y="25"/>
                </a:cxn>
                <a:cxn ang="0">
                  <a:pos x="2" y="25"/>
                </a:cxn>
              </a:cxnLst>
              <a:rect l="l" t="t" r="r" b="b"/>
              <a:pathLst>
                <a:path w="6" h="701">
                  <a:moveTo>
                    <a:pt x="6" y="76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701"/>
                  </a:lnTo>
                  <a:lnTo>
                    <a:pt x="6" y="701"/>
                  </a:lnTo>
                  <a:lnTo>
                    <a:pt x="6" y="549"/>
                  </a:lnTo>
                  <a:lnTo>
                    <a:pt x="4" y="549"/>
                  </a:lnTo>
                  <a:lnTo>
                    <a:pt x="6" y="549"/>
                  </a:lnTo>
                  <a:lnTo>
                    <a:pt x="6" y="485"/>
                  </a:lnTo>
                  <a:lnTo>
                    <a:pt x="4" y="485"/>
                  </a:lnTo>
                  <a:lnTo>
                    <a:pt x="6" y="485"/>
                  </a:lnTo>
                  <a:lnTo>
                    <a:pt x="6" y="419"/>
                  </a:lnTo>
                  <a:lnTo>
                    <a:pt x="4" y="419"/>
                  </a:lnTo>
                  <a:lnTo>
                    <a:pt x="6" y="419"/>
                  </a:lnTo>
                  <a:lnTo>
                    <a:pt x="6" y="358"/>
                  </a:lnTo>
                  <a:lnTo>
                    <a:pt x="4" y="358"/>
                  </a:lnTo>
                  <a:lnTo>
                    <a:pt x="6" y="358"/>
                  </a:lnTo>
                  <a:lnTo>
                    <a:pt x="6" y="203"/>
                  </a:lnTo>
                  <a:lnTo>
                    <a:pt x="4" y="203"/>
                  </a:lnTo>
                  <a:lnTo>
                    <a:pt x="6" y="203"/>
                  </a:lnTo>
                  <a:lnTo>
                    <a:pt x="6" y="139"/>
                  </a:lnTo>
                  <a:lnTo>
                    <a:pt x="4" y="139"/>
                  </a:lnTo>
                  <a:lnTo>
                    <a:pt x="6" y="139"/>
                  </a:lnTo>
                  <a:lnTo>
                    <a:pt x="6" y="76"/>
                  </a:lnTo>
                  <a:lnTo>
                    <a:pt x="4" y="76"/>
                  </a:lnTo>
                  <a:lnTo>
                    <a:pt x="6" y="76"/>
                  </a:lnTo>
                  <a:close/>
                </a:path>
              </a:pathLst>
            </a:custGeom>
            <a:solidFill>
              <a:srgbClr val="CCCCCC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41" name="Freeform 58"/>
            <p:cNvSpPr/>
            <p:nvPr>
              <p:custDataLst>
                <p:tags r:id="rId71"/>
              </p:custDataLst>
            </p:nvPr>
          </p:nvSpPr>
          <p:spPr>
            <a:xfrm>
              <a:off x="1973" y="2216"/>
              <a:ext cx="2" cy="118"/>
            </a:xfrm>
            <a:custGeom>
              <a:cxnLst>
                <a:cxn ang="0">
                  <a:pos x="1" y="25"/>
                </a:cxn>
                <a:cxn ang="0">
                  <a:pos x="2" y="25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118"/>
                </a:cxn>
                <a:cxn ang="0">
                  <a:pos x="2" y="118"/>
                </a:cxn>
                <a:cxn ang="0">
                  <a:pos x="2" y="68"/>
                </a:cxn>
                <a:cxn ang="0">
                  <a:pos x="1" y="68"/>
                </a:cxn>
                <a:cxn ang="0">
                  <a:pos x="2" y="68"/>
                </a:cxn>
                <a:cxn ang="0">
                  <a:pos x="2" y="47"/>
                </a:cxn>
                <a:cxn ang="0">
                  <a:pos x="1" y="47"/>
                </a:cxn>
                <a:cxn ang="0">
                  <a:pos x="2" y="47"/>
                </a:cxn>
                <a:cxn ang="0">
                  <a:pos x="2" y="25"/>
                </a:cxn>
                <a:cxn ang="0">
                  <a:pos x="1" y="25"/>
                </a:cxn>
              </a:cxnLst>
              <a:rect l="l" t="t" r="r" b="b"/>
              <a:pathLst>
                <a:path w="6" h="353">
                  <a:moveTo>
                    <a:pt x="4" y="75"/>
                  </a:moveTo>
                  <a:lnTo>
                    <a:pt x="6" y="7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353"/>
                  </a:lnTo>
                  <a:lnTo>
                    <a:pt x="6" y="353"/>
                  </a:lnTo>
                  <a:lnTo>
                    <a:pt x="6" y="204"/>
                  </a:lnTo>
                  <a:lnTo>
                    <a:pt x="4" y="204"/>
                  </a:lnTo>
                  <a:lnTo>
                    <a:pt x="6" y="204"/>
                  </a:lnTo>
                  <a:lnTo>
                    <a:pt x="6" y="140"/>
                  </a:lnTo>
                  <a:lnTo>
                    <a:pt x="4" y="140"/>
                  </a:lnTo>
                  <a:lnTo>
                    <a:pt x="6" y="140"/>
                  </a:lnTo>
                  <a:lnTo>
                    <a:pt x="6" y="75"/>
                  </a:lnTo>
                  <a:lnTo>
                    <a:pt x="4" y="7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42" name="Freeform 59"/>
            <p:cNvSpPr/>
            <p:nvPr>
              <p:custDataLst>
                <p:tags r:id="rId72"/>
              </p:custDataLst>
            </p:nvPr>
          </p:nvSpPr>
          <p:spPr>
            <a:xfrm>
              <a:off x="1973" y="2334"/>
              <a:ext cx="2" cy="594"/>
            </a:xfrm>
            <a:custGeom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561"/>
                </a:cxn>
                <a:cxn ang="0">
                  <a:pos x="0" y="578"/>
                </a:cxn>
                <a:cxn ang="0">
                  <a:pos x="2" y="594"/>
                </a:cxn>
                <a:cxn ang="0">
                  <a:pos x="2" y="234"/>
                </a:cxn>
                <a:cxn ang="0">
                  <a:pos x="1" y="234"/>
                </a:cxn>
                <a:cxn ang="0">
                  <a:pos x="2" y="234"/>
                </a:cxn>
                <a:cxn ang="0">
                  <a:pos x="2" y="116"/>
                </a:cxn>
                <a:cxn ang="0">
                  <a:pos x="2" y="0"/>
                </a:cxn>
              </a:cxnLst>
              <a:rect l="l" t="t" r="r" b="b"/>
              <a:pathLst>
                <a:path w="6" h="1782">
                  <a:moveTo>
                    <a:pt x="6" y="0"/>
                  </a:moveTo>
                  <a:lnTo>
                    <a:pt x="0" y="0"/>
                  </a:lnTo>
                  <a:lnTo>
                    <a:pt x="0" y="1684"/>
                  </a:lnTo>
                  <a:lnTo>
                    <a:pt x="1" y="1733"/>
                  </a:lnTo>
                  <a:lnTo>
                    <a:pt x="6" y="1782"/>
                  </a:lnTo>
                  <a:lnTo>
                    <a:pt x="6" y="702"/>
                  </a:lnTo>
                  <a:lnTo>
                    <a:pt x="4" y="702"/>
                  </a:lnTo>
                  <a:lnTo>
                    <a:pt x="6" y="702"/>
                  </a:lnTo>
                  <a:lnTo>
                    <a:pt x="6" y="34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43" name="Freeform 60"/>
            <p:cNvSpPr/>
            <p:nvPr>
              <p:custDataLst>
                <p:tags r:id="rId73"/>
              </p:custDataLst>
            </p:nvPr>
          </p:nvSpPr>
          <p:spPr>
            <a:xfrm>
              <a:off x="2030" y="2841"/>
              <a:ext cx="2" cy="69"/>
            </a:xfrm>
            <a:custGeom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69"/>
                </a:cxn>
                <a:cxn ang="0">
                  <a:pos x="2" y="69"/>
                </a:cxn>
                <a:cxn ang="0">
                  <a:pos x="2" y="61"/>
                </a:cxn>
                <a:cxn ang="0">
                  <a:pos x="2" y="61"/>
                </a:cxn>
                <a:cxn ang="0">
                  <a:pos x="2" y="61"/>
                </a:cxn>
                <a:cxn ang="0">
                  <a:pos x="2" y="0"/>
                </a:cxn>
              </a:cxnLst>
              <a:rect l="l" t="t" r="r" b="b"/>
              <a:pathLst>
                <a:path w="6" h="206">
                  <a:moveTo>
                    <a:pt x="6" y="0"/>
                  </a:moveTo>
                  <a:lnTo>
                    <a:pt x="0" y="0"/>
                  </a:lnTo>
                  <a:lnTo>
                    <a:pt x="0" y="205"/>
                  </a:lnTo>
                  <a:lnTo>
                    <a:pt x="6" y="206"/>
                  </a:lnTo>
                  <a:lnTo>
                    <a:pt x="6" y="182"/>
                  </a:lnTo>
                  <a:lnTo>
                    <a:pt x="5" y="182"/>
                  </a:lnTo>
                  <a:lnTo>
                    <a:pt x="6" y="18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3F3F3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44" name="Rectangle 61"/>
            <p:cNvSpPr/>
            <p:nvPr>
              <p:custDataLst>
                <p:tags r:id="rId74"/>
              </p:custDataLst>
            </p:nvPr>
          </p:nvSpPr>
          <p:spPr>
            <a:xfrm>
              <a:off x="2028" y="2841"/>
              <a:ext cx="2" cy="68"/>
            </a:xfrm>
            <a:prstGeom prst="rect">
              <a:avLst/>
            </a:prstGeom>
            <a:solidFill>
              <a:srgbClr val="F4F4F4"/>
            </a:solidFill>
            <a:ln w="9525">
              <a:noFill/>
            </a:ln>
          </p:spPr>
          <p:txBody>
            <a:bodyPr anchor="t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445" name="Freeform 62"/>
            <p:cNvSpPr/>
            <p:nvPr>
              <p:custDataLst>
                <p:tags r:id="rId75"/>
              </p:custDataLst>
            </p:nvPr>
          </p:nvSpPr>
          <p:spPr>
            <a:xfrm>
              <a:off x="2026" y="2841"/>
              <a:ext cx="2" cy="68"/>
            </a:xfrm>
            <a:custGeom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68"/>
                </a:cxn>
                <a:cxn ang="0">
                  <a:pos x="2" y="68"/>
                </a:cxn>
                <a:cxn ang="0">
                  <a:pos x="2" y="0"/>
                </a:cxn>
              </a:cxnLst>
              <a:rect l="l" t="t" r="r" b="b"/>
              <a:pathLst>
                <a:path w="6" h="206">
                  <a:moveTo>
                    <a:pt x="6" y="1"/>
                  </a:moveTo>
                  <a:lnTo>
                    <a:pt x="0" y="0"/>
                  </a:lnTo>
                  <a:lnTo>
                    <a:pt x="0" y="205"/>
                  </a:lnTo>
                  <a:lnTo>
                    <a:pt x="6" y="206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7F7F7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46" name="Rectangle 63"/>
            <p:cNvSpPr/>
            <p:nvPr>
              <p:custDataLst>
                <p:tags r:id="rId76"/>
              </p:custDataLst>
            </p:nvPr>
          </p:nvSpPr>
          <p:spPr>
            <a:xfrm>
              <a:off x="2025" y="2841"/>
              <a:ext cx="1" cy="68"/>
            </a:xfrm>
            <a:prstGeom prst="rect">
              <a:avLst/>
            </a:prstGeom>
            <a:solidFill>
              <a:srgbClr val="F8F8F8"/>
            </a:solidFill>
            <a:ln w="9525">
              <a:noFill/>
            </a:ln>
          </p:spPr>
          <p:txBody>
            <a:bodyPr anchor="t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447" name="Freeform 64"/>
            <p:cNvSpPr/>
            <p:nvPr>
              <p:custDataLst>
                <p:tags r:id="rId77"/>
              </p:custDataLst>
            </p:nvPr>
          </p:nvSpPr>
          <p:spPr>
            <a:xfrm>
              <a:off x="2023" y="2840"/>
              <a:ext cx="2" cy="134"/>
            </a:xfrm>
            <a:custGeom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134"/>
                </a:cxn>
                <a:cxn ang="0">
                  <a:pos x="2" y="131"/>
                </a:cxn>
                <a:cxn ang="0">
                  <a:pos x="2" y="130"/>
                </a:cxn>
                <a:cxn ang="0">
                  <a:pos x="1" y="130"/>
                </a:cxn>
                <a:cxn ang="0">
                  <a:pos x="1" y="69"/>
                </a:cxn>
                <a:cxn ang="0">
                  <a:pos x="2" y="69"/>
                </a:cxn>
                <a:cxn ang="0">
                  <a:pos x="2" y="0"/>
                </a:cxn>
              </a:cxnLst>
              <a:rect l="l" t="t" r="r" b="b"/>
              <a:pathLst>
                <a:path w="6" h="401">
                  <a:moveTo>
                    <a:pt x="6" y="1"/>
                  </a:moveTo>
                  <a:lnTo>
                    <a:pt x="0" y="0"/>
                  </a:lnTo>
                  <a:lnTo>
                    <a:pt x="0" y="401"/>
                  </a:lnTo>
                  <a:lnTo>
                    <a:pt x="6" y="392"/>
                  </a:lnTo>
                  <a:lnTo>
                    <a:pt x="6" y="388"/>
                  </a:lnTo>
                  <a:lnTo>
                    <a:pt x="3" y="388"/>
                  </a:lnTo>
                  <a:lnTo>
                    <a:pt x="3" y="205"/>
                  </a:lnTo>
                  <a:lnTo>
                    <a:pt x="6" y="206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48" name="Freeform 65"/>
            <p:cNvSpPr/>
            <p:nvPr>
              <p:custDataLst>
                <p:tags r:id="rId78"/>
              </p:custDataLst>
            </p:nvPr>
          </p:nvSpPr>
          <p:spPr>
            <a:xfrm>
              <a:off x="2052" y="2844"/>
              <a:ext cx="2" cy="44"/>
            </a:xfrm>
            <a:custGeom>
              <a:cxnLst>
                <a:cxn ang="0">
                  <a:pos x="2" y="2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44"/>
                </a:cxn>
                <a:cxn ang="0">
                  <a:pos x="2" y="42"/>
                </a:cxn>
                <a:cxn ang="0">
                  <a:pos x="2" y="2"/>
                </a:cxn>
              </a:cxnLst>
              <a:rect l="l" t="t" r="r" b="b"/>
              <a:pathLst>
                <a:path w="6" h="132">
                  <a:moveTo>
                    <a:pt x="6" y="6"/>
                  </a:moveTo>
                  <a:lnTo>
                    <a:pt x="5" y="5"/>
                  </a:lnTo>
                  <a:lnTo>
                    <a:pt x="3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132"/>
                  </a:lnTo>
                  <a:lnTo>
                    <a:pt x="6" y="12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DCDCDC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49" name="Freeform 66"/>
            <p:cNvSpPr/>
            <p:nvPr>
              <p:custDataLst>
                <p:tags r:id="rId79"/>
              </p:custDataLst>
            </p:nvPr>
          </p:nvSpPr>
          <p:spPr>
            <a:xfrm>
              <a:off x="2050" y="2843"/>
              <a:ext cx="2" cy="46"/>
            </a:xfrm>
            <a:custGeom>
              <a:cxnLst>
                <a:cxn ang="0">
                  <a:pos x="2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2" y="45"/>
                </a:cxn>
                <a:cxn ang="0">
                  <a:pos x="2" y="1"/>
                </a:cxn>
              </a:cxnLst>
              <a:rect l="l" t="t" r="r" b="b"/>
              <a:pathLst>
                <a:path w="6" h="139">
                  <a:moveTo>
                    <a:pt x="6" y="4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139"/>
                  </a:lnTo>
                  <a:lnTo>
                    <a:pt x="6" y="136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DEDEDE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50" name="Freeform 67"/>
            <p:cNvSpPr/>
            <p:nvPr>
              <p:custDataLst>
                <p:tags r:id="rId80"/>
              </p:custDataLst>
            </p:nvPr>
          </p:nvSpPr>
          <p:spPr>
            <a:xfrm>
              <a:off x="2048" y="2841"/>
              <a:ext cx="2" cy="49"/>
            </a:xfrm>
            <a:custGeom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49"/>
                </a:cxn>
                <a:cxn ang="0">
                  <a:pos x="2" y="48"/>
                </a:cxn>
                <a:cxn ang="0">
                  <a:pos x="2" y="2"/>
                </a:cxn>
              </a:cxnLst>
              <a:rect l="l" t="t" r="r" b="b"/>
              <a:pathLst>
                <a:path w="5" h="148">
                  <a:moveTo>
                    <a:pt x="5" y="5"/>
                  </a:moveTo>
                  <a:lnTo>
                    <a:pt x="0" y="0"/>
                  </a:lnTo>
                  <a:lnTo>
                    <a:pt x="0" y="148"/>
                  </a:lnTo>
                  <a:lnTo>
                    <a:pt x="5" y="144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E0E0E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51" name="Freeform 68"/>
            <p:cNvSpPr/>
            <p:nvPr>
              <p:custDataLst>
                <p:tags r:id="rId81"/>
              </p:custDataLst>
            </p:nvPr>
          </p:nvSpPr>
          <p:spPr>
            <a:xfrm>
              <a:off x="2047" y="2840"/>
              <a:ext cx="1" cy="51"/>
            </a:xfrm>
            <a:custGeom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51"/>
                </a:cxn>
                <a:cxn ang="0">
                  <a:pos x="1" y="50"/>
                </a:cxn>
                <a:cxn ang="0">
                  <a:pos x="1" y="1"/>
                </a:cxn>
              </a:cxnLst>
              <a:rect l="l" t="t" r="r" b="b"/>
              <a:pathLst>
                <a:path w="5" h="155">
                  <a:moveTo>
                    <a:pt x="5" y="4"/>
                  </a:moveTo>
                  <a:lnTo>
                    <a:pt x="0" y="0"/>
                  </a:lnTo>
                  <a:lnTo>
                    <a:pt x="0" y="155"/>
                  </a:lnTo>
                  <a:lnTo>
                    <a:pt x="5" y="152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2E2E2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52" name="Freeform 69"/>
            <p:cNvSpPr/>
            <p:nvPr>
              <p:custDataLst>
                <p:tags r:id="rId82"/>
              </p:custDataLst>
            </p:nvPr>
          </p:nvSpPr>
          <p:spPr>
            <a:xfrm>
              <a:off x="2045" y="2838"/>
              <a:ext cx="2" cy="55"/>
            </a:xfrm>
            <a:custGeom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2" y="53"/>
                </a:cxn>
                <a:cxn ang="0">
                  <a:pos x="2" y="2"/>
                </a:cxn>
              </a:cxnLst>
              <a:rect l="l" t="t" r="r" b="b"/>
              <a:pathLst>
                <a:path w="6" h="165">
                  <a:moveTo>
                    <a:pt x="6" y="5"/>
                  </a:moveTo>
                  <a:lnTo>
                    <a:pt x="0" y="0"/>
                  </a:lnTo>
                  <a:lnTo>
                    <a:pt x="0" y="165"/>
                  </a:lnTo>
                  <a:lnTo>
                    <a:pt x="6" y="160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E4E4E4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53" name="Freeform 70"/>
            <p:cNvSpPr/>
            <p:nvPr>
              <p:custDataLst>
                <p:tags r:id="rId83"/>
              </p:custDataLst>
            </p:nvPr>
          </p:nvSpPr>
          <p:spPr>
            <a:xfrm>
              <a:off x="2041" y="2835"/>
              <a:ext cx="2" cy="60"/>
            </a:xfrm>
            <a:custGeom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2" y="59"/>
                </a:cxn>
                <a:cxn ang="0">
                  <a:pos x="2" y="1"/>
                </a:cxn>
              </a:cxnLst>
              <a:rect l="l" t="t" r="r" b="b"/>
              <a:pathLst>
                <a:path w="5" h="179">
                  <a:moveTo>
                    <a:pt x="5" y="4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5" y="176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8E8E8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54" name="Freeform 71"/>
            <p:cNvSpPr/>
            <p:nvPr>
              <p:custDataLst>
                <p:tags r:id="rId84"/>
              </p:custDataLst>
            </p:nvPr>
          </p:nvSpPr>
          <p:spPr>
            <a:xfrm>
              <a:off x="2039" y="2834"/>
              <a:ext cx="2" cy="63"/>
            </a:xfrm>
            <a:custGeom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63"/>
                </a:cxn>
                <a:cxn ang="0">
                  <a:pos x="2" y="61"/>
                </a:cxn>
                <a:cxn ang="0">
                  <a:pos x="2" y="1"/>
                </a:cxn>
              </a:cxnLst>
              <a:rect l="l" t="t" r="r" b="b"/>
              <a:pathLst>
                <a:path w="6" h="188">
                  <a:moveTo>
                    <a:pt x="6" y="4"/>
                  </a:moveTo>
                  <a:lnTo>
                    <a:pt x="0" y="0"/>
                  </a:lnTo>
                  <a:lnTo>
                    <a:pt x="0" y="188"/>
                  </a:lnTo>
                  <a:lnTo>
                    <a:pt x="6" y="183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55" name="Freeform 72"/>
            <p:cNvSpPr/>
            <p:nvPr>
              <p:custDataLst>
                <p:tags r:id="rId85"/>
              </p:custDataLst>
            </p:nvPr>
          </p:nvSpPr>
          <p:spPr>
            <a:xfrm>
              <a:off x="2037" y="2833"/>
              <a:ext cx="2" cy="65"/>
            </a:xfrm>
            <a:custGeom>
              <a:cxnLst>
                <a:cxn ang="0">
                  <a:pos x="1" y="0"/>
                </a:cxn>
                <a:cxn ang="0">
                  <a:pos x="1" y="10"/>
                </a:cxn>
                <a:cxn ang="0">
                  <a:pos x="0" y="10"/>
                </a:cxn>
                <a:cxn ang="0">
                  <a:pos x="0" y="65"/>
                </a:cxn>
                <a:cxn ang="0">
                  <a:pos x="2" y="64"/>
                </a:cxn>
                <a:cxn ang="0">
                  <a:pos x="2" y="1"/>
                </a:cxn>
                <a:cxn ang="0">
                  <a:pos x="1" y="0"/>
                </a:cxn>
              </a:cxnLst>
              <a:rect l="l" t="t" r="r" b="b"/>
              <a:pathLst>
                <a:path w="5" h="194">
                  <a:moveTo>
                    <a:pt x="2" y="0"/>
                  </a:moveTo>
                  <a:lnTo>
                    <a:pt x="2" y="29"/>
                  </a:lnTo>
                  <a:lnTo>
                    <a:pt x="0" y="29"/>
                  </a:lnTo>
                  <a:lnTo>
                    <a:pt x="0" y="194"/>
                  </a:lnTo>
                  <a:lnTo>
                    <a:pt x="5" y="191"/>
                  </a:lnTo>
                  <a:lnTo>
                    <a:pt x="5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CECEC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56" name="Freeform 73"/>
            <p:cNvSpPr/>
            <p:nvPr>
              <p:custDataLst>
                <p:tags r:id="rId86"/>
              </p:custDataLst>
            </p:nvPr>
          </p:nvSpPr>
          <p:spPr>
            <a:xfrm>
              <a:off x="2032" y="2841"/>
              <a:ext cx="2" cy="61"/>
            </a:xfrm>
            <a:custGeom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61"/>
                </a:cxn>
                <a:cxn ang="0">
                  <a:pos x="2" y="59"/>
                </a:cxn>
                <a:cxn ang="0">
                  <a:pos x="2" y="0"/>
                </a:cxn>
              </a:cxnLst>
              <a:rect l="l" t="t" r="r" b="b"/>
              <a:pathLst>
                <a:path w="5" h="182">
                  <a:moveTo>
                    <a:pt x="5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5" y="17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57" name="Freeform 74"/>
            <p:cNvSpPr/>
            <p:nvPr>
              <p:custDataLst>
                <p:tags r:id="rId87"/>
              </p:custDataLst>
            </p:nvPr>
          </p:nvSpPr>
          <p:spPr>
            <a:xfrm>
              <a:off x="2034" y="2841"/>
              <a:ext cx="1" cy="59"/>
            </a:xfrm>
            <a:custGeom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59"/>
                </a:cxn>
                <a:cxn ang="0">
                  <a:pos x="1" y="58"/>
                </a:cxn>
                <a:cxn ang="0">
                  <a:pos x="1" y="1"/>
                </a:cxn>
              </a:cxnLst>
              <a:rect l="l" t="t" r="r" b="b"/>
              <a:pathLst>
                <a:path w="5" h="177">
                  <a:moveTo>
                    <a:pt x="5" y="3"/>
                  </a:moveTo>
                  <a:lnTo>
                    <a:pt x="0" y="0"/>
                  </a:lnTo>
                  <a:lnTo>
                    <a:pt x="0" y="177"/>
                  </a:lnTo>
                  <a:lnTo>
                    <a:pt x="5" y="174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EFEFE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58" name="Freeform 75"/>
            <p:cNvSpPr/>
            <p:nvPr>
              <p:custDataLst>
                <p:tags r:id="rId88"/>
              </p:custDataLst>
            </p:nvPr>
          </p:nvSpPr>
          <p:spPr>
            <a:xfrm>
              <a:off x="2035" y="2842"/>
              <a:ext cx="2" cy="57"/>
            </a:xfrm>
            <a:custGeom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57"/>
                </a:cxn>
                <a:cxn ang="0">
                  <a:pos x="2" y="56"/>
                </a:cxn>
                <a:cxn ang="0">
                  <a:pos x="2" y="1"/>
                </a:cxn>
              </a:cxnLst>
              <a:rect l="l" t="t" r="r" b="b"/>
              <a:pathLst>
                <a:path w="6" h="171">
                  <a:moveTo>
                    <a:pt x="6" y="2"/>
                  </a:moveTo>
                  <a:lnTo>
                    <a:pt x="0" y="0"/>
                  </a:lnTo>
                  <a:lnTo>
                    <a:pt x="0" y="171"/>
                  </a:lnTo>
                  <a:lnTo>
                    <a:pt x="6" y="167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EDEDED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59" name="Freeform 76"/>
            <p:cNvSpPr/>
            <p:nvPr>
              <p:custDataLst>
                <p:tags r:id="rId89"/>
              </p:custDataLst>
            </p:nvPr>
          </p:nvSpPr>
          <p:spPr>
            <a:xfrm>
              <a:off x="2054" y="2846"/>
              <a:ext cx="2" cy="40"/>
            </a:xfrm>
            <a:custGeom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2" y="39"/>
                </a:cxn>
                <a:cxn ang="0">
                  <a:pos x="2" y="2"/>
                </a:cxn>
              </a:cxnLst>
              <a:rect l="l" t="t" r="r" b="b"/>
              <a:pathLst>
                <a:path w="6" h="120">
                  <a:moveTo>
                    <a:pt x="6" y="6"/>
                  </a:moveTo>
                  <a:lnTo>
                    <a:pt x="0" y="0"/>
                  </a:lnTo>
                  <a:lnTo>
                    <a:pt x="0" y="120"/>
                  </a:lnTo>
                  <a:lnTo>
                    <a:pt x="6" y="11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DADADA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60" name="Freeform 77"/>
            <p:cNvSpPr/>
            <p:nvPr>
              <p:custDataLst>
                <p:tags r:id="rId90"/>
              </p:custDataLst>
            </p:nvPr>
          </p:nvSpPr>
          <p:spPr>
            <a:xfrm>
              <a:off x="2043" y="2837"/>
              <a:ext cx="2" cy="57"/>
            </a:xfrm>
            <a:custGeom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57"/>
                </a:cxn>
                <a:cxn ang="0">
                  <a:pos x="2" y="56"/>
                </a:cxn>
                <a:cxn ang="0">
                  <a:pos x="2" y="1"/>
                </a:cxn>
              </a:cxnLst>
              <a:rect l="l" t="t" r="r" b="b"/>
              <a:pathLst>
                <a:path w="6" h="172">
                  <a:moveTo>
                    <a:pt x="6" y="4"/>
                  </a:moveTo>
                  <a:lnTo>
                    <a:pt x="0" y="0"/>
                  </a:lnTo>
                  <a:lnTo>
                    <a:pt x="0" y="172"/>
                  </a:lnTo>
                  <a:lnTo>
                    <a:pt x="6" y="169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61" name="Freeform 78"/>
            <p:cNvSpPr/>
            <p:nvPr>
              <p:custDataLst>
                <p:tags r:id="rId91"/>
              </p:custDataLst>
            </p:nvPr>
          </p:nvSpPr>
          <p:spPr>
            <a:xfrm>
              <a:off x="2054" y="2885"/>
              <a:ext cx="2" cy="112"/>
            </a:xfrm>
            <a:custGeom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109"/>
                </a:cxn>
                <a:cxn ang="0">
                  <a:pos x="2" y="112"/>
                </a:cxn>
                <a:cxn ang="0">
                  <a:pos x="2" y="0"/>
                </a:cxn>
              </a:cxnLst>
              <a:rect l="l" t="t" r="r" b="b"/>
              <a:pathLst>
                <a:path w="6" h="337">
                  <a:moveTo>
                    <a:pt x="6" y="0"/>
                  </a:moveTo>
                  <a:lnTo>
                    <a:pt x="0" y="4"/>
                  </a:lnTo>
                  <a:lnTo>
                    <a:pt x="0" y="327"/>
                  </a:lnTo>
                  <a:lnTo>
                    <a:pt x="6" y="33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ADADA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62" name="Freeform 79"/>
            <p:cNvSpPr/>
            <p:nvPr>
              <p:custDataLst>
                <p:tags r:id="rId92"/>
              </p:custDataLst>
            </p:nvPr>
          </p:nvSpPr>
          <p:spPr>
            <a:xfrm>
              <a:off x="2052" y="2886"/>
              <a:ext cx="2" cy="108"/>
            </a:xfrm>
            <a:custGeom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105"/>
                </a:cxn>
                <a:cxn ang="0">
                  <a:pos x="2" y="108"/>
                </a:cxn>
                <a:cxn ang="0">
                  <a:pos x="2" y="0"/>
                </a:cxn>
              </a:cxnLst>
              <a:rect l="l" t="t" r="r" b="b"/>
              <a:pathLst>
                <a:path w="6" h="323">
                  <a:moveTo>
                    <a:pt x="6" y="0"/>
                  </a:moveTo>
                  <a:lnTo>
                    <a:pt x="0" y="6"/>
                  </a:lnTo>
                  <a:lnTo>
                    <a:pt x="0" y="314"/>
                  </a:lnTo>
                  <a:lnTo>
                    <a:pt x="6" y="32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63" name="Freeform 80"/>
            <p:cNvSpPr/>
            <p:nvPr>
              <p:custDataLst>
                <p:tags r:id="rId93"/>
              </p:custDataLst>
            </p:nvPr>
          </p:nvSpPr>
          <p:spPr>
            <a:xfrm>
              <a:off x="2050" y="2888"/>
              <a:ext cx="2" cy="103"/>
            </a:xfrm>
            <a:custGeom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2" y="103"/>
                </a:cxn>
                <a:cxn ang="0">
                  <a:pos x="2" y="0"/>
                </a:cxn>
              </a:cxnLst>
              <a:rect l="l" t="t" r="r" b="b"/>
              <a:pathLst>
                <a:path w="6" h="308">
                  <a:moveTo>
                    <a:pt x="6" y="0"/>
                  </a:moveTo>
                  <a:lnTo>
                    <a:pt x="0" y="3"/>
                  </a:lnTo>
                  <a:lnTo>
                    <a:pt x="0" y="295"/>
                  </a:lnTo>
                  <a:lnTo>
                    <a:pt x="1" y="295"/>
                  </a:lnTo>
                  <a:lnTo>
                    <a:pt x="1" y="298"/>
                  </a:lnTo>
                  <a:lnTo>
                    <a:pt x="1" y="300"/>
                  </a:lnTo>
                  <a:lnTo>
                    <a:pt x="6" y="30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EDEDE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64" name="Freeform 81"/>
            <p:cNvSpPr/>
            <p:nvPr>
              <p:custDataLst>
                <p:tags r:id="rId94"/>
              </p:custDataLst>
            </p:nvPr>
          </p:nvSpPr>
          <p:spPr>
            <a:xfrm>
              <a:off x="2048" y="2889"/>
              <a:ext cx="2" cy="97"/>
            </a:xfrm>
            <a:custGeom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95"/>
                </a:cxn>
                <a:cxn ang="0">
                  <a:pos x="0" y="96"/>
                </a:cxn>
                <a:cxn ang="0">
                  <a:pos x="2" y="97"/>
                </a:cxn>
                <a:cxn ang="0">
                  <a:pos x="2" y="0"/>
                </a:cxn>
              </a:cxnLst>
              <a:rect l="l" t="t" r="r" b="b"/>
              <a:pathLst>
                <a:path w="5" h="292">
                  <a:moveTo>
                    <a:pt x="5" y="0"/>
                  </a:moveTo>
                  <a:lnTo>
                    <a:pt x="0" y="4"/>
                  </a:lnTo>
                  <a:lnTo>
                    <a:pt x="0" y="287"/>
                  </a:lnTo>
                  <a:lnTo>
                    <a:pt x="1" y="290"/>
                  </a:lnTo>
                  <a:lnTo>
                    <a:pt x="5" y="29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0E0E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65" name="Freeform 82"/>
            <p:cNvSpPr/>
            <p:nvPr>
              <p:custDataLst>
                <p:tags r:id="rId95"/>
              </p:custDataLst>
            </p:nvPr>
          </p:nvSpPr>
          <p:spPr>
            <a:xfrm>
              <a:off x="2047" y="2890"/>
              <a:ext cx="1" cy="95"/>
            </a:xfrm>
            <a:custGeom>
              <a:cxnLst>
                <a:cxn ang="0">
                  <a:pos x="1" y="0"/>
                </a:cxn>
                <a:cxn ang="0">
                  <a:pos x="0" y="1"/>
                </a:cxn>
                <a:cxn ang="0">
                  <a:pos x="0" y="92"/>
                </a:cxn>
                <a:cxn ang="0">
                  <a:pos x="1" y="95"/>
                </a:cxn>
                <a:cxn ang="0">
                  <a:pos x="1" y="0"/>
                </a:cxn>
              </a:cxnLst>
              <a:rect l="l" t="t" r="r" b="b"/>
              <a:pathLst>
                <a:path w="5" h="283">
                  <a:moveTo>
                    <a:pt x="5" y="0"/>
                  </a:moveTo>
                  <a:lnTo>
                    <a:pt x="0" y="3"/>
                  </a:lnTo>
                  <a:lnTo>
                    <a:pt x="0" y="275"/>
                  </a:lnTo>
                  <a:lnTo>
                    <a:pt x="5" y="28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2E2E2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66" name="Freeform 83"/>
            <p:cNvSpPr/>
            <p:nvPr>
              <p:custDataLst>
                <p:tags r:id="rId96"/>
              </p:custDataLst>
            </p:nvPr>
          </p:nvSpPr>
          <p:spPr>
            <a:xfrm>
              <a:off x="2045" y="2891"/>
              <a:ext cx="2" cy="91"/>
            </a:xfrm>
            <a:custGeom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88"/>
                </a:cxn>
                <a:cxn ang="0">
                  <a:pos x="2" y="91"/>
                </a:cxn>
                <a:cxn ang="0">
                  <a:pos x="2" y="0"/>
                </a:cxn>
              </a:cxnLst>
              <a:rect l="l" t="t" r="r" b="b"/>
              <a:pathLst>
                <a:path w="6" h="272">
                  <a:moveTo>
                    <a:pt x="6" y="0"/>
                  </a:moveTo>
                  <a:lnTo>
                    <a:pt x="0" y="5"/>
                  </a:lnTo>
                  <a:lnTo>
                    <a:pt x="0" y="262"/>
                  </a:lnTo>
                  <a:lnTo>
                    <a:pt x="6" y="27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4E4E4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67" name="Freeform 84"/>
            <p:cNvSpPr/>
            <p:nvPr>
              <p:custDataLst>
                <p:tags r:id="rId97"/>
              </p:custDataLst>
            </p:nvPr>
          </p:nvSpPr>
          <p:spPr>
            <a:xfrm>
              <a:off x="2039" y="2895"/>
              <a:ext cx="2" cy="78"/>
            </a:xfrm>
            <a:custGeom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16"/>
                </a:cxn>
                <a:cxn ang="0">
                  <a:pos x="1" y="16"/>
                </a:cxn>
                <a:cxn ang="0">
                  <a:pos x="1" y="75"/>
                </a:cxn>
                <a:cxn ang="0">
                  <a:pos x="2" y="78"/>
                </a:cxn>
                <a:cxn ang="0">
                  <a:pos x="2" y="0"/>
                </a:cxn>
              </a:cxnLst>
              <a:rect l="l" t="t" r="r" b="b"/>
              <a:pathLst>
                <a:path w="6" h="233">
                  <a:moveTo>
                    <a:pt x="6" y="0"/>
                  </a:moveTo>
                  <a:lnTo>
                    <a:pt x="0" y="5"/>
                  </a:lnTo>
                  <a:lnTo>
                    <a:pt x="0" y="49"/>
                  </a:lnTo>
                  <a:lnTo>
                    <a:pt x="2" y="49"/>
                  </a:lnTo>
                  <a:lnTo>
                    <a:pt x="2" y="225"/>
                  </a:lnTo>
                  <a:lnTo>
                    <a:pt x="6" y="23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68" name="Freeform 85"/>
            <p:cNvSpPr/>
            <p:nvPr>
              <p:custDataLst>
                <p:tags r:id="rId98"/>
              </p:custDataLst>
            </p:nvPr>
          </p:nvSpPr>
          <p:spPr>
            <a:xfrm>
              <a:off x="2035" y="2898"/>
              <a:ext cx="2" cy="13"/>
            </a:xfrm>
            <a:custGeom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13"/>
                </a:cxn>
                <a:cxn ang="0">
                  <a:pos x="2" y="13"/>
                </a:cxn>
                <a:cxn ang="0">
                  <a:pos x="2" y="0"/>
                </a:cxn>
              </a:cxnLst>
              <a:rect l="l" t="t" r="r" b="b"/>
              <a:pathLst>
                <a:path w="6" h="40">
                  <a:moveTo>
                    <a:pt x="6" y="0"/>
                  </a:moveTo>
                  <a:lnTo>
                    <a:pt x="0" y="4"/>
                  </a:lnTo>
                  <a:lnTo>
                    <a:pt x="0" y="39"/>
                  </a:lnTo>
                  <a:lnTo>
                    <a:pt x="6" y="4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DEDED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69" name="Freeform 86"/>
            <p:cNvSpPr/>
            <p:nvPr>
              <p:custDataLst>
                <p:tags r:id="rId99"/>
              </p:custDataLst>
            </p:nvPr>
          </p:nvSpPr>
          <p:spPr>
            <a:xfrm>
              <a:off x="2034" y="2899"/>
              <a:ext cx="1" cy="12"/>
            </a:xfrm>
            <a:custGeom>
              <a:cxnLst>
                <a:cxn ang="0">
                  <a:pos x="1" y="0"/>
                </a:cxn>
                <a:cxn ang="0">
                  <a:pos x="0" y="1"/>
                </a:cxn>
                <a:cxn ang="0">
                  <a:pos x="0" y="11"/>
                </a:cxn>
                <a:cxn ang="0">
                  <a:pos x="1" y="11"/>
                </a:cxn>
                <a:cxn ang="0">
                  <a:pos x="1" y="4"/>
                </a:cxn>
                <a:cxn ang="0">
                  <a:pos x="1" y="11"/>
                </a:cxn>
                <a:cxn ang="0">
                  <a:pos x="1" y="12"/>
                </a:cxn>
                <a:cxn ang="0">
                  <a:pos x="1" y="0"/>
                </a:cxn>
              </a:cxnLst>
              <a:rect l="l" t="t" r="r" b="b"/>
              <a:pathLst>
                <a:path w="5" h="35">
                  <a:moveTo>
                    <a:pt x="5" y="0"/>
                  </a:moveTo>
                  <a:lnTo>
                    <a:pt x="0" y="3"/>
                  </a:lnTo>
                  <a:lnTo>
                    <a:pt x="0" y="33"/>
                  </a:lnTo>
                  <a:lnTo>
                    <a:pt x="3" y="33"/>
                  </a:lnTo>
                  <a:lnTo>
                    <a:pt x="3" y="11"/>
                  </a:lnTo>
                  <a:lnTo>
                    <a:pt x="3" y="33"/>
                  </a:lnTo>
                  <a:lnTo>
                    <a:pt x="5" y="3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FEFE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70" name="Freeform 87"/>
            <p:cNvSpPr/>
            <p:nvPr>
              <p:custDataLst>
                <p:tags r:id="rId100"/>
              </p:custDataLst>
            </p:nvPr>
          </p:nvSpPr>
          <p:spPr>
            <a:xfrm>
              <a:off x="2037" y="2897"/>
              <a:ext cx="2" cy="14"/>
            </a:xfrm>
            <a:custGeom>
              <a:cxnLst>
                <a:cxn ang="0">
                  <a:pos x="2" y="14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0" y="14"/>
                </a:cxn>
                <a:cxn ang="0">
                  <a:pos x="2" y="14"/>
                </a:cxn>
              </a:cxnLst>
              <a:rect l="l" t="t" r="r" b="b"/>
              <a:pathLst>
                <a:path w="5" h="44">
                  <a:moveTo>
                    <a:pt x="5" y="44"/>
                  </a:moveTo>
                  <a:lnTo>
                    <a:pt x="5" y="0"/>
                  </a:lnTo>
                  <a:lnTo>
                    <a:pt x="0" y="3"/>
                  </a:lnTo>
                  <a:lnTo>
                    <a:pt x="0" y="43"/>
                  </a:lnTo>
                  <a:lnTo>
                    <a:pt x="5" y="44"/>
                  </a:lnTo>
                  <a:close/>
                </a:path>
              </a:pathLst>
            </a:custGeom>
            <a:solidFill>
              <a:srgbClr val="ECECEC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71" name="Freeform 88"/>
            <p:cNvSpPr/>
            <p:nvPr>
              <p:custDataLst>
                <p:tags r:id="rId101"/>
              </p:custDataLst>
            </p:nvPr>
          </p:nvSpPr>
          <p:spPr>
            <a:xfrm>
              <a:off x="2032" y="2900"/>
              <a:ext cx="2" cy="10"/>
            </a:xfrm>
            <a:custGeom>
              <a:cxnLst>
                <a:cxn ang="0">
                  <a:pos x="2" y="1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10"/>
                </a:cxn>
                <a:cxn ang="0">
                  <a:pos x="2" y="10"/>
                </a:cxn>
              </a:cxnLst>
              <a:rect l="l" t="t" r="r" b="b"/>
              <a:pathLst>
                <a:path w="5" h="30">
                  <a:moveTo>
                    <a:pt x="5" y="3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29"/>
                  </a:lnTo>
                  <a:lnTo>
                    <a:pt x="5" y="30"/>
                  </a:lnTo>
                  <a:close/>
                </a:path>
              </a:pathLst>
            </a:custGeom>
            <a:solidFill>
              <a:srgbClr val="F2F2F2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72" name="Freeform 89"/>
            <p:cNvSpPr/>
            <p:nvPr>
              <p:custDataLst>
                <p:tags r:id="rId102"/>
              </p:custDataLst>
            </p:nvPr>
          </p:nvSpPr>
          <p:spPr>
            <a:xfrm>
              <a:off x="2043" y="2893"/>
              <a:ext cx="2" cy="86"/>
            </a:xfrm>
            <a:custGeom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83"/>
                </a:cxn>
                <a:cxn ang="0">
                  <a:pos x="2" y="86"/>
                </a:cxn>
                <a:cxn ang="0">
                  <a:pos x="2" y="0"/>
                </a:cxn>
              </a:cxnLst>
              <a:rect l="l" t="t" r="r" b="b"/>
              <a:pathLst>
                <a:path w="6" h="257">
                  <a:moveTo>
                    <a:pt x="6" y="0"/>
                  </a:moveTo>
                  <a:lnTo>
                    <a:pt x="0" y="3"/>
                  </a:lnTo>
                  <a:lnTo>
                    <a:pt x="0" y="247"/>
                  </a:lnTo>
                  <a:lnTo>
                    <a:pt x="6" y="25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73" name="Freeform 90"/>
            <p:cNvSpPr/>
            <p:nvPr>
              <p:custDataLst>
                <p:tags r:id="rId103"/>
              </p:custDataLst>
            </p:nvPr>
          </p:nvSpPr>
          <p:spPr>
            <a:xfrm>
              <a:off x="2041" y="2894"/>
              <a:ext cx="2" cy="81"/>
            </a:xfrm>
            <a:custGeom>
              <a:cxnLst>
                <a:cxn ang="0">
                  <a:pos x="2" y="0"/>
                </a:cxn>
                <a:cxn ang="0">
                  <a:pos x="0" y="1"/>
                </a:cxn>
                <a:cxn ang="0">
                  <a:pos x="0" y="78"/>
                </a:cxn>
                <a:cxn ang="0">
                  <a:pos x="2" y="81"/>
                </a:cxn>
                <a:cxn ang="0">
                  <a:pos x="2" y="0"/>
                </a:cxn>
              </a:cxnLst>
              <a:rect l="l" t="t" r="r" b="b"/>
              <a:pathLst>
                <a:path w="5" h="244">
                  <a:moveTo>
                    <a:pt x="5" y="0"/>
                  </a:moveTo>
                  <a:lnTo>
                    <a:pt x="0" y="3"/>
                  </a:lnTo>
                  <a:lnTo>
                    <a:pt x="0" y="236"/>
                  </a:lnTo>
                  <a:lnTo>
                    <a:pt x="5" y="24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8E8E8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74" name="Freeform 91"/>
            <p:cNvSpPr/>
            <p:nvPr>
              <p:custDataLst>
                <p:tags r:id="rId104"/>
              </p:custDataLst>
            </p:nvPr>
          </p:nvSpPr>
          <p:spPr>
            <a:xfrm>
              <a:off x="2025" y="2970"/>
              <a:ext cx="1" cy="1"/>
            </a:xfrm>
            <a:custGeom>
              <a:cxnLst>
                <a:cxn ang="0">
                  <a:pos x="0" y="0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0" y="0"/>
                </a:cxn>
              </a:cxnLst>
              <a:rect l="l" t="t" r="r" b="b"/>
              <a:pathLst>
                <a:path w="2" h="4">
                  <a:moveTo>
                    <a:pt x="0" y="0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75" name="Freeform 92"/>
            <p:cNvSpPr/>
            <p:nvPr>
              <p:custDataLst>
                <p:tags r:id="rId105"/>
              </p:custDataLst>
            </p:nvPr>
          </p:nvSpPr>
          <p:spPr>
            <a:xfrm>
              <a:off x="2017" y="845"/>
              <a:ext cx="29" cy="59"/>
            </a:xfrm>
            <a:custGeom>
              <a:cxnLst>
                <a:cxn ang="0">
                  <a:pos x="11" y="51"/>
                </a:cxn>
                <a:cxn ang="0">
                  <a:pos x="11" y="42"/>
                </a:cxn>
                <a:cxn ang="0">
                  <a:pos x="15" y="42"/>
                </a:cxn>
                <a:cxn ang="0">
                  <a:pos x="15" y="46"/>
                </a:cxn>
                <a:cxn ang="0">
                  <a:pos x="15" y="52"/>
                </a:cxn>
                <a:cxn ang="0">
                  <a:pos x="15" y="53"/>
                </a:cxn>
                <a:cxn ang="0">
                  <a:pos x="15" y="54"/>
                </a:cxn>
                <a:cxn ang="0">
                  <a:pos x="16" y="54"/>
                </a:cxn>
                <a:cxn ang="0">
                  <a:pos x="16" y="54"/>
                </a:cxn>
                <a:cxn ang="0">
                  <a:pos x="16" y="52"/>
                </a:cxn>
                <a:cxn ang="0">
                  <a:pos x="18" y="49"/>
                </a:cxn>
                <a:cxn ang="0">
                  <a:pos x="18" y="49"/>
                </a:cxn>
                <a:cxn ang="0">
                  <a:pos x="22" y="50"/>
                </a:cxn>
                <a:cxn ang="0">
                  <a:pos x="22" y="51"/>
                </a:cxn>
                <a:cxn ang="0">
                  <a:pos x="22" y="54"/>
                </a:cxn>
                <a:cxn ang="0">
                  <a:pos x="22" y="55"/>
                </a:cxn>
                <a:cxn ang="0">
                  <a:pos x="22" y="58"/>
                </a:cxn>
                <a:cxn ang="0">
                  <a:pos x="22" y="59"/>
                </a:cxn>
                <a:cxn ang="0">
                  <a:pos x="25" y="59"/>
                </a:cxn>
                <a:cxn ang="0">
                  <a:pos x="25" y="56"/>
                </a:cxn>
                <a:cxn ang="0">
                  <a:pos x="26" y="53"/>
                </a:cxn>
                <a:cxn ang="0">
                  <a:pos x="28" y="48"/>
                </a:cxn>
                <a:cxn ang="0">
                  <a:pos x="28" y="44"/>
                </a:cxn>
                <a:cxn ang="0">
                  <a:pos x="29" y="42"/>
                </a:cxn>
                <a:cxn ang="0">
                  <a:pos x="29" y="35"/>
                </a:cxn>
                <a:cxn ang="0">
                  <a:pos x="29" y="27"/>
                </a:cxn>
                <a:cxn ang="0">
                  <a:pos x="28" y="21"/>
                </a:cxn>
                <a:cxn ang="0">
                  <a:pos x="26" y="15"/>
                </a:cxn>
                <a:cxn ang="0">
                  <a:pos x="25" y="10"/>
                </a:cxn>
                <a:cxn ang="0">
                  <a:pos x="23" y="8"/>
                </a:cxn>
                <a:cxn ang="0">
                  <a:pos x="22" y="6"/>
                </a:cxn>
                <a:cxn ang="0">
                  <a:pos x="20" y="3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2" y="0"/>
                </a:cxn>
                <a:cxn ang="0">
                  <a:pos x="9" y="3"/>
                </a:cxn>
                <a:cxn ang="0">
                  <a:pos x="7" y="6"/>
                </a:cxn>
                <a:cxn ang="0">
                  <a:pos x="5" y="10"/>
                </a:cxn>
                <a:cxn ang="0">
                  <a:pos x="2" y="15"/>
                </a:cxn>
                <a:cxn ang="0">
                  <a:pos x="1" y="21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0" y="41"/>
                </a:cxn>
                <a:cxn ang="0">
                  <a:pos x="1" y="47"/>
                </a:cxn>
                <a:cxn ang="0">
                  <a:pos x="2" y="53"/>
                </a:cxn>
                <a:cxn ang="0">
                  <a:pos x="4" y="59"/>
                </a:cxn>
                <a:cxn ang="0">
                  <a:pos x="5" y="59"/>
                </a:cxn>
                <a:cxn ang="0">
                  <a:pos x="11" y="59"/>
                </a:cxn>
                <a:cxn ang="0">
                  <a:pos x="11" y="51"/>
                </a:cxn>
              </a:cxnLst>
              <a:rect l="l" t="t" r="r" b="b"/>
              <a:pathLst>
                <a:path w="88" h="179">
                  <a:moveTo>
                    <a:pt x="32" y="154"/>
                  </a:moveTo>
                  <a:lnTo>
                    <a:pt x="32" y="126"/>
                  </a:lnTo>
                  <a:lnTo>
                    <a:pt x="45" y="128"/>
                  </a:lnTo>
                  <a:lnTo>
                    <a:pt x="45" y="140"/>
                  </a:lnTo>
                  <a:lnTo>
                    <a:pt x="45" y="158"/>
                  </a:lnTo>
                  <a:lnTo>
                    <a:pt x="45" y="160"/>
                  </a:lnTo>
                  <a:lnTo>
                    <a:pt x="46" y="163"/>
                  </a:lnTo>
                  <a:lnTo>
                    <a:pt x="48" y="163"/>
                  </a:lnTo>
                  <a:lnTo>
                    <a:pt x="48" y="164"/>
                  </a:lnTo>
                  <a:lnTo>
                    <a:pt x="50" y="158"/>
                  </a:lnTo>
                  <a:lnTo>
                    <a:pt x="54" y="149"/>
                  </a:lnTo>
                  <a:lnTo>
                    <a:pt x="54" y="148"/>
                  </a:lnTo>
                  <a:lnTo>
                    <a:pt x="68" y="151"/>
                  </a:lnTo>
                  <a:lnTo>
                    <a:pt x="68" y="154"/>
                  </a:lnTo>
                  <a:lnTo>
                    <a:pt x="68" y="163"/>
                  </a:lnTo>
                  <a:lnTo>
                    <a:pt x="68" y="166"/>
                  </a:lnTo>
                  <a:lnTo>
                    <a:pt x="68" y="176"/>
                  </a:lnTo>
                  <a:lnTo>
                    <a:pt x="68" y="179"/>
                  </a:lnTo>
                  <a:lnTo>
                    <a:pt x="75" y="179"/>
                  </a:lnTo>
                  <a:lnTo>
                    <a:pt x="77" y="170"/>
                  </a:lnTo>
                  <a:lnTo>
                    <a:pt x="80" y="162"/>
                  </a:lnTo>
                  <a:lnTo>
                    <a:pt x="84" y="145"/>
                  </a:lnTo>
                  <a:lnTo>
                    <a:pt x="85" y="135"/>
                  </a:lnTo>
                  <a:lnTo>
                    <a:pt x="87" y="126"/>
                  </a:lnTo>
                  <a:lnTo>
                    <a:pt x="88" y="106"/>
                  </a:lnTo>
                  <a:lnTo>
                    <a:pt x="87" y="83"/>
                  </a:lnTo>
                  <a:lnTo>
                    <a:pt x="84" y="64"/>
                  </a:lnTo>
                  <a:lnTo>
                    <a:pt x="80" y="46"/>
                  </a:lnTo>
                  <a:lnTo>
                    <a:pt x="75" y="31"/>
                  </a:lnTo>
                  <a:lnTo>
                    <a:pt x="71" y="23"/>
                  </a:lnTo>
                  <a:lnTo>
                    <a:pt x="68" y="17"/>
                  </a:lnTo>
                  <a:lnTo>
                    <a:pt x="61" y="8"/>
                  </a:lnTo>
                  <a:lnTo>
                    <a:pt x="53" y="1"/>
                  </a:lnTo>
                  <a:lnTo>
                    <a:pt x="45" y="0"/>
                  </a:lnTo>
                  <a:lnTo>
                    <a:pt x="36" y="1"/>
                  </a:lnTo>
                  <a:lnTo>
                    <a:pt x="28" y="8"/>
                  </a:lnTo>
                  <a:lnTo>
                    <a:pt x="20" y="17"/>
                  </a:lnTo>
                  <a:lnTo>
                    <a:pt x="14" y="31"/>
                  </a:lnTo>
                  <a:lnTo>
                    <a:pt x="7" y="46"/>
                  </a:lnTo>
                  <a:lnTo>
                    <a:pt x="3" y="64"/>
                  </a:lnTo>
                  <a:lnTo>
                    <a:pt x="0" y="83"/>
                  </a:lnTo>
                  <a:lnTo>
                    <a:pt x="0" y="106"/>
                  </a:lnTo>
                  <a:lnTo>
                    <a:pt x="0" y="125"/>
                  </a:lnTo>
                  <a:lnTo>
                    <a:pt x="3" y="144"/>
                  </a:lnTo>
                  <a:lnTo>
                    <a:pt x="7" y="161"/>
                  </a:lnTo>
                  <a:lnTo>
                    <a:pt x="13" y="178"/>
                  </a:lnTo>
                  <a:lnTo>
                    <a:pt x="15" y="178"/>
                  </a:lnTo>
                  <a:lnTo>
                    <a:pt x="32" y="179"/>
                  </a:lnTo>
                  <a:lnTo>
                    <a:pt x="32" y="1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76" name="Freeform 93"/>
            <p:cNvSpPr/>
            <p:nvPr>
              <p:custDataLst>
                <p:tags r:id="rId106"/>
              </p:custDataLst>
            </p:nvPr>
          </p:nvSpPr>
          <p:spPr>
            <a:xfrm>
              <a:off x="2037" y="908"/>
              <a:ext cx="1" cy="50"/>
            </a:xfrm>
            <a:custGeom>
              <a:cxnLst>
                <a:cxn ang="0">
                  <a:pos x="1" y="1"/>
                </a:cxn>
                <a:cxn ang="0">
                  <a:pos x="0" y="1"/>
                </a:cxn>
                <a:cxn ang="0">
                  <a:pos x="0" y="50"/>
                </a:cxn>
                <a:cxn ang="0">
                  <a:pos x="1" y="29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</a:cxnLst>
              <a:rect l="l" t="t" r="r" b="b"/>
              <a:pathLst>
                <a:path w="2" h="152">
                  <a:moveTo>
                    <a:pt x="1" y="3"/>
                  </a:moveTo>
                  <a:lnTo>
                    <a:pt x="0" y="3"/>
                  </a:lnTo>
                  <a:lnTo>
                    <a:pt x="0" y="152"/>
                  </a:lnTo>
                  <a:lnTo>
                    <a:pt x="2" y="87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ECECEC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77" name="Freeform 94"/>
            <p:cNvSpPr/>
            <p:nvPr>
              <p:custDataLst>
                <p:tags r:id="rId107"/>
              </p:custDataLst>
            </p:nvPr>
          </p:nvSpPr>
          <p:spPr>
            <a:xfrm>
              <a:off x="2035" y="909"/>
              <a:ext cx="2" cy="82"/>
            </a:xfrm>
            <a:custGeom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82"/>
                </a:cxn>
                <a:cxn ang="0">
                  <a:pos x="1" y="82"/>
                </a:cxn>
                <a:cxn ang="0">
                  <a:pos x="2" y="50"/>
                </a:cxn>
                <a:cxn ang="0">
                  <a:pos x="2" y="0"/>
                </a:cxn>
              </a:cxnLst>
              <a:rect l="l" t="t" r="r" b="b"/>
              <a:pathLst>
                <a:path w="6" h="246">
                  <a:moveTo>
                    <a:pt x="6" y="0"/>
                  </a:moveTo>
                  <a:lnTo>
                    <a:pt x="0" y="1"/>
                  </a:lnTo>
                  <a:lnTo>
                    <a:pt x="0" y="246"/>
                  </a:lnTo>
                  <a:lnTo>
                    <a:pt x="4" y="246"/>
                  </a:lnTo>
                  <a:lnTo>
                    <a:pt x="6" y="14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DEDED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78" name="Freeform 95"/>
            <p:cNvSpPr/>
            <p:nvPr>
              <p:custDataLst>
                <p:tags r:id="rId108"/>
              </p:custDataLst>
            </p:nvPr>
          </p:nvSpPr>
          <p:spPr>
            <a:xfrm>
              <a:off x="2034" y="909"/>
              <a:ext cx="1" cy="82"/>
            </a:xfrm>
            <a:custGeom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6"/>
                </a:cxn>
                <a:cxn ang="0">
                  <a:pos x="1" y="77"/>
                </a:cxn>
                <a:cxn ang="0">
                  <a:pos x="1" y="81"/>
                </a:cxn>
                <a:cxn ang="0">
                  <a:pos x="1" y="82"/>
                </a:cxn>
                <a:cxn ang="0">
                  <a:pos x="1" y="0"/>
                </a:cxn>
              </a:cxnLst>
              <a:rect l="l" t="t" r="r" b="b"/>
              <a:pathLst>
                <a:path w="4" h="245">
                  <a:moveTo>
                    <a:pt x="4" y="0"/>
                  </a:moveTo>
                  <a:lnTo>
                    <a:pt x="0" y="1"/>
                  </a:lnTo>
                  <a:lnTo>
                    <a:pt x="0" y="217"/>
                  </a:lnTo>
                  <a:lnTo>
                    <a:pt x="0" y="226"/>
                  </a:lnTo>
                  <a:lnTo>
                    <a:pt x="3" y="226"/>
                  </a:lnTo>
                  <a:lnTo>
                    <a:pt x="3" y="230"/>
                  </a:lnTo>
                  <a:lnTo>
                    <a:pt x="3" y="243"/>
                  </a:lnTo>
                  <a:lnTo>
                    <a:pt x="4" y="24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FEFE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79" name="Freeform 96"/>
            <p:cNvSpPr/>
            <p:nvPr>
              <p:custDataLst>
                <p:tags r:id="rId109"/>
              </p:custDataLst>
            </p:nvPr>
          </p:nvSpPr>
          <p:spPr>
            <a:xfrm>
              <a:off x="2026" y="904"/>
              <a:ext cx="2" cy="80"/>
            </a:xfrm>
            <a:custGeom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80"/>
                </a:cxn>
                <a:cxn ang="0">
                  <a:pos x="2" y="80"/>
                </a:cxn>
                <a:cxn ang="0">
                  <a:pos x="2" y="30"/>
                </a:cxn>
                <a:cxn ang="0">
                  <a:pos x="2" y="23"/>
                </a:cxn>
                <a:cxn ang="0">
                  <a:pos x="2" y="18"/>
                </a:cxn>
                <a:cxn ang="0">
                  <a:pos x="2" y="0"/>
                </a:cxn>
              </a:cxnLst>
              <a:rect l="l" t="t" r="r" b="b"/>
              <a:pathLst>
                <a:path w="4" h="239">
                  <a:moveTo>
                    <a:pt x="4" y="0"/>
                  </a:moveTo>
                  <a:lnTo>
                    <a:pt x="0" y="0"/>
                  </a:lnTo>
                  <a:lnTo>
                    <a:pt x="0" y="239"/>
                  </a:lnTo>
                  <a:lnTo>
                    <a:pt x="4" y="239"/>
                  </a:lnTo>
                  <a:lnTo>
                    <a:pt x="4" y="89"/>
                  </a:lnTo>
                  <a:lnTo>
                    <a:pt x="4" y="68"/>
                  </a:lnTo>
                  <a:lnTo>
                    <a:pt x="4" y="5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7F7F7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80" name="Freeform 97"/>
            <p:cNvSpPr/>
            <p:nvPr>
              <p:custDataLst>
                <p:tags r:id="rId110"/>
              </p:custDataLst>
            </p:nvPr>
          </p:nvSpPr>
          <p:spPr>
            <a:xfrm>
              <a:off x="2025" y="904"/>
              <a:ext cx="1" cy="80"/>
            </a:xfrm>
            <a:custGeom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80"/>
                </a:cxn>
                <a:cxn ang="0">
                  <a:pos x="1" y="80"/>
                </a:cxn>
                <a:cxn ang="0">
                  <a:pos x="1" y="80"/>
                </a:cxn>
                <a:cxn ang="0">
                  <a:pos x="1" y="80"/>
                </a:cxn>
                <a:cxn ang="0">
                  <a:pos x="1" y="0"/>
                </a:cxn>
              </a:cxnLst>
              <a:rect l="l" t="t" r="r" b="b"/>
              <a:pathLst>
                <a:path w="5" h="239">
                  <a:moveTo>
                    <a:pt x="5" y="0"/>
                  </a:moveTo>
                  <a:lnTo>
                    <a:pt x="0" y="0"/>
                  </a:lnTo>
                  <a:lnTo>
                    <a:pt x="0" y="239"/>
                  </a:lnTo>
                  <a:lnTo>
                    <a:pt x="4" y="239"/>
                  </a:lnTo>
                  <a:lnTo>
                    <a:pt x="4" y="238"/>
                  </a:lnTo>
                  <a:lnTo>
                    <a:pt x="5" y="23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81" name="Freeform 98"/>
            <p:cNvSpPr/>
            <p:nvPr>
              <p:custDataLst>
                <p:tags r:id="rId111"/>
              </p:custDataLst>
            </p:nvPr>
          </p:nvSpPr>
          <p:spPr>
            <a:xfrm>
              <a:off x="2022" y="904"/>
              <a:ext cx="3" cy="88"/>
            </a:xfrm>
            <a:custGeom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" y="88"/>
                </a:cxn>
                <a:cxn ang="0">
                  <a:pos x="1" y="81"/>
                </a:cxn>
                <a:cxn ang="0">
                  <a:pos x="1" y="80"/>
                </a:cxn>
                <a:cxn ang="0">
                  <a:pos x="3" y="80"/>
                </a:cxn>
                <a:cxn ang="0">
                  <a:pos x="3" y="0"/>
                </a:cxn>
              </a:cxnLst>
              <a:rect l="l" t="t" r="r" b="b"/>
              <a:pathLst>
                <a:path w="8" h="263">
                  <a:moveTo>
                    <a:pt x="8" y="1"/>
                  </a:moveTo>
                  <a:lnTo>
                    <a:pt x="0" y="0"/>
                  </a:lnTo>
                  <a:lnTo>
                    <a:pt x="0" y="139"/>
                  </a:lnTo>
                  <a:lnTo>
                    <a:pt x="3" y="263"/>
                  </a:lnTo>
                  <a:lnTo>
                    <a:pt x="3" y="241"/>
                  </a:lnTo>
                  <a:lnTo>
                    <a:pt x="3" y="239"/>
                  </a:lnTo>
                  <a:lnTo>
                    <a:pt x="8" y="24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82" name="Freeform 99"/>
            <p:cNvSpPr/>
            <p:nvPr>
              <p:custDataLst>
                <p:tags r:id="rId112"/>
              </p:custDataLst>
            </p:nvPr>
          </p:nvSpPr>
          <p:spPr>
            <a:xfrm>
              <a:off x="2022" y="937"/>
              <a:ext cx="16" cy="1904"/>
            </a:xfrm>
            <a:custGeom>
              <a:cxnLst>
                <a:cxn ang="0">
                  <a:pos x="16" y="54"/>
                </a:cxn>
                <a:cxn ang="0">
                  <a:pos x="16" y="61"/>
                </a:cxn>
                <a:cxn ang="0">
                  <a:pos x="13" y="62"/>
                </a:cxn>
                <a:cxn ang="0">
                  <a:pos x="13" y="64"/>
                </a:cxn>
                <a:cxn ang="0">
                  <a:pos x="13" y="66"/>
                </a:cxn>
                <a:cxn ang="0">
                  <a:pos x="12" y="68"/>
                </a:cxn>
                <a:cxn ang="0">
                  <a:pos x="10" y="86"/>
                </a:cxn>
                <a:cxn ang="0">
                  <a:pos x="10" y="98"/>
                </a:cxn>
                <a:cxn ang="0">
                  <a:pos x="6" y="64"/>
                </a:cxn>
                <a:cxn ang="0">
                  <a:pos x="1" y="63"/>
                </a:cxn>
                <a:cxn ang="0">
                  <a:pos x="1" y="56"/>
                </a:cxn>
                <a:cxn ang="0">
                  <a:pos x="0" y="14"/>
                </a:cxn>
                <a:cxn ang="0">
                  <a:pos x="0" y="1898"/>
                </a:cxn>
                <a:cxn ang="0">
                  <a:pos x="12" y="1904"/>
                </a:cxn>
                <a:cxn ang="0">
                  <a:pos x="6" y="1890"/>
                </a:cxn>
                <a:cxn ang="0">
                  <a:pos x="6" y="1890"/>
                </a:cxn>
                <a:cxn ang="0">
                  <a:pos x="6" y="1890"/>
                </a:cxn>
                <a:cxn ang="0">
                  <a:pos x="5" y="1632"/>
                </a:cxn>
                <a:cxn ang="0">
                  <a:pos x="6" y="1412"/>
                </a:cxn>
                <a:cxn ang="0">
                  <a:pos x="7" y="1646"/>
                </a:cxn>
                <a:cxn ang="0">
                  <a:pos x="9" y="1703"/>
                </a:cxn>
                <a:cxn ang="0">
                  <a:pos x="10" y="1724"/>
                </a:cxn>
                <a:cxn ang="0">
                  <a:pos x="10" y="1652"/>
                </a:cxn>
                <a:cxn ang="0">
                  <a:pos x="10" y="1611"/>
                </a:cxn>
                <a:cxn ang="0">
                  <a:pos x="10" y="1611"/>
                </a:cxn>
                <a:cxn ang="0">
                  <a:pos x="9" y="1414"/>
                </a:cxn>
                <a:cxn ang="0">
                  <a:pos x="11" y="1554"/>
                </a:cxn>
                <a:cxn ang="0">
                  <a:pos x="12" y="1411"/>
                </a:cxn>
                <a:cxn ang="0">
                  <a:pos x="11" y="1554"/>
                </a:cxn>
                <a:cxn ang="0">
                  <a:pos x="10" y="1652"/>
                </a:cxn>
                <a:cxn ang="0">
                  <a:pos x="11" y="1727"/>
                </a:cxn>
                <a:cxn ang="0">
                  <a:pos x="11" y="1765"/>
                </a:cxn>
                <a:cxn ang="0">
                  <a:pos x="12" y="1893"/>
                </a:cxn>
                <a:cxn ang="0">
                  <a:pos x="16" y="0"/>
                </a:cxn>
              </a:cxnLst>
              <a:rect l="l" t="t" r="r" b="b"/>
              <a:pathLst>
                <a:path w="48" h="5713">
                  <a:moveTo>
                    <a:pt x="44" y="162"/>
                  </a:moveTo>
                  <a:lnTo>
                    <a:pt x="47" y="162"/>
                  </a:lnTo>
                  <a:lnTo>
                    <a:pt x="47" y="165"/>
                  </a:lnTo>
                  <a:lnTo>
                    <a:pt x="47" y="182"/>
                  </a:lnTo>
                  <a:lnTo>
                    <a:pt x="47" y="184"/>
                  </a:lnTo>
                  <a:lnTo>
                    <a:pt x="39" y="186"/>
                  </a:lnTo>
                  <a:lnTo>
                    <a:pt x="39" y="188"/>
                  </a:lnTo>
                  <a:lnTo>
                    <a:pt x="39" y="191"/>
                  </a:lnTo>
                  <a:lnTo>
                    <a:pt x="39" y="194"/>
                  </a:lnTo>
                  <a:lnTo>
                    <a:pt x="39" y="197"/>
                  </a:lnTo>
                  <a:lnTo>
                    <a:pt x="36" y="199"/>
                  </a:lnTo>
                  <a:lnTo>
                    <a:pt x="36" y="204"/>
                  </a:lnTo>
                  <a:lnTo>
                    <a:pt x="30" y="205"/>
                  </a:lnTo>
                  <a:lnTo>
                    <a:pt x="30" y="258"/>
                  </a:lnTo>
                  <a:lnTo>
                    <a:pt x="30" y="293"/>
                  </a:lnTo>
                  <a:lnTo>
                    <a:pt x="30" y="294"/>
                  </a:lnTo>
                  <a:lnTo>
                    <a:pt x="17" y="293"/>
                  </a:lnTo>
                  <a:lnTo>
                    <a:pt x="17" y="191"/>
                  </a:lnTo>
                  <a:lnTo>
                    <a:pt x="3" y="193"/>
                  </a:lnTo>
                  <a:lnTo>
                    <a:pt x="3" y="188"/>
                  </a:lnTo>
                  <a:lnTo>
                    <a:pt x="3" y="169"/>
                  </a:lnTo>
                  <a:lnTo>
                    <a:pt x="3" y="167"/>
                  </a:lnTo>
                  <a:lnTo>
                    <a:pt x="3" y="165"/>
                  </a:lnTo>
                  <a:lnTo>
                    <a:pt x="0" y="41"/>
                  </a:lnTo>
                  <a:lnTo>
                    <a:pt x="0" y="5606"/>
                  </a:lnTo>
                  <a:lnTo>
                    <a:pt x="0" y="5694"/>
                  </a:lnTo>
                  <a:lnTo>
                    <a:pt x="0" y="5711"/>
                  </a:lnTo>
                  <a:lnTo>
                    <a:pt x="35" y="5713"/>
                  </a:lnTo>
                  <a:lnTo>
                    <a:pt x="35" y="5681"/>
                  </a:lnTo>
                  <a:lnTo>
                    <a:pt x="19" y="5670"/>
                  </a:lnTo>
                  <a:lnTo>
                    <a:pt x="19" y="5687"/>
                  </a:lnTo>
                  <a:lnTo>
                    <a:pt x="19" y="5670"/>
                  </a:lnTo>
                  <a:lnTo>
                    <a:pt x="8" y="5664"/>
                  </a:lnTo>
                  <a:lnTo>
                    <a:pt x="19" y="5670"/>
                  </a:lnTo>
                  <a:lnTo>
                    <a:pt x="19" y="4914"/>
                  </a:lnTo>
                  <a:lnTo>
                    <a:pt x="15" y="4898"/>
                  </a:lnTo>
                  <a:lnTo>
                    <a:pt x="19" y="4914"/>
                  </a:lnTo>
                  <a:lnTo>
                    <a:pt x="19" y="4238"/>
                  </a:lnTo>
                  <a:lnTo>
                    <a:pt x="19" y="4914"/>
                  </a:lnTo>
                  <a:lnTo>
                    <a:pt x="21" y="4940"/>
                  </a:lnTo>
                  <a:lnTo>
                    <a:pt x="24" y="5054"/>
                  </a:lnTo>
                  <a:lnTo>
                    <a:pt x="26" y="5109"/>
                  </a:lnTo>
                  <a:lnTo>
                    <a:pt x="30" y="5166"/>
                  </a:lnTo>
                  <a:lnTo>
                    <a:pt x="31" y="5173"/>
                  </a:lnTo>
                  <a:lnTo>
                    <a:pt x="31" y="5119"/>
                  </a:lnTo>
                  <a:lnTo>
                    <a:pt x="30" y="4957"/>
                  </a:lnTo>
                  <a:lnTo>
                    <a:pt x="30" y="4815"/>
                  </a:lnTo>
                  <a:lnTo>
                    <a:pt x="29" y="4833"/>
                  </a:lnTo>
                  <a:lnTo>
                    <a:pt x="27" y="4869"/>
                  </a:lnTo>
                  <a:lnTo>
                    <a:pt x="29" y="4833"/>
                  </a:lnTo>
                  <a:lnTo>
                    <a:pt x="30" y="4815"/>
                  </a:lnTo>
                  <a:lnTo>
                    <a:pt x="27" y="4244"/>
                  </a:lnTo>
                  <a:lnTo>
                    <a:pt x="30" y="4815"/>
                  </a:lnTo>
                  <a:lnTo>
                    <a:pt x="33" y="4664"/>
                  </a:lnTo>
                  <a:lnTo>
                    <a:pt x="33" y="4436"/>
                  </a:lnTo>
                  <a:lnTo>
                    <a:pt x="35" y="4233"/>
                  </a:lnTo>
                  <a:lnTo>
                    <a:pt x="33" y="4436"/>
                  </a:lnTo>
                  <a:lnTo>
                    <a:pt x="33" y="4664"/>
                  </a:lnTo>
                  <a:lnTo>
                    <a:pt x="30" y="4815"/>
                  </a:lnTo>
                  <a:lnTo>
                    <a:pt x="30" y="4957"/>
                  </a:lnTo>
                  <a:lnTo>
                    <a:pt x="31" y="5119"/>
                  </a:lnTo>
                  <a:lnTo>
                    <a:pt x="32" y="5182"/>
                  </a:lnTo>
                  <a:lnTo>
                    <a:pt x="33" y="5238"/>
                  </a:lnTo>
                  <a:lnTo>
                    <a:pt x="34" y="5296"/>
                  </a:lnTo>
                  <a:lnTo>
                    <a:pt x="33" y="5345"/>
                  </a:lnTo>
                  <a:lnTo>
                    <a:pt x="35" y="5681"/>
                  </a:lnTo>
                  <a:lnTo>
                    <a:pt x="48" y="5689"/>
                  </a:lnTo>
                  <a:lnTo>
                    <a:pt x="48" y="0"/>
                  </a:lnTo>
                  <a:lnTo>
                    <a:pt x="44" y="16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83" name="Freeform 100"/>
            <p:cNvSpPr/>
            <p:nvPr>
              <p:custDataLst>
                <p:tags r:id="rId113"/>
              </p:custDataLst>
            </p:nvPr>
          </p:nvSpPr>
          <p:spPr>
            <a:xfrm>
              <a:off x="2028" y="2575"/>
              <a:ext cx="6" cy="255"/>
            </a:xfrm>
            <a:custGeom>
              <a:cxnLst>
                <a:cxn ang="0">
                  <a:pos x="1" y="9"/>
                </a:cxn>
                <a:cxn ang="0">
                  <a:pos x="0" y="0"/>
                </a:cxn>
                <a:cxn ang="0">
                  <a:pos x="0" y="251"/>
                </a:cxn>
                <a:cxn ang="0">
                  <a:pos x="6" y="255"/>
                </a:cxn>
                <a:cxn ang="0">
                  <a:pos x="5" y="143"/>
                </a:cxn>
                <a:cxn ang="0">
                  <a:pos x="4" y="158"/>
                </a:cxn>
                <a:cxn ang="0">
                  <a:pos x="5" y="143"/>
                </a:cxn>
                <a:cxn ang="0">
                  <a:pos x="5" y="86"/>
                </a:cxn>
                <a:cxn ang="0">
                  <a:pos x="4" y="84"/>
                </a:cxn>
                <a:cxn ang="0">
                  <a:pos x="3" y="65"/>
                </a:cxn>
                <a:cxn ang="0">
                  <a:pos x="2" y="47"/>
                </a:cxn>
                <a:cxn ang="0">
                  <a:pos x="1" y="9"/>
                </a:cxn>
              </a:cxnLst>
              <a:rect l="l" t="t" r="r" b="b"/>
              <a:pathLst>
                <a:path w="16" h="767">
                  <a:moveTo>
                    <a:pt x="2" y="26"/>
                  </a:moveTo>
                  <a:lnTo>
                    <a:pt x="0" y="0"/>
                  </a:lnTo>
                  <a:lnTo>
                    <a:pt x="0" y="756"/>
                  </a:lnTo>
                  <a:lnTo>
                    <a:pt x="16" y="767"/>
                  </a:lnTo>
                  <a:lnTo>
                    <a:pt x="14" y="431"/>
                  </a:lnTo>
                  <a:lnTo>
                    <a:pt x="11" y="475"/>
                  </a:lnTo>
                  <a:lnTo>
                    <a:pt x="14" y="431"/>
                  </a:lnTo>
                  <a:lnTo>
                    <a:pt x="12" y="259"/>
                  </a:lnTo>
                  <a:lnTo>
                    <a:pt x="11" y="252"/>
                  </a:lnTo>
                  <a:lnTo>
                    <a:pt x="7" y="195"/>
                  </a:lnTo>
                  <a:lnTo>
                    <a:pt x="5" y="140"/>
                  </a:lnTo>
                  <a:lnTo>
                    <a:pt x="2" y="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84" name="Freeform 101"/>
            <p:cNvSpPr/>
            <p:nvPr>
              <p:custDataLst>
                <p:tags r:id="rId114"/>
              </p:custDataLst>
            </p:nvPr>
          </p:nvSpPr>
          <p:spPr>
            <a:xfrm>
              <a:off x="2032" y="2643"/>
              <a:ext cx="1" cy="21"/>
            </a:xfrm>
            <a:custGeom>
              <a:cxnLst>
                <a:cxn ang="0">
                  <a:pos x="1" y="21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1" y="21"/>
                </a:cxn>
              </a:cxnLst>
              <a:rect l="l" t="t" r="r" b="b"/>
              <a:pathLst>
                <a:path w="1" h="62">
                  <a:moveTo>
                    <a:pt x="1" y="63"/>
                  </a:moveTo>
                  <a:lnTo>
                    <a:pt x="0" y="0"/>
                  </a:lnTo>
                  <a:lnTo>
                    <a:pt x="0" y="54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85" name="Freeform 102"/>
            <p:cNvSpPr/>
            <p:nvPr>
              <p:custDataLst>
                <p:tags r:id="rId115"/>
              </p:custDataLst>
            </p:nvPr>
          </p:nvSpPr>
          <p:spPr>
            <a:xfrm>
              <a:off x="2032" y="2661"/>
              <a:ext cx="1" cy="57"/>
            </a:xfrm>
            <a:custGeom>
              <a:cxnLst>
                <a:cxn ang="0">
                  <a:pos x="0" y="3"/>
                </a:cxn>
                <a:cxn ang="0">
                  <a:pos x="0" y="0"/>
                </a:cxn>
                <a:cxn ang="0">
                  <a:pos x="1" y="57"/>
                </a:cxn>
                <a:cxn ang="0">
                  <a:pos x="1" y="41"/>
                </a:cxn>
                <a:cxn ang="0">
                  <a:pos x="1" y="22"/>
                </a:cxn>
                <a:cxn ang="0">
                  <a:pos x="0" y="3"/>
                </a:cxn>
              </a:cxnLst>
              <a:rect l="l" t="t" r="r" b="b"/>
              <a:pathLst>
                <a:path w="3" h="172">
                  <a:moveTo>
                    <a:pt x="1" y="9"/>
                  </a:moveTo>
                  <a:lnTo>
                    <a:pt x="0" y="0"/>
                  </a:lnTo>
                  <a:lnTo>
                    <a:pt x="2" y="172"/>
                  </a:lnTo>
                  <a:lnTo>
                    <a:pt x="3" y="123"/>
                  </a:lnTo>
                  <a:lnTo>
                    <a:pt x="2" y="65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86" name="Freeform 103"/>
            <p:cNvSpPr/>
            <p:nvPr>
              <p:custDataLst>
                <p:tags r:id="rId116"/>
              </p:custDataLst>
            </p:nvPr>
          </p:nvSpPr>
          <p:spPr>
            <a:xfrm>
              <a:off x="2034" y="2830"/>
              <a:ext cx="4" cy="13"/>
            </a:xfrm>
            <a:custGeom>
              <a:cxnLst>
                <a:cxn ang="0">
                  <a:pos x="4" y="13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4" y="13"/>
                </a:cxn>
              </a:cxnLst>
              <a:rect l="l" t="t" r="r" b="b"/>
              <a:pathLst>
                <a:path w="13" h="37">
                  <a:moveTo>
                    <a:pt x="13" y="37"/>
                  </a:moveTo>
                  <a:lnTo>
                    <a:pt x="13" y="8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3" y="3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87" name="Freeform 104"/>
            <p:cNvSpPr/>
            <p:nvPr>
              <p:custDataLst>
                <p:tags r:id="rId117"/>
              </p:custDataLst>
            </p:nvPr>
          </p:nvSpPr>
          <p:spPr>
            <a:xfrm>
              <a:off x="2060" y="3003"/>
              <a:ext cx="1" cy="2"/>
            </a:xfrm>
            <a:custGeom>
              <a:cxnLst>
                <a:cxn ang="0">
                  <a:pos x="0" y="0"/>
                </a:cxn>
                <a:cxn ang="0">
                  <a:pos x="0" y="2"/>
                </a:cxn>
                <a:cxn ang="0">
                  <a:pos x="1" y="1"/>
                </a:cxn>
                <a:cxn ang="0">
                  <a:pos x="0" y="0"/>
                </a:cxn>
              </a:cxnLst>
              <a:rect l="l" t="t" r="r" b="b"/>
              <a:pathLst>
                <a:path w="2" h="7">
                  <a:moveTo>
                    <a:pt x="0" y="0"/>
                  </a:moveTo>
                  <a:lnTo>
                    <a:pt x="0" y="7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D6D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88" name="Freeform 105"/>
            <p:cNvSpPr/>
            <p:nvPr>
              <p:custDataLst>
                <p:tags r:id="rId118"/>
              </p:custDataLst>
            </p:nvPr>
          </p:nvSpPr>
          <p:spPr>
            <a:xfrm>
              <a:off x="2058" y="3000"/>
              <a:ext cx="2" cy="5"/>
            </a:xfrm>
            <a:custGeom>
              <a:cxnLst>
                <a:cxn ang="0">
                  <a:pos x="2" y="5"/>
                </a:cxn>
                <a:cxn ang="0">
                  <a:pos x="2" y="3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2" y="5"/>
                </a:cxn>
                <a:cxn ang="0">
                  <a:pos x="2" y="5"/>
                </a:cxn>
              </a:cxnLst>
              <a:rect l="l" t="t" r="r" b="b"/>
              <a:pathLst>
                <a:path w="6" h="17">
                  <a:moveTo>
                    <a:pt x="6" y="17"/>
                  </a:moveTo>
                  <a:lnTo>
                    <a:pt x="6" y="10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12"/>
                  </a:lnTo>
                  <a:lnTo>
                    <a:pt x="3" y="14"/>
                  </a:lnTo>
                  <a:lnTo>
                    <a:pt x="5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D8D8D8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89" name="Freeform 106"/>
            <p:cNvSpPr/>
            <p:nvPr>
              <p:custDataLst>
                <p:tags r:id="rId119"/>
              </p:custDataLst>
            </p:nvPr>
          </p:nvSpPr>
          <p:spPr>
            <a:xfrm>
              <a:off x="2056" y="2997"/>
              <a:ext cx="2" cy="5"/>
            </a:xfrm>
            <a:custGeom>
              <a:cxnLst>
                <a:cxn ang="0">
                  <a:pos x="2" y="5"/>
                </a:cxn>
                <a:cxn ang="0">
                  <a:pos x="2" y="3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2" y="5"/>
                </a:cxn>
              </a:cxnLst>
              <a:rect l="l" t="t" r="r" b="b"/>
              <a:pathLst>
                <a:path w="5" h="16">
                  <a:moveTo>
                    <a:pt x="5" y="16"/>
                  </a:moveTo>
                  <a:lnTo>
                    <a:pt x="5" y="8"/>
                  </a:lnTo>
                  <a:lnTo>
                    <a:pt x="0" y="0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DADADA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90" name="Freeform 107"/>
            <p:cNvSpPr/>
            <p:nvPr>
              <p:custDataLst>
                <p:tags r:id="rId120"/>
              </p:custDataLst>
            </p:nvPr>
          </p:nvSpPr>
          <p:spPr>
            <a:xfrm>
              <a:off x="2052" y="2991"/>
              <a:ext cx="2" cy="5"/>
            </a:xfrm>
            <a:custGeom>
              <a:cxnLst>
                <a:cxn ang="0">
                  <a:pos x="0" y="0"/>
                </a:cxn>
                <a:cxn ang="0">
                  <a:pos x="0" y="3"/>
                </a:cxn>
                <a:cxn ang="0">
                  <a:pos x="2" y="5"/>
                </a:cxn>
                <a:cxn ang="0">
                  <a:pos x="2" y="3"/>
                </a:cxn>
                <a:cxn ang="0">
                  <a:pos x="0" y="0"/>
                </a:cxn>
              </a:cxnLst>
              <a:rect l="l" t="t" r="r" b="b"/>
              <a:pathLst>
                <a:path w="6" h="17">
                  <a:moveTo>
                    <a:pt x="0" y="0"/>
                  </a:moveTo>
                  <a:lnTo>
                    <a:pt x="0" y="9"/>
                  </a:lnTo>
                  <a:lnTo>
                    <a:pt x="6" y="17"/>
                  </a:lnTo>
                  <a:lnTo>
                    <a:pt x="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91" name="Freeform 108"/>
            <p:cNvSpPr/>
            <p:nvPr>
              <p:custDataLst>
                <p:tags r:id="rId121"/>
              </p:custDataLst>
            </p:nvPr>
          </p:nvSpPr>
          <p:spPr>
            <a:xfrm>
              <a:off x="2050" y="2988"/>
              <a:ext cx="2" cy="6"/>
            </a:xfrm>
            <a:custGeom>
              <a:cxnLst>
                <a:cxn ang="0">
                  <a:pos x="2" y="6"/>
                </a:cxn>
                <a:cxn ang="0">
                  <a:pos x="2" y="3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2" y="6"/>
                </a:cxn>
              </a:cxnLst>
              <a:rect l="l" t="t" r="r" b="b"/>
              <a:pathLst>
                <a:path w="5" h="17">
                  <a:moveTo>
                    <a:pt x="5" y="17"/>
                  </a:moveTo>
                  <a:lnTo>
                    <a:pt x="5" y="8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2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CCCCCC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92" name="Freeform 109"/>
            <p:cNvSpPr/>
            <p:nvPr>
              <p:custDataLst>
                <p:tags r:id="rId122"/>
              </p:custDataLst>
            </p:nvPr>
          </p:nvSpPr>
          <p:spPr>
            <a:xfrm>
              <a:off x="2054" y="2994"/>
              <a:ext cx="2" cy="5"/>
            </a:xfrm>
            <a:custGeom>
              <a:cxnLst>
                <a:cxn ang="0">
                  <a:pos x="2" y="5"/>
                </a:cxn>
                <a:cxn ang="0">
                  <a:pos x="2" y="3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5"/>
                </a:cxn>
              </a:cxnLst>
              <a:rect l="l" t="t" r="r" b="b"/>
              <a:pathLst>
                <a:path w="6" h="17">
                  <a:moveTo>
                    <a:pt x="6" y="17"/>
                  </a:moveTo>
                  <a:lnTo>
                    <a:pt x="6" y="10"/>
                  </a:lnTo>
                  <a:lnTo>
                    <a:pt x="0" y="0"/>
                  </a:lnTo>
                  <a:lnTo>
                    <a:pt x="0" y="8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DBDBDB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93" name="Freeform 110"/>
            <p:cNvSpPr/>
            <p:nvPr>
              <p:custDataLst>
                <p:tags r:id="rId123"/>
              </p:custDataLst>
            </p:nvPr>
          </p:nvSpPr>
          <p:spPr>
            <a:xfrm>
              <a:off x="1988" y="2985"/>
              <a:ext cx="84" cy="409"/>
            </a:xfrm>
            <a:custGeom>
              <a:cxnLst>
                <a:cxn ang="0">
                  <a:pos x="71" y="20"/>
                </a:cxn>
                <a:cxn ang="0">
                  <a:pos x="67" y="13"/>
                </a:cxn>
                <a:cxn ang="0">
                  <a:pos x="62" y="7"/>
                </a:cxn>
                <a:cxn ang="0">
                  <a:pos x="62" y="9"/>
                </a:cxn>
                <a:cxn ang="0">
                  <a:pos x="58" y="10"/>
                </a:cxn>
                <a:cxn ang="0">
                  <a:pos x="58" y="10"/>
                </a:cxn>
                <a:cxn ang="0">
                  <a:pos x="53" y="9"/>
                </a:cxn>
                <a:cxn ang="0">
                  <a:pos x="62" y="20"/>
                </a:cxn>
                <a:cxn ang="0">
                  <a:pos x="53" y="9"/>
                </a:cxn>
                <a:cxn ang="0">
                  <a:pos x="40" y="7"/>
                </a:cxn>
                <a:cxn ang="0">
                  <a:pos x="47" y="6"/>
                </a:cxn>
                <a:cxn ang="0">
                  <a:pos x="43" y="1"/>
                </a:cxn>
                <a:cxn ang="0">
                  <a:pos x="39" y="7"/>
                </a:cxn>
                <a:cxn ang="0">
                  <a:pos x="34" y="9"/>
                </a:cxn>
                <a:cxn ang="0">
                  <a:pos x="28" y="8"/>
                </a:cxn>
                <a:cxn ang="0">
                  <a:pos x="28" y="5"/>
                </a:cxn>
                <a:cxn ang="0">
                  <a:pos x="28" y="0"/>
                </a:cxn>
                <a:cxn ang="0">
                  <a:pos x="21" y="7"/>
                </a:cxn>
                <a:cxn ang="0">
                  <a:pos x="14" y="18"/>
                </a:cxn>
                <a:cxn ang="0">
                  <a:pos x="8" y="33"/>
                </a:cxn>
                <a:cxn ang="0">
                  <a:pos x="2" y="58"/>
                </a:cxn>
                <a:cxn ang="0">
                  <a:pos x="0" y="85"/>
                </a:cxn>
                <a:cxn ang="0">
                  <a:pos x="0" y="328"/>
                </a:cxn>
                <a:cxn ang="0">
                  <a:pos x="1" y="345"/>
                </a:cxn>
                <a:cxn ang="0">
                  <a:pos x="4" y="361"/>
                </a:cxn>
                <a:cxn ang="0">
                  <a:pos x="9" y="376"/>
                </a:cxn>
                <a:cxn ang="0">
                  <a:pos x="15" y="388"/>
                </a:cxn>
                <a:cxn ang="0">
                  <a:pos x="22" y="398"/>
                </a:cxn>
                <a:cxn ang="0">
                  <a:pos x="29" y="405"/>
                </a:cxn>
                <a:cxn ang="0">
                  <a:pos x="38" y="408"/>
                </a:cxn>
                <a:cxn ang="0">
                  <a:pos x="46" y="408"/>
                </a:cxn>
                <a:cxn ang="0">
                  <a:pos x="48" y="407"/>
                </a:cxn>
                <a:cxn ang="0">
                  <a:pos x="49" y="407"/>
                </a:cxn>
                <a:cxn ang="0">
                  <a:pos x="52" y="406"/>
                </a:cxn>
                <a:cxn ang="0">
                  <a:pos x="58" y="402"/>
                </a:cxn>
                <a:cxn ang="0">
                  <a:pos x="62" y="397"/>
                </a:cxn>
                <a:cxn ang="0">
                  <a:pos x="63" y="396"/>
                </a:cxn>
                <a:cxn ang="0">
                  <a:pos x="66" y="391"/>
                </a:cxn>
                <a:cxn ang="0">
                  <a:pos x="71" y="383"/>
                </a:cxn>
                <a:cxn ang="0">
                  <a:pos x="77" y="369"/>
                </a:cxn>
                <a:cxn ang="0">
                  <a:pos x="81" y="354"/>
                </a:cxn>
                <a:cxn ang="0">
                  <a:pos x="82" y="343"/>
                </a:cxn>
                <a:cxn ang="0">
                  <a:pos x="83" y="337"/>
                </a:cxn>
                <a:cxn ang="0">
                  <a:pos x="84" y="319"/>
                </a:cxn>
                <a:cxn ang="0">
                  <a:pos x="84" y="76"/>
                </a:cxn>
                <a:cxn ang="0">
                  <a:pos x="82" y="59"/>
                </a:cxn>
                <a:cxn ang="0">
                  <a:pos x="77" y="35"/>
                </a:cxn>
                <a:cxn ang="0">
                  <a:pos x="71" y="22"/>
                </a:cxn>
              </a:cxnLst>
              <a:rect l="l" t="t" r="r" b="b"/>
              <a:pathLst>
                <a:path w="253" h="1226">
                  <a:moveTo>
                    <a:pt x="215" y="65"/>
                  </a:moveTo>
                  <a:lnTo>
                    <a:pt x="214" y="61"/>
                  </a:lnTo>
                  <a:lnTo>
                    <a:pt x="207" y="49"/>
                  </a:lnTo>
                  <a:lnTo>
                    <a:pt x="201" y="39"/>
                  </a:lnTo>
                  <a:lnTo>
                    <a:pt x="194" y="29"/>
                  </a:lnTo>
                  <a:lnTo>
                    <a:pt x="187" y="21"/>
                  </a:lnTo>
                  <a:lnTo>
                    <a:pt x="187" y="24"/>
                  </a:lnTo>
                  <a:lnTo>
                    <a:pt x="187" y="26"/>
                  </a:lnTo>
                  <a:lnTo>
                    <a:pt x="175" y="29"/>
                  </a:lnTo>
                  <a:lnTo>
                    <a:pt x="176" y="30"/>
                  </a:lnTo>
                  <a:lnTo>
                    <a:pt x="180" y="36"/>
                  </a:lnTo>
                  <a:lnTo>
                    <a:pt x="176" y="30"/>
                  </a:lnTo>
                  <a:lnTo>
                    <a:pt x="171" y="29"/>
                  </a:lnTo>
                  <a:lnTo>
                    <a:pt x="161" y="27"/>
                  </a:lnTo>
                  <a:lnTo>
                    <a:pt x="172" y="45"/>
                  </a:lnTo>
                  <a:lnTo>
                    <a:pt x="186" y="59"/>
                  </a:lnTo>
                  <a:lnTo>
                    <a:pt x="172" y="45"/>
                  </a:lnTo>
                  <a:lnTo>
                    <a:pt x="161" y="27"/>
                  </a:lnTo>
                  <a:lnTo>
                    <a:pt x="148" y="22"/>
                  </a:lnTo>
                  <a:lnTo>
                    <a:pt x="121" y="22"/>
                  </a:lnTo>
                  <a:lnTo>
                    <a:pt x="148" y="22"/>
                  </a:lnTo>
                  <a:lnTo>
                    <a:pt x="143" y="18"/>
                  </a:lnTo>
                  <a:lnTo>
                    <a:pt x="141" y="15"/>
                  </a:lnTo>
                  <a:lnTo>
                    <a:pt x="130" y="4"/>
                  </a:lnTo>
                  <a:lnTo>
                    <a:pt x="123" y="10"/>
                  </a:lnTo>
                  <a:lnTo>
                    <a:pt x="117" y="21"/>
                  </a:lnTo>
                  <a:lnTo>
                    <a:pt x="105" y="26"/>
                  </a:lnTo>
                  <a:lnTo>
                    <a:pt x="103" y="26"/>
                  </a:lnTo>
                  <a:lnTo>
                    <a:pt x="85" y="29"/>
                  </a:lnTo>
                  <a:lnTo>
                    <a:pt x="85" y="24"/>
                  </a:lnTo>
                  <a:lnTo>
                    <a:pt x="85" y="17"/>
                  </a:lnTo>
                  <a:lnTo>
                    <a:pt x="85" y="16"/>
                  </a:lnTo>
                  <a:lnTo>
                    <a:pt x="85" y="9"/>
                  </a:lnTo>
                  <a:lnTo>
                    <a:pt x="85" y="0"/>
                  </a:lnTo>
                  <a:lnTo>
                    <a:pt x="73" y="9"/>
                  </a:lnTo>
                  <a:lnTo>
                    <a:pt x="62" y="21"/>
                  </a:lnTo>
                  <a:lnTo>
                    <a:pt x="52" y="35"/>
                  </a:lnTo>
                  <a:lnTo>
                    <a:pt x="42" y="53"/>
                  </a:lnTo>
                  <a:lnTo>
                    <a:pt x="37" y="65"/>
                  </a:lnTo>
                  <a:lnTo>
                    <a:pt x="24" y="99"/>
                  </a:lnTo>
                  <a:lnTo>
                    <a:pt x="13" y="134"/>
                  </a:lnTo>
                  <a:lnTo>
                    <a:pt x="6" y="173"/>
                  </a:lnTo>
                  <a:lnTo>
                    <a:pt x="1" y="213"/>
                  </a:lnTo>
                  <a:lnTo>
                    <a:pt x="0" y="256"/>
                  </a:lnTo>
                  <a:lnTo>
                    <a:pt x="0" y="957"/>
                  </a:lnTo>
                  <a:lnTo>
                    <a:pt x="0" y="983"/>
                  </a:lnTo>
                  <a:lnTo>
                    <a:pt x="2" y="1010"/>
                  </a:lnTo>
                  <a:lnTo>
                    <a:pt x="4" y="1035"/>
                  </a:lnTo>
                  <a:lnTo>
                    <a:pt x="9" y="1060"/>
                  </a:lnTo>
                  <a:lnTo>
                    <a:pt x="13" y="1083"/>
                  </a:lnTo>
                  <a:lnTo>
                    <a:pt x="20" y="1105"/>
                  </a:lnTo>
                  <a:lnTo>
                    <a:pt x="27" y="1126"/>
                  </a:lnTo>
                  <a:lnTo>
                    <a:pt x="37" y="1147"/>
                  </a:lnTo>
                  <a:lnTo>
                    <a:pt x="46" y="1164"/>
                  </a:lnTo>
                  <a:lnTo>
                    <a:pt x="56" y="1181"/>
                  </a:lnTo>
                  <a:lnTo>
                    <a:pt x="66" y="1194"/>
                  </a:lnTo>
                  <a:lnTo>
                    <a:pt x="77" y="1206"/>
                  </a:lnTo>
                  <a:lnTo>
                    <a:pt x="88" y="1214"/>
                  </a:lnTo>
                  <a:lnTo>
                    <a:pt x="101" y="1221"/>
                  </a:lnTo>
                  <a:lnTo>
                    <a:pt x="113" y="1224"/>
                  </a:lnTo>
                  <a:lnTo>
                    <a:pt x="126" y="1226"/>
                  </a:lnTo>
                  <a:lnTo>
                    <a:pt x="138" y="1224"/>
                  </a:lnTo>
                  <a:lnTo>
                    <a:pt x="144" y="1222"/>
                  </a:lnTo>
                  <a:lnTo>
                    <a:pt x="144" y="1221"/>
                  </a:lnTo>
                  <a:lnTo>
                    <a:pt x="145" y="1221"/>
                  </a:lnTo>
                  <a:lnTo>
                    <a:pt x="147" y="1221"/>
                  </a:lnTo>
                  <a:lnTo>
                    <a:pt x="151" y="1221"/>
                  </a:lnTo>
                  <a:lnTo>
                    <a:pt x="156" y="1217"/>
                  </a:lnTo>
                  <a:lnTo>
                    <a:pt x="162" y="1214"/>
                  </a:lnTo>
                  <a:lnTo>
                    <a:pt x="174" y="1206"/>
                  </a:lnTo>
                  <a:lnTo>
                    <a:pt x="184" y="1194"/>
                  </a:lnTo>
                  <a:lnTo>
                    <a:pt x="186" y="1190"/>
                  </a:lnTo>
                  <a:lnTo>
                    <a:pt x="187" y="1188"/>
                  </a:lnTo>
                  <a:lnTo>
                    <a:pt x="189" y="1187"/>
                  </a:lnTo>
                  <a:lnTo>
                    <a:pt x="196" y="1181"/>
                  </a:lnTo>
                  <a:lnTo>
                    <a:pt x="200" y="1173"/>
                  </a:lnTo>
                  <a:lnTo>
                    <a:pt x="205" y="1164"/>
                  </a:lnTo>
                  <a:lnTo>
                    <a:pt x="215" y="1147"/>
                  </a:lnTo>
                  <a:lnTo>
                    <a:pt x="223" y="1126"/>
                  </a:lnTo>
                  <a:lnTo>
                    <a:pt x="231" y="1105"/>
                  </a:lnTo>
                  <a:lnTo>
                    <a:pt x="237" y="1083"/>
                  </a:lnTo>
                  <a:lnTo>
                    <a:pt x="243" y="1060"/>
                  </a:lnTo>
                  <a:lnTo>
                    <a:pt x="247" y="1035"/>
                  </a:lnTo>
                  <a:lnTo>
                    <a:pt x="247" y="1028"/>
                  </a:lnTo>
                  <a:lnTo>
                    <a:pt x="248" y="1022"/>
                  </a:lnTo>
                  <a:lnTo>
                    <a:pt x="250" y="1010"/>
                  </a:lnTo>
                  <a:lnTo>
                    <a:pt x="252" y="983"/>
                  </a:lnTo>
                  <a:lnTo>
                    <a:pt x="253" y="957"/>
                  </a:lnTo>
                  <a:lnTo>
                    <a:pt x="253" y="256"/>
                  </a:lnTo>
                  <a:lnTo>
                    <a:pt x="252" y="228"/>
                  </a:lnTo>
                  <a:lnTo>
                    <a:pt x="250" y="202"/>
                  </a:lnTo>
                  <a:lnTo>
                    <a:pt x="247" y="176"/>
                  </a:lnTo>
                  <a:lnTo>
                    <a:pt x="243" y="151"/>
                  </a:lnTo>
                  <a:lnTo>
                    <a:pt x="231" y="106"/>
                  </a:lnTo>
                  <a:lnTo>
                    <a:pt x="223" y="85"/>
                  </a:lnTo>
                  <a:lnTo>
                    <a:pt x="215" y="6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94" name="Freeform 111"/>
            <p:cNvSpPr/>
            <p:nvPr>
              <p:custDataLst>
                <p:tags r:id="rId124"/>
              </p:custDataLst>
            </p:nvPr>
          </p:nvSpPr>
          <p:spPr>
            <a:xfrm>
              <a:off x="2030" y="2909"/>
              <a:ext cx="5" cy="61"/>
            </a:xfrm>
            <a:custGeom>
              <a:cxnLst>
                <a:cxn ang="0">
                  <a:pos x="5" y="1"/>
                </a:cxn>
                <a:cxn ang="0">
                  <a:pos x="0" y="0"/>
                </a:cxn>
                <a:cxn ang="0">
                  <a:pos x="0" y="61"/>
                </a:cxn>
                <a:cxn ang="0">
                  <a:pos x="3" y="61"/>
                </a:cxn>
                <a:cxn ang="0">
                  <a:pos x="4" y="61"/>
                </a:cxn>
                <a:cxn ang="0">
                  <a:pos x="5" y="1"/>
                </a:cxn>
              </a:cxnLst>
              <a:rect l="l" t="t" r="r" b="b"/>
              <a:pathLst>
                <a:path w="14" h="181">
                  <a:moveTo>
                    <a:pt x="14" y="2"/>
                  </a:moveTo>
                  <a:lnTo>
                    <a:pt x="0" y="0"/>
                  </a:lnTo>
                  <a:lnTo>
                    <a:pt x="0" y="181"/>
                  </a:lnTo>
                  <a:lnTo>
                    <a:pt x="9" y="181"/>
                  </a:lnTo>
                  <a:lnTo>
                    <a:pt x="11" y="181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95" name="Freeform 112"/>
            <p:cNvSpPr/>
            <p:nvPr>
              <p:custDataLst>
                <p:tags r:id="rId125"/>
              </p:custDataLst>
            </p:nvPr>
          </p:nvSpPr>
          <p:spPr>
            <a:xfrm>
              <a:off x="2024" y="2909"/>
              <a:ext cx="6" cy="61"/>
            </a:xfrm>
            <a:custGeom>
              <a:cxnLst>
                <a:cxn ang="0">
                  <a:pos x="6" y="1"/>
                </a:cxn>
                <a:cxn ang="0">
                  <a:pos x="0" y="0"/>
                </a:cxn>
                <a:cxn ang="0">
                  <a:pos x="0" y="61"/>
                </a:cxn>
                <a:cxn ang="0">
                  <a:pos x="1" y="61"/>
                </a:cxn>
                <a:cxn ang="0">
                  <a:pos x="2" y="61"/>
                </a:cxn>
                <a:cxn ang="0">
                  <a:pos x="2" y="61"/>
                </a:cxn>
                <a:cxn ang="0">
                  <a:pos x="3" y="54"/>
                </a:cxn>
                <a:cxn ang="0">
                  <a:pos x="2" y="61"/>
                </a:cxn>
                <a:cxn ang="0">
                  <a:pos x="4" y="61"/>
                </a:cxn>
                <a:cxn ang="0">
                  <a:pos x="4" y="56"/>
                </a:cxn>
                <a:cxn ang="0">
                  <a:pos x="4" y="61"/>
                </a:cxn>
                <a:cxn ang="0">
                  <a:pos x="6" y="61"/>
                </a:cxn>
                <a:cxn ang="0">
                  <a:pos x="6" y="1"/>
                </a:cxn>
              </a:cxnLst>
              <a:rect l="l" t="t" r="r" b="b"/>
              <a:pathLst>
                <a:path w="19" h="183">
                  <a:moveTo>
                    <a:pt x="19" y="2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" y="183"/>
                  </a:lnTo>
                  <a:lnTo>
                    <a:pt x="5" y="183"/>
                  </a:lnTo>
                  <a:lnTo>
                    <a:pt x="7" y="183"/>
                  </a:lnTo>
                  <a:lnTo>
                    <a:pt x="9" y="163"/>
                  </a:lnTo>
                  <a:lnTo>
                    <a:pt x="7" y="183"/>
                  </a:lnTo>
                  <a:lnTo>
                    <a:pt x="13" y="183"/>
                  </a:lnTo>
                  <a:lnTo>
                    <a:pt x="13" y="169"/>
                  </a:lnTo>
                  <a:lnTo>
                    <a:pt x="13" y="183"/>
                  </a:lnTo>
                  <a:lnTo>
                    <a:pt x="19" y="18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96" name="Freeform 113"/>
            <p:cNvSpPr/>
            <p:nvPr>
              <p:custDataLst>
                <p:tags r:id="rId126"/>
              </p:custDataLst>
            </p:nvPr>
          </p:nvSpPr>
          <p:spPr>
            <a:xfrm>
              <a:off x="2034" y="2910"/>
              <a:ext cx="6" cy="60"/>
            </a:xfrm>
            <a:custGeom>
              <a:cxnLst>
                <a:cxn ang="0">
                  <a:pos x="6" y="1"/>
                </a:cxn>
                <a:cxn ang="0">
                  <a:pos x="1" y="0"/>
                </a:cxn>
                <a:cxn ang="0">
                  <a:pos x="0" y="60"/>
                </a:cxn>
                <a:cxn ang="0">
                  <a:pos x="6" y="60"/>
                </a:cxn>
                <a:cxn ang="0">
                  <a:pos x="6" y="1"/>
                </a:cxn>
              </a:cxnLst>
              <a:rect l="l" t="t" r="r" b="b"/>
              <a:pathLst>
                <a:path w="18" h="180">
                  <a:moveTo>
                    <a:pt x="18" y="4"/>
                  </a:moveTo>
                  <a:lnTo>
                    <a:pt x="3" y="0"/>
                  </a:lnTo>
                  <a:lnTo>
                    <a:pt x="0" y="179"/>
                  </a:lnTo>
                  <a:lnTo>
                    <a:pt x="18" y="180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97" name="Freeform 114"/>
            <p:cNvSpPr/>
            <p:nvPr>
              <p:custDataLst>
                <p:tags r:id="rId127"/>
              </p:custDataLst>
            </p:nvPr>
          </p:nvSpPr>
          <p:spPr>
            <a:xfrm>
              <a:off x="2045" y="2979"/>
              <a:ext cx="2" cy="6"/>
            </a:xfrm>
            <a:custGeom>
              <a:cxnLst>
                <a:cxn ang="0">
                  <a:pos x="2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6"/>
                </a:cxn>
                <a:cxn ang="0">
                  <a:pos x="2" y="3"/>
                </a:cxn>
              </a:cxnLst>
              <a:rect l="l" t="t" r="r" b="b"/>
              <a:pathLst>
                <a:path w="6" h="18">
                  <a:moveTo>
                    <a:pt x="6" y="1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" y="17"/>
                  </a:lnTo>
                  <a:lnTo>
                    <a:pt x="6" y="18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rgbClr val="E4E4E4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98" name="Freeform 115"/>
            <p:cNvSpPr/>
            <p:nvPr>
              <p:custDataLst>
                <p:tags r:id="rId128"/>
              </p:custDataLst>
            </p:nvPr>
          </p:nvSpPr>
          <p:spPr>
            <a:xfrm>
              <a:off x="2048" y="2985"/>
              <a:ext cx="1" cy="1"/>
            </a:xfrm>
            <a:custGeom>
              <a:cxnLst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0" y="0"/>
                </a:cxn>
              </a:cxnLst>
              <a:rect l="l" t="t" r="r" b="b"/>
              <a:pathLst>
                <a:path w="1" h="3">
                  <a:moveTo>
                    <a:pt x="0" y="0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1E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99" name="Freeform 116"/>
            <p:cNvSpPr/>
            <p:nvPr>
              <p:custDataLst>
                <p:tags r:id="rId129"/>
              </p:custDataLst>
            </p:nvPr>
          </p:nvSpPr>
          <p:spPr>
            <a:xfrm>
              <a:off x="2047" y="2982"/>
              <a:ext cx="1" cy="4"/>
            </a:xfrm>
            <a:custGeom>
              <a:cxnLst>
                <a:cxn ang="0">
                  <a:pos x="1" y="4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1" y="4"/>
                </a:cxn>
              </a:cxnLst>
              <a:rect l="l" t="t" r="r" b="b"/>
              <a:pathLst>
                <a:path w="5" h="11">
                  <a:moveTo>
                    <a:pt x="5" y="11"/>
                  </a:moveTo>
                  <a:lnTo>
                    <a:pt x="5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rgbClr val="E3E3E3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00" name="Freeform 117"/>
            <p:cNvSpPr/>
            <p:nvPr>
              <p:custDataLst>
                <p:tags r:id="rId130"/>
              </p:custDataLst>
            </p:nvPr>
          </p:nvSpPr>
          <p:spPr>
            <a:xfrm>
              <a:off x="2043" y="2975"/>
              <a:ext cx="2" cy="9"/>
            </a:xfrm>
            <a:custGeom>
              <a:cxnLst>
                <a:cxn ang="0">
                  <a:pos x="2" y="9"/>
                </a:cxn>
                <a:cxn ang="0">
                  <a:pos x="2" y="3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" y="8"/>
                </a:cxn>
                <a:cxn ang="0">
                  <a:pos x="1" y="8"/>
                </a:cxn>
                <a:cxn ang="0">
                  <a:pos x="1" y="9"/>
                </a:cxn>
                <a:cxn ang="0">
                  <a:pos x="2" y="9"/>
                </a:cxn>
              </a:cxnLst>
              <a:rect l="l" t="t" r="r" b="b"/>
              <a:pathLst>
                <a:path w="6" h="26">
                  <a:moveTo>
                    <a:pt x="6" y="26"/>
                  </a:moveTo>
                  <a:lnTo>
                    <a:pt x="6" y="1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E7E7E7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01" name="Freeform 118"/>
            <p:cNvSpPr/>
            <p:nvPr>
              <p:custDataLst>
                <p:tags r:id="rId131"/>
              </p:custDataLst>
            </p:nvPr>
          </p:nvSpPr>
          <p:spPr>
            <a:xfrm>
              <a:off x="2041" y="2973"/>
              <a:ext cx="2" cy="9"/>
            </a:xfrm>
            <a:custGeom>
              <a:cxnLst>
                <a:cxn ang="0">
                  <a:pos x="2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2" y="5"/>
                </a:cxn>
                <a:cxn ang="0">
                  <a:pos x="2" y="6"/>
                </a:cxn>
                <a:cxn ang="0">
                  <a:pos x="2" y="8"/>
                </a:cxn>
                <a:cxn ang="0">
                  <a:pos x="2" y="9"/>
                </a:cxn>
                <a:cxn ang="0">
                  <a:pos x="2" y="9"/>
                </a:cxn>
                <a:cxn ang="0">
                  <a:pos x="2" y="3"/>
                </a:cxn>
              </a:cxnLst>
              <a:rect l="l" t="t" r="r" b="b"/>
              <a:pathLst>
                <a:path w="5" h="27">
                  <a:moveTo>
                    <a:pt x="5" y="8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" y="16"/>
                  </a:lnTo>
                  <a:lnTo>
                    <a:pt x="4" y="19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5" y="27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E8E8E8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02" name="Freeform 119"/>
            <p:cNvSpPr/>
            <p:nvPr>
              <p:custDataLst>
                <p:tags r:id="rId132"/>
              </p:custDataLst>
            </p:nvPr>
          </p:nvSpPr>
          <p:spPr>
            <a:xfrm>
              <a:off x="2039" y="2970"/>
              <a:ext cx="2" cy="8"/>
            </a:xfrm>
            <a:custGeom>
              <a:cxnLst>
                <a:cxn ang="0">
                  <a:pos x="2" y="3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2" y="3"/>
                </a:cxn>
              </a:cxnLst>
              <a:rect l="l" t="t" r="r" b="b"/>
              <a:pathLst>
                <a:path w="6" h="23">
                  <a:moveTo>
                    <a:pt x="6" y="8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6" y="23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E9E9E9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03" name="Freeform 120"/>
            <p:cNvSpPr/>
            <p:nvPr>
              <p:custDataLst>
                <p:tags r:id="rId133"/>
              </p:custDataLst>
            </p:nvPr>
          </p:nvSpPr>
          <p:spPr>
            <a:xfrm>
              <a:off x="2035" y="2970"/>
              <a:ext cx="2" cy="7"/>
            </a:xfrm>
            <a:custGeom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2" y="0"/>
                </a:cxn>
              </a:cxnLst>
              <a:rect l="l" t="t" r="r" b="b"/>
              <a:pathLst>
                <a:path w="6" h="22">
                  <a:moveTo>
                    <a:pt x="6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6" y="2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DEDED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04" name="Freeform 121"/>
            <p:cNvSpPr/>
            <p:nvPr>
              <p:custDataLst>
                <p:tags r:id="rId134"/>
              </p:custDataLst>
            </p:nvPr>
          </p:nvSpPr>
          <p:spPr>
            <a:xfrm>
              <a:off x="2034" y="2970"/>
              <a:ext cx="1" cy="7"/>
            </a:xfrm>
            <a:custGeom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0"/>
                </a:cxn>
              </a:cxnLst>
              <a:rect l="l" t="t" r="r" b="b"/>
              <a:pathLst>
                <a:path w="5" h="22">
                  <a:moveTo>
                    <a:pt x="5" y="1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5" y="2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EFEFE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05" name="Freeform 122"/>
            <p:cNvSpPr/>
            <p:nvPr>
              <p:custDataLst>
                <p:tags r:id="rId135"/>
              </p:custDataLst>
            </p:nvPr>
          </p:nvSpPr>
          <p:spPr>
            <a:xfrm>
              <a:off x="2034" y="2970"/>
              <a:ext cx="1" cy="5"/>
            </a:xfrm>
            <a:custGeom>
              <a:cxnLst>
                <a:cxn ang="0">
                  <a:pos x="0" y="5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5"/>
                </a:cxn>
              </a:cxnLst>
              <a:rect l="l" t="t" r="r" b="b"/>
              <a:pathLst>
                <a:path w="1" h="17">
                  <a:moveTo>
                    <a:pt x="0" y="17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CCCCCC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06" name="Rectangle 123"/>
            <p:cNvSpPr/>
            <p:nvPr>
              <p:custDataLst>
                <p:tags r:id="rId136"/>
              </p:custDataLst>
            </p:nvPr>
          </p:nvSpPr>
          <p:spPr>
            <a:xfrm>
              <a:off x="2037" y="2970"/>
              <a:ext cx="2" cy="7"/>
            </a:xfrm>
            <a:prstGeom prst="rect">
              <a:avLst/>
            </a:prstGeom>
            <a:solidFill>
              <a:srgbClr val="ECECEC"/>
            </a:solidFill>
            <a:ln w="9525">
              <a:noFill/>
            </a:ln>
          </p:spPr>
          <p:txBody>
            <a:bodyPr anchor="t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507" name="Freeform 124"/>
            <p:cNvSpPr/>
            <p:nvPr>
              <p:custDataLst>
                <p:tags r:id="rId137"/>
              </p:custDataLst>
            </p:nvPr>
          </p:nvSpPr>
          <p:spPr>
            <a:xfrm>
              <a:off x="2033" y="2970"/>
              <a:ext cx="1" cy="4"/>
            </a:xfrm>
            <a:custGeom>
              <a:cxnLst>
                <a:cxn ang="0">
                  <a:pos x="1" y="4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4"/>
                </a:cxn>
              </a:cxnLst>
              <a:rect l="l" t="t" r="r" b="b"/>
              <a:pathLst>
                <a:path w="2" h="14">
                  <a:moveTo>
                    <a:pt x="2" y="1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08" name="Freeform 125"/>
            <p:cNvSpPr/>
            <p:nvPr>
              <p:custDataLst>
                <p:tags r:id="rId138"/>
              </p:custDataLst>
            </p:nvPr>
          </p:nvSpPr>
          <p:spPr>
            <a:xfrm>
              <a:off x="2034" y="2975"/>
              <a:ext cx="1" cy="2"/>
            </a:xfrm>
            <a:custGeom>
              <a:cxnLst>
                <a:cxn ang="0">
                  <a:pos x="0" y="0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0" y="0"/>
                </a:cxn>
              </a:cxnLst>
              <a:rect l="l" t="t" r="r" b="b"/>
              <a:pathLst>
                <a:path w="2" h="5">
                  <a:moveTo>
                    <a:pt x="0" y="0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09" name="Freeform 126"/>
            <p:cNvSpPr/>
            <p:nvPr>
              <p:custDataLst>
                <p:tags r:id="rId139"/>
              </p:custDataLst>
            </p:nvPr>
          </p:nvSpPr>
          <p:spPr>
            <a:xfrm>
              <a:off x="2032" y="2970"/>
              <a:ext cx="2" cy="7"/>
            </a:xfrm>
            <a:custGeom>
              <a:cxnLst>
                <a:cxn ang="0">
                  <a:pos x="2" y="7"/>
                </a:cxn>
                <a:cxn ang="0">
                  <a:pos x="2" y="5"/>
                </a:cxn>
                <a:cxn ang="0">
                  <a:pos x="2" y="4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2" y="7"/>
                </a:cxn>
              </a:cxnLst>
              <a:rect l="l" t="t" r="r" b="b"/>
              <a:pathLst>
                <a:path w="5" h="22">
                  <a:moveTo>
                    <a:pt x="5" y="22"/>
                  </a:moveTo>
                  <a:lnTo>
                    <a:pt x="5" y="17"/>
                  </a:lnTo>
                  <a:lnTo>
                    <a:pt x="5" y="1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F2F2F2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10" name="Rectangle 127"/>
            <p:cNvSpPr/>
            <p:nvPr>
              <p:custDataLst>
                <p:tags r:id="rId140"/>
              </p:custDataLst>
            </p:nvPr>
          </p:nvSpPr>
          <p:spPr>
            <a:xfrm>
              <a:off x="2030" y="2970"/>
              <a:ext cx="2" cy="7"/>
            </a:xfrm>
            <a:prstGeom prst="rect">
              <a:avLst/>
            </a:prstGeom>
            <a:solidFill>
              <a:srgbClr val="F3F3F3"/>
            </a:solidFill>
            <a:ln w="9525">
              <a:noFill/>
            </a:ln>
          </p:spPr>
          <p:txBody>
            <a:bodyPr anchor="t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511" name="Freeform 128"/>
            <p:cNvSpPr/>
            <p:nvPr>
              <p:custDataLst>
                <p:tags r:id="rId141"/>
              </p:custDataLst>
            </p:nvPr>
          </p:nvSpPr>
          <p:spPr>
            <a:xfrm>
              <a:off x="2028" y="2970"/>
              <a:ext cx="2" cy="7"/>
            </a:xfrm>
            <a:custGeom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2" y="7"/>
                </a:cxn>
                <a:cxn ang="0">
                  <a:pos x="2" y="0"/>
                </a:cxn>
              </a:cxnLst>
              <a:rect l="l" t="t" r="r" b="b"/>
              <a:pathLst>
                <a:path w="7" h="21">
                  <a:moveTo>
                    <a:pt x="7" y="0"/>
                  </a:moveTo>
                  <a:lnTo>
                    <a:pt x="1" y="0"/>
                  </a:lnTo>
                  <a:lnTo>
                    <a:pt x="0" y="19"/>
                  </a:lnTo>
                  <a:lnTo>
                    <a:pt x="7" y="2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12" name="Freeform 129"/>
            <p:cNvSpPr/>
            <p:nvPr>
              <p:custDataLst>
                <p:tags r:id="rId142"/>
              </p:custDataLst>
            </p:nvPr>
          </p:nvSpPr>
          <p:spPr>
            <a:xfrm>
              <a:off x="2045" y="2995"/>
              <a:ext cx="2" cy="1"/>
            </a:xfrm>
            <a:custGeom>
              <a:cxnLst>
                <a:cxn ang="0">
                  <a:pos x="0" y="0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0" y="0"/>
                </a:cxn>
              </a:cxnLst>
              <a:rect l="l" t="t" r="r" b="b"/>
              <a:pathLst>
                <a:path w="5" h="1">
                  <a:moveTo>
                    <a:pt x="0" y="0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13" name="Freeform 130"/>
            <p:cNvSpPr/>
            <p:nvPr>
              <p:custDataLst>
                <p:tags r:id="rId143"/>
              </p:custDataLst>
            </p:nvPr>
          </p:nvSpPr>
          <p:spPr>
            <a:xfrm>
              <a:off x="2026" y="2970"/>
              <a:ext cx="2" cy="6"/>
            </a:xfrm>
            <a:custGeom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0"/>
                </a:cxn>
              </a:cxnLst>
              <a:rect l="l" t="t" r="r" b="b"/>
              <a:pathLst>
                <a:path w="5" h="19">
                  <a:moveTo>
                    <a:pt x="5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7F7F7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14" name="Freeform 131"/>
            <p:cNvSpPr/>
            <p:nvPr>
              <p:custDataLst>
                <p:tags r:id="rId144"/>
              </p:custDataLst>
            </p:nvPr>
          </p:nvSpPr>
          <p:spPr>
            <a:xfrm>
              <a:off x="2025" y="2970"/>
              <a:ext cx="1" cy="6"/>
            </a:xfrm>
            <a:custGeom>
              <a:cxnLst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0"/>
                </a:cxn>
              </a:cxnLst>
              <a:rect l="l" t="t" r="r" b="b"/>
              <a:pathLst>
                <a:path w="5" h="19">
                  <a:moveTo>
                    <a:pt x="5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5" y="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7F7F7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15" name="Freeform 132"/>
            <p:cNvSpPr/>
            <p:nvPr>
              <p:custDataLst>
                <p:tags r:id="rId145"/>
              </p:custDataLst>
            </p:nvPr>
          </p:nvSpPr>
          <p:spPr>
            <a:xfrm>
              <a:off x="2021" y="2971"/>
              <a:ext cx="4" cy="5"/>
            </a:xfrm>
            <a:custGeom>
              <a:cxnLst>
                <a:cxn ang="0">
                  <a:pos x="4" y="0"/>
                </a:cxn>
                <a:cxn ang="0">
                  <a:pos x="0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0"/>
                </a:cxn>
              </a:cxnLst>
              <a:rect l="l" t="t" r="r" b="b"/>
              <a:pathLst>
                <a:path w="10" h="15">
                  <a:moveTo>
                    <a:pt x="10" y="0"/>
                  </a:moveTo>
                  <a:lnTo>
                    <a:pt x="0" y="14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16" name="Freeform 133"/>
            <p:cNvSpPr/>
            <p:nvPr>
              <p:custDataLst>
                <p:tags r:id="rId146"/>
              </p:custDataLst>
            </p:nvPr>
          </p:nvSpPr>
          <p:spPr>
            <a:xfrm>
              <a:off x="2025" y="2988"/>
              <a:ext cx="1" cy="1"/>
            </a:xfrm>
            <a:custGeom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0"/>
                </a:cxn>
              </a:cxnLst>
              <a:rect l="l" t="t" r="r" b="b"/>
              <a:pathLst>
                <a:path w="1" h="3">
                  <a:moveTo>
                    <a:pt x="1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17" name="Freeform 134"/>
            <p:cNvSpPr/>
            <p:nvPr>
              <p:custDataLst>
                <p:tags r:id="rId147"/>
              </p:custDataLst>
            </p:nvPr>
          </p:nvSpPr>
          <p:spPr>
            <a:xfrm>
              <a:off x="2023" y="2986"/>
              <a:ext cx="8" cy="8"/>
            </a:xfrm>
            <a:custGeom>
              <a:cxnLst>
                <a:cxn ang="0">
                  <a:pos x="2" y="2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0" y="8"/>
                </a:cxn>
                <a:cxn ang="0">
                  <a:pos x="4" y="6"/>
                </a:cxn>
                <a:cxn ang="0">
                  <a:pos x="6" y="2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2" y="2"/>
                </a:cxn>
              </a:cxnLst>
              <a:rect l="l" t="t" r="r" b="b"/>
              <a:pathLst>
                <a:path w="25" h="23">
                  <a:moveTo>
                    <a:pt x="7" y="6"/>
                  </a:moveTo>
                  <a:lnTo>
                    <a:pt x="6" y="9"/>
                  </a:lnTo>
                  <a:lnTo>
                    <a:pt x="6" y="10"/>
                  </a:lnTo>
                  <a:lnTo>
                    <a:pt x="6" y="14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3" y="21"/>
                  </a:lnTo>
                  <a:lnTo>
                    <a:pt x="0" y="23"/>
                  </a:lnTo>
                  <a:lnTo>
                    <a:pt x="12" y="18"/>
                  </a:lnTo>
                  <a:lnTo>
                    <a:pt x="18" y="7"/>
                  </a:lnTo>
                  <a:lnTo>
                    <a:pt x="25" y="1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18" name="Freeform 135"/>
            <p:cNvSpPr/>
            <p:nvPr>
              <p:custDataLst>
                <p:tags r:id="rId148"/>
              </p:custDataLst>
            </p:nvPr>
          </p:nvSpPr>
          <p:spPr>
            <a:xfrm>
              <a:off x="2024" y="2992"/>
              <a:ext cx="1" cy="1"/>
            </a:xfrm>
            <a:custGeom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</a:cxnLst>
              <a:rect l="l" t="t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19" name="Line 136"/>
            <p:cNvSpPr/>
            <p:nvPr>
              <p:custDataLst>
                <p:tags r:id="rId149"/>
              </p:custDataLst>
            </p:nvPr>
          </p:nvSpPr>
          <p:spPr>
            <a:xfrm flipH="1">
              <a:off x="1974" y="2241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20" name="Line 137"/>
            <p:cNvSpPr/>
            <p:nvPr>
              <p:custDataLst>
                <p:tags r:id="rId150"/>
              </p:custDataLst>
            </p:nvPr>
          </p:nvSpPr>
          <p:spPr>
            <a:xfrm flipH="1">
              <a:off x="1974" y="2263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21" name="Line 138"/>
            <p:cNvSpPr/>
            <p:nvPr>
              <p:custDataLst>
                <p:tags r:id="rId151"/>
              </p:custDataLst>
            </p:nvPr>
          </p:nvSpPr>
          <p:spPr>
            <a:xfrm flipH="1">
              <a:off x="1974" y="1583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22" name="Line 139"/>
            <p:cNvSpPr/>
            <p:nvPr>
              <p:custDataLst>
                <p:tags r:id="rId152"/>
              </p:custDataLst>
            </p:nvPr>
          </p:nvSpPr>
          <p:spPr>
            <a:xfrm flipH="1">
              <a:off x="1976" y="2475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23" name="Line 140"/>
            <p:cNvSpPr/>
            <p:nvPr>
              <p:custDataLst>
                <p:tags r:id="rId153"/>
              </p:custDataLst>
            </p:nvPr>
          </p:nvSpPr>
          <p:spPr>
            <a:xfrm flipH="1">
              <a:off x="1975" y="1606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24" name="Line 141"/>
            <p:cNvSpPr/>
            <p:nvPr>
              <p:custDataLst>
                <p:tags r:id="rId154"/>
              </p:custDataLst>
            </p:nvPr>
          </p:nvSpPr>
          <p:spPr>
            <a:xfrm flipH="1">
              <a:off x="1975" y="2307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25" name="Line 142"/>
            <p:cNvSpPr/>
            <p:nvPr>
              <p:custDataLst>
                <p:tags r:id="rId155"/>
              </p:custDataLst>
            </p:nvPr>
          </p:nvSpPr>
          <p:spPr>
            <a:xfrm flipH="1">
              <a:off x="1976" y="2399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26" name="Line 143"/>
            <p:cNvSpPr/>
            <p:nvPr>
              <p:custDataLst>
                <p:tags r:id="rId156"/>
              </p:custDataLst>
            </p:nvPr>
          </p:nvSpPr>
          <p:spPr>
            <a:xfrm flipH="1">
              <a:off x="1976" y="2378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27" name="Line 144"/>
            <p:cNvSpPr/>
            <p:nvPr>
              <p:custDataLst>
                <p:tags r:id="rId157"/>
              </p:custDataLst>
            </p:nvPr>
          </p:nvSpPr>
          <p:spPr>
            <a:xfrm flipH="1">
              <a:off x="1974" y="979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28" name="Line 145"/>
            <p:cNvSpPr/>
            <p:nvPr>
              <p:custDataLst>
                <p:tags r:id="rId158"/>
              </p:custDataLst>
            </p:nvPr>
          </p:nvSpPr>
          <p:spPr>
            <a:xfrm flipH="1">
              <a:off x="1974" y="957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29" name="Line 146"/>
            <p:cNvSpPr/>
            <p:nvPr>
              <p:custDataLst>
                <p:tags r:id="rId159"/>
              </p:custDataLst>
            </p:nvPr>
          </p:nvSpPr>
          <p:spPr>
            <a:xfrm flipH="1">
              <a:off x="1974" y="1071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30" name="Line 147"/>
            <p:cNvSpPr/>
            <p:nvPr>
              <p:custDataLst>
                <p:tags r:id="rId160"/>
              </p:custDataLst>
            </p:nvPr>
          </p:nvSpPr>
          <p:spPr>
            <a:xfrm flipH="1">
              <a:off x="1975" y="1024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31" name="Line 148"/>
            <p:cNvSpPr/>
            <p:nvPr>
              <p:custDataLst>
                <p:tags r:id="rId161"/>
              </p:custDataLst>
            </p:nvPr>
          </p:nvSpPr>
          <p:spPr>
            <a:xfrm flipH="1">
              <a:off x="1974" y="1001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32" name="Line 149"/>
            <p:cNvSpPr/>
            <p:nvPr>
              <p:custDataLst>
                <p:tags r:id="rId162"/>
              </p:custDataLst>
            </p:nvPr>
          </p:nvSpPr>
          <p:spPr>
            <a:xfrm flipH="1">
              <a:off x="1974" y="1048"/>
              <a:ext cx="33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33" name="Line 150"/>
            <p:cNvSpPr/>
            <p:nvPr>
              <p:custDataLst>
                <p:tags r:id="rId163"/>
              </p:custDataLst>
            </p:nvPr>
          </p:nvSpPr>
          <p:spPr>
            <a:xfrm flipH="1">
              <a:off x="1975" y="2450"/>
              <a:ext cx="33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34" name="Line 151"/>
            <p:cNvSpPr/>
            <p:nvPr>
              <p:custDataLst>
                <p:tags r:id="rId164"/>
              </p:custDataLst>
            </p:nvPr>
          </p:nvSpPr>
          <p:spPr>
            <a:xfrm flipH="1">
              <a:off x="1974" y="1795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35" name="Line 152"/>
            <p:cNvSpPr/>
            <p:nvPr>
              <p:custDataLst>
                <p:tags r:id="rId165"/>
              </p:custDataLst>
            </p:nvPr>
          </p:nvSpPr>
          <p:spPr>
            <a:xfrm flipH="1">
              <a:off x="1974" y="2568"/>
              <a:ext cx="3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36" name="Line 153"/>
            <p:cNvSpPr/>
            <p:nvPr>
              <p:custDataLst>
                <p:tags r:id="rId166"/>
              </p:custDataLst>
            </p:nvPr>
          </p:nvSpPr>
          <p:spPr>
            <a:xfrm flipH="1">
              <a:off x="1975" y="1137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37" name="Line 154"/>
            <p:cNvSpPr/>
            <p:nvPr>
              <p:custDataLst>
                <p:tags r:id="rId167"/>
              </p:custDataLst>
            </p:nvPr>
          </p:nvSpPr>
          <p:spPr>
            <a:xfrm flipH="1">
              <a:off x="1974" y="1093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38" name="Line 155"/>
            <p:cNvSpPr/>
            <p:nvPr>
              <p:custDataLst>
                <p:tags r:id="rId168"/>
              </p:custDataLst>
            </p:nvPr>
          </p:nvSpPr>
          <p:spPr>
            <a:xfrm flipH="1">
              <a:off x="1974" y="1231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39" name="Line 156"/>
            <p:cNvSpPr/>
            <p:nvPr>
              <p:custDataLst>
                <p:tags r:id="rId169"/>
              </p:custDataLst>
            </p:nvPr>
          </p:nvSpPr>
          <p:spPr>
            <a:xfrm flipH="1">
              <a:off x="1975" y="1254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40" name="Line 157"/>
            <p:cNvSpPr/>
            <p:nvPr>
              <p:custDataLst>
                <p:tags r:id="rId170"/>
              </p:custDataLst>
            </p:nvPr>
          </p:nvSpPr>
          <p:spPr>
            <a:xfrm flipH="1">
              <a:off x="1974" y="1188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41" name="Line 158"/>
            <p:cNvSpPr/>
            <p:nvPr>
              <p:custDataLst>
                <p:tags r:id="rId171"/>
              </p:custDataLst>
            </p:nvPr>
          </p:nvSpPr>
          <p:spPr>
            <a:xfrm flipH="1">
              <a:off x="1974" y="1209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42" name="Line 159"/>
            <p:cNvSpPr/>
            <p:nvPr>
              <p:custDataLst>
                <p:tags r:id="rId172"/>
              </p:custDataLst>
            </p:nvPr>
          </p:nvSpPr>
          <p:spPr>
            <a:xfrm flipH="1">
              <a:off x="1974" y="1114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43" name="Line 160"/>
            <p:cNvSpPr/>
            <p:nvPr>
              <p:custDataLst>
                <p:tags r:id="rId173"/>
              </p:custDataLst>
            </p:nvPr>
          </p:nvSpPr>
          <p:spPr>
            <a:xfrm flipH="1">
              <a:off x="1973" y="1281"/>
              <a:ext cx="33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44" name="Line 161"/>
            <p:cNvSpPr/>
            <p:nvPr>
              <p:custDataLst>
                <p:tags r:id="rId174"/>
              </p:custDataLst>
            </p:nvPr>
          </p:nvSpPr>
          <p:spPr>
            <a:xfrm flipH="1">
              <a:off x="1974" y="1421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45" name="Line 162"/>
            <p:cNvSpPr/>
            <p:nvPr>
              <p:custDataLst>
                <p:tags r:id="rId175"/>
              </p:custDataLst>
            </p:nvPr>
          </p:nvSpPr>
          <p:spPr>
            <a:xfrm flipH="1">
              <a:off x="1974" y="1442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46" name="Line 163"/>
            <p:cNvSpPr/>
            <p:nvPr>
              <p:custDataLst>
                <p:tags r:id="rId176"/>
              </p:custDataLst>
            </p:nvPr>
          </p:nvSpPr>
          <p:spPr>
            <a:xfrm flipH="1">
              <a:off x="1974" y="1307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47" name="Line 164"/>
            <p:cNvSpPr/>
            <p:nvPr>
              <p:custDataLst>
                <p:tags r:id="rId177"/>
              </p:custDataLst>
            </p:nvPr>
          </p:nvSpPr>
          <p:spPr>
            <a:xfrm flipH="1">
              <a:off x="1975" y="1373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48" name="Line 165"/>
            <p:cNvSpPr/>
            <p:nvPr>
              <p:custDataLst>
                <p:tags r:id="rId178"/>
              </p:custDataLst>
            </p:nvPr>
          </p:nvSpPr>
          <p:spPr>
            <a:xfrm flipH="1">
              <a:off x="1974" y="1349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49" name="Line 166"/>
            <p:cNvSpPr/>
            <p:nvPr>
              <p:custDataLst>
                <p:tags r:id="rId179"/>
              </p:custDataLst>
            </p:nvPr>
          </p:nvSpPr>
          <p:spPr>
            <a:xfrm flipH="1">
              <a:off x="1974" y="1328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50" name="Line 167"/>
            <p:cNvSpPr/>
            <p:nvPr>
              <p:custDataLst>
                <p:tags r:id="rId180"/>
              </p:custDataLst>
            </p:nvPr>
          </p:nvSpPr>
          <p:spPr>
            <a:xfrm flipH="1">
              <a:off x="1976" y="2497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51" name="Line 168"/>
            <p:cNvSpPr/>
            <p:nvPr>
              <p:custDataLst>
                <p:tags r:id="rId181"/>
              </p:custDataLst>
            </p:nvPr>
          </p:nvSpPr>
          <p:spPr>
            <a:xfrm flipH="1">
              <a:off x="1973" y="1514"/>
              <a:ext cx="33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52" name="Line 169"/>
            <p:cNvSpPr/>
            <p:nvPr>
              <p:custDataLst>
                <p:tags r:id="rId182"/>
              </p:custDataLst>
            </p:nvPr>
          </p:nvSpPr>
          <p:spPr>
            <a:xfrm flipH="1">
              <a:off x="1974" y="1464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53" name="Line 170"/>
            <p:cNvSpPr/>
            <p:nvPr>
              <p:custDataLst>
                <p:tags r:id="rId183"/>
              </p:custDataLst>
            </p:nvPr>
          </p:nvSpPr>
          <p:spPr>
            <a:xfrm flipH="1">
              <a:off x="1977" y="2541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54" name="Line 171"/>
            <p:cNvSpPr/>
            <p:nvPr>
              <p:custDataLst>
                <p:tags r:id="rId184"/>
              </p:custDataLst>
            </p:nvPr>
          </p:nvSpPr>
          <p:spPr>
            <a:xfrm flipH="1">
              <a:off x="1974" y="1540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55" name="Line 172"/>
            <p:cNvSpPr/>
            <p:nvPr>
              <p:custDataLst>
                <p:tags r:id="rId185"/>
              </p:custDataLst>
            </p:nvPr>
          </p:nvSpPr>
          <p:spPr>
            <a:xfrm flipH="1">
              <a:off x="1974" y="1561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56" name="Line 173"/>
            <p:cNvSpPr/>
            <p:nvPr>
              <p:custDataLst>
                <p:tags r:id="rId186"/>
              </p:custDataLst>
            </p:nvPr>
          </p:nvSpPr>
          <p:spPr>
            <a:xfrm flipH="1">
              <a:off x="1975" y="1955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57" name="Line 174"/>
            <p:cNvSpPr/>
            <p:nvPr>
              <p:custDataLst>
                <p:tags r:id="rId187"/>
              </p:custDataLst>
            </p:nvPr>
          </p:nvSpPr>
          <p:spPr>
            <a:xfrm flipH="1">
              <a:off x="1974" y="1889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58" name="Line 175"/>
            <p:cNvSpPr/>
            <p:nvPr>
              <p:custDataLst>
                <p:tags r:id="rId188"/>
              </p:custDataLst>
            </p:nvPr>
          </p:nvSpPr>
          <p:spPr>
            <a:xfrm flipH="1">
              <a:off x="1975" y="1487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59" name="Line 176"/>
            <p:cNvSpPr/>
            <p:nvPr>
              <p:custDataLst>
                <p:tags r:id="rId189"/>
              </p:custDataLst>
            </p:nvPr>
          </p:nvSpPr>
          <p:spPr>
            <a:xfrm flipH="1">
              <a:off x="1974" y="1655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60" name="Line 177"/>
            <p:cNvSpPr/>
            <p:nvPr>
              <p:custDataLst>
                <p:tags r:id="rId190"/>
              </p:custDataLst>
            </p:nvPr>
          </p:nvSpPr>
          <p:spPr>
            <a:xfrm flipH="1">
              <a:off x="1974" y="1774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61" name="Line 178"/>
            <p:cNvSpPr/>
            <p:nvPr>
              <p:custDataLst>
                <p:tags r:id="rId191"/>
              </p:custDataLst>
            </p:nvPr>
          </p:nvSpPr>
          <p:spPr>
            <a:xfrm flipH="1">
              <a:off x="1974" y="1931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62" name="Line 179"/>
            <p:cNvSpPr/>
            <p:nvPr>
              <p:custDataLst>
                <p:tags r:id="rId192"/>
              </p:custDataLst>
            </p:nvPr>
          </p:nvSpPr>
          <p:spPr>
            <a:xfrm flipH="1">
              <a:off x="1974" y="1816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63" name="Line 180"/>
            <p:cNvSpPr/>
            <p:nvPr>
              <p:custDataLst>
                <p:tags r:id="rId193"/>
              </p:custDataLst>
            </p:nvPr>
          </p:nvSpPr>
          <p:spPr>
            <a:xfrm flipH="1">
              <a:off x="1974" y="1676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64" name="Line 181"/>
            <p:cNvSpPr/>
            <p:nvPr>
              <p:custDataLst>
                <p:tags r:id="rId194"/>
              </p:custDataLst>
            </p:nvPr>
          </p:nvSpPr>
          <p:spPr>
            <a:xfrm flipH="1">
              <a:off x="1973" y="1748"/>
              <a:ext cx="33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65" name="Line 182"/>
            <p:cNvSpPr/>
            <p:nvPr>
              <p:custDataLst>
                <p:tags r:id="rId195"/>
              </p:custDataLst>
            </p:nvPr>
          </p:nvSpPr>
          <p:spPr>
            <a:xfrm flipH="1">
              <a:off x="1975" y="1721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66" name="Line 183"/>
            <p:cNvSpPr/>
            <p:nvPr>
              <p:custDataLst>
                <p:tags r:id="rId196"/>
              </p:custDataLst>
            </p:nvPr>
          </p:nvSpPr>
          <p:spPr>
            <a:xfrm flipH="1">
              <a:off x="1974" y="1698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67" name="Line 184"/>
            <p:cNvSpPr/>
            <p:nvPr>
              <p:custDataLst>
                <p:tags r:id="rId197"/>
              </p:custDataLst>
            </p:nvPr>
          </p:nvSpPr>
          <p:spPr>
            <a:xfrm flipH="1">
              <a:off x="1974" y="2008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68" name="Line 185"/>
            <p:cNvSpPr/>
            <p:nvPr>
              <p:custDataLst>
                <p:tags r:id="rId198"/>
              </p:custDataLst>
            </p:nvPr>
          </p:nvSpPr>
          <p:spPr>
            <a:xfrm flipH="1">
              <a:off x="1975" y="1840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69" name="Line 186"/>
            <p:cNvSpPr/>
            <p:nvPr>
              <p:custDataLst>
                <p:tags r:id="rId199"/>
              </p:custDataLst>
            </p:nvPr>
          </p:nvSpPr>
          <p:spPr>
            <a:xfrm flipH="1">
              <a:off x="1973" y="1982"/>
              <a:ext cx="33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70" name="Line 187"/>
            <p:cNvSpPr/>
            <p:nvPr>
              <p:custDataLst>
                <p:tags r:id="rId200"/>
              </p:custDataLst>
            </p:nvPr>
          </p:nvSpPr>
          <p:spPr>
            <a:xfrm flipH="1">
              <a:off x="1974" y="1910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71" name="Line 188"/>
            <p:cNvSpPr/>
            <p:nvPr>
              <p:custDataLst>
                <p:tags r:id="rId201"/>
              </p:custDataLst>
            </p:nvPr>
          </p:nvSpPr>
          <p:spPr>
            <a:xfrm flipH="1">
              <a:off x="1974" y="2284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72" name="Line 189"/>
            <p:cNvSpPr/>
            <p:nvPr>
              <p:custDataLst>
                <p:tags r:id="rId202"/>
              </p:custDataLst>
            </p:nvPr>
          </p:nvSpPr>
          <p:spPr>
            <a:xfrm flipH="1">
              <a:off x="1976" y="2356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73" name="Line 190"/>
            <p:cNvSpPr/>
            <p:nvPr>
              <p:custDataLst>
                <p:tags r:id="rId203"/>
              </p:custDataLst>
            </p:nvPr>
          </p:nvSpPr>
          <p:spPr>
            <a:xfrm flipH="1">
              <a:off x="1974" y="2122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74" name="Line 191"/>
            <p:cNvSpPr/>
            <p:nvPr>
              <p:custDataLst>
                <p:tags r:id="rId204"/>
              </p:custDataLst>
            </p:nvPr>
          </p:nvSpPr>
          <p:spPr>
            <a:xfrm flipH="1">
              <a:off x="1976" y="2518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75" name="Line 192"/>
            <p:cNvSpPr/>
            <p:nvPr>
              <p:custDataLst>
                <p:tags r:id="rId205"/>
              </p:custDataLst>
            </p:nvPr>
          </p:nvSpPr>
          <p:spPr>
            <a:xfrm flipH="1">
              <a:off x="1974" y="2050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76" name="Line 193"/>
            <p:cNvSpPr/>
            <p:nvPr>
              <p:custDataLst>
                <p:tags r:id="rId206"/>
              </p:custDataLst>
            </p:nvPr>
          </p:nvSpPr>
          <p:spPr>
            <a:xfrm flipH="1">
              <a:off x="1974" y="2029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77" name="Line 194"/>
            <p:cNvSpPr/>
            <p:nvPr>
              <p:custDataLst>
                <p:tags r:id="rId207"/>
              </p:custDataLst>
            </p:nvPr>
          </p:nvSpPr>
          <p:spPr>
            <a:xfrm flipH="1">
              <a:off x="1974" y="2165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78" name="Line 195"/>
            <p:cNvSpPr/>
            <p:nvPr>
              <p:custDataLst>
                <p:tags r:id="rId208"/>
              </p:custDataLst>
            </p:nvPr>
          </p:nvSpPr>
          <p:spPr>
            <a:xfrm flipH="1">
              <a:off x="1975" y="2189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79" name="Line 196"/>
            <p:cNvSpPr/>
            <p:nvPr>
              <p:custDataLst>
                <p:tags r:id="rId209"/>
              </p:custDataLst>
            </p:nvPr>
          </p:nvSpPr>
          <p:spPr>
            <a:xfrm flipH="1">
              <a:off x="1974" y="2144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80" name="Line 197"/>
            <p:cNvSpPr/>
            <p:nvPr>
              <p:custDataLst>
                <p:tags r:id="rId210"/>
              </p:custDataLst>
            </p:nvPr>
          </p:nvSpPr>
          <p:spPr>
            <a:xfrm flipH="1">
              <a:off x="1975" y="2074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81" name="Line 198"/>
            <p:cNvSpPr/>
            <p:nvPr>
              <p:custDataLst>
                <p:tags r:id="rId211"/>
              </p:custDataLst>
            </p:nvPr>
          </p:nvSpPr>
          <p:spPr>
            <a:xfrm flipH="1">
              <a:off x="1977" y="2423"/>
              <a:ext cx="26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82" name="Line 199"/>
            <p:cNvSpPr/>
            <p:nvPr>
              <p:custDataLst>
                <p:tags r:id="rId212"/>
              </p:custDataLst>
            </p:nvPr>
          </p:nvSpPr>
          <p:spPr>
            <a:xfrm flipH="1">
              <a:off x="1973" y="2216"/>
              <a:ext cx="33" cy="1"/>
            </a:xfrm>
            <a:prstGeom prst="line">
              <a:avLst/>
            </a:prstGeom>
            <a:ln w="7938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83" name="Freeform 200"/>
            <p:cNvSpPr/>
            <p:nvPr>
              <p:custDataLst>
                <p:tags r:id="rId213"/>
              </p:custDataLst>
            </p:nvPr>
          </p:nvSpPr>
          <p:spPr>
            <a:xfrm>
              <a:off x="1973" y="735"/>
              <a:ext cx="118" cy="2300"/>
            </a:xfrm>
            <a:custGeom>
              <a:cxnLst>
                <a:cxn ang="0">
                  <a:pos x="11" y="2233"/>
                </a:cxn>
                <a:cxn ang="0">
                  <a:pos x="5" y="2214"/>
                </a:cxn>
                <a:cxn ang="0">
                  <a:pos x="2" y="2193"/>
                </a:cxn>
                <a:cxn ang="0">
                  <a:pos x="0" y="2171"/>
                </a:cxn>
                <a:cxn ang="0">
                  <a:pos x="0" y="1598"/>
                </a:cxn>
                <a:cxn ang="0">
                  <a:pos x="0" y="1247"/>
                </a:cxn>
                <a:cxn ang="0">
                  <a:pos x="0" y="779"/>
                </a:cxn>
                <a:cxn ang="0">
                  <a:pos x="0" y="429"/>
                </a:cxn>
                <a:cxn ang="0">
                  <a:pos x="0" y="112"/>
                </a:cxn>
                <a:cxn ang="0">
                  <a:pos x="2" y="88"/>
                </a:cxn>
                <a:cxn ang="0">
                  <a:pos x="7" y="66"/>
                </a:cxn>
                <a:cxn ang="0">
                  <a:pos x="13" y="46"/>
                </a:cxn>
                <a:cxn ang="0">
                  <a:pos x="22" y="28"/>
                </a:cxn>
                <a:cxn ang="0">
                  <a:pos x="31" y="14"/>
                </a:cxn>
                <a:cxn ang="0">
                  <a:pos x="41" y="5"/>
                </a:cxn>
                <a:cxn ang="0">
                  <a:pos x="53" y="0"/>
                </a:cxn>
                <a:cxn ang="0">
                  <a:pos x="65" y="0"/>
                </a:cxn>
                <a:cxn ang="0">
                  <a:pos x="76" y="5"/>
                </a:cxn>
                <a:cxn ang="0">
                  <a:pos x="86" y="14"/>
                </a:cxn>
                <a:cxn ang="0">
                  <a:pos x="96" y="28"/>
                </a:cxn>
                <a:cxn ang="0">
                  <a:pos x="104" y="46"/>
                </a:cxn>
                <a:cxn ang="0">
                  <a:pos x="111" y="66"/>
                </a:cxn>
                <a:cxn ang="0">
                  <a:pos x="115" y="88"/>
                </a:cxn>
                <a:cxn ang="0">
                  <a:pos x="118" y="112"/>
                </a:cxn>
                <a:cxn ang="0">
                  <a:pos x="118" y="2160"/>
                </a:cxn>
                <a:cxn ang="0">
                  <a:pos x="118" y="2161"/>
                </a:cxn>
                <a:cxn ang="0">
                  <a:pos x="118" y="2167"/>
                </a:cxn>
                <a:cxn ang="0">
                  <a:pos x="117" y="2169"/>
                </a:cxn>
                <a:cxn ang="0">
                  <a:pos x="117" y="2175"/>
                </a:cxn>
                <a:cxn ang="0">
                  <a:pos x="116" y="2190"/>
                </a:cxn>
                <a:cxn ang="0">
                  <a:pos x="114" y="2204"/>
                </a:cxn>
                <a:cxn ang="0">
                  <a:pos x="111" y="2218"/>
                </a:cxn>
              </a:cxnLst>
              <a:rect l="l" t="t" r="r" b="b"/>
              <a:pathLst>
                <a:path w="353" h="6900">
                  <a:moveTo>
                    <a:pt x="46" y="6728"/>
                  </a:moveTo>
                  <a:lnTo>
                    <a:pt x="33" y="6700"/>
                  </a:lnTo>
                  <a:lnTo>
                    <a:pt x="24" y="6672"/>
                  </a:lnTo>
                  <a:lnTo>
                    <a:pt x="16" y="6643"/>
                  </a:lnTo>
                  <a:lnTo>
                    <a:pt x="11" y="6612"/>
                  </a:lnTo>
                  <a:lnTo>
                    <a:pt x="5" y="6580"/>
                  </a:lnTo>
                  <a:lnTo>
                    <a:pt x="2" y="6547"/>
                  </a:lnTo>
                  <a:lnTo>
                    <a:pt x="0" y="6513"/>
                  </a:lnTo>
                  <a:lnTo>
                    <a:pt x="0" y="6479"/>
                  </a:lnTo>
                  <a:lnTo>
                    <a:pt x="0" y="4795"/>
                  </a:lnTo>
                  <a:lnTo>
                    <a:pt x="0" y="4442"/>
                  </a:lnTo>
                  <a:lnTo>
                    <a:pt x="0" y="3741"/>
                  </a:lnTo>
                  <a:lnTo>
                    <a:pt x="0" y="3038"/>
                  </a:lnTo>
                  <a:lnTo>
                    <a:pt x="0" y="2336"/>
                  </a:lnTo>
                  <a:lnTo>
                    <a:pt x="0" y="1638"/>
                  </a:lnTo>
                  <a:lnTo>
                    <a:pt x="0" y="1286"/>
                  </a:lnTo>
                  <a:lnTo>
                    <a:pt x="0" y="375"/>
                  </a:lnTo>
                  <a:lnTo>
                    <a:pt x="0" y="336"/>
                  </a:lnTo>
                  <a:lnTo>
                    <a:pt x="3" y="299"/>
                  </a:lnTo>
                  <a:lnTo>
                    <a:pt x="6" y="264"/>
                  </a:lnTo>
                  <a:lnTo>
                    <a:pt x="13" y="231"/>
                  </a:lnTo>
                  <a:lnTo>
                    <a:pt x="20" y="198"/>
                  </a:lnTo>
                  <a:lnTo>
                    <a:pt x="29" y="168"/>
                  </a:lnTo>
                  <a:lnTo>
                    <a:pt x="39" y="138"/>
                  </a:lnTo>
                  <a:lnTo>
                    <a:pt x="53" y="111"/>
                  </a:lnTo>
                  <a:lnTo>
                    <a:pt x="65" y="84"/>
                  </a:lnTo>
                  <a:lnTo>
                    <a:pt x="79" y="62"/>
                  </a:lnTo>
                  <a:lnTo>
                    <a:pt x="93" y="42"/>
                  </a:lnTo>
                  <a:lnTo>
                    <a:pt x="109" y="27"/>
                  </a:lnTo>
                  <a:lnTo>
                    <a:pt x="124" y="14"/>
                  </a:lnTo>
                  <a:lnTo>
                    <a:pt x="142" y="6"/>
                  </a:lnTo>
                  <a:lnTo>
                    <a:pt x="159" y="1"/>
                  </a:lnTo>
                  <a:lnTo>
                    <a:pt x="177" y="0"/>
                  </a:lnTo>
                  <a:lnTo>
                    <a:pt x="194" y="1"/>
                  </a:lnTo>
                  <a:lnTo>
                    <a:pt x="211" y="6"/>
                  </a:lnTo>
                  <a:lnTo>
                    <a:pt x="227" y="14"/>
                  </a:lnTo>
                  <a:lnTo>
                    <a:pt x="244" y="27"/>
                  </a:lnTo>
                  <a:lnTo>
                    <a:pt x="258" y="42"/>
                  </a:lnTo>
                  <a:lnTo>
                    <a:pt x="273" y="62"/>
                  </a:lnTo>
                  <a:lnTo>
                    <a:pt x="287" y="84"/>
                  </a:lnTo>
                  <a:lnTo>
                    <a:pt x="301" y="111"/>
                  </a:lnTo>
                  <a:lnTo>
                    <a:pt x="312" y="138"/>
                  </a:lnTo>
                  <a:lnTo>
                    <a:pt x="322" y="168"/>
                  </a:lnTo>
                  <a:lnTo>
                    <a:pt x="332" y="198"/>
                  </a:lnTo>
                  <a:lnTo>
                    <a:pt x="340" y="231"/>
                  </a:lnTo>
                  <a:lnTo>
                    <a:pt x="345" y="264"/>
                  </a:lnTo>
                  <a:lnTo>
                    <a:pt x="349" y="299"/>
                  </a:lnTo>
                  <a:lnTo>
                    <a:pt x="352" y="336"/>
                  </a:lnTo>
                  <a:lnTo>
                    <a:pt x="353" y="375"/>
                  </a:lnTo>
                  <a:lnTo>
                    <a:pt x="353" y="6479"/>
                  </a:lnTo>
                  <a:lnTo>
                    <a:pt x="352" y="6481"/>
                  </a:lnTo>
                  <a:lnTo>
                    <a:pt x="352" y="6484"/>
                  </a:lnTo>
                  <a:lnTo>
                    <a:pt x="352" y="6490"/>
                  </a:lnTo>
                  <a:lnTo>
                    <a:pt x="352" y="6502"/>
                  </a:lnTo>
                  <a:lnTo>
                    <a:pt x="351" y="6504"/>
                  </a:lnTo>
                  <a:lnTo>
                    <a:pt x="351" y="6507"/>
                  </a:lnTo>
                  <a:lnTo>
                    <a:pt x="351" y="6513"/>
                  </a:lnTo>
                  <a:lnTo>
                    <a:pt x="351" y="6525"/>
                  </a:lnTo>
                  <a:lnTo>
                    <a:pt x="349" y="6547"/>
                  </a:lnTo>
                  <a:lnTo>
                    <a:pt x="348" y="6570"/>
                  </a:lnTo>
                  <a:lnTo>
                    <a:pt x="344" y="6591"/>
                  </a:lnTo>
                  <a:lnTo>
                    <a:pt x="341" y="6613"/>
                  </a:lnTo>
                  <a:lnTo>
                    <a:pt x="337" y="6633"/>
                  </a:lnTo>
                  <a:lnTo>
                    <a:pt x="333" y="6655"/>
                  </a:lnTo>
                  <a:lnTo>
                    <a:pt x="288" y="69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84" name="Freeform 201"/>
            <p:cNvSpPr/>
            <p:nvPr>
              <p:custDataLst>
                <p:tags r:id="rId214"/>
              </p:custDataLst>
            </p:nvPr>
          </p:nvSpPr>
          <p:spPr>
            <a:xfrm>
              <a:off x="2050" y="2992"/>
              <a:ext cx="19" cy="43"/>
            </a:xfrm>
            <a:custGeom>
              <a:cxnLst>
                <a:cxn ang="0">
                  <a:pos x="0" y="0"/>
                </a:cxn>
                <a:cxn ang="0">
                  <a:pos x="2" y="3"/>
                </a:cxn>
                <a:cxn ang="0">
                  <a:pos x="5" y="6"/>
                </a:cxn>
                <a:cxn ang="0">
                  <a:pos x="7" y="9"/>
                </a:cxn>
                <a:cxn ang="0">
                  <a:pos x="9" y="13"/>
                </a:cxn>
                <a:cxn ang="0">
                  <a:pos x="10" y="15"/>
                </a:cxn>
                <a:cxn ang="0">
                  <a:pos x="12" y="21"/>
                </a:cxn>
                <a:cxn ang="0">
                  <a:pos x="15" y="28"/>
                </a:cxn>
                <a:cxn ang="0">
                  <a:pos x="19" y="43"/>
                </a:cxn>
              </a:cxnLst>
              <a:rect l="l" t="t" r="r" b="b"/>
              <a:pathLst>
                <a:path w="56" h="130">
                  <a:moveTo>
                    <a:pt x="0" y="0"/>
                  </a:moveTo>
                  <a:lnTo>
                    <a:pt x="7" y="8"/>
                  </a:lnTo>
                  <a:lnTo>
                    <a:pt x="14" y="18"/>
                  </a:lnTo>
                  <a:lnTo>
                    <a:pt x="20" y="28"/>
                  </a:lnTo>
                  <a:lnTo>
                    <a:pt x="27" y="40"/>
                  </a:lnTo>
                  <a:lnTo>
                    <a:pt x="28" y="44"/>
                  </a:lnTo>
                  <a:lnTo>
                    <a:pt x="36" y="64"/>
                  </a:lnTo>
                  <a:lnTo>
                    <a:pt x="44" y="85"/>
                  </a:lnTo>
                  <a:lnTo>
                    <a:pt x="56" y="13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85" name="Line 202"/>
            <p:cNvSpPr/>
            <p:nvPr>
              <p:custDataLst>
                <p:tags r:id="rId215"/>
              </p:custDataLst>
            </p:nvPr>
          </p:nvSpPr>
          <p:spPr>
            <a:xfrm flipH="1" flipV="1">
              <a:off x="2022" y="950"/>
              <a:ext cx="1" cy="4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86" name="Line 203"/>
            <p:cNvSpPr/>
            <p:nvPr>
              <p:custDataLst>
                <p:tags r:id="rId216"/>
              </p:custDataLst>
            </p:nvPr>
          </p:nvSpPr>
          <p:spPr>
            <a:xfrm flipV="1">
              <a:off x="2022" y="904"/>
              <a:ext cx="1" cy="46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87" name="Line 204"/>
            <p:cNvSpPr/>
            <p:nvPr>
              <p:custDataLst>
                <p:tags r:id="rId217"/>
              </p:custDataLst>
            </p:nvPr>
          </p:nvSpPr>
          <p:spPr>
            <a:xfrm flipH="1">
              <a:off x="2037" y="937"/>
              <a:ext cx="1" cy="54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88" name="Freeform 205"/>
            <p:cNvSpPr/>
            <p:nvPr>
              <p:custDataLst>
                <p:tags r:id="rId218"/>
              </p:custDataLst>
            </p:nvPr>
          </p:nvSpPr>
          <p:spPr>
            <a:xfrm>
              <a:off x="1988" y="3018"/>
              <a:ext cx="84" cy="376"/>
            </a:xfrm>
            <a:custGeom>
              <a:cxnLst>
                <a:cxn ang="0">
                  <a:pos x="81" y="17"/>
                </a:cxn>
                <a:cxn ang="0">
                  <a:pos x="82" y="26"/>
                </a:cxn>
                <a:cxn ang="0">
                  <a:pos x="83" y="34"/>
                </a:cxn>
                <a:cxn ang="0">
                  <a:pos x="84" y="43"/>
                </a:cxn>
                <a:cxn ang="0">
                  <a:pos x="84" y="52"/>
                </a:cxn>
                <a:cxn ang="0">
                  <a:pos x="84" y="286"/>
                </a:cxn>
                <a:cxn ang="0">
                  <a:pos x="84" y="295"/>
                </a:cxn>
                <a:cxn ang="0">
                  <a:pos x="83" y="304"/>
                </a:cxn>
                <a:cxn ang="0">
                  <a:pos x="82" y="308"/>
                </a:cxn>
                <a:cxn ang="0">
                  <a:pos x="82" y="310"/>
                </a:cxn>
                <a:cxn ang="0">
                  <a:pos x="82" y="312"/>
                </a:cxn>
                <a:cxn ang="0">
                  <a:pos x="81" y="321"/>
                </a:cxn>
                <a:cxn ang="0">
                  <a:pos x="79" y="328"/>
                </a:cxn>
                <a:cxn ang="0">
                  <a:pos x="77" y="336"/>
                </a:cxn>
                <a:cxn ang="0">
                  <a:pos x="74" y="343"/>
                </a:cxn>
                <a:cxn ang="0">
                  <a:pos x="71" y="350"/>
                </a:cxn>
                <a:cxn ang="0">
                  <a:pos x="68" y="355"/>
                </a:cxn>
                <a:cxn ang="0">
                  <a:pos x="66" y="358"/>
                </a:cxn>
                <a:cxn ang="0">
                  <a:pos x="65" y="361"/>
                </a:cxn>
                <a:cxn ang="0">
                  <a:pos x="63" y="363"/>
                </a:cxn>
                <a:cxn ang="0">
                  <a:pos x="62" y="363"/>
                </a:cxn>
                <a:cxn ang="0">
                  <a:pos x="62" y="364"/>
                </a:cxn>
                <a:cxn ang="0">
                  <a:pos x="61" y="365"/>
                </a:cxn>
                <a:cxn ang="0">
                  <a:pos x="58" y="369"/>
                </a:cxn>
                <a:cxn ang="0">
                  <a:pos x="54" y="372"/>
                </a:cxn>
                <a:cxn ang="0">
                  <a:pos x="52" y="373"/>
                </a:cxn>
                <a:cxn ang="0">
                  <a:pos x="50" y="374"/>
                </a:cxn>
                <a:cxn ang="0">
                  <a:pos x="49" y="374"/>
                </a:cxn>
                <a:cxn ang="0">
                  <a:pos x="48" y="374"/>
                </a:cxn>
                <a:cxn ang="0">
                  <a:pos x="48" y="374"/>
                </a:cxn>
                <a:cxn ang="0">
                  <a:pos x="48" y="375"/>
                </a:cxn>
                <a:cxn ang="0">
                  <a:pos x="46" y="375"/>
                </a:cxn>
                <a:cxn ang="0">
                  <a:pos x="42" y="376"/>
                </a:cxn>
                <a:cxn ang="0">
                  <a:pos x="38" y="375"/>
                </a:cxn>
                <a:cxn ang="0">
                  <a:pos x="34" y="374"/>
                </a:cxn>
                <a:cxn ang="0">
                  <a:pos x="29" y="372"/>
                </a:cxn>
                <a:cxn ang="0">
                  <a:pos x="26" y="369"/>
                </a:cxn>
                <a:cxn ang="0">
                  <a:pos x="22" y="365"/>
                </a:cxn>
                <a:cxn ang="0">
                  <a:pos x="19" y="361"/>
                </a:cxn>
                <a:cxn ang="0">
                  <a:pos x="15" y="355"/>
                </a:cxn>
                <a:cxn ang="0">
                  <a:pos x="12" y="350"/>
                </a:cxn>
                <a:cxn ang="0">
                  <a:pos x="9" y="343"/>
                </a:cxn>
                <a:cxn ang="0">
                  <a:pos x="7" y="336"/>
                </a:cxn>
                <a:cxn ang="0">
                  <a:pos x="4" y="328"/>
                </a:cxn>
                <a:cxn ang="0">
                  <a:pos x="3" y="321"/>
                </a:cxn>
                <a:cxn ang="0">
                  <a:pos x="1" y="312"/>
                </a:cxn>
                <a:cxn ang="0">
                  <a:pos x="1" y="304"/>
                </a:cxn>
                <a:cxn ang="0">
                  <a:pos x="0" y="295"/>
                </a:cxn>
                <a:cxn ang="0">
                  <a:pos x="0" y="286"/>
                </a:cxn>
                <a:cxn ang="0">
                  <a:pos x="0" y="52"/>
                </a:cxn>
                <a:cxn ang="0">
                  <a:pos x="0" y="38"/>
                </a:cxn>
                <a:cxn ang="0">
                  <a:pos x="2" y="25"/>
                </a:cxn>
                <a:cxn ang="0">
                  <a:pos x="4" y="12"/>
                </a:cxn>
                <a:cxn ang="0">
                  <a:pos x="8" y="0"/>
                </a:cxn>
              </a:cxnLst>
              <a:rect l="l" t="t" r="r" b="b"/>
              <a:pathLst>
                <a:path w="253" h="1127">
                  <a:moveTo>
                    <a:pt x="243" y="52"/>
                  </a:moveTo>
                  <a:lnTo>
                    <a:pt x="247" y="77"/>
                  </a:lnTo>
                  <a:lnTo>
                    <a:pt x="250" y="103"/>
                  </a:lnTo>
                  <a:lnTo>
                    <a:pt x="252" y="129"/>
                  </a:lnTo>
                  <a:lnTo>
                    <a:pt x="253" y="157"/>
                  </a:lnTo>
                  <a:lnTo>
                    <a:pt x="253" y="858"/>
                  </a:lnTo>
                  <a:lnTo>
                    <a:pt x="252" y="884"/>
                  </a:lnTo>
                  <a:lnTo>
                    <a:pt x="250" y="911"/>
                  </a:lnTo>
                  <a:lnTo>
                    <a:pt x="248" y="923"/>
                  </a:lnTo>
                  <a:lnTo>
                    <a:pt x="247" y="929"/>
                  </a:lnTo>
                  <a:lnTo>
                    <a:pt x="247" y="936"/>
                  </a:lnTo>
                  <a:lnTo>
                    <a:pt x="243" y="961"/>
                  </a:lnTo>
                  <a:lnTo>
                    <a:pt x="237" y="984"/>
                  </a:lnTo>
                  <a:lnTo>
                    <a:pt x="231" y="1006"/>
                  </a:lnTo>
                  <a:lnTo>
                    <a:pt x="223" y="1027"/>
                  </a:lnTo>
                  <a:lnTo>
                    <a:pt x="215" y="1048"/>
                  </a:lnTo>
                  <a:lnTo>
                    <a:pt x="205" y="1065"/>
                  </a:lnTo>
                  <a:lnTo>
                    <a:pt x="200" y="1074"/>
                  </a:lnTo>
                  <a:lnTo>
                    <a:pt x="196" y="1082"/>
                  </a:lnTo>
                  <a:lnTo>
                    <a:pt x="189" y="1088"/>
                  </a:lnTo>
                  <a:lnTo>
                    <a:pt x="187" y="1089"/>
                  </a:lnTo>
                  <a:lnTo>
                    <a:pt x="186" y="1091"/>
                  </a:lnTo>
                  <a:lnTo>
                    <a:pt x="184" y="1095"/>
                  </a:lnTo>
                  <a:lnTo>
                    <a:pt x="174" y="1107"/>
                  </a:lnTo>
                  <a:lnTo>
                    <a:pt x="162" y="1115"/>
                  </a:lnTo>
                  <a:lnTo>
                    <a:pt x="156" y="1118"/>
                  </a:lnTo>
                  <a:lnTo>
                    <a:pt x="151" y="1122"/>
                  </a:lnTo>
                  <a:lnTo>
                    <a:pt x="147" y="1122"/>
                  </a:lnTo>
                  <a:lnTo>
                    <a:pt x="145" y="1122"/>
                  </a:lnTo>
                  <a:lnTo>
                    <a:pt x="144" y="1122"/>
                  </a:lnTo>
                  <a:lnTo>
                    <a:pt x="144" y="1123"/>
                  </a:lnTo>
                  <a:lnTo>
                    <a:pt x="138" y="1125"/>
                  </a:lnTo>
                  <a:lnTo>
                    <a:pt x="126" y="1127"/>
                  </a:lnTo>
                  <a:lnTo>
                    <a:pt x="113" y="1125"/>
                  </a:lnTo>
                  <a:lnTo>
                    <a:pt x="101" y="1122"/>
                  </a:lnTo>
                  <a:lnTo>
                    <a:pt x="88" y="1115"/>
                  </a:lnTo>
                  <a:lnTo>
                    <a:pt x="77" y="1107"/>
                  </a:lnTo>
                  <a:lnTo>
                    <a:pt x="66" y="1095"/>
                  </a:lnTo>
                  <a:lnTo>
                    <a:pt x="56" y="1082"/>
                  </a:lnTo>
                  <a:lnTo>
                    <a:pt x="46" y="1065"/>
                  </a:lnTo>
                  <a:lnTo>
                    <a:pt x="37" y="1048"/>
                  </a:lnTo>
                  <a:lnTo>
                    <a:pt x="27" y="1027"/>
                  </a:lnTo>
                  <a:lnTo>
                    <a:pt x="20" y="1006"/>
                  </a:lnTo>
                  <a:lnTo>
                    <a:pt x="13" y="984"/>
                  </a:lnTo>
                  <a:lnTo>
                    <a:pt x="9" y="961"/>
                  </a:lnTo>
                  <a:lnTo>
                    <a:pt x="4" y="936"/>
                  </a:lnTo>
                  <a:lnTo>
                    <a:pt x="2" y="911"/>
                  </a:lnTo>
                  <a:lnTo>
                    <a:pt x="0" y="884"/>
                  </a:lnTo>
                  <a:lnTo>
                    <a:pt x="0" y="858"/>
                  </a:lnTo>
                  <a:lnTo>
                    <a:pt x="0" y="157"/>
                  </a:lnTo>
                  <a:lnTo>
                    <a:pt x="1" y="114"/>
                  </a:lnTo>
                  <a:lnTo>
                    <a:pt x="6" y="74"/>
                  </a:lnTo>
                  <a:lnTo>
                    <a:pt x="13" y="35"/>
                  </a:lnTo>
                  <a:lnTo>
                    <a:pt x="24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89" name="Line 206"/>
            <p:cNvSpPr/>
            <p:nvPr>
              <p:custDataLst>
                <p:tags r:id="rId219"/>
              </p:custDataLst>
            </p:nvPr>
          </p:nvSpPr>
          <p:spPr>
            <a:xfrm flipV="1">
              <a:off x="2038" y="908"/>
              <a:ext cx="1" cy="29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90" name="Freeform 207"/>
            <p:cNvSpPr/>
            <p:nvPr>
              <p:custDataLst>
                <p:tags r:id="rId220"/>
              </p:custDataLst>
            </p:nvPr>
          </p:nvSpPr>
          <p:spPr>
            <a:xfrm>
              <a:off x="2017" y="845"/>
              <a:ext cx="29" cy="59"/>
            </a:xfrm>
            <a:custGeom>
              <a:cxnLst>
                <a:cxn ang="0">
                  <a:pos x="4" y="59"/>
                </a:cxn>
                <a:cxn ang="0">
                  <a:pos x="2" y="53"/>
                </a:cxn>
                <a:cxn ang="0">
                  <a:pos x="1" y="47"/>
                </a:cxn>
                <a:cxn ang="0">
                  <a:pos x="0" y="41"/>
                </a:cxn>
                <a:cxn ang="0">
                  <a:pos x="0" y="35"/>
                </a:cxn>
                <a:cxn ang="0">
                  <a:pos x="0" y="27"/>
                </a:cxn>
                <a:cxn ang="0">
                  <a:pos x="1" y="21"/>
                </a:cxn>
                <a:cxn ang="0">
                  <a:pos x="2" y="15"/>
                </a:cxn>
                <a:cxn ang="0">
                  <a:pos x="5" y="10"/>
                </a:cxn>
                <a:cxn ang="0">
                  <a:pos x="7" y="6"/>
                </a:cxn>
                <a:cxn ang="0">
                  <a:pos x="9" y="3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7" y="0"/>
                </a:cxn>
                <a:cxn ang="0">
                  <a:pos x="20" y="3"/>
                </a:cxn>
                <a:cxn ang="0">
                  <a:pos x="22" y="6"/>
                </a:cxn>
                <a:cxn ang="0">
                  <a:pos x="23" y="8"/>
                </a:cxn>
                <a:cxn ang="0">
                  <a:pos x="25" y="10"/>
                </a:cxn>
                <a:cxn ang="0">
                  <a:pos x="26" y="15"/>
                </a:cxn>
                <a:cxn ang="0">
                  <a:pos x="28" y="21"/>
                </a:cxn>
                <a:cxn ang="0">
                  <a:pos x="29" y="27"/>
                </a:cxn>
                <a:cxn ang="0">
                  <a:pos x="29" y="35"/>
                </a:cxn>
                <a:cxn ang="0">
                  <a:pos x="29" y="42"/>
                </a:cxn>
                <a:cxn ang="0">
                  <a:pos x="28" y="44"/>
                </a:cxn>
                <a:cxn ang="0">
                  <a:pos x="28" y="48"/>
                </a:cxn>
                <a:cxn ang="0">
                  <a:pos x="26" y="53"/>
                </a:cxn>
                <a:cxn ang="0">
                  <a:pos x="25" y="56"/>
                </a:cxn>
                <a:cxn ang="0">
                  <a:pos x="25" y="59"/>
                </a:cxn>
              </a:cxnLst>
              <a:rect l="l" t="t" r="r" b="b"/>
              <a:pathLst>
                <a:path w="88" h="179">
                  <a:moveTo>
                    <a:pt x="13" y="178"/>
                  </a:moveTo>
                  <a:lnTo>
                    <a:pt x="7" y="161"/>
                  </a:lnTo>
                  <a:lnTo>
                    <a:pt x="3" y="144"/>
                  </a:lnTo>
                  <a:lnTo>
                    <a:pt x="0" y="125"/>
                  </a:lnTo>
                  <a:lnTo>
                    <a:pt x="0" y="106"/>
                  </a:lnTo>
                  <a:lnTo>
                    <a:pt x="0" y="83"/>
                  </a:lnTo>
                  <a:lnTo>
                    <a:pt x="3" y="64"/>
                  </a:lnTo>
                  <a:lnTo>
                    <a:pt x="7" y="46"/>
                  </a:lnTo>
                  <a:lnTo>
                    <a:pt x="14" y="31"/>
                  </a:lnTo>
                  <a:lnTo>
                    <a:pt x="20" y="17"/>
                  </a:lnTo>
                  <a:lnTo>
                    <a:pt x="28" y="8"/>
                  </a:lnTo>
                  <a:lnTo>
                    <a:pt x="36" y="1"/>
                  </a:lnTo>
                  <a:lnTo>
                    <a:pt x="45" y="0"/>
                  </a:lnTo>
                  <a:lnTo>
                    <a:pt x="53" y="1"/>
                  </a:lnTo>
                  <a:lnTo>
                    <a:pt x="61" y="8"/>
                  </a:lnTo>
                  <a:lnTo>
                    <a:pt x="68" y="17"/>
                  </a:lnTo>
                  <a:lnTo>
                    <a:pt x="71" y="23"/>
                  </a:lnTo>
                  <a:lnTo>
                    <a:pt x="75" y="31"/>
                  </a:lnTo>
                  <a:lnTo>
                    <a:pt x="80" y="46"/>
                  </a:lnTo>
                  <a:lnTo>
                    <a:pt x="84" y="64"/>
                  </a:lnTo>
                  <a:lnTo>
                    <a:pt x="87" y="83"/>
                  </a:lnTo>
                  <a:lnTo>
                    <a:pt x="88" y="106"/>
                  </a:lnTo>
                  <a:lnTo>
                    <a:pt x="87" y="126"/>
                  </a:lnTo>
                  <a:lnTo>
                    <a:pt x="85" y="135"/>
                  </a:lnTo>
                  <a:lnTo>
                    <a:pt x="84" y="145"/>
                  </a:lnTo>
                  <a:lnTo>
                    <a:pt x="80" y="162"/>
                  </a:lnTo>
                  <a:lnTo>
                    <a:pt x="77" y="170"/>
                  </a:lnTo>
                  <a:lnTo>
                    <a:pt x="75" y="179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91" name="Freeform 208"/>
            <p:cNvSpPr/>
            <p:nvPr>
              <p:custDataLst>
                <p:tags r:id="rId221"/>
              </p:custDataLst>
            </p:nvPr>
          </p:nvSpPr>
          <p:spPr>
            <a:xfrm>
              <a:off x="2050" y="2988"/>
              <a:ext cx="11" cy="18"/>
            </a:xfrm>
            <a:custGeom>
              <a:cxnLst>
                <a:cxn ang="0">
                  <a:pos x="11" y="18"/>
                </a:cxn>
                <a:cxn ang="0">
                  <a:pos x="10" y="17"/>
                </a:cxn>
                <a:cxn ang="0">
                  <a:pos x="0" y="0"/>
                </a:cxn>
              </a:cxnLst>
              <a:rect l="l" t="t" r="r" b="b"/>
              <a:pathLst>
                <a:path w="33" h="52">
                  <a:moveTo>
                    <a:pt x="33" y="53"/>
                  </a:moveTo>
                  <a:lnTo>
                    <a:pt x="30" y="49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92" name="Line 209"/>
            <p:cNvSpPr/>
            <p:nvPr>
              <p:custDataLst>
                <p:tags r:id="rId222"/>
              </p:custDataLst>
            </p:nvPr>
          </p:nvSpPr>
          <p:spPr>
            <a:xfrm flipH="1">
              <a:off x="2002" y="2967"/>
              <a:ext cx="19" cy="35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93" name="Freeform 210"/>
            <p:cNvSpPr/>
            <p:nvPr>
              <p:custDataLst>
                <p:tags r:id="rId223"/>
              </p:custDataLst>
            </p:nvPr>
          </p:nvSpPr>
          <p:spPr>
            <a:xfrm>
              <a:off x="2002" y="2985"/>
              <a:ext cx="14" cy="18"/>
            </a:xfrm>
            <a:custGeom>
              <a:cxnLst>
                <a:cxn ang="0">
                  <a:pos x="0" y="18"/>
                </a:cxn>
                <a:cxn ang="0">
                  <a:pos x="3" y="12"/>
                </a:cxn>
                <a:cxn ang="0">
                  <a:pos x="7" y="7"/>
                </a:cxn>
                <a:cxn ang="0">
                  <a:pos x="10" y="3"/>
                </a:cxn>
                <a:cxn ang="0">
                  <a:pos x="14" y="0"/>
                </a:cxn>
              </a:cxnLst>
              <a:rect l="l" t="t" r="r" b="b"/>
              <a:pathLst>
                <a:path w="43" h="52">
                  <a:moveTo>
                    <a:pt x="0" y="53"/>
                  </a:moveTo>
                  <a:lnTo>
                    <a:pt x="10" y="35"/>
                  </a:lnTo>
                  <a:lnTo>
                    <a:pt x="20" y="21"/>
                  </a:lnTo>
                  <a:lnTo>
                    <a:pt x="31" y="9"/>
                  </a:lnTo>
                  <a:lnTo>
                    <a:pt x="43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94" name="Line 211"/>
            <p:cNvSpPr/>
            <p:nvPr>
              <p:custDataLst>
                <p:tags r:id="rId224"/>
              </p:custDataLst>
            </p:nvPr>
          </p:nvSpPr>
          <p:spPr>
            <a:xfrm flipV="1">
              <a:off x="2022" y="950"/>
              <a:ext cx="1" cy="1855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95" name="Line 212"/>
            <p:cNvSpPr/>
            <p:nvPr>
              <p:custDataLst>
                <p:tags r:id="rId225"/>
              </p:custDataLst>
            </p:nvPr>
          </p:nvSpPr>
          <p:spPr>
            <a:xfrm flipV="1">
              <a:off x="2022" y="2835"/>
              <a:ext cx="1" cy="5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96" name="Line 213"/>
            <p:cNvSpPr/>
            <p:nvPr>
              <p:custDataLst>
                <p:tags r:id="rId226"/>
              </p:custDataLst>
            </p:nvPr>
          </p:nvSpPr>
          <p:spPr>
            <a:xfrm flipH="1" flipV="1">
              <a:off x="2000" y="3000"/>
              <a:ext cx="2" cy="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97" name="Freeform 214"/>
            <p:cNvSpPr/>
            <p:nvPr>
              <p:custDataLst>
                <p:tags r:id="rId227"/>
              </p:custDataLst>
            </p:nvPr>
          </p:nvSpPr>
          <p:spPr>
            <a:xfrm>
              <a:off x="2038" y="937"/>
              <a:ext cx="1" cy="1906"/>
            </a:xfrm>
            <a:custGeom>
              <a:cxnLst>
                <a:cxn ang="0">
                  <a:pos x="0" y="1906"/>
                </a:cxn>
                <a:cxn ang="0">
                  <a:pos x="0" y="1896"/>
                </a:cxn>
                <a:cxn ang="0">
                  <a:pos x="0" y="0"/>
                </a:cxn>
              </a:cxnLst>
              <a:rect l="l" t="t" r="r" b="b"/>
              <a:pathLst>
                <a:path w="1" h="5718">
                  <a:moveTo>
                    <a:pt x="0" y="5718"/>
                  </a:moveTo>
                  <a:lnTo>
                    <a:pt x="0" y="5689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98" name="Line 215"/>
            <p:cNvSpPr/>
            <p:nvPr>
              <p:custDataLst>
                <p:tags r:id="rId228"/>
              </p:custDataLst>
            </p:nvPr>
          </p:nvSpPr>
          <p:spPr>
            <a:xfrm flipH="1" flipV="1">
              <a:off x="1995" y="3015"/>
              <a:ext cx="1" cy="3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99" name="Freeform 216"/>
            <p:cNvSpPr/>
            <p:nvPr>
              <p:custDataLst>
                <p:tags r:id="rId229"/>
              </p:custDataLst>
            </p:nvPr>
          </p:nvSpPr>
          <p:spPr>
            <a:xfrm>
              <a:off x="1996" y="3003"/>
              <a:ext cx="6" cy="15"/>
            </a:xfrm>
            <a:custGeom>
              <a:cxnLst>
                <a:cxn ang="0">
                  <a:pos x="0" y="15"/>
                </a:cxn>
                <a:cxn ang="0">
                  <a:pos x="4" y="4"/>
                </a:cxn>
                <a:cxn ang="0">
                  <a:pos x="6" y="0"/>
                </a:cxn>
              </a:cxnLst>
              <a:rect l="l" t="t" r="r" b="b"/>
              <a:pathLst>
                <a:path w="18" h="46">
                  <a:moveTo>
                    <a:pt x="0" y="46"/>
                  </a:moveTo>
                  <a:lnTo>
                    <a:pt x="13" y="12"/>
                  </a:lnTo>
                  <a:lnTo>
                    <a:pt x="18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00" name="Freeform 217"/>
            <p:cNvSpPr/>
            <p:nvPr>
              <p:custDataLst>
                <p:tags r:id="rId230"/>
              </p:custDataLst>
            </p:nvPr>
          </p:nvSpPr>
          <p:spPr>
            <a:xfrm>
              <a:off x="2040" y="2911"/>
              <a:ext cx="9" cy="75"/>
            </a:xfrm>
            <a:custGeom>
              <a:cxnLst>
                <a:cxn ang="0">
                  <a:pos x="9" y="75"/>
                </a:cxn>
                <a:cxn ang="0">
                  <a:pos x="0" y="59"/>
                </a:cxn>
                <a:cxn ang="0">
                  <a:pos x="0" y="0"/>
                </a:cxn>
              </a:cxnLst>
              <a:rect l="l" t="t" r="r" b="b"/>
              <a:pathLst>
                <a:path w="27" h="223">
                  <a:moveTo>
                    <a:pt x="27" y="223"/>
                  </a:moveTo>
                  <a:lnTo>
                    <a:pt x="0" y="176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01" name="Line 218"/>
            <p:cNvSpPr/>
            <p:nvPr>
              <p:custDataLst>
                <p:tags r:id="rId231"/>
              </p:custDataLst>
            </p:nvPr>
          </p:nvSpPr>
          <p:spPr>
            <a:xfrm>
              <a:off x="1969" y="2918"/>
              <a:ext cx="26" cy="97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02" name="Line 219"/>
            <p:cNvSpPr/>
            <p:nvPr>
              <p:custDataLst>
                <p:tags r:id="rId232"/>
              </p:custDataLst>
            </p:nvPr>
          </p:nvSpPr>
          <p:spPr>
            <a:xfrm>
              <a:off x="2024" y="2909"/>
              <a:ext cx="1" cy="6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03" name="Line 220"/>
            <p:cNvSpPr/>
            <p:nvPr>
              <p:custDataLst>
                <p:tags r:id="rId233"/>
              </p:custDataLst>
            </p:nvPr>
          </p:nvSpPr>
          <p:spPr>
            <a:xfrm>
              <a:off x="2002" y="3002"/>
              <a:ext cx="1" cy="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04" name="Line 221"/>
            <p:cNvSpPr/>
            <p:nvPr>
              <p:custDataLst>
                <p:tags r:id="rId234"/>
              </p:custDataLst>
            </p:nvPr>
          </p:nvSpPr>
          <p:spPr>
            <a:xfrm flipV="1">
              <a:off x="1995" y="3002"/>
              <a:ext cx="7" cy="13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05" name="Line 222"/>
            <p:cNvSpPr/>
            <p:nvPr>
              <p:custDataLst>
                <p:tags r:id="rId235"/>
              </p:custDataLst>
            </p:nvPr>
          </p:nvSpPr>
          <p:spPr>
            <a:xfrm flipH="1">
              <a:off x="1974" y="930"/>
              <a:ext cx="36" cy="1"/>
            </a:xfrm>
            <a:prstGeom prst="line">
              <a:avLst/>
            </a:prstGeom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06" name="Line 223"/>
            <p:cNvSpPr/>
            <p:nvPr>
              <p:custDataLst>
                <p:tags r:id="rId236"/>
              </p:custDataLst>
            </p:nvPr>
          </p:nvSpPr>
          <p:spPr>
            <a:xfrm flipH="1">
              <a:off x="1973" y="1164"/>
              <a:ext cx="36" cy="1"/>
            </a:xfrm>
            <a:prstGeom prst="line">
              <a:avLst/>
            </a:prstGeom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07" name="Line 224"/>
            <p:cNvSpPr/>
            <p:nvPr>
              <p:custDataLst>
                <p:tags r:id="rId237"/>
              </p:custDataLst>
            </p:nvPr>
          </p:nvSpPr>
          <p:spPr>
            <a:xfrm flipH="1">
              <a:off x="1974" y="1866"/>
              <a:ext cx="36" cy="1"/>
            </a:xfrm>
            <a:prstGeom prst="line">
              <a:avLst/>
            </a:prstGeom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08" name="Line 225"/>
            <p:cNvSpPr/>
            <p:nvPr>
              <p:custDataLst>
                <p:tags r:id="rId238"/>
              </p:custDataLst>
            </p:nvPr>
          </p:nvSpPr>
          <p:spPr>
            <a:xfrm flipH="1">
              <a:off x="1974" y="1398"/>
              <a:ext cx="36" cy="1"/>
            </a:xfrm>
            <a:prstGeom prst="line">
              <a:avLst/>
            </a:prstGeom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09" name="Line 226"/>
            <p:cNvSpPr/>
            <p:nvPr>
              <p:custDataLst>
                <p:tags r:id="rId239"/>
              </p:custDataLst>
            </p:nvPr>
          </p:nvSpPr>
          <p:spPr>
            <a:xfrm flipH="1">
              <a:off x="1974" y="1634"/>
              <a:ext cx="36" cy="1"/>
            </a:xfrm>
            <a:prstGeom prst="line">
              <a:avLst/>
            </a:prstGeom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10" name="Line 227"/>
            <p:cNvSpPr/>
            <p:nvPr>
              <p:custDataLst>
                <p:tags r:id="rId240"/>
              </p:custDataLst>
            </p:nvPr>
          </p:nvSpPr>
          <p:spPr>
            <a:xfrm flipH="1">
              <a:off x="1973" y="2334"/>
              <a:ext cx="36" cy="1"/>
            </a:xfrm>
            <a:prstGeom prst="line">
              <a:avLst/>
            </a:prstGeom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11" name="Line 228"/>
            <p:cNvSpPr/>
            <p:nvPr>
              <p:custDataLst>
                <p:tags r:id="rId241"/>
              </p:custDataLst>
            </p:nvPr>
          </p:nvSpPr>
          <p:spPr>
            <a:xfrm flipV="1">
              <a:off x="2022" y="2805"/>
              <a:ext cx="1" cy="30"/>
            </a:xfrm>
            <a:prstGeom prst="line">
              <a:avLst/>
            </a:prstGeom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12" name="Line 229"/>
            <p:cNvSpPr/>
            <p:nvPr>
              <p:custDataLst>
                <p:tags r:id="rId242"/>
              </p:custDataLst>
            </p:nvPr>
          </p:nvSpPr>
          <p:spPr>
            <a:xfrm flipH="1">
              <a:off x="1974" y="2102"/>
              <a:ext cx="36" cy="1"/>
            </a:xfrm>
            <a:prstGeom prst="line">
              <a:avLst/>
            </a:prstGeom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13" name="Freeform 230"/>
            <p:cNvSpPr/>
            <p:nvPr>
              <p:custDataLst>
                <p:tags r:id="rId243"/>
              </p:custDataLst>
            </p:nvPr>
          </p:nvSpPr>
          <p:spPr>
            <a:xfrm>
              <a:off x="2033" y="2718"/>
              <a:ext cx="1" cy="123"/>
            </a:xfrm>
            <a:custGeom>
              <a:cxnLst>
                <a:cxn ang="0">
                  <a:pos x="0" y="0"/>
                </a:cxn>
                <a:cxn ang="0">
                  <a:pos x="1" y="112"/>
                </a:cxn>
                <a:cxn ang="0">
                  <a:pos x="1" y="123"/>
                </a:cxn>
              </a:cxnLst>
              <a:rect l="l" t="t" r="r" b="b"/>
              <a:pathLst>
                <a:path w="2" h="368">
                  <a:moveTo>
                    <a:pt x="0" y="0"/>
                  </a:moveTo>
                  <a:lnTo>
                    <a:pt x="2" y="336"/>
                  </a:lnTo>
                  <a:lnTo>
                    <a:pt x="2" y="368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14" name="Line 231"/>
            <p:cNvSpPr/>
            <p:nvPr>
              <p:custDataLst>
                <p:tags r:id="rId244"/>
              </p:custDataLst>
            </p:nvPr>
          </p:nvSpPr>
          <p:spPr>
            <a:xfrm flipH="1">
              <a:off x="2032" y="2718"/>
              <a:ext cx="1" cy="15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15" name="Freeform 232"/>
            <p:cNvSpPr/>
            <p:nvPr>
              <p:custDataLst>
                <p:tags r:id="rId245"/>
              </p:custDataLst>
            </p:nvPr>
          </p:nvSpPr>
          <p:spPr>
            <a:xfrm>
              <a:off x="2034" y="2903"/>
              <a:ext cx="1" cy="71"/>
            </a:xfrm>
            <a:custGeom>
              <a:cxnLst>
                <a:cxn ang="0">
                  <a:pos x="1" y="0"/>
                </a:cxn>
                <a:cxn ang="0">
                  <a:pos x="1" y="7"/>
                </a:cxn>
                <a:cxn ang="0">
                  <a:pos x="0" y="66"/>
                </a:cxn>
                <a:cxn ang="0">
                  <a:pos x="0" y="71"/>
                </a:cxn>
              </a:cxnLst>
              <a:rect l="l" t="t" r="r" b="b"/>
              <a:pathLst>
                <a:path w="3" h="215">
                  <a:moveTo>
                    <a:pt x="3" y="0"/>
                  </a:moveTo>
                  <a:lnTo>
                    <a:pt x="3" y="22"/>
                  </a:lnTo>
                  <a:lnTo>
                    <a:pt x="0" y="201"/>
                  </a:lnTo>
                  <a:lnTo>
                    <a:pt x="0" y="215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16" name="Line 233"/>
            <p:cNvSpPr/>
            <p:nvPr>
              <p:custDataLst>
                <p:tags r:id="rId246"/>
              </p:custDataLst>
            </p:nvPr>
          </p:nvSpPr>
          <p:spPr>
            <a:xfrm flipH="1" flipV="1">
              <a:off x="2032" y="2661"/>
              <a:ext cx="1" cy="3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17" name="Line 234"/>
            <p:cNvSpPr/>
            <p:nvPr>
              <p:custDataLst>
                <p:tags r:id="rId247"/>
              </p:custDataLst>
            </p:nvPr>
          </p:nvSpPr>
          <p:spPr>
            <a:xfrm flipV="1">
              <a:off x="2032" y="2643"/>
              <a:ext cx="1" cy="18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18" name="Freeform 235"/>
            <p:cNvSpPr/>
            <p:nvPr>
              <p:custDataLst>
                <p:tags r:id="rId248"/>
              </p:custDataLst>
            </p:nvPr>
          </p:nvSpPr>
          <p:spPr>
            <a:xfrm>
              <a:off x="2033" y="2664"/>
              <a:ext cx="1" cy="54"/>
            </a:xfrm>
            <a:custGeom>
              <a:cxnLst>
                <a:cxn ang="0">
                  <a:pos x="1" y="54"/>
                </a:cxn>
                <a:cxn ang="0">
                  <a:pos x="1" y="38"/>
                </a:cxn>
                <a:cxn ang="0">
                  <a:pos x="1" y="19"/>
                </a:cxn>
                <a:cxn ang="0">
                  <a:pos x="0" y="0"/>
                </a:cxn>
              </a:cxnLst>
              <a:rect l="l" t="t" r="r" b="b"/>
              <a:pathLst>
                <a:path w="2" h="163">
                  <a:moveTo>
                    <a:pt x="1" y="163"/>
                  </a:moveTo>
                  <a:lnTo>
                    <a:pt x="2" y="114"/>
                  </a:lnTo>
                  <a:lnTo>
                    <a:pt x="1" y="56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19" name="Freeform 236"/>
            <p:cNvSpPr/>
            <p:nvPr>
              <p:custDataLst>
                <p:tags r:id="rId249"/>
              </p:custDataLst>
            </p:nvPr>
          </p:nvSpPr>
          <p:spPr>
            <a:xfrm>
              <a:off x="2032" y="2542"/>
              <a:ext cx="1" cy="101"/>
            </a:xfrm>
            <a:custGeom>
              <a:cxnLst>
                <a:cxn ang="0">
                  <a:pos x="1" y="101"/>
                </a:cxn>
                <a:cxn ang="0">
                  <a:pos x="0" y="47"/>
                </a:cxn>
                <a:cxn ang="0">
                  <a:pos x="0" y="0"/>
                </a:cxn>
              </a:cxnLst>
              <a:rect l="l" t="t" r="r" b="b"/>
              <a:pathLst>
                <a:path w="1" h="304">
                  <a:moveTo>
                    <a:pt x="1" y="304"/>
                  </a:moveTo>
                  <a:lnTo>
                    <a:pt x="0" y="142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20" name="Line 237"/>
            <p:cNvSpPr/>
            <p:nvPr>
              <p:custDataLst>
                <p:tags r:id="rId250"/>
              </p:custDataLst>
            </p:nvPr>
          </p:nvSpPr>
          <p:spPr>
            <a:xfrm flipH="1" flipV="1">
              <a:off x="2037" y="2985"/>
              <a:ext cx="1" cy="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21" name="Freeform 238"/>
            <p:cNvSpPr/>
            <p:nvPr>
              <p:custDataLst>
                <p:tags r:id="rId251"/>
              </p:custDataLst>
            </p:nvPr>
          </p:nvSpPr>
          <p:spPr>
            <a:xfrm>
              <a:off x="2032" y="2348"/>
              <a:ext cx="2" cy="194"/>
            </a:xfrm>
            <a:custGeom>
              <a:cxnLst>
                <a:cxn ang="0">
                  <a:pos x="0" y="194"/>
                </a:cxn>
                <a:cxn ang="0">
                  <a:pos x="1" y="144"/>
                </a:cxn>
                <a:cxn ang="0">
                  <a:pos x="1" y="68"/>
                </a:cxn>
                <a:cxn ang="0">
                  <a:pos x="2" y="0"/>
                </a:cxn>
              </a:cxnLst>
              <a:rect l="l" t="t" r="r" b="b"/>
              <a:pathLst>
                <a:path w="5" h="582">
                  <a:moveTo>
                    <a:pt x="0" y="582"/>
                  </a:moveTo>
                  <a:lnTo>
                    <a:pt x="3" y="431"/>
                  </a:lnTo>
                  <a:lnTo>
                    <a:pt x="3" y="203"/>
                  </a:lnTo>
                  <a:lnTo>
                    <a:pt x="5" y="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22" name="Freeform 239"/>
            <p:cNvSpPr/>
            <p:nvPr>
              <p:custDataLst>
                <p:tags r:id="rId252"/>
              </p:custDataLst>
            </p:nvPr>
          </p:nvSpPr>
          <p:spPr>
            <a:xfrm>
              <a:off x="2036" y="2977"/>
              <a:ext cx="11" cy="18"/>
            </a:xfrm>
            <a:custGeom>
              <a:cxnLst>
                <a:cxn ang="0">
                  <a:pos x="11" y="18"/>
                </a:cxn>
                <a:cxn ang="0">
                  <a:pos x="11" y="18"/>
                </a:cxn>
                <a:cxn ang="0">
                  <a:pos x="0" y="0"/>
                </a:cxn>
              </a:cxnLst>
              <a:rect l="l" t="t" r="r" b="b"/>
              <a:pathLst>
                <a:path w="33" h="54">
                  <a:moveTo>
                    <a:pt x="33" y="54"/>
                  </a:moveTo>
                  <a:lnTo>
                    <a:pt x="32" y="53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23" name="Line 240"/>
            <p:cNvSpPr/>
            <p:nvPr>
              <p:custDataLst>
                <p:tags r:id="rId253"/>
              </p:custDataLst>
            </p:nvPr>
          </p:nvSpPr>
          <p:spPr>
            <a:xfrm flipH="1" flipV="1">
              <a:off x="2047" y="2995"/>
              <a:ext cx="1" cy="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24" name="Freeform 241"/>
            <p:cNvSpPr/>
            <p:nvPr>
              <p:custDataLst>
                <p:tags r:id="rId254"/>
              </p:custDataLst>
            </p:nvPr>
          </p:nvSpPr>
          <p:spPr>
            <a:xfrm>
              <a:off x="2038" y="2987"/>
              <a:ext cx="12" cy="18"/>
            </a:xfrm>
            <a:custGeom>
              <a:cxnLst>
                <a:cxn ang="0">
                  <a:pos x="12" y="18"/>
                </a:cxn>
                <a:cxn ang="0">
                  <a:pos x="7" y="13"/>
                </a:cxn>
                <a:cxn ang="0">
                  <a:pos x="4" y="7"/>
                </a:cxn>
                <a:cxn ang="0">
                  <a:pos x="0" y="0"/>
                </a:cxn>
              </a:cxnLst>
              <a:rect l="l" t="t" r="r" b="b"/>
              <a:pathLst>
                <a:path w="36" h="52">
                  <a:moveTo>
                    <a:pt x="36" y="53"/>
                  </a:moveTo>
                  <a:lnTo>
                    <a:pt x="22" y="39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25" name="Line 242"/>
            <p:cNvSpPr/>
            <p:nvPr>
              <p:custDataLst>
                <p:tags r:id="rId255"/>
              </p:custDataLst>
            </p:nvPr>
          </p:nvSpPr>
          <p:spPr>
            <a:xfrm>
              <a:off x="2037" y="2985"/>
              <a:ext cx="5" cy="5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26" name="Line 243"/>
            <p:cNvSpPr/>
            <p:nvPr>
              <p:custDataLst>
                <p:tags r:id="rId256"/>
              </p:custDataLst>
            </p:nvPr>
          </p:nvSpPr>
          <p:spPr>
            <a:xfrm flipH="1" flipV="1">
              <a:off x="2038" y="2987"/>
              <a:ext cx="4" cy="3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27" name="Line 244"/>
            <p:cNvSpPr/>
            <p:nvPr>
              <p:custDataLst>
                <p:tags r:id="rId257"/>
              </p:custDataLst>
            </p:nvPr>
          </p:nvSpPr>
          <p:spPr>
            <a:xfrm>
              <a:off x="2032" y="2661"/>
              <a:ext cx="1" cy="57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28" name="Freeform 245"/>
            <p:cNvSpPr/>
            <p:nvPr>
              <p:custDataLst>
                <p:tags r:id="rId258"/>
              </p:custDataLst>
            </p:nvPr>
          </p:nvSpPr>
          <p:spPr>
            <a:xfrm>
              <a:off x="2027" y="2965"/>
              <a:ext cx="1" cy="18"/>
            </a:xfrm>
            <a:custGeom>
              <a:cxnLst>
                <a:cxn ang="0">
                  <a:pos x="1" y="0"/>
                </a:cxn>
                <a:cxn ang="0">
                  <a:pos x="1" y="5"/>
                </a:cxn>
                <a:cxn ang="0">
                  <a:pos x="1" y="11"/>
                </a:cxn>
                <a:cxn ang="0">
                  <a:pos x="0" y="18"/>
                </a:cxn>
              </a:cxnLst>
              <a:rect l="l" t="t" r="r" b="b"/>
              <a:pathLst>
                <a:path w="3" h="52">
                  <a:moveTo>
                    <a:pt x="3" y="0"/>
                  </a:moveTo>
                  <a:lnTo>
                    <a:pt x="3" y="14"/>
                  </a:lnTo>
                  <a:lnTo>
                    <a:pt x="2" y="33"/>
                  </a:lnTo>
                  <a:lnTo>
                    <a:pt x="0" y="53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29" name="Freeform 246"/>
            <p:cNvSpPr/>
            <p:nvPr>
              <p:custDataLst>
                <p:tags r:id="rId259"/>
              </p:custDataLst>
            </p:nvPr>
          </p:nvSpPr>
          <p:spPr>
            <a:xfrm>
              <a:off x="2016" y="2970"/>
              <a:ext cx="9" cy="20"/>
            </a:xfrm>
            <a:custGeom>
              <a:cxnLst>
                <a:cxn ang="0">
                  <a:pos x="9" y="0"/>
                </a:cxn>
                <a:cxn ang="0">
                  <a:pos x="5" y="6"/>
                </a:cxn>
                <a:cxn ang="0">
                  <a:pos x="2" y="12"/>
                </a:cxn>
                <a:cxn ang="0">
                  <a:pos x="0" y="18"/>
                </a:cxn>
                <a:cxn ang="0">
                  <a:pos x="0" y="20"/>
                </a:cxn>
              </a:cxnLst>
              <a:rect l="l" t="t" r="r" b="b"/>
              <a:pathLst>
                <a:path w="27" h="62">
                  <a:moveTo>
                    <a:pt x="27" y="0"/>
                  </a:moveTo>
                  <a:lnTo>
                    <a:pt x="15" y="18"/>
                  </a:lnTo>
                  <a:lnTo>
                    <a:pt x="5" y="36"/>
                  </a:lnTo>
                  <a:lnTo>
                    <a:pt x="0" y="55"/>
                  </a:lnTo>
                  <a:lnTo>
                    <a:pt x="0" y="62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30" name="Line 247"/>
            <p:cNvSpPr/>
            <p:nvPr>
              <p:custDataLst>
                <p:tags r:id="rId260"/>
              </p:custDataLst>
            </p:nvPr>
          </p:nvSpPr>
          <p:spPr>
            <a:xfrm>
              <a:off x="2025" y="2970"/>
              <a:ext cx="1" cy="1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31" name="Freeform 248"/>
            <p:cNvSpPr/>
            <p:nvPr>
              <p:custDataLst>
                <p:tags r:id="rId261"/>
              </p:custDataLst>
            </p:nvPr>
          </p:nvSpPr>
          <p:spPr>
            <a:xfrm>
              <a:off x="2019" y="2986"/>
              <a:ext cx="3" cy="2"/>
            </a:xfrm>
            <a:custGeom>
              <a:cxnLst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</a:cxnLst>
              <a:rect l="l" t="t" r="r" b="b"/>
              <a:pathLst>
                <a:path w="7" h="6">
                  <a:moveTo>
                    <a:pt x="7" y="0"/>
                  </a:moveTo>
                  <a:lnTo>
                    <a:pt x="3" y="4"/>
                  </a:lnTo>
                  <a:lnTo>
                    <a:pt x="0" y="6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32" name="Freeform 249"/>
            <p:cNvSpPr/>
            <p:nvPr>
              <p:custDataLst>
                <p:tags r:id="rId262"/>
              </p:custDataLst>
            </p:nvPr>
          </p:nvSpPr>
          <p:spPr>
            <a:xfrm>
              <a:off x="2022" y="2976"/>
              <a:ext cx="2" cy="10"/>
            </a:xfrm>
            <a:custGeom>
              <a:cxnLst>
                <a:cxn ang="0">
                  <a:pos x="2" y="0"/>
                </a:cxn>
                <a:cxn ang="0">
                  <a:pos x="2" y="3"/>
                </a:cxn>
                <a:cxn ang="0">
                  <a:pos x="1" y="6"/>
                </a:cxn>
                <a:cxn ang="0">
                  <a:pos x="1" y="8"/>
                </a:cxn>
                <a:cxn ang="0">
                  <a:pos x="0" y="10"/>
                </a:cxn>
              </a:cxnLst>
              <a:rect l="l" t="t" r="r" b="b"/>
              <a:pathLst>
                <a:path w="8" h="30">
                  <a:moveTo>
                    <a:pt x="8" y="0"/>
                  </a:moveTo>
                  <a:lnTo>
                    <a:pt x="6" y="9"/>
                  </a:lnTo>
                  <a:lnTo>
                    <a:pt x="5" y="18"/>
                  </a:lnTo>
                  <a:lnTo>
                    <a:pt x="2" y="24"/>
                  </a:lnTo>
                  <a:lnTo>
                    <a:pt x="0" y="3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33" name="Line 250"/>
            <p:cNvSpPr/>
            <p:nvPr>
              <p:custDataLst>
                <p:tags r:id="rId263"/>
              </p:custDataLst>
            </p:nvPr>
          </p:nvSpPr>
          <p:spPr>
            <a:xfrm flipH="1">
              <a:off x="2022" y="2983"/>
              <a:ext cx="5" cy="3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34" name="Freeform 251"/>
            <p:cNvSpPr/>
            <p:nvPr>
              <p:custDataLst>
                <p:tags r:id="rId264"/>
              </p:custDataLst>
            </p:nvPr>
          </p:nvSpPr>
          <p:spPr>
            <a:xfrm>
              <a:off x="2025" y="2963"/>
              <a:ext cx="2" cy="7"/>
            </a:xfrm>
            <a:custGeom>
              <a:cxnLst>
                <a:cxn ang="0">
                  <a:pos x="2" y="0"/>
                </a:cxn>
                <a:cxn ang="0">
                  <a:pos x="1" y="7"/>
                </a:cxn>
                <a:cxn ang="0">
                  <a:pos x="0" y="7"/>
                </a:cxn>
              </a:cxnLst>
              <a:rect l="l" t="t" r="r" b="b"/>
              <a:pathLst>
                <a:path w="4" h="20">
                  <a:moveTo>
                    <a:pt x="4" y="0"/>
                  </a:moveTo>
                  <a:lnTo>
                    <a:pt x="2" y="20"/>
                  </a:lnTo>
                  <a:lnTo>
                    <a:pt x="0" y="2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35" name="Freeform 252"/>
            <p:cNvSpPr/>
            <p:nvPr>
              <p:custDataLst>
                <p:tags r:id="rId265"/>
              </p:custDataLst>
            </p:nvPr>
          </p:nvSpPr>
          <p:spPr>
            <a:xfrm>
              <a:off x="2024" y="2983"/>
              <a:ext cx="3" cy="10"/>
            </a:xfrm>
            <a:custGeom>
              <a:cxnLst>
                <a:cxn ang="0">
                  <a:pos x="3" y="0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0" y="10"/>
                </a:cxn>
                <a:cxn ang="0">
                  <a:pos x="0" y="10"/>
                </a:cxn>
              </a:cxnLst>
              <a:rect l="l" t="t" r="r" b="b"/>
              <a:pathLst>
                <a:path w="8" h="30">
                  <a:moveTo>
                    <a:pt x="8" y="0"/>
                  </a:moveTo>
                  <a:lnTo>
                    <a:pt x="3" y="16"/>
                  </a:lnTo>
                  <a:lnTo>
                    <a:pt x="2" y="19"/>
                  </a:lnTo>
                  <a:lnTo>
                    <a:pt x="0" y="29"/>
                  </a:lnTo>
                  <a:lnTo>
                    <a:pt x="0" y="3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36" name="Freeform 253"/>
            <p:cNvSpPr/>
            <p:nvPr>
              <p:custDataLst>
                <p:tags r:id="rId266"/>
              </p:custDataLst>
            </p:nvPr>
          </p:nvSpPr>
          <p:spPr>
            <a:xfrm>
              <a:off x="2016" y="2986"/>
              <a:ext cx="22" cy="8"/>
            </a:xfrm>
            <a:custGeom>
              <a:cxnLst>
                <a:cxn ang="0">
                  <a:pos x="0" y="5"/>
                </a:cxn>
                <a:cxn ang="0">
                  <a:pos x="7" y="8"/>
                </a:cxn>
                <a:cxn ang="0">
                  <a:pos x="11" y="6"/>
                </a:cxn>
                <a:cxn ang="0">
                  <a:pos x="13" y="2"/>
                </a:cxn>
                <a:cxn ang="0">
                  <a:pos x="15" y="0"/>
                </a:cxn>
                <a:cxn ang="0">
                  <a:pos x="22" y="1"/>
                </a:cxn>
              </a:cxnLst>
              <a:rect l="l" t="t" r="r" b="b"/>
              <a:pathLst>
                <a:path w="65" h="22">
                  <a:moveTo>
                    <a:pt x="0" y="13"/>
                  </a:moveTo>
                  <a:lnTo>
                    <a:pt x="20" y="22"/>
                  </a:lnTo>
                  <a:lnTo>
                    <a:pt x="32" y="17"/>
                  </a:lnTo>
                  <a:lnTo>
                    <a:pt x="38" y="6"/>
                  </a:lnTo>
                  <a:lnTo>
                    <a:pt x="45" y="0"/>
                  </a:lnTo>
                  <a:lnTo>
                    <a:pt x="65" y="2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37" name="Line 254"/>
            <p:cNvSpPr/>
            <p:nvPr>
              <p:custDataLst>
                <p:tags r:id="rId267"/>
              </p:custDataLst>
            </p:nvPr>
          </p:nvSpPr>
          <p:spPr>
            <a:xfrm>
              <a:off x="2028" y="2992"/>
              <a:ext cx="9" cy="1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38" name="Freeform 255"/>
            <p:cNvSpPr/>
            <p:nvPr>
              <p:custDataLst>
                <p:tags r:id="rId268"/>
              </p:custDataLst>
            </p:nvPr>
          </p:nvSpPr>
          <p:spPr>
            <a:xfrm>
              <a:off x="2027" y="2982"/>
              <a:ext cx="10" cy="3"/>
            </a:xfrm>
            <a:custGeom>
              <a:cxnLst>
                <a:cxn ang="0">
                  <a:pos x="10" y="3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1"/>
                </a:cxn>
              </a:cxnLst>
              <a:rect l="l" t="t" r="r" b="b"/>
              <a:pathLst>
                <a:path w="31" h="9">
                  <a:moveTo>
                    <a:pt x="31" y="9"/>
                  </a:moveTo>
                  <a:lnTo>
                    <a:pt x="23" y="3"/>
                  </a:lnTo>
                  <a:lnTo>
                    <a:pt x="15" y="0"/>
                  </a:lnTo>
                  <a:lnTo>
                    <a:pt x="7" y="0"/>
                  </a:lnTo>
                  <a:lnTo>
                    <a:pt x="0" y="3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39" name="Line 256"/>
            <p:cNvSpPr/>
            <p:nvPr>
              <p:custDataLst>
                <p:tags r:id="rId269"/>
              </p:custDataLst>
            </p:nvPr>
          </p:nvSpPr>
          <p:spPr>
            <a:xfrm flipH="1" flipV="1">
              <a:off x="2032" y="2643"/>
              <a:ext cx="1" cy="21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40" name="Line 257"/>
            <p:cNvSpPr/>
            <p:nvPr>
              <p:custDataLst>
                <p:tags r:id="rId270"/>
              </p:custDataLst>
            </p:nvPr>
          </p:nvSpPr>
          <p:spPr>
            <a:xfrm flipH="1" flipV="1">
              <a:off x="2031" y="2351"/>
              <a:ext cx="1" cy="191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41" name="Freeform 258"/>
            <p:cNvSpPr/>
            <p:nvPr>
              <p:custDataLst>
                <p:tags r:id="rId271"/>
              </p:custDataLst>
            </p:nvPr>
          </p:nvSpPr>
          <p:spPr>
            <a:xfrm>
              <a:off x="2031" y="2542"/>
              <a:ext cx="1" cy="18"/>
            </a:xfrm>
            <a:custGeom>
              <a:cxnLst>
                <a:cxn ang="0">
                  <a:pos x="0" y="18"/>
                </a:cxn>
                <a:cxn ang="0">
                  <a:pos x="1" y="6"/>
                </a:cxn>
                <a:cxn ang="0">
                  <a:pos x="1" y="0"/>
                </a:cxn>
              </a:cxnLst>
              <a:rect l="l" t="t" r="r" b="b"/>
              <a:pathLst>
                <a:path w="3" h="54">
                  <a:moveTo>
                    <a:pt x="0" y="54"/>
                  </a:moveTo>
                  <a:lnTo>
                    <a:pt x="2" y="18"/>
                  </a:lnTo>
                  <a:lnTo>
                    <a:pt x="3" y="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42" name="Freeform 259"/>
            <p:cNvSpPr/>
            <p:nvPr>
              <p:custDataLst>
                <p:tags r:id="rId272"/>
              </p:custDataLst>
            </p:nvPr>
          </p:nvSpPr>
          <p:spPr>
            <a:xfrm>
              <a:off x="2027" y="2569"/>
              <a:ext cx="5" cy="92"/>
            </a:xfrm>
            <a:custGeom>
              <a:cxnLst>
                <a:cxn ang="0">
                  <a:pos x="0" y="0"/>
                </a:cxn>
                <a:cxn ang="0">
                  <a:pos x="1" y="5"/>
                </a:cxn>
                <a:cxn ang="0">
                  <a:pos x="2" y="14"/>
                </a:cxn>
                <a:cxn ang="0">
                  <a:pos x="3" y="52"/>
                </a:cxn>
                <a:cxn ang="0">
                  <a:pos x="3" y="71"/>
                </a:cxn>
                <a:cxn ang="0">
                  <a:pos x="5" y="90"/>
                </a:cxn>
                <a:cxn ang="0">
                  <a:pos x="5" y="92"/>
                </a:cxn>
              </a:cxnLst>
              <a:rect l="l" t="t" r="r" b="b"/>
              <a:pathLst>
                <a:path w="16" h="275">
                  <a:moveTo>
                    <a:pt x="0" y="0"/>
                  </a:moveTo>
                  <a:lnTo>
                    <a:pt x="4" y="16"/>
                  </a:lnTo>
                  <a:lnTo>
                    <a:pt x="6" y="42"/>
                  </a:lnTo>
                  <a:lnTo>
                    <a:pt x="9" y="156"/>
                  </a:lnTo>
                  <a:lnTo>
                    <a:pt x="11" y="211"/>
                  </a:lnTo>
                  <a:lnTo>
                    <a:pt x="15" y="268"/>
                  </a:lnTo>
                  <a:lnTo>
                    <a:pt x="16" y="275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43" name="Freeform 260"/>
            <p:cNvSpPr/>
            <p:nvPr>
              <p:custDataLst>
                <p:tags r:id="rId273"/>
              </p:custDataLst>
            </p:nvPr>
          </p:nvSpPr>
          <p:spPr>
            <a:xfrm>
              <a:off x="2034" y="2974"/>
              <a:ext cx="3" cy="11"/>
            </a:xfrm>
            <a:custGeom>
              <a:cxnLst>
                <a:cxn ang="0">
                  <a:pos x="0" y="0"/>
                </a:cxn>
                <a:cxn ang="0">
                  <a:pos x="1" y="3"/>
                </a:cxn>
                <a:cxn ang="0">
                  <a:pos x="3" y="11"/>
                </a:cxn>
              </a:cxnLst>
              <a:rect l="l" t="t" r="r" b="b"/>
              <a:pathLst>
                <a:path w="11" h="31">
                  <a:moveTo>
                    <a:pt x="0" y="0"/>
                  </a:moveTo>
                  <a:lnTo>
                    <a:pt x="2" y="8"/>
                  </a:lnTo>
                  <a:lnTo>
                    <a:pt x="11" y="31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44" name="Line 261"/>
            <p:cNvSpPr/>
            <p:nvPr>
              <p:custDataLst>
                <p:tags r:id="rId274"/>
              </p:custDataLst>
            </p:nvPr>
          </p:nvSpPr>
          <p:spPr>
            <a:xfrm flipH="1" flipV="1">
              <a:off x="2033" y="2970"/>
              <a:ext cx="1" cy="4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45" name="Freeform 262"/>
            <p:cNvSpPr/>
            <p:nvPr>
              <p:custDataLst>
                <p:tags r:id="rId275"/>
              </p:custDataLst>
            </p:nvPr>
          </p:nvSpPr>
          <p:spPr>
            <a:xfrm>
              <a:off x="2042" y="2990"/>
              <a:ext cx="5" cy="5"/>
            </a:xfrm>
            <a:custGeom>
              <a:cxnLst>
                <a:cxn ang="0">
                  <a:pos x="5" y="5"/>
                </a:cxn>
                <a:cxn ang="0">
                  <a:pos x="3" y="5"/>
                </a:cxn>
                <a:cxn ang="0">
                  <a:pos x="0" y="0"/>
                </a:cxn>
              </a:cxnLst>
              <a:rect l="l" t="t" r="r" b="b"/>
              <a:pathLst>
                <a:path w="14" h="15">
                  <a:moveTo>
                    <a:pt x="14" y="15"/>
                  </a:moveTo>
                  <a:lnTo>
                    <a:pt x="9" y="14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46" name="Line 263"/>
            <p:cNvSpPr/>
            <p:nvPr>
              <p:custDataLst>
                <p:tags r:id="rId276"/>
              </p:custDataLst>
            </p:nvPr>
          </p:nvSpPr>
          <p:spPr>
            <a:xfrm>
              <a:off x="2030" y="2909"/>
              <a:ext cx="1" cy="61"/>
            </a:xfrm>
            <a:prstGeom prst="line">
              <a:avLst/>
            </a:prstGeom>
            <a:ln w="20638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647" name="Freeform 264"/>
            <p:cNvSpPr/>
            <p:nvPr>
              <p:custDataLst>
                <p:tags r:id="rId277"/>
              </p:custDataLst>
            </p:nvPr>
          </p:nvSpPr>
          <p:spPr>
            <a:xfrm>
              <a:off x="2028" y="2349"/>
              <a:ext cx="1" cy="483"/>
            </a:xfrm>
            <a:custGeom>
              <a:cxnLst>
                <a:cxn ang="0">
                  <a:pos x="0" y="483"/>
                </a:cxn>
                <a:cxn ang="0">
                  <a:pos x="0" y="477"/>
                </a:cxn>
                <a:cxn ang="0">
                  <a:pos x="0" y="225"/>
                </a:cxn>
                <a:cxn ang="0">
                  <a:pos x="0" y="0"/>
                </a:cxn>
              </a:cxnLst>
              <a:rect l="l" t="t" r="r" b="b"/>
              <a:pathLst>
                <a:path w="1" h="1449">
                  <a:moveTo>
                    <a:pt x="0" y="1449"/>
                  </a:moveTo>
                  <a:lnTo>
                    <a:pt x="0" y="1432"/>
                  </a:lnTo>
                  <a:lnTo>
                    <a:pt x="0" y="676"/>
                  </a:lnTo>
                  <a:lnTo>
                    <a:pt x="0" y="0"/>
                  </a:lnTo>
                </a:path>
              </a:pathLst>
            </a:custGeom>
            <a:noFill/>
            <a:ln w="20638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48" name="Freeform 265"/>
            <p:cNvSpPr/>
            <p:nvPr>
              <p:custDataLst>
                <p:tags r:id="rId278"/>
              </p:custDataLst>
            </p:nvPr>
          </p:nvSpPr>
          <p:spPr>
            <a:xfrm>
              <a:off x="2025" y="2825"/>
              <a:ext cx="48" cy="45"/>
            </a:xfrm>
            <a:custGeom>
              <a:cxnLst>
                <a:cxn ang="0">
                  <a:pos x="0" y="0"/>
                </a:cxn>
                <a:cxn ang="0">
                  <a:pos x="4" y="2"/>
                </a:cxn>
                <a:cxn ang="0">
                  <a:pos x="9" y="6"/>
                </a:cxn>
                <a:cxn ang="0">
                  <a:pos x="13" y="8"/>
                </a:cxn>
                <a:cxn ang="0">
                  <a:pos x="21" y="14"/>
                </a:cxn>
                <a:cxn ang="0">
                  <a:pos x="29" y="21"/>
                </a:cxn>
                <a:cxn ang="0">
                  <a:pos x="34" y="26"/>
                </a:cxn>
                <a:cxn ang="0">
                  <a:pos x="39" y="32"/>
                </a:cxn>
                <a:cxn ang="0">
                  <a:pos x="43" y="38"/>
                </a:cxn>
                <a:cxn ang="0">
                  <a:pos x="48" y="45"/>
                </a:cxn>
              </a:cxnLst>
              <a:rect l="l" t="t" r="r" b="b"/>
              <a:pathLst>
                <a:path w="145" h="135">
                  <a:moveTo>
                    <a:pt x="0" y="0"/>
                  </a:moveTo>
                  <a:lnTo>
                    <a:pt x="11" y="6"/>
                  </a:lnTo>
                  <a:lnTo>
                    <a:pt x="27" y="17"/>
                  </a:lnTo>
                  <a:lnTo>
                    <a:pt x="40" y="25"/>
                  </a:lnTo>
                  <a:lnTo>
                    <a:pt x="63" y="43"/>
                  </a:lnTo>
                  <a:lnTo>
                    <a:pt x="87" y="63"/>
                  </a:lnTo>
                  <a:lnTo>
                    <a:pt x="102" y="78"/>
                  </a:lnTo>
                  <a:lnTo>
                    <a:pt x="117" y="96"/>
                  </a:lnTo>
                  <a:lnTo>
                    <a:pt x="131" y="115"/>
                  </a:lnTo>
                  <a:lnTo>
                    <a:pt x="145" y="135"/>
                  </a:lnTo>
                </a:path>
              </a:pathLst>
            </a:custGeom>
            <a:noFill/>
            <a:ln w="222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49" name="Freeform 266"/>
            <p:cNvSpPr/>
            <p:nvPr>
              <p:custDataLst>
                <p:tags r:id="rId279"/>
              </p:custDataLst>
            </p:nvPr>
          </p:nvSpPr>
          <p:spPr>
            <a:xfrm>
              <a:off x="2032" y="2871"/>
              <a:ext cx="44" cy="31"/>
            </a:xfrm>
            <a:custGeom>
              <a:cxnLst>
                <a:cxn ang="0">
                  <a:pos x="0" y="31"/>
                </a:cxn>
                <a:cxn ang="0">
                  <a:pos x="25" y="13"/>
                </a:cxn>
                <a:cxn ang="0">
                  <a:pos x="44" y="0"/>
                </a:cxn>
              </a:cxnLst>
              <a:rect l="l" t="t" r="r" b="b"/>
              <a:pathLst>
                <a:path w="132" h="91">
                  <a:moveTo>
                    <a:pt x="0" y="91"/>
                  </a:moveTo>
                  <a:lnTo>
                    <a:pt x="74" y="39"/>
                  </a:lnTo>
                  <a:lnTo>
                    <a:pt x="132" y="0"/>
                  </a:lnTo>
                </a:path>
              </a:pathLst>
            </a:custGeom>
            <a:noFill/>
            <a:ln w="222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50" name="Freeform 267"/>
            <p:cNvSpPr/>
            <p:nvPr>
              <p:custDataLst>
                <p:tags r:id="rId280"/>
              </p:custDataLst>
            </p:nvPr>
          </p:nvSpPr>
          <p:spPr>
            <a:xfrm>
              <a:off x="2044" y="2535"/>
              <a:ext cx="36" cy="27"/>
            </a:xfrm>
            <a:custGeom>
              <a:cxnLst>
                <a:cxn ang="0">
                  <a:pos x="24" y="5"/>
                </a:cxn>
                <a:cxn ang="0">
                  <a:pos x="32" y="6"/>
                </a:cxn>
                <a:cxn ang="0">
                  <a:pos x="34" y="9"/>
                </a:cxn>
                <a:cxn ang="0">
                  <a:pos x="35" y="14"/>
                </a:cxn>
                <a:cxn ang="0">
                  <a:pos x="34" y="19"/>
                </a:cxn>
                <a:cxn ang="0">
                  <a:pos x="31" y="23"/>
                </a:cxn>
                <a:cxn ang="0">
                  <a:pos x="30" y="22"/>
                </a:cxn>
                <a:cxn ang="0">
                  <a:pos x="28" y="21"/>
                </a:cxn>
                <a:cxn ang="0">
                  <a:pos x="26" y="21"/>
                </a:cxn>
                <a:cxn ang="0">
                  <a:pos x="26" y="22"/>
                </a:cxn>
                <a:cxn ang="0">
                  <a:pos x="26" y="23"/>
                </a:cxn>
                <a:cxn ang="0">
                  <a:pos x="26" y="26"/>
                </a:cxn>
                <a:cxn ang="0">
                  <a:pos x="29" y="27"/>
                </a:cxn>
                <a:cxn ang="0">
                  <a:pos x="30" y="27"/>
                </a:cxn>
                <a:cxn ang="0">
                  <a:pos x="31" y="26"/>
                </a:cxn>
                <a:cxn ang="0">
                  <a:pos x="33" y="25"/>
                </a:cxn>
                <a:cxn ang="0">
                  <a:pos x="34" y="23"/>
                </a:cxn>
                <a:cxn ang="0">
                  <a:pos x="36" y="14"/>
                </a:cxn>
                <a:cxn ang="0">
                  <a:pos x="35" y="10"/>
                </a:cxn>
                <a:cxn ang="0">
                  <a:pos x="35" y="7"/>
                </a:cxn>
                <a:cxn ang="0">
                  <a:pos x="34" y="4"/>
                </a:cxn>
                <a:cxn ang="0">
                  <a:pos x="33" y="3"/>
                </a:cxn>
                <a:cxn ang="0">
                  <a:pos x="24" y="0"/>
                </a:cxn>
                <a:cxn ang="0">
                  <a:pos x="19" y="1"/>
                </a:cxn>
                <a:cxn ang="0">
                  <a:pos x="17" y="2"/>
                </a:cxn>
                <a:cxn ang="0">
                  <a:pos x="16" y="4"/>
                </a:cxn>
                <a:cxn ang="0">
                  <a:pos x="14" y="5"/>
                </a:cxn>
                <a:cxn ang="0">
                  <a:pos x="13" y="7"/>
                </a:cxn>
                <a:cxn ang="0">
                  <a:pos x="13" y="12"/>
                </a:cxn>
                <a:cxn ang="0">
                  <a:pos x="14" y="18"/>
                </a:cxn>
                <a:cxn ang="0">
                  <a:pos x="17" y="24"/>
                </a:cxn>
                <a:cxn ang="0">
                  <a:pos x="3" y="24"/>
                </a:cxn>
                <a:cxn ang="0">
                  <a:pos x="3" y="3"/>
                </a:cxn>
                <a:cxn ang="0">
                  <a:pos x="0" y="2"/>
                </a:cxn>
                <a:cxn ang="0">
                  <a:pos x="0" y="25"/>
                </a:cxn>
                <a:cxn ang="0">
                  <a:pos x="19" y="26"/>
                </a:cxn>
                <a:cxn ang="0">
                  <a:pos x="20" y="23"/>
                </a:cxn>
                <a:cxn ang="0">
                  <a:pos x="16" y="19"/>
                </a:cxn>
                <a:cxn ang="0">
                  <a:pos x="15" y="14"/>
                </a:cxn>
                <a:cxn ang="0">
                  <a:pos x="15" y="11"/>
                </a:cxn>
                <a:cxn ang="0">
                  <a:pos x="16" y="9"/>
                </a:cxn>
                <a:cxn ang="0">
                  <a:pos x="16" y="8"/>
                </a:cxn>
                <a:cxn ang="0">
                  <a:pos x="18" y="7"/>
                </a:cxn>
                <a:cxn ang="0">
                  <a:pos x="19" y="6"/>
                </a:cxn>
                <a:cxn ang="0">
                  <a:pos x="20" y="5"/>
                </a:cxn>
                <a:cxn ang="0">
                  <a:pos x="24" y="5"/>
                </a:cxn>
              </a:cxnLst>
              <a:rect l="l" t="t" r="r" b="b"/>
              <a:pathLst>
                <a:path w="108" h="80">
                  <a:moveTo>
                    <a:pt x="73" y="15"/>
                  </a:moveTo>
                  <a:lnTo>
                    <a:pt x="95" y="18"/>
                  </a:lnTo>
                  <a:lnTo>
                    <a:pt x="101" y="27"/>
                  </a:lnTo>
                  <a:lnTo>
                    <a:pt x="104" y="40"/>
                  </a:lnTo>
                  <a:lnTo>
                    <a:pt x="102" y="57"/>
                  </a:lnTo>
                  <a:lnTo>
                    <a:pt x="94" y="67"/>
                  </a:lnTo>
                  <a:lnTo>
                    <a:pt x="90" y="64"/>
                  </a:lnTo>
                  <a:lnTo>
                    <a:pt x="84" y="61"/>
                  </a:lnTo>
                  <a:lnTo>
                    <a:pt x="79" y="63"/>
                  </a:lnTo>
                  <a:lnTo>
                    <a:pt x="77" y="64"/>
                  </a:lnTo>
                  <a:lnTo>
                    <a:pt x="77" y="69"/>
                  </a:lnTo>
                  <a:lnTo>
                    <a:pt x="79" y="78"/>
                  </a:lnTo>
                  <a:lnTo>
                    <a:pt x="86" y="80"/>
                  </a:lnTo>
                  <a:lnTo>
                    <a:pt x="90" y="79"/>
                  </a:lnTo>
                  <a:lnTo>
                    <a:pt x="94" y="77"/>
                  </a:lnTo>
                  <a:lnTo>
                    <a:pt x="98" y="73"/>
                  </a:lnTo>
                  <a:lnTo>
                    <a:pt x="102" y="68"/>
                  </a:lnTo>
                  <a:lnTo>
                    <a:pt x="108" y="40"/>
                  </a:lnTo>
                  <a:lnTo>
                    <a:pt x="106" y="29"/>
                  </a:lnTo>
                  <a:lnTo>
                    <a:pt x="104" y="21"/>
                  </a:lnTo>
                  <a:lnTo>
                    <a:pt x="101" y="13"/>
                  </a:lnTo>
                  <a:lnTo>
                    <a:pt x="98" y="8"/>
                  </a:lnTo>
                  <a:lnTo>
                    <a:pt x="71" y="0"/>
                  </a:lnTo>
                  <a:lnTo>
                    <a:pt x="58" y="2"/>
                  </a:lnTo>
                  <a:lnTo>
                    <a:pt x="52" y="5"/>
                  </a:lnTo>
                  <a:lnTo>
                    <a:pt x="48" y="11"/>
                  </a:lnTo>
                  <a:lnTo>
                    <a:pt x="43" y="15"/>
                  </a:lnTo>
                  <a:lnTo>
                    <a:pt x="40" y="21"/>
                  </a:lnTo>
                  <a:lnTo>
                    <a:pt x="39" y="36"/>
                  </a:lnTo>
                  <a:lnTo>
                    <a:pt x="41" y="54"/>
                  </a:lnTo>
                  <a:lnTo>
                    <a:pt x="52" y="71"/>
                  </a:lnTo>
                  <a:lnTo>
                    <a:pt x="10" y="70"/>
                  </a:lnTo>
                  <a:lnTo>
                    <a:pt x="9" y="8"/>
                  </a:lnTo>
                  <a:lnTo>
                    <a:pt x="0" y="6"/>
                  </a:lnTo>
                  <a:lnTo>
                    <a:pt x="1" y="74"/>
                  </a:lnTo>
                  <a:lnTo>
                    <a:pt x="58" y="76"/>
                  </a:lnTo>
                  <a:lnTo>
                    <a:pt x="59" y="69"/>
                  </a:lnTo>
                  <a:lnTo>
                    <a:pt x="48" y="56"/>
                  </a:lnTo>
                  <a:lnTo>
                    <a:pt x="46" y="40"/>
                  </a:lnTo>
                  <a:lnTo>
                    <a:pt x="45" y="33"/>
                  </a:lnTo>
                  <a:lnTo>
                    <a:pt x="47" y="28"/>
                  </a:lnTo>
                  <a:lnTo>
                    <a:pt x="49" y="24"/>
                  </a:lnTo>
                  <a:lnTo>
                    <a:pt x="53" y="22"/>
                  </a:lnTo>
                  <a:lnTo>
                    <a:pt x="56" y="18"/>
                  </a:lnTo>
                  <a:lnTo>
                    <a:pt x="61" y="16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51" name="Freeform 268"/>
            <p:cNvSpPr/>
            <p:nvPr>
              <p:custDataLst>
                <p:tags r:id="rId281"/>
              </p:custDataLst>
            </p:nvPr>
          </p:nvSpPr>
          <p:spPr>
            <a:xfrm>
              <a:off x="2045" y="2570"/>
              <a:ext cx="36" cy="28"/>
            </a:xfrm>
            <a:custGeom>
              <a:cxnLst>
                <a:cxn ang="0">
                  <a:pos x="19" y="4"/>
                </a:cxn>
                <a:cxn ang="0">
                  <a:pos x="17" y="12"/>
                </a:cxn>
                <a:cxn ang="0">
                  <a:pos x="11" y="4"/>
                </a:cxn>
                <a:cxn ang="0">
                  <a:pos x="5" y="4"/>
                </a:cxn>
                <a:cxn ang="0">
                  <a:pos x="1" y="8"/>
                </a:cxn>
                <a:cxn ang="0">
                  <a:pos x="0" y="16"/>
                </a:cxn>
                <a:cxn ang="0">
                  <a:pos x="3" y="26"/>
                </a:cxn>
                <a:cxn ang="0">
                  <a:pos x="5" y="28"/>
                </a:cxn>
                <a:cxn ang="0">
                  <a:pos x="10" y="27"/>
                </a:cxn>
                <a:cxn ang="0">
                  <a:pos x="10" y="23"/>
                </a:cxn>
                <a:cxn ang="0">
                  <a:pos x="7" y="23"/>
                </a:cxn>
                <a:cxn ang="0">
                  <a:pos x="2" y="22"/>
                </a:cxn>
                <a:cxn ang="0">
                  <a:pos x="1" y="13"/>
                </a:cxn>
                <a:cxn ang="0">
                  <a:pos x="3" y="10"/>
                </a:cxn>
                <a:cxn ang="0">
                  <a:pos x="9" y="8"/>
                </a:cxn>
                <a:cxn ang="0">
                  <a:pos x="12" y="8"/>
                </a:cxn>
                <a:cxn ang="0">
                  <a:pos x="14" y="10"/>
                </a:cxn>
                <a:cxn ang="0">
                  <a:pos x="16" y="14"/>
                </a:cxn>
                <a:cxn ang="0">
                  <a:pos x="17" y="19"/>
                </a:cxn>
                <a:cxn ang="0">
                  <a:pos x="18" y="12"/>
                </a:cxn>
                <a:cxn ang="0">
                  <a:pos x="20" y="8"/>
                </a:cxn>
                <a:cxn ang="0">
                  <a:pos x="24" y="5"/>
                </a:cxn>
                <a:cxn ang="0">
                  <a:pos x="33" y="7"/>
                </a:cxn>
                <a:cxn ang="0">
                  <a:pos x="34" y="12"/>
                </a:cxn>
                <a:cxn ang="0">
                  <a:pos x="34" y="20"/>
                </a:cxn>
                <a:cxn ang="0">
                  <a:pos x="31" y="22"/>
                </a:cxn>
                <a:cxn ang="0">
                  <a:pos x="27" y="22"/>
                </a:cxn>
                <a:cxn ang="0">
                  <a:pos x="27" y="27"/>
                </a:cxn>
                <a:cxn ang="0">
                  <a:pos x="30" y="27"/>
                </a:cxn>
                <a:cxn ang="0">
                  <a:pos x="34" y="24"/>
                </a:cxn>
                <a:cxn ang="0">
                  <a:pos x="36" y="17"/>
                </a:cxn>
                <a:cxn ang="0">
                  <a:pos x="36" y="11"/>
                </a:cxn>
                <a:cxn ang="0">
                  <a:pos x="34" y="5"/>
                </a:cxn>
                <a:cxn ang="0">
                  <a:pos x="31" y="2"/>
                </a:cxn>
                <a:cxn ang="0">
                  <a:pos x="28" y="0"/>
                </a:cxn>
                <a:cxn ang="0">
                  <a:pos x="21" y="3"/>
                </a:cxn>
              </a:cxnLst>
              <a:rect l="l" t="t" r="r" b="b"/>
              <a:pathLst>
                <a:path w="108" h="83">
                  <a:moveTo>
                    <a:pt x="63" y="9"/>
                  </a:moveTo>
                  <a:lnTo>
                    <a:pt x="58" y="13"/>
                  </a:lnTo>
                  <a:lnTo>
                    <a:pt x="55" y="19"/>
                  </a:lnTo>
                  <a:lnTo>
                    <a:pt x="50" y="35"/>
                  </a:lnTo>
                  <a:lnTo>
                    <a:pt x="40" y="16"/>
                  </a:lnTo>
                  <a:lnTo>
                    <a:pt x="33" y="11"/>
                  </a:lnTo>
                  <a:lnTo>
                    <a:pt x="25" y="10"/>
                  </a:lnTo>
                  <a:lnTo>
                    <a:pt x="15" y="12"/>
                  </a:lnTo>
                  <a:lnTo>
                    <a:pt x="7" y="20"/>
                  </a:lnTo>
                  <a:lnTo>
                    <a:pt x="3" y="25"/>
                  </a:lnTo>
                  <a:lnTo>
                    <a:pt x="1" y="32"/>
                  </a:lnTo>
                  <a:lnTo>
                    <a:pt x="0" y="48"/>
                  </a:lnTo>
                  <a:lnTo>
                    <a:pt x="6" y="73"/>
                  </a:lnTo>
                  <a:lnTo>
                    <a:pt x="8" y="77"/>
                  </a:lnTo>
                  <a:lnTo>
                    <a:pt x="12" y="80"/>
                  </a:lnTo>
                  <a:lnTo>
                    <a:pt x="16" y="82"/>
                  </a:lnTo>
                  <a:lnTo>
                    <a:pt x="22" y="83"/>
                  </a:lnTo>
                  <a:lnTo>
                    <a:pt x="29" y="80"/>
                  </a:lnTo>
                  <a:lnTo>
                    <a:pt x="30" y="73"/>
                  </a:lnTo>
                  <a:lnTo>
                    <a:pt x="29" y="68"/>
                  </a:lnTo>
                  <a:lnTo>
                    <a:pt x="25" y="66"/>
                  </a:lnTo>
                  <a:lnTo>
                    <a:pt x="21" y="68"/>
                  </a:lnTo>
                  <a:lnTo>
                    <a:pt x="13" y="71"/>
                  </a:lnTo>
                  <a:lnTo>
                    <a:pt x="7" y="64"/>
                  </a:lnTo>
                  <a:lnTo>
                    <a:pt x="3" y="52"/>
                  </a:lnTo>
                  <a:lnTo>
                    <a:pt x="4" y="40"/>
                  </a:lnTo>
                  <a:lnTo>
                    <a:pt x="6" y="34"/>
                  </a:lnTo>
                  <a:lnTo>
                    <a:pt x="10" y="31"/>
                  </a:lnTo>
                  <a:lnTo>
                    <a:pt x="17" y="26"/>
                  </a:lnTo>
                  <a:lnTo>
                    <a:pt x="27" y="23"/>
                  </a:lnTo>
                  <a:lnTo>
                    <a:pt x="31" y="23"/>
                  </a:lnTo>
                  <a:lnTo>
                    <a:pt x="35" y="25"/>
                  </a:lnTo>
                  <a:lnTo>
                    <a:pt x="38" y="27"/>
                  </a:lnTo>
                  <a:lnTo>
                    <a:pt x="42" y="31"/>
                  </a:lnTo>
                  <a:lnTo>
                    <a:pt x="44" y="34"/>
                  </a:lnTo>
                  <a:lnTo>
                    <a:pt x="47" y="41"/>
                  </a:lnTo>
                  <a:lnTo>
                    <a:pt x="48" y="47"/>
                  </a:lnTo>
                  <a:lnTo>
                    <a:pt x="50" y="56"/>
                  </a:lnTo>
                  <a:lnTo>
                    <a:pt x="53" y="56"/>
                  </a:lnTo>
                  <a:lnTo>
                    <a:pt x="54" y="36"/>
                  </a:lnTo>
                  <a:lnTo>
                    <a:pt x="56" y="29"/>
                  </a:lnTo>
                  <a:lnTo>
                    <a:pt x="60" y="25"/>
                  </a:lnTo>
                  <a:lnTo>
                    <a:pt x="67" y="18"/>
                  </a:lnTo>
                  <a:lnTo>
                    <a:pt x="71" y="16"/>
                  </a:lnTo>
                  <a:lnTo>
                    <a:pt x="77" y="16"/>
                  </a:lnTo>
                  <a:lnTo>
                    <a:pt x="98" y="22"/>
                  </a:lnTo>
                  <a:lnTo>
                    <a:pt x="102" y="31"/>
                  </a:lnTo>
                  <a:lnTo>
                    <a:pt x="103" y="37"/>
                  </a:lnTo>
                  <a:lnTo>
                    <a:pt x="104" y="46"/>
                  </a:lnTo>
                  <a:lnTo>
                    <a:pt x="102" y="59"/>
                  </a:lnTo>
                  <a:lnTo>
                    <a:pt x="96" y="66"/>
                  </a:lnTo>
                  <a:lnTo>
                    <a:pt x="92" y="65"/>
                  </a:lnTo>
                  <a:lnTo>
                    <a:pt x="86" y="63"/>
                  </a:lnTo>
                  <a:lnTo>
                    <a:pt x="82" y="65"/>
                  </a:lnTo>
                  <a:lnTo>
                    <a:pt x="79" y="72"/>
                  </a:lnTo>
                  <a:lnTo>
                    <a:pt x="82" y="79"/>
                  </a:lnTo>
                  <a:lnTo>
                    <a:pt x="88" y="82"/>
                  </a:lnTo>
                  <a:lnTo>
                    <a:pt x="91" y="80"/>
                  </a:lnTo>
                  <a:lnTo>
                    <a:pt x="95" y="78"/>
                  </a:lnTo>
                  <a:lnTo>
                    <a:pt x="103" y="70"/>
                  </a:lnTo>
                  <a:lnTo>
                    <a:pt x="107" y="58"/>
                  </a:lnTo>
                  <a:lnTo>
                    <a:pt x="107" y="51"/>
                  </a:lnTo>
                  <a:lnTo>
                    <a:pt x="108" y="45"/>
                  </a:lnTo>
                  <a:lnTo>
                    <a:pt x="107" y="33"/>
                  </a:lnTo>
                  <a:lnTo>
                    <a:pt x="105" y="24"/>
                  </a:lnTo>
                  <a:lnTo>
                    <a:pt x="102" y="16"/>
                  </a:lnTo>
                  <a:lnTo>
                    <a:pt x="99" y="11"/>
                  </a:lnTo>
                  <a:lnTo>
                    <a:pt x="94" y="5"/>
                  </a:lnTo>
                  <a:lnTo>
                    <a:pt x="89" y="2"/>
                  </a:lnTo>
                  <a:lnTo>
                    <a:pt x="83" y="0"/>
                  </a:lnTo>
                  <a:lnTo>
                    <a:pt x="78" y="0"/>
                  </a:lnTo>
                  <a:lnTo>
                    <a:pt x="63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52" name="Freeform 269"/>
            <p:cNvSpPr>
              <a:spLocks noEditPoints="1"/>
            </p:cNvSpPr>
            <p:nvPr>
              <p:custDataLst>
                <p:tags r:id="rId282"/>
              </p:custDataLst>
            </p:nvPr>
          </p:nvSpPr>
          <p:spPr>
            <a:xfrm>
              <a:off x="2044" y="2319"/>
              <a:ext cx="37" cy="31"/>
            </a:xfrm>
            <a:custGeom>
              <a:cxnLst>
                <a:cxn ang="0">
                  <a:pos x="21" y="0"/>
                </a:cxn>
                <a:cxn ang="0">
                  <a:pos x="16" y="4"/>
                </a:cxn>
                <a:cxn ang="0">
                  <a:pos x="14" y="9"/>
                </a:cxn>
                <a:cxn ang="0">
                  <a:pos x="14" y="14"/>
                </a:cxn>
                <a:cxn ang="0">
                  <a:pos x="15" y="20"/>
                </a:cxn>
                <a:cxn ang="0">
                  <a:pos x="14" y="25"/>
                </a:cxn>
                <a:cxn ang="0">
                  <a:pos x="10" y="24"/>
                </a:cxn>
                <a:cxn ang="0">
                  <a:pos x="4" y="21"/>
                </a:cxn>
                <a:cxn ang="0">
                  <a:pos x="2" y="17"/>
                </a:cxn>
                <a:cxn ang="0">
                  <a:pos x="2" y="12"/>
                </a:cxn>
                <a:cxn ang="0">
                  <a:pos x="3" y="8"/>
                </a:cxn>
                <a:cxn ang="0">
                  <a:pos x="5" y="8"/>
                </a:cxn>
                <a:cxn ang="0">
                  <a:pos x="7" y="5"/>
                </a:cxn>
                <a:cxn ang="0">
                  <a:pos x="5" y="2"/>
                </a:cxn>
                <a:cxn ang="0">
                  <a:pos x="1" y="5"/>
                </a:cxn>
                <a:cxn ang="0">
                  <a:pos x="0" y="11"/>
                </a:cxn>
                <a:cxn ang="0">
                  <a:pos x="1" y="19"/>
                </a:cxn>
                <a:cxn ang="0">
                  <a:pos x="5" y="25"/>
                </a:cxn>
                <a:cxn ang="0">
                  <a:pos x="12" y="29"/>
                </a:cxn>
                <a:cxn ang="0">
                  <a:pos x="20" y="31"/>
                </a:cxn>
                <a:cxn ang="0">
                  <a:pos x="22" y="31"/>
                </a:cxn>
                <a:cxn ang="0">
                  <a:pos x="27" y="30"/>
                </a:cxn>
                <a:cxn ang="0">
                  <a:pos x="32" y="28"/>
                </a:cxn>
                <a:cxn ang="0">
                  <a:pos x="33" y="26"/>
                </a:cxn>
                <a:cxn ang="0">
                  <a:pos x="35" y="22"/>
                </a:cxn>
                <a:cxn ang="0">
                  <a:pos x="37" y="15"/>
                </a:cxn>
                <a:cxn ang="0">
                  <a:pos x="36" y="9"/>
                </a:cxn>
                <a:cxn ang="0">
                  <a:pos x="32" y="2"/>
                </a:cxn>
                <a:cxn ang="0">
                  <a:pos x="27" y="0"/>
                </a:cxn>
                <a:cxn ang="0">
                  <a:pos x="18" y="7"/>
                </a:cxn>
                <a:cxn ang="0">
                  <a:pos x="21" y="5"/>
                </a:cxn>
                <a:cxn ang="0">
                  <a:pos x="27" y="5"/>
                </a:cxn>
                <a:cxn ang="0">
                  <a:pos x="31" y="6"/>
                </a:cxn>
                <a:cxn ang="0">
                  <a:pos x="34" y="9"/>
                </a:cxn>
                <a:cxn ang="0">
                  <a:pos x="35" y="12"/>
                </a:cxn>
                <a:cxn ang="0">
                  <a:pos x="35" y="17"/>
                </a:cxn>
                <a:cxn ang="0">
                  <a:pos x="32" y="23"/>
                </a:cxn>
                <a:cxn ang="0">
                  <a:pos x="17" y="20"/>
                </a:cxn>
                <a:cxn ang="0">
                  <a:pos x="16" y="14"/>
                </a:cxn>
                <a:cxn ang="0">
                  <a:pos x="16" y="9"/>
                </a:cxn>
              </a:cxnLst>
              <a:rect l="l" t="t" r="r" b="b"/>
              <a:pathLst>
                <a:path w="110" h="92">
                  <a:moveTo>
                    <a:pt x="74" y="0"/>
                  </a:moveTo>
                  <a:lnTo>
                    <a:pt x="62" y="1"/>
                  </a:lnTo>
                  <a:lnTo>
                    <a:pt x="52" y="8"/>
                  </a:lnTo>
                  <a:lnTo>
                    <a:pt x="47" y="12"/>
                  </a:lnTo>
                  <a:lnTo>
                    <a:pt x="44" y="19"/>
                  </a:lnTo>
                  <a:lnTo>
                    <a:pt x="42" y="27"/>
                  </a:lnTo>
                  <a:lnTo>
                    <a:pt x="42" y="37"/>
                  </a:lnTo>
                  <a:lnTo>
                    <a:pt x="41" y="42"/>
                  </a:lnTo>
                  <a:lnTo>
                    <a:pt x="42" y="48"/>
                  </a:lnTo>
                  <a:lnTo>
                    <a:pt x="45" y="59"/>
                  </a:lnTo>
                  <a:lnTo>
                    <a:pt x="57" y="75"/>
                  </a:lnTo>
                  <a:lnTo>
                    <a:pt x="41" y="73"/>
                  </a:lnTo>
                  <a:lnTo>
                    <a:pt x="34" y="71"/>
                  </a:lnTo>
                  <a:lnTo>
                    <a:pt x="29" y="70"/>
                  </a:lnTo>
                  <a:lnTo>
                    <a:pt x="19" y="66"/>
                  </a:lnTo>
                  <a:lnTo>
                    <a:pt x="13" y="62"/>
                  </a:lnTo>
                  <a:lnTo>
                    <a:pt x="8" y="55"/>
                  </a:lnTo>
                  <a:lnTo>
                    <a:pt x="6" y="49"/>
                  </a:lnTo>
                  <a:lnTo>
                    <a:pt x="4" y="42"/>
                  </a:lnTo>
                  <a:lnTo>
                    <a:pt x="5" y="35"/>
                  </a:lnTo>
                  <a:lnTo>
                    <a:pt x="6" y="25"/>
                  </a:lnTo>
                  <a:lnTo>
                    <a:pt x="10" y="23"/>
                  </a:lnTo>
                  <a:lnTo>
                    <a:pt x="13" y="23"/>
                  </a:lnTo>
                  <a:lnTo>
                    <a:pt x="15" y="24"/>
                  </a:lnTo>
                  <a:lnTo>
                    <a:pt x="20" y="21"/>
                  </a:lnTo>
                  <a:lnTo>
                    <a:pt x="21" y="15"/>
                  </a:lnTo>
                  <a:lnTo>
                    <a:pt x="20" y="7"/>
                  </a:lnTo>
                  <a:lnTo>
                    <a:pt x="14" y="5"/>
                  </a:lnTo>
                  <a:lnTo>
                    <a:pt x="5" y="12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32"/>
                  </a:lnTo>
                  <a:lnTo>
                    <a:pt x="0" y="44"/>
                  </a:lnTo>
                  <a:lnTo>
                    <a:pt x="3" y="55"/>
                  </a:lnTo>
                  <a:lnTo>
                    <a:pt x="8" y="65"/>
                  </a:lnTo>
                  <a:lnTo>
                    <a:pt x="15" y="74"/>
                  </a:lnTo>
                  <a:lnTo>
                    <a:pt x="24" y="81"/>
                  </a:lnTo>
                  <a:lnTo>
                    <a:pt x="35" y="86"/>
                  </a:lnTo>
                  <a:lnTo>
                    <a:pt x="46" y="89"/>
                  </a:lnTo>
                  <a:lnTo>
                    <a:pt x="60" y="92"/>
                  </a:lnTo>
                  <a:lnTo>
                    <a:pt x="62" y="91"/>
                  </a:lnTo>
                  <a:lnTo>
                    <a:pt x="65" y="91"/>
                  </a:lnTo>
                  <a:lnTo>
                    <a:pt x="71" y="91"/>
                  </a:lnTo>
                  <a:lnTo>
                    <a:pt x="81" y="89"/>
                  </a:lnTo>
                  <a:lnTo>
                    <a:pt x="89" y="86"/>
                  </a:lnTo>
                  <a:lnTo>
                    <a:pt x="97" y="82"/>
                  </a:lnTo>
                  <a:lnTo>
                    <a:pt x="99" y="78"/>
                  </a:lnTo>
                  <a:lnTo>
                    <a:pt x="100" y="76"/>
                  </a:lnTo>
                  <a:lnTo>
                    <a:pt x="102" y="75"/>
                  </a:lnTo>
                  <a:lnTo>
                    <a:pt x="106" y="66"/>
                  </a:lnTo>
                  <a:lnTo>
                    <a:pt x="109" y="55"/>
                  </a:lnTo>
                  <a:lnTo>
                    <a:pt x="111" y="44"/>
                  </a:lnTo>
                  <a:lnTo>
                    <a:pt x="110" y="35"/>
                  </a:lnTo>
                  <a:lnTo>
                    <a:pt x="108" y="27"/>
                  </a:lnTo>
                  <a:lnTo>
                    <a:pt x="102" y="14"/>
                  </a:lnTo>
                  <a:lnTo>
                    <a:pt x="96" y="7"/>
                  </a:lnTo>
                  <a:lnTo>
                    <a:pt x="90" y="3"/>
                  </a:lnTo>
                  <a:lnTo>
                    <a:pt x="82" y="0"/>
                  </a:lnTo>
                  <a:lnTo>
                    <a:pt x="74" y="0"/>
                  </a:lnTo>
                  <a:close/>
                  <a:moveTo>
                    <a:pt x="55" y="21"/>
                  </a:moveTo>
                  <a:lnTo>
                    <a:pt x="58" y="17"/>
                  </a:lnTo>
                  <a:lnTo>
                    <a:pt x="63" y="15"/>
                  </a:lnTo>
                  <a:lnTo>
                    <a:pt x="74" y="15"/>
                  </a:lnTo>
                  <a:lnTo>
                    <a:pt x="82" y="15"/>
                  </a:lnTo>
                  <a:lnTo>
                    <a:pt x="89" y="17"/>
                  </a:lnTo>
                  <a:lnTo>
                    <a:pt x="94" y="19"/>
                  </a:lnTo>
                  <a:lnTo>
                    <a:pt x="99" y="24"/>
                  </a:lnTo>
                  <a:lnTo>
                    <a:pt x="101" y="27"/>
                  </a:lnTo>
                  <a:lnTo>
                    <a:pt x="104" y="32"/>
                  </a:lnTo>
                  <a:lnTo>
                    <a:pt x="105" y="37"/>
                  </a:lnTo>
                  <a:lnTo>
                    <a:pt x="106" y="44"/>
                  </a:lnTo>
                  <a:lnTo>
                    <a:pt x="105" y="50"/>
                  </a:lnTo>
                  <a:lnTo>
                    <a:pt x="103" y="56"/>
                  </a:lnTo>
                  <a:lnTo>
                    <a:pt x="95" y="69"/>
                  </a:lnTo>
                  <a:lnTo>
                    <a:pt x="67" y="75"/>
                  </a:lnTo>
                  <a:lnTo>
                    <a:pt x="52" y="59"/>
                  </a:lnTo>
                  <a:lnTo>
                    <a:pt x="48" y="49"/>
                  </a:lnTo>
                  <a:lnTo>
                    <a:pt x="47" y="43"/>
                  </a:lnTo>
                  <a:lnTo>
                    <a:pt x="48" y="38"/>
                  </a:lnTo>
                  <a:lnTo>
                    <a:pt x="49" y="28"/>
                  </a:lnTo>
                  <a:lnTo>
                    <a:pt x="55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53" name="Freeform 270"/>
            <p:cNvSpPr/>
            <p:nvPr>
              <p:custDataLst>
                <p:tags r:id="rId283"/>
              </p:custDataLst>
            </p:nvPr>
          </p:nvSpPr>
          <p:spPr>
            <a:xfrm>
              <a:off x="2045" y="2070"/>
              <a:ext cx="36" cy="27"/>
            </a:xfrm>
            <a:custGeom>
              <a:cxnLst>
                <a:cxn ang="0">
                  <a:pos x="33" y="18"/>
                </a:cxn>
                <a:cxn ang="0">
                  <a:pos x="36" y="16"/>
                </a:cxn>
                <a:cxn ang="0">
                  <a:pos x="36" y="14"/>
                </a:cxn>
                <a:cxn ang="0">
                  <a:pos x="36" y="12"/>
                </a:cxn>
                <a:cxn ang="0">
                  <a:pos x="33" y="11"/>
                </a:cxn>
                <a:cxn ang="0">
                  <a:pos x="30" y="11"/>
                </a:cxn>
                <a:cxn ang="0">
                  <a:pos x="27" y="12"/>
                </a:cxn>
                <a:cxn ang="0">
                  <a:pos x="15" y="8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25"/>
                </a:cxn>
                <a:cxn ang="0">
                  <a:pos x="9" y="27"/>
                </a:cxn>
                <a:cxn ang="0">
                  <a:pos x="9" y="25"/>
                </a:cxn>
                <a:cxn ang="0">
                  <a:pos x="4" y="22"/>
                </a:cxn>
                <a:cxn ang="0">
                  <a:pos x="3" y="18"/>
                </a:cxn>
                <a:cxn ang="0">
                  <a:pos x="3" y="4"/>
                </a:cxn>
                <a:cxn ang="0">
                  <a:pos x="6" y="6"/>
                </a:cxn>
                <a:cxn ang="0">
                  <a:pos x="10" y="8"/>
                </a:cxn>
                <a:cxn ang="0">
                  <a:pos x="12" y="9"/>
                </a:cxn>
                <a:cxn ang="0">
                  <a:pos x="15" y="11"/>
                </a:cxn>
                <a:cxn ang="0">
                  <a:pos x="17" y="12"/>
                </a:cxn>
                <a:cxn ang="0">
                  <a:pos x="19" y="14"/>
                </a:cxn>
                <a:cxn ang="0">
                  <a:pos x="21" y="14"/>
                </a:cxn>
                <a:cxn ang="0">
                  <a:pos x="23" y="15"/>
                </a:cxn>
                <a:cxn ang="0">
                  <a:pos x="33" y="18"/>
                </a:cxn>
              </a:cxnLst>
              <a:rect l="l" t="t" r="r" b="b"/>
              <a:pathLst>
                <a:path w="108" h="80">
                  <a:moveTo>
                    <a:pt x="99" y="52"/>
                  </a:moveTo>
                  <a:lnTo>
                    <a:pt x="107" y="48"/>
                  </a:lnTo>
                  <a:lnTo>
                    <a:pt x="108" y="40"/>
                  </a:lnTo>
                  <a:lnTo>
                    <a:pt x="107" y="35"/>
                  </a:lnTo>
                  <a:lnTo>
                    <a:pt x="100" y="33"/>
                  </a:lnTo>
                  <a:lnTo>
                    <a:pt x="89" y="33"/>
                  </a:lnTo>
                  <a:lnTo>
                    <a:pt x="82" y="35"/>
                  </a:lnTo>
                  <a:lnTo>
                    <a:pt x="46" y="2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74"/>
                  </a:lnTo>
                  <a:lnTo>
                    <a:pt x="27" y="80"/>
                  </a:lnTo>
                  <a:lnTo>
                    <a:pt x="28" y="74"/>
                  </a:lnTo>
                  <a:lnTo>
                    <a:pt x="13" y="66"/>
                  </a:lnTo>
                  <a:lnTo>
                    <a:pt x="9" y="53"/>
                  </a:lnTo>
                  <a:lnTo>
                    <a:pt x="9" y="11"/>
                  </a:lnTo>
                  <a:lnTo>
                    <a:pt x="18" y="17"/>
                  </a:lnTo>
                  <a:lnTo>
                    <a:pt x="29" y="23"/>
                  </a:lnTo>
                  <a:lnTo>
                    <a:pt x="37" y="28"/>
                  </a:lnTo>
                  <a:lnTo>
                    <a:pt x="45" y="33"/>
                  </a:lnTo>
                  <a:lnTo>
                    <a:pt x="51" y="36"/>
                  </a:lnTo>
                  <a:lnTo>
                    <a:pt x="58" y="40"/>
                  </a:lnTo>
                  <a:lnTo>
                    <a:pt x="63" y="42"/>
                  </a:lnTo>
                  <a:lnTo>
                    <a:pt x="69" y="45"/>
                  </a:lnTo>
                  <a:lnTo>
                    <a:pt x="99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54" name="Freeform 271"/>
            <p:cNvSpPr/>
            <p:nvPr>
              <p:custDataLst>
                <p:tags r:id="rId284"/>
              </p:custDataLst>
            </p:nvPr>
          </p:nvSpPr>
          <p:spPr>
            <a:xfrm>
              <a:off x="2045" y="2104"/>
              <a:ext cx="37" cy="28"/>
            </a:xfrm>
            <a:custGeom>
              <a:cxnLst>
                <a:cxn ang="0">
                  <a:pos x="16" y="9"/>
                </a:cxn>
                <a:cxn ang="0">
                  <a:pos x="13" y="5"/>
                </a:cxn>
                <a:cxn ang="0">
                  <a:pos x="5" y="4"/>
                </a:cxn>
                <a:cxn ang="0">
                  <a:pos x="0" y="11"/>
                </a:cxn>
                <a:cxn ang="0">
                  <a:pos x="0" y="20"/>
                </a:cxn>
                <a:cxn ang="0">
                  <a:pos x="3" y="26"/>
                </a:cxn>
                <a:cxn ang="0">
                  <a:pos x="5" y="28"/>
                </a:cxn>
                <a:cxn ang="0">
                  <a:pos x="10" y="27"/>
                </a:cxn>
                <a:cxn ang="0">
                  <a:pos x="10" y="23"/>
                </a:cxn>
                <a:cxn ang="0">
                  <a:pos x="8" y="22"/>
                </a:cxn>
                <a:cxn ang="0">
                  <a:pos x="4" y="24"/>
                </a:cxn>
                <a:cxn ang="0">
                  <a:pos x="1" y="17"/>
                </a:cxn>
                <a:cxn ang="0">
                  <a:pos x="3" y="11"/>
                </a:cxn>
                <a:cxn ang="0">
                  <a:pos x="9" y="8"/>
                </a:cxn>
                <a:cxn ang="0">
                  <a:pos x="12" y="9"/>
                </a:cxn>
                <a:cxn ang="0">
                  <a:pos x="14" y="11"/>
                </a:cxn>
                <a:cxn ang="0">
                  <a:pos x="16" y="14"/>
                </a:cxn>
                <a:cxn ang="0">
                  <a:pos x="16" y="18"/>
                </a:cxn>
                <a:cxn ang="0">
                  <a:pos x="18" y="15"/>
                </a:cxn>
                <a:cxn ang="0">
                  <a:pos x="19" y="10"/>
                </a:cxn>
                <a:cxn ang="0">
                  <a:pos x="23" y="6"/>
                </a:cxn>
                <a:cxn ang="0">
                  <a:pos x="33" y="8"/>
                </a:cxn>
                <a:cxn ang="0">
                  <a:pos x="35" y="15"/>
                </a:cxn>
                <a:cxn ang="0">
                  <a:pos x="33" y="22"/>
                </a:cxn>
                <a:cxn ang="0">
                  <a:pos x="29" y="21"/>
                </a:cxn>
                <a:cxn ang="0">
                  <a:pos x="27" y="24"/>
                </a:cxn>
                <a:cxn ang="0">
                  <a:pos x="30" y="27"/>
                </a:cxn>
                <a:cxn ang="0">
                  <a:pos x="31" y="27"/>
                </a:cxn>
                <a:cxn ang="0">
                  <a:pos x="33" y="26"/>
                </a:cxn>
                <a:cxn ang="0">
                  <a:pos x="34" y="25"/>
                </a:cxn>
                <a:cxn ang="0">
                  <a:pos x="36" y="21"/>
                </a:cxn>
                <a:cxn ang="0">
                  <a:pos x="36" y="18"/>
                </a:cxn>
                <a:cxn ang="0">
                  <a:pos x="36" y="17"/>
                </a:cxn>
                <a:cxn ang="0">
                  <a:pos x="37" y="15"/>
                </a:cxn>
                <a:cxn ang="0">
                  <a:pos x="36" y="9"/>
                </a:cxn>
                <a:cxn ang="0">
                  <a:pos x="34" y="4"/>
                </a:cxn>
                <a:cxn ang="0">
                  <a:pos x="30" y="1"/>
                </a:cxn>
                <a:cxn ang="0">
                  <a:pos x="27" y="0"/>
                </a:cxn>
                <a:cxn ang="0">
                  <a:pos x="24" y="1"/>
                </a:cxn>
                <a:cxn ang="0">
                  <a:pos x="20" y="4"/>
                </a:cxn>
                <a:cxn ang="0">
                  <a:pos x="17" y="12"/>
                </a:cxn>
              </a:cxnLst>
              <a:rect l="l" t="t" r="r" b="b"/>
              <a:pathLst>
                <a:path w="110" h="84">
                  <a:moveTo>
                    <a:pt x="50" y="35"/>
                  </a:moveTo>
                  <a:lnTo>
                    <a:pt x="47" y="28"/>
                  </a:lnTo>
                  <a:lnTo>
                    <a:pt x="45" y="23"/>
                  </a:lnTo>
                  <a:lnTo>
                    <a:pt x="40" y="16"/>
                  </a:lnTo>
                  <a:lnTo>
                    <a:pt x="24" y="10"/>
                  </a:lnTo>
                  <a:lnTo>
                    <a:pt x="14" y="13"/>
                  </a:lnTo>
                  <a:lnTo>
                    <a:pt x="6" y="21"/>
                  </a:lnTo>
                  <a:lnTo>
                    <a:pt x="1" y="33"/>
                  </a:lnTo>
                  <a:lnTo>
                    <a:pt x="0" y="48"/>
                  </a:lnTo>
                  <a:lnTo>
                    <a:pt x="1" y="61"/>
                  </a:lnTo>
                  <a:lnTo>
                    <a:pt x="5" y="74"/>
                  </a:lnTo>
                  <a:lnTo>
                    <a:pt x="8" y="78"/>
                  </a:lnTo>
                  <a:lnTo>
                    <a:pt x="12" y="81"/>
                  </a:lnTo>
                  <a:lnTo>
                    <a:pt x="16" y="83"/>
                  </a:lnTo>
                  <a:lnTo>
                    <a:pt x="21" y="84"/>
                  </a:lnTo>
                  <a:lnTo>
                    <a:pt x="29" y="80"/>
                  </a:lnTo>
                  <a:lnTo>
                    <a:pt x="31" y="74"/>
                  </a:lnTo>
                  <a:lnTo>
                    <a:pt x="30" y="70"/>
                  </a:lnTo>
                  <a:lnTo>
                    <a:pt x="29" y="69"/>
                  </a:lnTo>
                  <a:lnTo>
                    <a:pt x="24" y="67"/>
                  </a:lnTo>
                  <a:lnTo>
                    <a:pt x="21" y="69"/>
                  </a:lnTo>
                  <a:lnTo>
                    <a:pt x="13" y="71"/>
                  </a:lnTo>
                  <a:lnTo>
                    <a:pt x="6" y="63"/>
                  </a:lnTo>
                  <a:lnTo>
                    <a:pt x="4" y="51"/>
                  </a:lnTo>
                  <a:lnTo>
                    <a:pt x="5" y="39"/>
                  </a:lnTo>
                  <a:lnTo>
                    <a:pt x="10" y="32"/>
                  </a:lnTo>
                  <a:lnTo>
                    <a:pt x="17" y="26"/>
                  </a:lnTo>
                  <a:lnTo>
                    <a:pt x="26" y="24"/>
                  </a:lnTo>
                  <a:lnTo>
                    <a:pt x="30" y="24"/>
                  </a:lnTo>
                  <a:lnTo>
                    <a:pt x="35" y="26"/>
                  </a:lnTo>
                  <a:lnTo>
                    <a:pt x="39" y="28"/>
                  </a:lnTo>
                  <a:lnTo>
                    <a:pt x="43" y="32"/>
                  </a:lnTo>
                  <a:lnTo>
                    <a:pt x="45" y="35"/>
                  </a:lnTo>
                  <a:lnTo>
                    <a:pt x="47" y="41"/>
                  </a:lnTo>
                  <a:lnTo>
                    <a:pt x="48" y="47"/>
                  </a:lnTo>
                  <a:lnTo>
                    <a:pt x="49" y="55"/>
                  </a:lnTo>
                  <a:lnTo>
                    <a:pt x="54" y="55"/>
                  </a:lnTo>
                  <a:lnTo>
                    <a:pt x="54" y="44"/>
                  </a:lnTo>
                  <a:lnTo>
                    <a:pt x="55" y="37"/>
                  </a:lnTo>
                  <a:lnTo>
                    <a:pt x="57" y="30"/>
                  </a:lnTo>
                  <a:lnTo>
                    <a:pt x="61" y="26"/>
                  </a:lnTo>
                  <a:lnTo>
                    <a:pt x="68" y="19"/>
                  </a:lnTo>
                  <a:lnTo>
                    <a:pt x="77" y="17"/>
                  </a:lnTo>
                  <a:lnTo>
                    <a:pt x="99" y="24"/>
                  </a:lnTo>
                  <a:lnTo>
                    <a:pt x="103" y="33"/>
                  </a:lnTo>
                  <a:lnTo>
                    <a:pt x="105" y="46"/>
                  </a:lnTo>
                  <a:lnTo>
                    <a:pt x="103" y="60"/>
                  </a:lnTo>
                  <a:lnTo>
                    <a:pt x="97" y="67"/>
                  </a:lnTo>
                  <a:lnTo>
                    <a:pt x="92" y="64"/>
                  </a:lnTo>
                  <a:lnTo>
                    <a:pt x="87" y="62"/>
                  </a:lnTo>
                  <a:lnTo>
                    <a:pt x="82" y="67"/>
                  </a:lnTo>
                  <a:lnTo>
                    <a:pt x="80" y="73"/>
                  </a:lnTo>
                  <a:lnTo>
                    <a:pt x="82" y="80"/>
                  </a:lnTo>
                  <a:lnTo>
                    <a:pt x="90" y="82"/>
                  </a:lnTo>
                  <a:lnTo>
                    <a:pt x="90" y="81"/>
                  </a:lnTo>
                  <a:lnTo>
                    <a:pt x="91" y="81"/>
                  </a:lnTo>
                  <a:lnTo>
                    <a:pt x="93" y="81"/>
                  </a:lnTo>
                  <a:lnTo>
                    <a:pt x="97" y="79"/>
                  </a:lnTo>
                  <a:lnTo>
                    <a:pt x="98" y="77"/>
                  </a:lnTo>
                  <a:lnTo>
                    <a:pt x="100" y="76"/>
                  </a:lnTo>
                  <a:lnTo>
                    <a:pt x="104" y="72"/>
                  </a:lnTo>
                  <a:lnTo>
                    <a:pt x="106" y="64"/>
                  </a:lnTo>
                  <a:lnTo>
                    <a:pt x="108" y="58"/>
                  </a:lnTo>
                  <a:lnTo>
                    <a:pt x="108" y="54"/>
                  </a:lnTo>
                  <a:lnTo>
                    <a:pt x="108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45"/>
                  </a:lnTo>
                  <a:lnTo>
                    <a:pt x="109" y="34"/>
                  </a:lnTo>
                  <a:lnTo>
                    <a:pt x="107" y="26"/>
                  </a:lnTo>
                  <a:lnTo>
                    <a:pt x="104" y="18"/>
                  </a:lnTo>
                  <a:lnTo>
                    <a:pt x="100" y="13"/>
                  </a:lnTo>
                  <a:lnTo>
                    <a:pt x="94" y="6"/>
                  </a:lnTo>
                  <a:lnTo>
                    <a:pt x="90" y="3"/>
                  </a:lnTo>
                  <a:lnTo>
                    <a:pt x="84" y="0"/>
                  </a:lnTo>
                  <a:lnTo>
                    <a:pt x="80" y="1"/>
                  </a:lnTo>
                  <a:lnTo>
                    <a:pt x="75" y="1"/>
                  </a:lnTo>
                  <a:lnTo>
                    <a:pt x="71" y="3"/>
                  </a:lnTo>
                  <a:lnTo>
                    <a:pt x="63" y="9"/>
                  </a:lnTo>
                  <a:lnTo>
                    <a:pt x="58" y="12"/>
                  </a:lnTo>
                  <a:lnTo>
                    <a:pt x="55" y="18"/>
                  </a:lnTo>
                  <a:lnTo>
                    <a:pt x="50" y="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55" name="Freeform 272"/>
            <p:cNvSpPr>
              <a:spLocks noEditPoints="1"/>
            </p:cNvSpPr>
            <p:nvPr>
              <p:custDataLst>
                <p:tags r:id="rId285"/>
              </p:custDataLst>
            </p:nvPr>
          </p:nvSpPr>
          <p:spPr>
            <a:xfrm>
              <a:off x="2044" y="1405"/>
              <a:ext cx="37" cy="30"/>
            </a:xfrm>
            <a:custGeom>
              <a:cxnLst>
                <a:cxn ang="0">
                  <a:pos x="25" y="0"/>
                </a:cxn>
                <a:cxn ang="0">
                  <a:pos x="25" y="7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24" y="30"/>
                </a:cxn>
                <a:cxn ang="0">
                  <a:pos x="25" y="30"/>
                </a:cxn>
                <a:cxn ang="0">
                  <a:pos x="26" y="12"/>
                </a:cxn>
                <a:cxn ang="0">
                  <a:pos x="33" y="12"/>
                </a:cxn>
                <a:cxn ang="0">
                  <a:pos x="35" y="13"/>
                </a:cxn>
                <a:cxn ang="0">
                  <a:pos x="35" y="16"/>
                </a:cxn>
                <a:cxn ang="0">
                  <a:pos x="35" y="19"/>
                </a:cxn>
                <a:cxn ang="0">
                  <a:pos x="37" y="19"/>
                </a:cxn>
                <a:cxn ang="0">
                  <a:pos x="37" y="1"/>
                </a:cxn>
                <a:cxn ang="0">
                  <a:pos x="35" y="1"/>
                </a:cxn>
                <a:cxn ang="0">
                  <a:pos x="35" y="4"/>
                </a:cxn>
                <a:cxn ang="0">
                  <a:pos x="35" y="7"/>
                </a:cxn>
                <a:cxn ang="0">
                  <a:pos x="33" y="8"/>
                </a:cxn>
                <a:cxn ang="0">
                  <a:pos x="26" y="7"/>
                </a:cxn>
                <a:cxn ang="0">
                  <a:pos x="26" y="0"/>
                </a:cxn>
                <a:cxn ang="0">
                  <a:pos x="25" y="0"/>
                </a:cxn>
                <a:cxn ang="0">
                  <a:pos x="25" y="12"/>
                </a:cxn>
                <a:cxn ang="0">
                  <a:pos x="24" y="28"/>
                </a:cxn>
                <a:cxn ang="0">
                  <a:pos x="5" y="10"/>
                </a:cxn>
                <a:cxn ang="0">
                  <a:pos x="25" y="12"/>
                </a:cxn>
              </a:cxnLst>
              <a:rect l="l" t="t" r="r" b="b"/>
              <a:pathLst>
                <a:path w="110" h="89">
                  <a:moveTo>
                    <a:pt x="73" y="0"/>
                  </a:moveTo>
                  <a:lnTo>
                    <a:pt x="73" y="21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71" y="89"/>
                  </a:lnTo>
                  <a:lnTo>
                    <a:pt x="75" y="89"/>
                  </a:lnTo>
                  <a:lnTo>
                    <a:pt x="77" y="35"/>
                  </a:lnTo>
                  <a:lnTo>
                    <a:pt x="97" y="37"/>
                  </a:lnTo>
                  <a:lnTo>
                    <a:pt x="104" y="39"/>
                  </a:lnTo>
                  <a:lnTo>
                    <a:pt x="105" y="48"/>
                  </a:lnTo>
                  <a:lnTo>
                    <a:pt x="105" y="57"/>
                  </a:lnTo>
                  <a:lnTo>
                    <a:pt x="109" y="57"/>
                  </a:lnTo>
                  <a:lnTo>
                    <a:pt x="110" y="4"/>
                  </a:lnTo>
                  <a:lnTo>
                    <a:pt x="105" y="4"/>
                  </a:lnTo>
                  <a:lnTo>
                    <a:pt x="105" y="11"/>
                  </a:lnTo>
                  <a:lnTo>
                    <a:pt x="104" y="20"/>
                  </a:lnTo>
                  <a:lnTo>
                    <a:pt x="97" y="24"/>
                  </a:lnTo>
                  <a:lnTo>
                    <a:pt x="77" y="21"/>
                  </a:lnTo>
                  <a:lnTo>
                    <a:pt x="77" y="0"/>
                  </a:lnTo>
                  <a:lnTo>
                    <a:pt x="73" y="0"/>
                  </a:lnTo>
                  <a:close/>
                  <a:moveTo>
                    <a:pt x="73" y="35"/>
                  </a:moveTo>
                  <a:lnTo>
                    <a:pt x="72" y="82"/>
                  </a:lnTo>
                  <a:lnTo>
                    <a:pt x="15" y="30"/>
                  </a:lnTo>
                  <a:lnTo>
                    <a:pt x="73" y="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56" name="Freeform 273"/>
            <p:cNvSpPr>
              <a:spLocks noEditPoints="1"/>
            </p:cNvSpPr>
            <p:nvPr>
              <p:custDataLst>
                <p:tags r:id="rId286"/>
              </p:custDataLst>
            </p:nvPr>
          </p:nvSpPr>
          <p:spPr>
            <a:xfrm>
              <a:off x="2045" y="1371"/>
              <a:ext cx="37" cy="28"/>
            </a:xfrm>
            <a:custGeom>
              <a:cxnLst>
                <a:cxn ang="0">
                  <a:pos x="18" y="28"/>
                </a:cxn>
                <a:cxn ang="0">
                  <a:pos x="32" y="25"/>
                </a:cxn>
                <a:cxn ang="0">
                  <a:pos x="33" y="23"/>
                </a:cxn>
                <a:cxn ang="0">
                  <a:pos x="33" y="23"/>
                </a:cxn>
                <a:cxn ang="0">
                  <a:pos x="34" y="22"/>
                </a:cxn>
                <a:cxn ang="0">
                  <a:pos x="35" y="20"/>
                </a:cxn>
                <a:cxn ang="0">
                  <a:pos x="36" y="18"/>
                </a:cxn>
                <a:cxn ang="0">
                  <a:pos x="37" y="15"/>
                </a:cxn>
                <a:cxn ang="0">
                  <a:pos x="37" y="12"/>
                </a:cxn>
                <a:cxn ang="0">
                  <a:pos x="36" y="9"/>
                </a:cxn>
                <a:cxn ang="0">
                  <a:pos x="34" y="7"/>
                </a:cxn>
                <a:cxn ang="0">
                  <a:pos x="32" y="5"/>
                </a:cxn>
                <a:cxn ang="0">
                  <a:pos x="19" y="0"/>
                </a:cxn>
                <a:cxn ang="0">
                  <a:pos x="5" y="2"/>
                </a:cxn>
                <a:cxn ang="0">
                  <a:pos x="3" y="4"/>
                </a:cxn>
                <a:cxn ang="0">
                  <a:pos x="1" y="7"/>
                </a:cxn>
                <a:cxn ang="0">
                  <a:pos x="0" y="9"/>
                </a:cxn>
                <a:cxn ang="0">
                  <a:pos x="0" y="12"/>
                </a:cxn>
                <a:cxn ang="0">
                  <a:pos x="0" y="15"/>
                </a:cxn>
                <a:cxn ang="0">
                  <a:pos x="1" y="18"/>
                </a:cxn>
                <a:cxn ang="0">
                  <a:pos x="2" y="20"/>
                </a:cxn>
                <a:cxn ang="0">
                  <a:pos x="5" y="22"/>
                </a:cxn>
                <a:cxn ang="0">
                  <a:pos x="7" y="25"/>
                </a:cxn>
                <a:cxn ang="0">
                  <a:pos x="11" y="26"/>
                </a:cxn>
                <a:cxn ang="0">
                  <a:pos x="14" y="27"/>
                </a:cxn>
                <a:cxn ang="0">
                  <a:pos x="18" y="28"/>
                </a:cxn>
                <a:cxn ang="0">
                  <a:pos x="31" y="8"/>
                </a:cxn>
                <a:cxn ang="0">
                  <a:pos x="33" y="9"/>
                </a:cxn>
                <a:cxn ang="0">
                  <a:pos x="34" y="11"/>
                </a:cxn>
                <a:cxn ang="0">
                  <a:pos x="35" y="12"/>
                </a:cxn>
                <a:cxn ang="0">
                  <a:pos x="35" y="15"/>
                </a:cxn>
                <a:cxn ang="0">
                  <a:pos x="35" y="16"/>
                </a:cxn>
                <a:cxn ang="0">
                  <a:pos x="34" y="17"/>
                </a:cxn>
                <a:cxn ang="0">
                  <a:pos x="34" y="17"/>
                </a:cxn>
                <a:cxn ang="0">
                  <a:pos x="34" y="17"/>
                </a:cxn>
                <a:cxn ang="0">
                  <a:pos x="34" y="18"/>
                </a:cxn>
                <a:cxn ang="0">
                  <a:pos x="33" y="18"/>
                </a:cxn>
                <a:cxn ang="0">
                  <a:pos x="33" y="18"/>
                </a:cxn>
                <a:cxn ang="0">
                  <a:pos x="33" y="18"/>
                </a:cxn>
                <a:cxn ang="0">
                  <a:pos x="32" y="19"/>
                </a:cxn>
                <a:cxn ang="0">
                  <a:pos x="31" y="20"/>
                </a:cxn>
                <a:cxn ang="0">
                  <a:pos x="18" y="23"/>
                </a:cxn>
                <a:cxn ang="0">
                  <a:pos x="6" y="19"/>
                </a:cxn>
                <a:cxn ang="0">
                  <a:pos x="4" y="17"/>
                </a:cxn>
                <a:cxn ang="0">
                  <a:pos x="3" y="16"/>
                </a:cxn>
                <a:cxn ang="0">
                  <a:pos x="2" y="12"/>
                </a:cxn>
                <a:cxn ang="0">
                  <a:pos x="2" y="10"/>
                </a:cxn>
                <a:cxn ang="0">
                  <a:pos x="3" y="8"/>
                </a:cxn>
                <a:cxn ang="0">
                  <a:pos x="4" y="7"/>
                </a:cxn>
                <a:cxn ang="0">
                  <a:pos x="6" y="6"/>
                </a:cxn>
                <a:cxn ang="0">
                  <a:pos x="19" y="5"/>
                </a:cxn>
                <a:cxn ang="0">
                  <a:pos x="31" y="8"/>
                </a:cxn>
              </a:cxnLst>
              <a:rect l="l" t="t" r="r" b="b"/>
              <a:pathLst>
                <a:path w="110" h="83">
                  <a:moveTo>
                    <a:pt x="55" y="83"/>
                  </a:moveTo>
                  <a:lnTo>
                    <a:pt x="96" y="74"/>
                  </a:lnTo>
                  <a:lnTo>
                    <a:pt x="98" y="69"/>
                  </a:lnTo>
                  <a:lnTo>
                    <a:pt x="99" y="67"/>
                  </a:lnTo>
                  <a:lnTo>
                    <a:pt x="101" y="66"/>
                  </a:lnTo>
                  <a:lnTo>
                    <a:pt x="106" y="60"/>
                  </a:lnTo>
                  <a:lnTo>
                    <a:pt x="109" y="52"/>
                  </a:lnTo>
                  <a:lnTo>
                    <a:pt x="111" y="44"/>
                  </a:lnTo>
                  <a:lnTo>
                    <a:pt x="110" y="35"/>
                  </a:lnTo>
                  <a:lnTo>
                    <a:pt x="107" y="27"/>
                  </a:lnTo>
                  <a:lnTo>
                    <a:pt x="102" y="20"/>
                  </a:lnTo>
                  <a:lnTo>
                    <a:pt x="97" y="14"/>
                  </a:lnTo>
                  <a:lnTo>
                    <a:pt x="57" y="0"/>
                  </a:lnTo>
                  <a:lnTo>
                    <a:pt x="16" y="7"/>
                  </a:lnTo>
                  <a:lnTo>
                    <a:pt x="9" y="13"/>
                  </a:lnTo>
                  <a:lnTo>
                    <a:pt x="4" y="20"/>
                  </a:lnTo>
                  <a:lnTo>
                    <a:pt x="1" y="27"/>
                  </a:lnTo>
                  <a:lnTo>
                    <a:pt x="1" y="36"/>
                  </a:lnTo>
                  <a:lnTo>
                    <a:pt x="0" y="44"/>
                  </a:lnTo>
                  <a:lnTo>
                    <a:pt x="3" y="52"/>
                  </a:lnTo>
                  <a:lnTo>
                    <a:pt x="7" y="59"/>
                  </a:lnTo>
                  <a:lnTo>
                    <a:pt x="14" y="66"/>
                  </a:lnTo>
                  <a:lnTo>
                    <a:pt x="22" y="73"/>
                  </a:lnTo>
                  <a:lnTo>
                    <a:pt x="32" y="78"/>
                  </a:lnTo>
                  <a:lnTo>
                    <a:pt x="42" y="81"/>
                  </a:lnTo>
                  <a:lnTo>
                    <a:pt x="55" y="83"/>
                  </a:lnTo>
                  <a:close/>
                  <a:moveTo>
                    <a:pt x="93" y="24"/>
                  </a:moveTo>
                  <a:lnTo>
                    <a:pt x="98" y="27"/>
                  </a:lnTo>
                  <a:lnTo>
                    <a:pt x="102" y="32"/>
                  </a:lnTo>
                  <a:lnTo>
                    <a:pt x="105" y="37"/>
                  </a:lnTo>
                  <a:lnTo>
                    <a:pt x="106" y="44"/>
                  </a:lnTo>
                  <a:lnTo>
                    <a:pt x="105" y="48"/>
                  </a:lnTo>
                  <a:lnTo>
                    <a:pt x="103" y="50"/>
                  </a:lnTo>
                  <a:lnTo>
                    <a:pt x="102" y="50"/>
                  </a:lnTo>
                  <a:lnTo>
                    <a:pt x="102" y="51"/>
                  </a:lnTo>
                  <a:lnTo>
                    <a:pt x="102" y="53"/>
                  </a:lnTo>
                  <a:lnTo>
                    <a:pt x="100" y="53"/>
                  </a:lnTo>
                  <a:lnTo>
                    <a:pt x="99" y="53"/>
                  </a:lnTo>
                  <a:lnTo>
                    <a:pt x="99" y="54"/>
                  </a:lnTo>
                  <a:lnTo>
                    <a:pt x="97" y="56"/>
                  </a:lnTo>
                  <a:lnTo>
                    <a:pt x="92" y="60"/>
                  </a:lnTo>
                  <a:lnTo>
                    <a:pt x="55" y="67"/>
                  </a:lnTo>
                  <a:lnTo>
                    <a:pt x="18" y="56"/>
                  </a:lnTo>
                  <a:lnTo>
                    <a:pt x="12" y="51"/>
                  </a:lnTo>
                  <a:lnTo>
                    <a:pt x="9" y="47"/>
                  </a:lnTo>
                  <a:lnTo>
                    <a:pt x="6" y="37"/>
                  </a:lnTo>
                  <a:lnTo>
                    <a:pt x="6" y="30"/>
                  </a:lnTo>
                  <a:lnTo>
                    <a:pt x="9" y="25"/>
                  </a:lnTo>
                  <a:lnTo>
                    <a:pt x="12" y="21"/>
                  </a:lnTo>
                  <a:lnTo>
                    <a:pt x="19" y="19"/>
                  </a:lnTo>
                  <a:lnTo>
                    <a:pt x="56" y="14"/>
                  </a:lnTo>
                  <a:lnTo>
                    <a:pt x="93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57" name="Freeform 274"/>
            <p:cNvSpPr>
              <a:spLocks noEditPoints="1"/>
            </p:cNvSpPr>
            <p:nvPr>
              <p:custDataLst>
                <p:tags r:id="rId287"/>
              </p:custDataLst>
            </p:nvPr>
          </p:nvSpPr>
          <p:spPr>
            <a:xfrm>
              <a:off x="2044" y="1852"/>
              <a:ext cx="37" cy="33"/>
            </a:xfrm>
            <a:custGeom>
              <a:cxnLst>
                <a:cxn ang="0">
                  <a:pos x="33" y="5"/>
                </a:cxn>
                <a:cxn ang="0">
                  <a:pos x="30" y="2"/>
                </a:cxn>
                <a:cxn ang="0">
                  <a:pos x="25" y="2"/>
                </a:cxn>
                <a:cxn ang="0">
                  <a:pos x="20" y="6"/>
                </a:cxn>
                <a:cxn ang="0">
                  <a:pos x="14" y="3"/>
                </a:cxn>
                <a:cxn ang="0">
                  <a:pos x="10" y="0"/>
                </a:cxn>
                <a:cxn ang="0">
                  <a:pos x="3" y="4"/>
                </a:cxn>
                <a:cxn ang="0">
                  <a:pos x="1" y="8"/>
                </a:cxn>
                <a:cxn ang="0">
                  <a:pos x="0" y="14"/>
                </a:cxn>
                <a:cxn ang="0">
                  <a:pos x="1" y="23"/>
                </a:cxn>
                <a:cxn ang="0">
                  <a:pos x="3" y="27"/>
                </a:cxn>
                <a:cxn ang="0">
                  <a:pos x="7" y="29"/>
                </a:cxn>
                <a:cxn ang="0">
                  <a:pos x="14" y="28"/>
                </a:cxn>
                <a:cxn ang="0">
                  <a:pos x="19" y="26"/>
                </a:cxn>
                <a:cxn ang="0">
                  <a:pos x="28" y="33"/>
                </a:cxn>
                <a:cxn ang="0">
                  <a:pos x="31" y="32"/>
                </a:cxn>
                <a:cxn ang="0">
                  <a:pos x="34" y="29"/>
                </a:cxn>
                <a:cxn ang="0">
                  <a:pos x="35" y="25"/>
                </a:cxn>
                <a:cxn ang="0">
                  <a:pos x="37" y="21"/>
                </a:cxn>
                <a:cxn ang="0">
                  <a:pos x="37" y="15"/>
                </a:cxn>
                <a:cxn ang="0">
                  <a:pos x="36" y="9"/>
                </a:cxn>
                <a:cxn ang="0">
                  <a:pos x="17" y="13"/>
                </a:cxn>
                <a:cxn ang="0">
                  <a:pos x="10" y="25"/>
                </a:cxn>
                <a:cxn ang="0">
                  <a:pos x="8" y="26"/>
                </a:cxn>
                <a:cxn ang="0">
                  <a:pos x="2" y="19"/>
                </a:cxn>
                <a:cxn ang="0">
                  <a:pos x="2" y="10"/>
                </a:cxn>
                <a:cxn ang="0">
                  <a:pos x="4" y="7"/>
                </a:cxn>
                <a:cxn ang="0">
                  <a:pos x="14" y="7"/>
                </a:cxn>
                <a:cxn ang="0">
                  <a:pos x="23" y="26"/>
                </a:cxn>
                <a:cxn ang="0">
                  <a:pos x="23" y="10"/>
                </a:cxn>
                <a:cxn ang="0">
                  <a:pos x="29" y="6"/>
                </a:cxn>
                <a:cxn ang="0">
                  <a:pos x="34" y="10"/>
                </a:cxn>
                <a:cxn ang="0">
                  <a:pos x="35" y="13"/>
                </a:cxn>
                <a:cxn ang="0">
                  <a:pos x="36" y="18"/>
                </a:cxn>
                <a:cxn ang="0">
                  <a:pos x="35" y="20"/>
                </a:cxn>
                <a:cxn ang="0">
                  <a:pos x="35" y="21"/>
                </a:cxn>
                <a:cxn ang="0">
                  <a:pos x="34" y="24"/>
                </a:cxn>
                <a:cxn ang="0">
                  <a:pos x="32" y="27"/>
                </a:cxn>
                <a:cxn ang="0">
                  <a:pos x="30" y="28"/>
                </a:cxn>
                <a:cxn ang="0">
                  <a:pos x="28" y="29"/>
                </a:cxn>
              </a:cxnLst>
              <a:rect l="l" t="t" r="r" b="b"/>
              <a:pathLst>
                <a:path w="110" h="99">
                  <a:moveTo>
                    <a:pt x="103" y="21"/>
                  </a:moveTo>
                  <a:lnTo>
                    <a:pt x="98" y="14"/>
                  </a:lnTo>
                  <a:lnTo>
                    <a:pt x="94" y="10"/>
                  </a:lnTo>
                  <a:lnTo>
                    <a:pt x="88" y="7"/>
                  </a:lnTo>
                  <a:lnTo>
                    <a:pt x="83" y="6"/>
                  </a:lnTo>
                  <a:lnTo>
                    <a:pt x="75" y="6"/>
                  </a:lnTo>
                  <a:lnTo>
                    <a:pt x="67" y="12"/>
                  </a:lnTo>
                  <a:lnTo>
                    <a:pt x="59" y="19"/>
                  </a:lnTo>
                  <a:lnTo>
                    <a:pt x="53" y="31"/>
                  </a:lnTo>
                  <a:lnTo>
                    <a:pt x="42" y="10"/>
                  </a:lnTo>
                  <a:lnTo>
                    <a:pt x="35" y="3"/>
                  </a:lnTo>
                  <a:lnTo>
                    <a:pt x="29" y="0"/>
                  </a:lnTo>
                  <a:lnTo>
                    <a:pt x="17" y="2"/>
                  </a:lnTo>
                  <a:lnTo>
                    <a:pt x="8" y="11"/>
                  </a:lnTo>
                  <a:lnTo>
                    <a:pt x="4" y="17"/>
                  </a:lnTo>
                  <a:lnTo>
                    <a:pt x="2" y="25"/>
                  </a:lnTo>
                  <a:lnTo>
                    <a:pt x="0" y="33"/>
                  </a:lnTo>
                  <a:lnTo>
                    <a:pt x="0" y="43"/>
                  </a:lnTo>
                  <a:lnTo>
                    <a:pt x="1" y="61"/>
                  </a:lnTo>
                  <a:lnTo>
                    <a:pt x="3" y="68"/>
                  </a:lnTo>
                  <a:lnTo>
                    <a:pt x="7" y="75"/>
                  </a:lnTo>
                  <a:lnTo>
                    <a:pt x="10" y="80"/>
                  </a:lnTo>
                  <a:lnTo>
                    <a:pt x="15" y="84"/>
                  </a:lnTo>
                  <a:lnTo>
                    <a:pt x="20" y="87"/>
                  </a:lnTo>
                  <a:lnTo>
                    <a:pt x="27" y="89"/>
                  </a:lnTo>
                  <a:lnTo>
                    <a:pt x="41" y="83"/>
                  </a:lnTo>
                  <a:lnTo>
                    <a:pt x="52" y="65"/>
                  </a:lnTo>
                  <a:lnTo>
                    <a:pt x="57" y="79"/>
                  </a:lnTo>
                  <a:lnTo>
                    <a:pt x="65" y="90"/>
                  </a:lnTo>
                  <a:lnTo>
                    <a:pt x="83" y="99"/>
                  </a:lnTo>
                  <a:lnTo>
                    <a:pt x="87" y="98"/>
                  </a:lnTo>
                  <a:lnTo>
                    <a:pt x="92" y="96"/>
                  </a:lnTo>
                  <a:lnTo>
                    <a:pt x="96" y="93"/>
                  </a:lnTo>
                  <a:lnTo>
                    <a:pt x="101" y="88"/>
                  </a:lnTo>
                  <a:lnTo>
                    <a:pt x="104" y="80"/>
                  </a:lnTo>
                  <a:lnTo>
                    <a:pt x="105" y="76"/>
                  </a:lnTo>
                  <a:lnTo>
                    <a:pt x="107" y="73"/>
                  </a:lnTo>
                  <a:lnTo>
                    <a:pt x="109" y="64"/>
                  </a:lnTo>
                  <a:lnTo>
                    <a:pt x="110" y="56"/>
                  </a:lnTo>
                  <a:lnTo>
                    <a:pt x="109" y="45"/>
                  </a:lnTo>
                  <a:lnTo>
                    <a:pt x="108" y="36"/>
                  </a:lnTo>
                  <a:lnTo>
                    <a:pt x="106" y="28"/>
                  </a:lnTo>
                  <a:lnTo>
                    <a:pt x="103" y="21"/>
                  </a:lnTo>
                  <a:close/>
                  <a:moveTo>
                    <a:pt x="51" y="39"/>
                  </a:moveTo>
                  <a:lnTo>
                    <a:pt x="38" y="68"/>
                  </a:lnTo>
                  <a:lnTo>
                    <a:pt x="30" y="74"/>
                  </a:lnTo>
                  <a:lnTo>
                    <a:pt x="26" y="76"/>
                  </a:lnTo>
                  <a:lnTo>
                    <a:pt x="24" y="77"/>
                  </a:lnTo>
                  <a:lnTo>
                    <a:pt x="11" y="69"/>
                  </a:lnTo>
                  <a:lnTo>
                    <a:pt x="6" y="57"/>
                  </a:lnTo>
                  <a:lnTo>
                    <a:pt x="5" y="43"/>
                  </a:lnTo>
                  <a:lnTo>
                    <a:pt x="6" y="29"/>
                  </a:lnTo>
                  <a:lnTo>
                    <a:pt x="8" y="23"/>
                  </a:lnTo>
                  <a:lnTo>
                    <a:pt x="12" y="20"/>
                  </a:lnTo>
                  <a:lnTo>
                    <a:pt x="29" y="15"/>
                  </a:lnTo>
                  <a:lnTo>
                    <a:pt x="42" y="21"/>
                  </a:lnTo>
                  <a:lnTo>
                    <a:pt x="51" y="39"/>
                  </a:lnTo>
                  <a:close/>
                  <a:moveTo>
                    <a:pt x="67" y="79"/>
                  </a:moveTo>
                  <a:lnTo>
                    <a:pt x="55" y="61"/>
                  </a:lnTo>
                  <a:lnTo>
                    <a:pt x="69" y="29"/>
                  </a:lnTo>
                  <a:lnTo>
                    <a:pt x="76" y="20"/>
                  </a:lnTo>
                  <a:lnTo>
                    <a:pt x="85" y="19"/>
                  </a:lnTo>
                  <a:lnTo>
                    <a:pt x="93" y="21"/>
                  </a:lnTo>
                  <a:lnTo>
                    <a:pt x="101" y="29"/>
                  </a:lnTo>
                  <a:lnTo>
                    <a:pt x="102" y="33"/>
                  </a:lnTo>
                  <a:lnTo>
                    <a:pt x="104" y="39"/>
                  </a:lnTo>
                  <a:lnTo>
                    <a:pt x="105" y="46"/>
                  </a:lnTo>
                  <a:lnTo>
                    <a:pt x="106" y="55"/>
                  </a:lnTo>
                  <a:lnTo>
                    <a:pt x="105" y="61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4" y="64"/>
                  </a:lnTo>
                  <a:lnTo>
                    <a:pt x="104" y="68"/>
                  </a:lnTo>
                  <a:lnTo>
                    <a:pt x="102" y="73"/>
                  </a:lnTo>
                  <a:lnTo>
                    <a:pt x="100" y="79"/>
                  </a:lnTo>
                  <a:lnTo>
                    <a:pt x="96" y="82"/>
                  </a:lnTo>
                  <a:lnTo>
                    <a:pt x="92" y="84"/>
                  </a:lnTo>
                  <a:lnTo>
                    <a:pt x="89" y="84"/>
                  </a:lnTo>
                  <a:lnTo>
                    <a:pt x="87" y="85"/>
                  </a:lnTo>
                  <a:lnTo>
                    <a:pt x="83" y="86"/>
                  </a:lnTo>
                  <a:lnTo>
                    <a:pt x="67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58" name="Freeform 275"/>
            <p:cNvSpPr>
              <a:spLocks noEditPoints="1"/>
            </p:cNvSpPr>
            <p:nvPr>
              <p:custDataLst>
                <p:tags r:id="rId288"/>
              </p:custDataLst>
            </p:nvPr>
          </p:nvSpPr>
          <p:spPr>
            <a:xfrm>
              <a:off x="2044" y="1618"/>
              <a:ext cx="37" cy="31"/>
            </a:xfrm>
            <a:custGeom>
              <a:cxnLst>
                <a:cxn ang="0">
                  <a:pos x="22" y="26"/>
                </a:cxn>
                <a:cxn ang="0">
                  <a:pos x="23" y="21"/>
                </a:cxn>
                <a:cxn ang="0">
                  <a:pos x="23" y="14"/>
                </a:cxn>
                <a:cxn ang="0">
                  <a:pos x="22" y="10"/>
                </a:cxn>
                <a:cxn ang="0">
                  <a:pos x="22" y="6"/>
                </a:cxn>
                <a:cxn ang="0">
                  <a:pos x="29" y="8"/>
                </a:cxn>
                <a:cxn ang="0">
                  <a:pos x="33" y="12"/>
                </a:cxn>
                <a:cxn ang="0">
                  <a:pos x="35" y="16"/>
                </a:cxn>
                <a:cxn ang="0">
                  <a:pos x="36" y="20"/>
                </a:cxn>
                <a:cxn ang="0">
                  <a:pos x="35" y="22"/>
                </a:cxn>
                <a:cxn ang="0">
                  <a:pos x="31" y="24"/>
                </a:cxn>
                <a:cxn ang="0">
                  <a:pos x="30" y="27"/>
                </a:cxn>
                <a:cxn ang="0">
                  <a:pos x="33" y="29"/>
                </a:cxn>
                <a:cxn ang="0">
                  <a:pos x="33" y="28"/>
                </a:cxn>
                <a:cxn ang="0">
                  <a:pos x="34" y="28"/>
                </a:cxn>
                <a:cxn ang="0">
                  <a:pos x="36" y="26"/>
                </a:cxn>
                <a:cxn ang="0">
                  <a:pos x="37" y="14"/>
                </a:cxn>
                <a:cxn ang="0">
                  <a:pos x="34" y="8"/>
                </a:cxn>
                <a:cxn ang="0">
                  <a:pos x="28" y="3"/>
                </a:cxn>
                <a:cxn ang="0">
                  <a:pos x="21" y="0"/>
                </a:cxn>
                <a:cxn ang="0">
                  <a:pos x="13" y="0"/>
                </a:cxn>
                <a:cxn ang="0">
                  <a:pos x="6" y="2"/>
                </a:cxn>
                <a:cxn ang="0">
                  <a:pos x="1" y="9"/>
                </a:cxn>
                <a:cxn ang="0">
                  <a:pos x="0" y="16"/>
                </a:cxn>
                <a:cxn ang="0">
                  <a:pos x="1" y="22"/>
                </a:cxn>
                <a:cxn ang="0">
                  <a:pos x="3" y="27"/>
                </a:cxn>
                <a:cxn ang="0">
                  <a:pos x="9" y="31"/>
                </a:cxn>
                <a:cxn ang="0">
                  <a:pos x="12" y="31"/>
                </a:cxn>
                <a:cxn ang="0">
                  <a:pos x="13" y="31"/>
                </a:cxn>
                <a:cxn ang="0">
                  <a:pos x="17" y="30"/>
                </a:cxn>
                <a:cxn ang="0">
                  <a:pos x="21" y="28"/>
                </a:cxn>
                <a:cxn ang="0">
                  <a:pos x="21" y="13"/>
                </a:cxn>
                <a:cxn ang="0">
                  <a:pos x="21" y="18"/>
                </a:cxn>
                <a:cxn ang="0">
                  <a:pos x="21" y="20"/>
                </a:cxn>
                <a:cxn ang="0">
                  <a:pos x="20" y="22"/>
                </a:cxn>
                <a:cxn ang="0">
                  <a:pos x="18" y="24"/>
                </a:cxn>
                <a:cxn ang="0">
                  <a:pos x="18" y="24"/>
                </a:cxn>
                <a:cxn ang="0">
                  <a:pos x="16" y="26"/>
                </a:cxn>
                <a:cxn ang="0">
                  <a:pos x="13" y="26"/>
                </a:cxn>
                <a:cxn ang="0">
                  <a:pos x="8" y="26"/>
                </a:cxn>
                <a:cxn ang="0">
                  <a:pos x="3" y="22"/>
                </a:cxn>
                <a:cxn ang="0">
                  <a:pos x="1" y="18"/>
                </a:cxn>
                <a:cxn ang="0">
                  <a:pos x="1" y="13"/>
                </a:cxn>
                <a:cxn ang="0">
                  <a:pos x="3" y="9"/>
                </a:cxn>
                <a:cxn ang="0">
                  <a:pos x="13" y="6"/>
                </a:cxn>
              </a:cxnLst>
              <a:rect l="l" t="t" r="r" b="b"/>
              <a:pathLst>
                <a:path w="110" h="93">
                  <a:moveTo>
                    <a:pt x="61" y="83"/>
                  </a:moveTo>
                  <a:lnTo>
                    <a:pt x="64" y="77"/>
                  </a:lnTo>
                  <a:lnTo>
                    <a:pt x="67" y="71"/>
                  </a:lnTo>
                  <a:lnTo>
                    <a:pt x="68" y="62"/>
                  </a:lnTo>
                  <a:lnTo>
                    <a:pt x="69" y="54"/>
                  </a:lnTo>
                  <a:lnTo>
                    <a:pt x="67" y="41"/>
                  </a:lnTo>
                  <a:lnTo>
                    <a:pt x="65" y="35"/>
                  </a:lnTo>
                  <a:lnTo>
                    <a:pt x="64" y="31"/>
                  </a:lnTo>
                  <a:lnTo>
                    <a:pt x="52" y="17"/>
                  </a:lnTo>
                  <a:lnTo>
                    <a:pt x="65" y="18"/>
                  </a:lnTo>
                  <a:lnTo>
                    <a:pt x="77" y="21"/>
                  </a:lnTo>
                  <a:lnTo>
                    <a:pt x="86" y="25"/>
                  </a:lnTo>
                  <a:lnTo>
                    <a:pt x="93" y="30"/>
                  </a:lnTo>
                  <a:lnTo>
                    <a:pt x="98" y="35"/>
                  </a:lnTo>
                  <a:lnTo>
                    <a:pt x="102" y="41"/>
                  </a:lnTo>
                  <a:lnTo>
                    <a:pt x="105" y="48"/>
                  </a:lnTo>
                  <a:lnTo>
                    <a:pt x="106" y="56"/>
                  </a:lnTo>
                  <a:lnTo>
                    <a:pt x="106" y="61"/>
                  </a:lnTo>
                  <a:lnTo>
                    <a:pt x="105" y="66"/>
                  </a:lnTo>
                  <a:lnTo>
                    <a:pt x="103" y="67"/>
                  </a:lnTo>
                  <a:lnTo>
                    <a:pt x="99" y="68"/>
                  </a:lnTo>
                  <a:lnTo>
                    <a:pt x="92" y="71"/>
                  </a:lnTo>
                  <a:lnTo>
                    <a:pt x="89" y="77"/>
                  </a:lnTo>
                  <a:lnTo>
                    <a:pt x="89" y="81"/>
                  </a:lnTo>
                  <a:lnTo>
                    <a:pt x="92" y="84"/>
                  </a:lnTo>
                  <a:lnTo>
                    <a:pt x="97" y="86"/>
                  </a:lnTo>
                  <a:lnTo>
                    <a:pt x="99" y="85"/>
                  </a:lnTo>
                  <a:lnTo>
                    <a:pt x="99" y="84"/>
                  </a:lnTo>
                  <a:lnTo>
                    <a:pt x="100" y="84"/>
                  </a:lnTo>
                  <a:lnTo>
                    <a:pt x="102" y="84"/>
                  </a:lnTo>
                  <a:lnTo>
                    <a:pt x="104" y="81"/>
                  </a:lnTo>
                  <a:lnTo>
                    <a:pt x="107" y="79"/>
                  </a:lnTo>
                  <a:lnTo>
                    <a:pt x="110" y="56"/>
                  </a:lnTo>
                  <a:lnTo>
                    <a:pt x="109" y="43"/>
                  </a:lnTo>
                  <a:lnTo>
                    <a:pt x="106" y="33"/>
                  </a:lnTo>
                  <a:lnTo>
                    <a:pt x="101" y="23"/>
                  </a:lnTo>
                  <a:lnTo>
                    <a:pt x="94" y="16"/>
                  </a:lnTo>
                  <a:lnTo>
                    <a:pt x="84" y="9"/>
                  </a:lnTo>
                  <a:lnTo>
                    <a:pt x="74" y="4"/>
                  </a:lnTo>
                  <a:lnTo>
                    <a:pt x="63" y="1"/>
                  </a:lnTo>
                  <a:lnTo>
                    <a:pt x="51" y="0"/>
                  </a:lnTo>
                  <a:lnTo>
                    <a:pt x="39" y="0"/>
                  </a:lnTo>
                  <a:lnTo>
                    <a:pt x="29" y="3"/>
                  </a:lnTo>
                  <a:lnTo>
                    <a:pt x="19" y="6"/>
                  </a:lnTo>
                  <a:lnTo>
                    <a:pt x="13" y="12"/>
                  </a:lnTo>
                  <a:lnTo>
                    <a:pt x="3" y="27"/>
                  </a:lnTo>
                  <a:lnTo>
                    <a:pt x="0" y="36"/>
                  </a:lnTo>
                  <a:lnTo>
                    <a:pt x="0" y="47"/>
                  </a:lnTo>
                  <a:lnTo>
                    <a:pt x="0" y="57"/>
                  </a:lnTo>
                  <a:lnTo>
                    <a:pt x="2" y="67"/>
                  </a:lnTo>
                  <a:lnTo>
                    <a:pt x="4" y="75"/>
                  </a:lnTo>
                  <a:lnTo>
                    <a:pt x="9" y="82"/>
                  </a:lnTo>
                  <a:lnTo>
                    <a:pt x="20" y="90"/>
                  </a:lnTo>
                  <a:lnTo>
                    <a:pt x="28" y="92"/>
                  </a:lnTo>
                  <a:lnTo>
                    <a:pt x="36" y="93"/>
                  </a:lnTo>
                  <a:lnTo>
                    <a:pt x="36" y="92"/>
                  </a:lnTo>
                  <a:lnTo>
                    <a:pt x="37" y="92"/>
                  </a:lnTo>
                  <a:lnTo>
                    <a:pt x="39" y="92"/>
                  </a:lnTo>
                  <a:lnTo>
                    <a:pt x="43" y="92"/>
                  </a:lnTo>
                  <a:lnTo>
                    <a:pt x="50" y="90"/>
                  </a:lnTo>
                  <a:lnTo>
                    <a:pt x="56" y="87"/>
                  </a:lnTo>
                  <a:lnTo>
                    <a:pt x="61" y="83"/>
                  </a:lnTo>
                  <a:close/>
                  <a:moveTo>
                    <a:pt x="56" y="27"/>
                  </a:moveTo>
                  <a:lnTo>
                    <a:pt x="62" y="38"/>
                  </a:lnTo>
                  <a:lnTo>
                    <a:pt x="64" y="52"/>
                  </a:lnTo>
                  <a:lnTo>
                    <a:pt x="63" y="54"/>
                  </a:lnTo>
                  <a:lnTo>
                    <a:pt x="63" y="57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59" y="67"/>
                  </a:lnTo>
                  <a:lnTo>
                    <a:pt x="56" y="71"/>
                  </a:lnTo>
                  <a:lnTo>
                    <a:pt x="54" y="71"/>
                  </a:lnTo>
                  <a:lnTo>
                    <a:pt x="53" y="71"/>
                  </a:lnTo>
                  <a:lnTo>
                    <a:pt x="53" y="72"/>
                  </a:lnTo>
                  <a:lnTo>
                    <a:pt x="51" y="74"/>
                  </a:lnTo>
                  <a:lnTo>
                    <a:pt x="47" y="77"/>
                  </a:lnTo>
                  <a:lnTo>
                    <a:pt x="41" y="78"/>
                  </a:lnTo>
                  <a:lnTo>
                    <a:pt x="38" y="78"/>
                  </a:lnTo>
                  <a:lnTo>
                    <a:pt x="36" y="79"/>
                  </a:lnTo>
                  <a:lnTo>
                    <a:pt x="23" y="77"/>
                  </a:lnTo>
                  <a:lnTo>
                    <a:pt x="13" y="72"/>
                  </a:lnTo>
                  <a:lnTo>
                    <a:pt x="8" y="67"/>
                  </a:lnTo>
                  <a:lnTo>
                    <a:pt x="6" y="61"/>
                  </a:lnTo>
                  <a:lnTo>
                    <a:pt x="4" y="54"/>
                  </a:lnTo>
                  <a:lnTo>
                    <a:pt x="4" y="47"/>
                  </a:lnTo>
                  <a:lnTo>
                    <a:pt x="4" y="39"/>
                  </a:lnTo>
                  <a:lnTo>
                    <a:pt x="6" y="33"/>
                  </a:lnTo>
                  <a:lnTo>
                    <a:pt x="9" y="28"/>
                  </a:lnTo>
                  <a:lnTo>
                    <a:pt x="14" y="25"/>
                  </a:lnTo>
                  <a:lnTo>
                    <a:pt x="39" y="17"/>
                  </a:lnTo>
                  <a:lnTo>
                    <a:pt x="56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59" name="Freeform 276"/>
            <p:cNvSpPr/>
            <p:nvPr>
              <p:custDataLst>
                <p:tags r:id="rId289"/>
              </p:custDataLst>
            </p:nvPr>
          </p:nvSpPr>
          <p:spPr>
            <a:xfrm>
              <a:off x="2046" y="1157"/>
              <a:ext cx="37" cy="23"/>
            </a:xfrm>
            <a:custGeom>
              <a:cxnLst>
                <a:cxn ang="0">
                  <a:pos x="32" y="14"/>
                </a:cxn>
                <a:cxn ang="0">
                  <a:pos x="33" y="14"/>
                </a:cxn>
                <a:cxn ang="0">
                  <a:pos x="34" y="15"/>
                </a:cxn>
                <a:cxn ang="0">
                  <a:pos x="35" y="20"/>
                </a:cxn>
                <a:cxn ang="0">
                  <a:pos x="35" y="23"/>
                </a:cxn>
                <a:cxn ang="0">
                  <a:pos x="36" y="23"/>
                </a:cxn>
                <a:cxn ang="0">
                  <a:pos x="37" y="0"/>
                </a:cxn>
                <a:cxn ang="0">
                  <a:pos x="36" y="0"/>
                </a:cxn>
                <a:cxn ang="0">
                  <a:pos x="36" y="3"/>
                </a:cxn>
                <a:cxn ang="0">
                  <a:pos x="34" y="7"/>
                </a:cxn>
                <a:cxn ang="0">
                  <a:pos x="34" y="8"/>
                </a:cxn>
                <a:cxn ang="0">
                  <a:pos x="33" y="8"/>
                </a:cxn>
                <a:cxn ang="0">
                  <a:pos x="32" y="9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3" y="11"/>
                </a:cxn>
                <a:cxn ang="0">
                  <a:pos x="3" y="17"/>
                </a:cxn>
                <a:cxn ang="0">
                  <a:pos x="3" y="20"/>
                </a:cxn>
                <a:cxn ang="0">
                  <a:pos x="4" y="20"/>
                </a:cxn>
                <a:cxn ang="0">
                  <a:pos x="5" y="14"/>
                </a:cxn>
                <a:cxn ang="0">
                  <a:pos x="5" y="12"/>
                </a:cxn>
                <a:cxn ang="0">
                  <a:pos x="7" y="12"/>
                </a:cxn>
                <a:cxn ang="0">
                  <a:pos x="32" y="14"/>
                </a:cxn>
              </a:cxnLst>
              <a:rect l="l" t="t" r="r" b="b"/>
              <a:pathLst>
                <a:path w="110" h="68">
                  <a:moveTo>
                    <a:pt x="96" y="41"/>
                  </a:moveTo>
                  <a:lnTo>
                    <a:pt x="100" y="42"/>
                  </a:lnTo>
                  <a:lnTo>
                    <a:pt x="103" y="45"/>
                  </a:lnTo>
                  <a:lnTo>
                    <a:pt x="106" y="59"/>
                  </a:lnTo>
                  <a:lnTo>
                    <a:pt x="106" y="68"/>
                  </a:lnTo>
                  <a:lnTo>
                    <a:pt x="109" y="68"/>
                  </a:lnTo>
                  <a:lnTo>
                    <a:pt x="111" y="0"/>
                  </a:lnTo>
                  <a:lnTo>
                    <a:pt x="107" y="0"/>
                  </a:lnTo>
                  <a:lnTo>
                    <a:pt x="107" y="10"/>
                  </a:lnTo>
                  <a:lnTo>
                    <a:pt x="103" y="22"/>
                  </a:lnTo>
                  <a:lnTo>
                    <a:pt x="101" y="23"/>
                  </a:lnTo>
                  <a:lnTo>
                    <a:pt x="100" y="25"/>
                  </a:lnTo>
                  <a:lnTo>
                    <a:pt x="96" y="26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8" y="32"/>
                  </a:lnTo>
                  <a:lnTo>
                    <a:pt x="9" y="50"/>
                  </a:lnTo>
                  <a:lnTo>
                    <a:pt x="9" y="59"/>
                  </a:lnTo>
                  <a:lnTo>
                    <a:pt x="13" y="59"/>
                  </a:lnTo>
                  <a:lnTo>
                    <a:pt x="14" y="42"/>
                  </a:lnTo>
                  <a:lnTo>
                    <a:pt x="15" y="35"/>
                  </a:lnTo>
                  <a:lnTo>
                    <a:pt x="21" y="34"/>
                  </a:lnTo>
                  <a:lnTo>
                    <a:pt x="96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60" name="Freeform 277"/>
            <p:cNvSpPr/>
            <p:nvPr>
              <p:custDataLst>
                <p:tags r:id="rId290"/>
              </p:custDataLst>
            </p:nvPr>
          </p:nvSpPr>
          <p:spPr>
            <a:xfrm>
              <a:off x="2044" y="916"/>
              <a:ext cx="37" cy="30"/>
            </a:xfrm>
            <a:custGeom>
              <a:cxnLst>
                <a:cxn ang="0">
                  <a:pos x="37" y="2"/>
                </a:cxn>
                <a:cxn ang="0">
                  <a:pos x="28" y="0"/>
                </a:cxn>
                <a:cxn ang="0">
                  <a:pos x="28" y="2"/>
                </a:cxn>
                <a:cxn ang="0">
                  <a:pos x="32" y="4"/>
                </a:cxn>
                <a:cxn ang="0">
                  <a:pos x="34" y="8"/>
                </a:cxn>
                <a:cxn ang="0">
                  <a:pos x="34" y="27"/>
                </a:cxn>
                <a:cxn ang="0">
                  <a:pos x="19" y="7"/>
                </a:cxn>
                <a:cxn ang="0">
                  <a:pos x="14" y="2"/>
                </a:cxn>
                <a:cxn ang="0">
                  <a:pos x="9" y="1"/>
                </a:cxn>
                <a:cxn ang="0">
                  <a:pos x="3" y="4"/>
                </a:cxn>
                <a:cxn ang="0">
                  <a:pos x="1" y="6"/>
                </a:cxn>
                <a:cxn ang="0">
                  <a:pos x="1" y="9"/>
                </a:cxn>
                <a:cxn ang="0">
                  <a:pos x="0" y="12"/>
                </a:cxn>
                <a:cxn ang="0">
                  <a:pos x="0" y="15"/>
                </a:cxn>
                <a:cxn ang="0">
                  <a:pos x="1" y="20"/>
                </a:cxn>
                <a:cxn ang="0">
                  <a:pos x="3" y="25"/>
                </a:cxn>
                <a:cxn ang="0">
                  <a:pos x="4" y="26"/>
                </a:cxn>
                <a:cxn ang="0">
                  <a:pos x="5" y="28"/>
                </a:cxn>
                <a:cxn ang="0">
                  <a:pos x="7" y="29"/>
                </a:cxn>
                <a:cxn ang="0">
                  <a:pos x="10" y="29"/>
                </a:cxn>
                <a:cxn ang="0">
                  <a:pos x="12" y="28"/>
                </a:cxn>
                <a:cxn ang="0">
                  <a:pos x="12" y="27"/>
                </a:cxn>
                <a:cxn ang="0">
                  <a:pos x="12" y="27"/>
                </a:cxn>
                <a:cxn ang="0">
                  <a:pos x="12" y="26"/>
                </a:cxn>
                <a:cxn ang="0">
                  <a:pos x="13" y="25"/>
                </a:cxn>
                <a:cxn ang="0">
                  <a:pos x="12" y="23"/>
                </a:cxn>
                <a:cxn ang="0">
                  <a:pos x="11" y="22"/>
                </a:cxn>
                <a:cxn ang="0">
                  <a:pos x="9" y="23"/>
                </a:cxn>
                <a:cxn ang="0">
                  <a:pos x="8" y="24"/>
                </a:cxn>
                <a:cxn ang="0">
                  <a:pos x="7" y="24"/>
                </a:cxn>
                <a:cxn ang="0">
                  <a:pos x="4" y="24"/>
                </a:cxn>
                <a:cxn ang="0">
                  <a:pos x="3" y="21"/>
                </a:cxn>
                <a:cxn ang="0">
                  <a:pos x="2" y="15"/>
                </a:cxn>
                <a:cxn ang="0">
                  <a:pos x="4" y="8"/>
                </a:cxn>
                <a:cxn ang="0">
                  <a:pos x="4" y="7"/>
                </a:cxn>
                <a:cxn ang="0">
                  <a:pos x="6" y="6"/>
                </a:cxn>
                <a:cxn ang="0">
                  <a:pos x="10" y="6"/>
                </a:cxn>
                <a:cxn ang="0">
                  <a:pos x="16" y="8"/>
                </a:cxn>
                <a:cxn ang="0">
                  <a:pos x="34" y="30"/>
                </a:cxn>
                <a:cxn ang="0">
                  <a:pos x="37" y="30"/>
                </a:cxn>
                <a:cxn ang="0">
                  <a:pos x="37" y="2"/>
                </a:cxn>
              </a:cxnLst>
              <a:rect l="l" t="t" r="r" b="b"/>
              <a:pathLst>
                <a:path w="110" h="91">
                  <a:moveTo>
                    <a:pt x="110" y="5"/>
                  </a:moveTo>
                  <a:lnTo>
                    <a:pt x="83" y="0"/>
                  </a:lnTo>
                  <a:lnTo>
                    <a:pt x="83" y="5"/>
                  </a:lnTo>
                  <a:lnTo>
                    <a:pt x="96" y="12"/>
                  </a:lnTo>
                  <a:lnTo>
                    <a:pt x="101" y="25"/>
                  </a:lnTo>
                  <a:lnTo>
                    <a:pt x="101" y="81"/>
                  </a:lnTo>
                  <a:lnTo>
                    <a:pt x="57" y="22"/>
                  </a:lnTo>
                  <a:lnTo>
                    <a:pt x="42" y="7"/>
                  </a:lnTo>
                  <a:lnTo>
                    <a:pt x="28" y="3"/>
                  </a:lnTo>
                  <a:lnTo>
                    <a:pt x="8" y="13"/>
                  </a:lnTo>
                  <a:lnTo>
                    <a:pt x="4" y="18"/>
                  </a:lnTo>
                  <a:lnTo>
                    <a:pt x="2" y="26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2" y="60"/>
                  </a:lnTo>
                  <a:lnTo>
                    <a:pt x="8" y="75"/>
                  </a:lnTo>
                  <a:lnTo>
                    <a:pt x="11" y="80"/>
                  </a:lnTo>
                  <a:lnTo>
                    <a:pt x="16" y="84"/>
                  </a:lnTo>
                  <a:lnTo>
                    <a:pt x="21" y="87"/>
                  </a:lnTo>
                  <a:lnTo>
                    <a:pt x="29" y="88"/>
                  </a:lnTo>
                  <a:lnTo>
                    <a:pt x="36" y="86"/>
                  </a:lnTo>
                  <a:lnTo>
                    <a:pt x="36" y="83"/>
                  </a:lnTo>
                  <a:lnTo>
                    <a:pt x="37" y="81"/>
                  </a:lnTo>
                  <a:lnTo>
                    <a:pt x="37" y="78"/>
                  </a:lnTo>
                  <a:lnTo>
                    <a:pt x="38" y="76"/>
                  </a:lnTo>
                  <a:lnTo>
                    <a:pt x="37" y="69"/>
                  </a:lnTo>
                  <a:lnTo>
                    <a:pt x="32" y="68"/>
                  </a:lnTo>
                  <a:lnTo>
                    <a:pt x="27" y="70"/>
                  </a:lnTo>
                  <a:lnTo>
                    <a:pt x="23" y="73"/>
                  </a:lnTo>
                  <a:lnTo>
                    <a:pt x="20" y="74"/>
                  </a:lnTo>
                  <a:lnTo>
                    <a:pt x="13" y="72"/>
                  </a:lnTo>
                  <a:lnTo>
                    <a:pt x="9" y="65"/>
                  </a:lnTo>
                  <a:lnTo>
                    <a:pt x="5" y="47"/>
                  </a:lnTo>
                  <a:lnTo>
                    <a:pt x="11" y="25"/>
                  </a:lnTo>
                  <a:lnTo>
                    <a:pt x="13" y="21"/>
                  </a:lnTo>
                  <a:lnTo>
                    <a:pt x="17" y="19"/>
                  </a:lnTo>
                  <a:lnTo>
                    <a:pt x="29" y="18"/>
                  </a:lnTo>
                  <a:lnTo>
                    <a:pt x="47" y="24"/>
                  </a:lnTo>
                  <a:lnTo>
                    <a:pt x="103" y="91"/>
                  </a:lnTo>
                  <a:lnTo>
                    <a:pt x="111" y="91"/>
                  </a:lnTo>
                  <a:lnTo>
                    <a:pt x="11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" name="矩形 2" title=""/>
          <p:cNvSpPr/>
          <p:nvPr>
            <p:custDataLst>
              <p:tags r:id="rId291"/>
            </p:custDataLst>
          </p:nvPr>
        </p:nvSpPr>
        <p:spPr>
          <a:xfrm>
            <a:off x="3502984" y="15961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温度和温度计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5" name="组合 4" title=""/>
          <p:cNvGrpSpPr/>
          <p:nvPr>
            <p:custDataLst>
              <p:tags r:id="rId292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4" name="矩形 3"/>
            <p:cNvSpPr/>
            <p:nvPr>
              <p:custDataLst>
                <p:tags r:id="rId293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294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 title=""/>
          <p:cNvGrpSpPr/>
          <p:nvPr>
            <p:custDataLst>
              <p:tags r:id="rId295"/>
            </p:custDataLst>
          </p:nvPr>
        </p:nvGrpSpPr>
        <p:grpSpPr>
          <a:xfrm>
            <a:off x="334900" y="541689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>
              <p:custDataLst>
                <p:tags r:id="rId296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>
              <p:custDataLst>
                <p:tags r:id="rId297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122" name="Picture 2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83"/>
          <a:stretch>
            <a:fillRect/>
          </a:stretch>
        </p:blipFill>
        <p:spPr bwMode="auto">
          <a:xfrm>
            <a:off x="1703705" y="3284855"/>
            <a:ext cx="6731000" cy="48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 title=""/>
          <p:cNvSpPr txBox="1"/>
          <p:nvPr>
            <p:custDataLst>
              <p:tags r:id="rId10"/>
            </p:custDataLst>
          </p:nvPr>
        </p:nvSpPr>
        <p:spPr>
          <a:xfrm>
            <a:off x="2279650" y="2132965"/>
            <a:ext cx="186499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rgbClr val="036EB8"/>
                </a:solidFill>
                <a:latin typeface="微软雅黑" panose="020b0503020204020204" charset="-122"/>
                <a:ea typeface="微软雅黑"/>
              </a:rPr>
              <a:t>玻璃泡</a:t>
            </a:r>
            <a:endParaRPr lang="zh-CN" altLang="en-US" sz="2400" b="1">
              <a:solidFill>
                <a:srgbClr val="036EB8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2" name="Line 148" title="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H="1">
            <a:off x="1775460" y="2659380"/>
            <a:ext cx="935990" cy="8731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noAutofit/>
          </a:bodyPr>
          <a:lstStyle/>
          <a:p>
            <a:endParaRPr lang="zh-CN" altLang="en-US"/>
          </a:p>
        </p:txBody>
      </p:sp>
      <p:sp>
        <p:nvSpPr>
          <p:cNvPr id="14345" name="Text Box 12" title=""/>
          <p:cNvSpPr txBox="1"/>
          <p:nvPr>
            <p:custDataLst>
              <p:tags r:id="rId12"/>
            </p:custDataLst>
          </p:nvPr>
        </p:nvSpPr>
        <p:spPr>
          <a:xfrm>
            <a:off x="7320280" y="1772920"/>
            <a:ext cx="2450465" cy="108521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36EB8"/>
                </a:solidFill>
                <a:latin typeface="微软雅黑" panose="020b0503020204020204" charset="-122"/>
                <a:ea typeface="微软雅黑"/>
              </a:rPr>
              <a:t>内径很细的玻璃管（毛细管）</a:t>
            </a:r>
            <a:endParaRPr lang="zh-CN" altLang="en-US" sz="2400" b="1">
              <a:solidFill>
                <a:srgbClr val="036EB8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3" name="Line 148" title="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H="1">
            <a:off x="6816090" y="2637155"/>
            <a:ext cx="1275080" cy="85979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noAutofit/>
          </a:bodyPr>
          <a:lstStyle/>
          <a:p>
            <a:endParaRPr lang="zh-CN" altLang="en-US"/>
          </a:p>
        </p:txBody>
      </p:sp>
      <p:sp>
        <p:nvSpPr>
          <p:cNvPr id="14" name="文本框 13" title=""/>
          <p:cNvSpPr txBox="1"/>
          <p:nvPr>
            <p:custDataLst>
              <p:tags r:id="rId14"/>
            </p:custDataLst>
          </p:nvPr>
        </p:nvSpPr>
        <p:spPr>
          <a:xfrm>
            <a:off x="6671945" y="4649470"/>
            <a:ext cx="186499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rgbClr val="036EB8"/>
                </a:solidFill>
                <a:latin typeface="微软雅黑" panose="020b0503020204020204" charset="-122"/>
                <a:ea typeface="微软雅黑"/>
              </a:rPr>
              <a:t>玻璃外壳</a:t>
            </a:r>
            <a:endParaRPr lang="zh-CN" altLang="en-US" sz="2400" b="1">
              <a:solidFill>
                <a:srgbClr val="036EB8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5"/>
            </p:custDataLst>
          </p:nvPr>
        </p:nvSpPr>
        <p:spPr>
          <a:xfrm>
            <a:off x="1919605" y="4649470"/>
            <a:ext cx="186499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rgbClr val="036EB8"/>
                </a:solidFill>
                <a:latin typeface="微软雅黑" panose="020b0503020204020204" charset="-122"/>
                <a:ea typeface="微软雅黑"/>
              </a:rPr>
              <a:t>测温液体</a:t>
            </a:r>
            <a:endParaRPr lang="zh-CN" altLang="en-US" sz="2400" b="1">
              <a:solidFill>
                <a:srgbClr val="036EB8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6" name="Line 148" title="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H="1">
            <a:off x="2711450" y="3501390"/>
            <a:ext cx="666115" cy="115506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noAutofit/>
          </a:bodyPr>
          <a:lstStyle/>
          <a:p>
            <a:endParaRPr lang="zh-CN" altLang="en-US"/>
          </a:p>
        </p:txBody>
      </p:sp>
      <p:sp>
        <p:nvSpPr>
          <p:cNvPr id="17" name="Line 148" title="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600190" y="3644900"/>
            <a:ext cx="714375" cy="9493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noAutofit/>
          </a:bodyPr>
          <a:lstStyle/>
          <a:p>
            <a:endParaRPr lang="zh-CN" altLang="en-US"/>
          </a:p>
        </p:txBody>
      </p:sp>
      <p:sp>
        <p:nvSpPr>
          <p:cNvPr id="4" name="矩形 3" title=""/>
          <p:cNvSpPr/>
          <p:nvPr>
            <p:custDataLst>
              <p:tags r:id="rId18"/>
            </p:custDataLst>
          </p:nvPr>
        </p:nvSpPr>
        <p:spPr>
          <a:xfrm>
            <a:off x="3502984" y="15961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温度和温度计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9"/>
            </p:custDataLst>
          </p:nvPr>
        </p:nvSpPr>
        <p:spPr>
          <a:xfrm>
            <a:off x="774065" y="981075"/>
            <a:ext cx="3255010" cy="683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/>
              </a:rPr>
              <a:t>温度计的结构：</a:t>
            </a:r>
            <a:endParaRPr lang="zh-CN" altLang="en-US" sz="3200" b="1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6" name="组合 5" title=""/>
          <p:cNvGrpSpPr/>
          <p:nvPr>
            <p:custDataLst>
              <p:tags r:id="rId20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>
              <p:custDataLst>
                <p:tags r:id="rId21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22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3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3"/>
          <a:stretch>
            <a:fillRect/>
          </a:stretch>
        </p:blipFill>
        <p:spPr>
          <a:xfrm flipH="1">
            <a:off x="10718800" y="118237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345" grpId="0"/>
      <p:bldP spid="15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Rectangle 3" title="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767080" y="1484630"/>
            <a:ext cx="9162415" cy="377126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8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）你知道这支温度计上的符号℃是什么意思吗？</a:t>
            </a:r>
            <a:endParaRPr lang="zh-CN" altLang="en-US" sz="28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endParaRPr lang="zh-CN" altLang="en-US" sz="24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8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）这支温度计可测得最高温度和最低温度是多少？</a:t>
            </a:r>
            <a:endParaRPr lang="zh-CN" altLang="en-US" sz="28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endParaRPr lang="zh-CN" altLang="en-US" sz="24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8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8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）它的分度值是多少？</a:t>
            </a:r>
            <a:endParaRPr lang="zh-CN" altLang="en-US" sz="28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122" name="Picture 2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83"/>
          <a:stretch>
            <a:fillRect/>
          </a:stretch>
        </p:blipFill>
        <p:spPr bwMode="auto">
          <a:xfrm>
            <a:off x="1127125" y="5255895"/>
            <a:ext cx="6731000" cy="48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 title=""/>
          <p:cNvSpPr txBox="1"/>
          <p:nvPr>
            <p:custDataLst>
              <p:tags r:id="rId11"/>
            </p:custDataLst>
          </p:nvPr>
        </p:nvSpPr>
        <p:spPr>
          <a:xfrm>
            <a:off x="1703070" y="2204403"/>
            <a:ext cx="31686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单位      摄氏度</a:t>
            </a:r>
            <a:endParaRPr lang="zh-CN" altLang="en-US" sz="2800">
              <a:solidFill>
                <a:srgbClr val="FF0000"/>
              </a:solidFill>
              <a:effectLst/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101382" name="Text Box 6" title=""/>
          <p:cNvSpPr txBox="1"/>
          <p:nvPr>
            <p:custDataLst>
              <p:tags r:id="rId12"/>
            </p:custDataLst>
          </p:nvPr>
        </p:nvSpPr>
        <p:spPr>
          <a:xfrm>
            <a:off x="1703070" y="3359785"/>
            <a:ext cx="5830570" cy="48450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最高温度</a:t>
            </a:r>
            <a:r>
              <a:rPr lang="en-US" altLang="zh-CN" sz="28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110℃     </a:t>
            </a:r>
            <a:r>
              <a:rPr lang="zh-CN" altLang="en-US" sz="28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最低温度</a:t>
            </a:r>
            <a:r>
              <a:rPr lang="en-US" altLang="zh-CN" sz="28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-20℃</a:t>
            </a:r>
            <a:endParaRPr lang="en-US" altLang="zh-CN" sz="2800">
              <a:solidFill>
                <a:srgbClr val="FF0000"/>
              </a:solidFill>
              <a:effectLst/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101383" name="Text Box 7" title=""/>
          <p:cNvSpPr txBox="1"/>
          <p:nvPr>
            <p:custDataLst>
              <p:tags r:id="rId13"/>
            </p:custDataLst>
          </p:nvPr>
        </p:nvSpPr>
        <p:spPr>
          <a:xfrm>
            <a:off x="1702753" y="4477385"/>
            <a:ext cx="10795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_GB2312" panose="02010609030101010101" pitchFamily="49" charset="-122"/>
              </a:rPr>
              <a:t>1℃</a:t>
            </a:r>
            <a:endParaRPr lang="en-US" altLang="zh-CN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楷体_GB2312" panose="02010609030101010101" pitchFamily="49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14"/>
            </p:custDataLst>
          </p:nvPr>
        </p:nvSpPr>
        <p:spPr>
          <a:xfrm>
            <a:off x="3502984" y="15961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温度和温度计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8" name="组合 7" title=""/>
          <p:cNvGrpSpPr/>
          <p:nvPr>
            <p:custDataLst>
              <p:tags r:id="rId15"/>
            </p:custDataLst>
          </p:nvPr>
        </p:nvGrpSpPr>
        <p:grpSpPr>
          <a:xfrm>
            <a:off x="334900" y="1140807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>
              <p:custDataLst>
                <p:tags r:id="rId16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17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 title=""/>
          <p:cNvSpPr txBox="1"/>
          <p:nvPr>
            <p:custDataLst>
              <p:tags r:id="rId18"/>
            </p:custDataLst>
          </p:nvPr>
        </p:nvSpPr>
        <p:spPr>
          <a:xfrm>
            <a:off x="774065" y="908685"/>
            <a:ext cx="4332605" cy="6629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活动</a:t>
            </a:r>
            <a:r>
              <a:rPr lang="en-US" altLang="zh-CN" sz="32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</a:t>
            </a:r>
            <a:r>
              <a:rPr lang="zh-CN" altLang="en-US" sz="32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sz="32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观察温度计</a:t>
            </a:r>
            <a:endParaRPr lang="zh-CN" sz="32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/>
      <p:bldP spid="101382" grpId="0"/>
      <p:bldP spid="101383" grpId="0"/>
    </p:bldLst>
  </p:timing>
</p:sld>
</file>

<file path=ppt/tags/tag1.xml><?xml version="1.0" encoding="utf-8"?>
<p:tagLst xmlns:p="http://schemas.openxmlformats.org/presentationml/2006/main">
  <p:tag name="AS_UNIQUEID" val="697"/>
</p:tagLst>
</file>

<file path=ppt/tags/tag10.xml><?xml version="1.0" encoding="utf-8"?>
<p:tagLst xmlns:p="http://schemas.openxmlformats.org/presentationml/2006/main">
  <p:tag name="AS_UNIQUEID" val="706"/>
</p:tagLst>
</file>

<file path=ppt/tags/tag100.xml><?xml version="1.0" encoding="utf-8"?>
<p:tagLst xmlns:p="http://schemas.openxmlformats.org/presentationml/2006/main">
  <p:tag name="AS_UNIQUEID" val="794"/>
</p:tagLst>
</file>

<file path=ppt/tags/tag101.xml><?xml version="1.0" encoding="utf-8"?>
<p:tagLst xmlns:p="http://schemas.openxmlformats.org/presentationml/2006/main">
  <p:tag name="AS_UNIQUEID" val="795"/>
</p:tagLst>
</file>

<file path=ppt/tags/tag102.xml><?xml version="1.0" encoding="utf-8"?>
<p:tagLst xmlns:p="http://schemas.openxmlformats.org/presentationml/2006/main">
  <p:tag name="AS_UNIQUEID" val="796"/>
  <p:tag name="KSO_WM_BEAUTIFY_FLAG" val=""/>
</p:tagLst>
</file>

<file path=ppt/tags/tag103.xml><?xml version="1.0" encoding="utf-8"?>
<p:tagLst xmlns:p="http://schemas.openxmlformats.org/presentationml/2006/main">
  <p:tag name="AS_UNIQUEID" val="797"/>
</p:tagLst>
</file>

<file path=ppt/tags/tag104.xml><?xml version="1.0" encoding="utf-8"?>
<p:tagLst xmlns:p="http://schemas.openxmlformats.org/presentationml/2006/main">
  <p:tag name="AS_UNIQUEID" val="798"/>
  <p:tag name="KSO_WM_BEAUTIFY_FLAG" val=""/>
</p:tagLst>
</file>

<file path=ppt/tags/tag105.xml><?xml version="1.0" encoding="utf-8"?>
<p:tagLst xmlns:p="http://schemas.openxmlformats.org/presentationml/2006/main">
  <p:tag name="AS_UNIQUEID" val="799"/>
  <p:tag name="KSO_WM_BEAUTIFY_FLAG" val=""/>
</p:tagLst>
</file>

<file path=ppt/tags/tag106.xml><?xml version="1.0" encoding="utf-8"?>
<p:tagLst xmlns:p="http://schemas.openxmlformats.org/presentationml/2006/main">
  <p:tag name="AS_UNIQUEID" val="800"/>
  <p:tag name="KSO_WM_BEAUTIFY_FLAG" val=""/>
</p:tagLst>
</file>

<file path=ppt/tags/tag107.xml><?xml version="1.0" encoding="utf-8"?>
<p:tagLst xmlns:p="http://schemas.openxmlformats.org/presentationml/2006/main">
  <p:tag name="AS_UNIQUEID" val="801"/>
</p:tagLst>
</file>

<file path=ppt/tags/tag108.xml><?xml version="1.0" encoding="utf-8"?>
<p:tagLst xmlns:p="http://schemas.openxmlformats.org/presentationml/2006/main">
  <p:tag name="AS_UNIQUEID" val="802"/>
  <p:tag name="KSO_WM_BEAUTIFY_FLAG" val=""/>
</p:tagLst>
</file>

<file path=ppt/tags/tag109.xml><?xml version="1.0" encoding="utf-8"?>
<p:tagLst xmlns:p="http://schemas.openxmlformats.org/presentationml/2006/main">
  <p:tag name="AS_UNIQUEID" val="803"/>
</p:tagLst>
</file>

<file path=ppt/tags/tag11.xml><?xml version="1.0" encoding="utf-8"?>
<p:tagLst xmlns:p="http://schemas.openxmlformats.org/presentationml/2006/main">
  <p:tag name="AS_UNIQUEID" val="707"/>
</p:tagLst>
</file>

<file path=ppt/tags/tag110.xml><?xml version="1.0" encoding="utf-8"?>
<p:tagLst xmlns:p="http://schemas.openxmlformats.org/presentationml/2006/main">
  <p:tag name="AS_UNIQUEID" val="804"/>
</p:tagLst>
</file>

<file path=ppt/tags/tag111.xml><?xml version="1.0" encoding="utf-8"?>
<p:tagLst xmlns:p="http://schemas.openxmlformats.org/presentationml/2006/main">
  <p:tag name="AS_UNIQUEID" val="805"/>
</p:tagLst>
</file>

<file path=ppt/tags/tag112.xml><?xml version="1.0" encoding="utf-8"?>
<p:tagLst xmlns:p="http://schemas.openxmlformats.org/presentationml/2006/main">
  <p:tag name="AS_UNIQUEID" val="806"/>
</p:tagLst>
</file>

<file path=ppt/tags/tag113.xml><?xml version="1.0" encoding="utf-8"?>
<p:tagLst xmlns:p="http://schemas.openxmlformats.org/presentationml/2006/main">
  <p:tag name="AS_UNIQUEID" val="807"/>
</p:tagLst>
</file>

<file path=ppt/tags/tag114.xml><?xml version="1.0" encoding="utf-8"?>
<p:tagLst xmlns:p="http://schemas.openxmlformats.org/presentationml/2006/main">
  <p:tag name="AS_UNIQUEID" val="808"/>
</p:tagLst>
</file>

<file path=ppt/tags/tag115.xml><?xml version="1.0" encoding="utf-8"?>
<p:tagLst xmlns:p="http://schemas.openxmlformats.org/presentationml/2006/main">
  <p:tag name="AS_UNIQUEID" val="809"/>
</p:tagLst>
</file>

<file path=ppt/tags/tag116.xml><?xml version="1.0" encoding="utf-8"?>
<p:tagLst xmlns:p="http://schemas.openxmlformats.org/presentationml/2006/main">
  <p:tag name="AS_UNIQUEID" val="810"/>
  <p:tag name="KSO_WM_BEAUTIFY_FLAG" val=""/>
</p:tagLst>
</file>

<file path=ppt/tags/tag117.xml><?xml version="1.0" encoding="utf-8"?>
<p:tagLst xmlns:p="http://schemas.openxmlformats.org/presentationml/2006/main">
  <p:tag name="AS_UNIQUEID" val="811"/>
</p:tagLst>
</file>

<file path=ppt/tags/tag118.xml><?xml version="1.0" encoding="utf-8"?>
<p:tagLst xmlns:p="http://schemas.openxmlformats.org/presentationml/2006/main">
  <p:tag name="AS_UNIQUEID" val="812"/>
  <p:tag name="KSO_WM_BEAUTIFY_FLAG" val=""/>
</p:tagLst>
</file>

<file path=ppt/tags/tag119.xml><?xml version="1.0" encoding="utf-8"?>
<p:tagLst xmlns:p="http://schemas.openxmlformats.org/presentationml/2006/main">
  <p:tag name="AS_UNIQUEID" val="813"/>
</p:tagLst>
</file>

<file path=ppt/tags/tag12.xml><?xml version="1.0" encoding="utf-8"?>
<p:tagLst xmlns:p="http://schemas.openxmlformats.org/presentationml/2006/main">
  <p:tag name="AS_UNIQUEID" val="708"/>
</p:tagLst>
</file>

<file path=ppt/tags/tag120.xml><?xml version="1.0" encoding="utf-8"?>
<p:tagLst xmlns:p="http://schemas.openxmlformats.org/presentationml/2006/main">
  <p:tag name="AS_UNIQUEID" val="814"/>
  <p:tag name="KSO_WM_BEAUTIFY_FLAG" val=""/>
</p:tagLst>
</file>

<file path=ppt/tags/tag121.xml><?xml version="1.0" encoding="utf-8"?>
<p:tagLst xmlns:p="http://schemas.openxmlformats.org/presentationml/2006/main">
  <p:tag name="AS_UNIQUEID" val="815"/>
  <p:tag name="KSO_WM_BEAUTIFY_FLAG" val=""/>
</p:tagLst>
</file>

<file path=ppt/tags/tag122.xml><?xml version="1.0" encoding="utf-8"?>
<p:tagLst xmlns:p="http://schemas.openxmlformats.org/presentationml/2006/main">
  <p:tag name="AS_UNIQUEID" val="816"/>
  <p:tag name="KSO_WM_BEAUTIFY_FLAG" val=""/>
</p:tagLst>
</file>

<file path=ppt/tags/tag123.xml><?xml version="1.0" encoding="utf-8"?>
<p:tagLst xmlns:p="http://schemas.openxmlformats.org/presentationml/2006/main">
  <p:tag name="AS_UNIQUEID" val="817"/>
  <p:tag name="KSO_WM_BEAUTIFY_FLAG" val=""/>
</p:tagLst>
</file>

<file path=ppt/tags/tag124.xml><?xml version="1.0" encoding="utf-8"?>
<p:tagLst xmlns:p="http://schemas.openxmlformats.org/presentationml/2006/main">
  <p:tag name="AS_UNIQUEID" val="818"/>
</p:tagLst>
</file>

<file path=ppt/tags/tag125.xml><?xml version="1.0" encoding="utf-8"?>
<p:tagLst xmlns:p="http://schemas.openxmlformats.org/presentationml/2006/main">
  <p:tag name="AS_UNIQUEID" val="819"/>
</p:tagLst>
</file>

<file path=ppt/tags/tag126.xml><?xml version="1.0" encoding="utf-8"?>
<p:tagLst xmlns:p="http://schemas.openxmlformats.org/presentationml/2006/main">
  <p:tag name="AS_UNIQUEID" val="820"/>
</p:tagLst>
</file>

<file path=ppt/tags/tag127.xml><?xml version="1.0" encoding="utf-8"?>
<p:tagLst xmlns:p="http://schemas.openxmlformats.org/presentationml/2006/main">
  <p:tag name="AS_UNIQUEID" val="821"/>
</p:tagLst>
</file>

<file path=ppt/tags/tag128.xml><?xml version="1.0" encoding="utf-8"?>
<p:tagLst xmlns:p="http://schemas.openxmlformats.org/presentationml/2006/main">
  <p:tag name="AS_UNIQUEID" val="822"/>
</p:tagLst>
</file>

<file path=ppt/tags/tag129.xml><?xml version="1.0" encoding="utf-8"?>
<p:tagLst xmlns:p="http://schemas.openxmlformats.org/presentationml/2006/main">
  <p:tag name="AS_UNIQUEID" val="823"/>
</p:tagLst>
</file>

<file path=ppt/tags/tag13.xml><?xml version="1.0" encoding="utf-8"?>
<p:tagLst xmlns:p="http://schemas.openxmlformats.org/presentationml/2006/main">
  <p:tag name="AS_UNIQUEID" val="709"/>
</p:tagLst>
</file>

<file path=ppt/tags/tag130.xml><?xml version="1.0" encoding="utf-8"?>
<p:tagLst xmlns:p="http://schemas.openxmlformats.org/presentationml/2006/main">
  <p:tag name="AS_UNIQUEID" val="824"/>
  <p:tag name="KSO_WM_BEAUTIFY_FLAG" val=""/>
</p:tagLst>
</file>

<file path=ppt/tags/tag131.xml><?xml version="1.0" encoding="utf-8"?>
<p:tagLst xmlns:p="http://schemas.openxmlformats.org/presentationml/2006/main">
  <p:tag name="AS_UNIQUEID" val="825"/>
</p:tagLst>
</file>

<file path=ppt/tags/tag132.xml><?xml version="1.0" encoding="utf-8"?>
<p:tagLst xmlns:p="http://schemas.openxmlformats.org/presentationml/2006/main">
  <p:tag name="AS_UNIQUEID" val="826"/>
</p:tagLst>
</file>

<file path=ppt/tags/tag133.xml><?xml version="1.0" encoding="utf-8"?>
<p:tagLst xmlns:p="http://schemas.openxmlformats.org/presentationml/2006/main">
  <p:tag name="AS_UNIQUEID" val="827"/>
</p:tagLst>
</file>

<file path=ppt/tags/tag134.xml><?xml version="1.0" encoding="utf-8"?>
<p:tagLst xmlns:p="http://schemas.openxmlformats.org/presentationml/2006/main">
  <p:tag name="AS_UNIQUEID" val="828"/>
</p:tagLst>
</file>

<file path=ppt/tags/tag135.xml><?xml version="1.0" encoding="utf-8"?>
<p:tagLst xmlns:p="http://schemas.openxmlformats.org/presentationml/2006/main">
  <p:tag name="AS_UNIQUEID" val="829"/>
  <p:tag name="KSO_WM_BEAUTIFY_FLAG" val=""/>
</p:tagLst>
</file>

<file path=ppt/tags/tag136.xml><?xml version="1.0" encoding="utf-8"?>
<p:tagLst xmlns:p="http://schemas.openxmlformats.org/presentationml/2006/main">
  <p:tag name="AS_UNIQUEID" val="830"/>
</p:tagLst>
</file>

<file path=ppt/tags/tag137.xml><?xml version="1.0" encoding="utf-8"?>
<p:tagLst xmlns:p="http://schemas.openxmlformats.org/presentationml/2006/main">
  <p:tag name="AS_UNIQUEID" val="831"/>
  <p:tag name="KSO_WM_BEAUTIFY_FLAG" val=""/>
</p:tagLst>
</file>

<file path=ppt/tags/tag138.xml><?xml version="1.0" encoding="utf-8"?>
<p:tagLst xmlns:p="http://schemas.openxmlformats.org/presentationml/2006/main">
  <p:tag name="AS_UNIQUEID" val="832"/>
  <p:tag name="KSO_WM_BEAUTIFY_FLAG" val=""/>
</p:tagLst>
</file>

<file path=ppt/tags/tag139.xml><?xml version="1.0" encoding="utf-8"?>
<p:tagLst xmlns:p="http://schemas.openxmlformats.org/presentationml/2006/main">
  <p:tag name="AS_UNIQUEID" val="833"/>
  <p:tag name="KSO_WM_BEAUTIFY_FLAG" val=""/>
</p:tagLst>
</file>

<file path=ppt/tags/tag14.xml><?xml version="1.0" encoding="utf-8"?>
<p:tagLst xmlns:p="http://schemas.openxmlformats.org/presentationml/2006/main">
  <p:tag name="AS_UNIQUEID" val="710"/>
</p:tagLst>
</file>

<file path=ppt/tags/tag140.xml><?xml version="1.0" encoding="utf-8"?>
<p:tagLst xmlns:p="http://schemas.openxmlformats.org/presentationml/2006/main">
  <p:tag name="AS_UNIQUEID" val="834"/>
  <p:tag name="KSO_WM_BEAUTIFY_FLAG" val=""/>
  <p:tag name="KSO_WM_UNIT_MEDIACOVER_TEXT" val=""/>
</p:tagLst>
</file>

<file path=ppt/tags/tag141.xml><?xml version="1.0" encoding="utf-8"?>
<p:tagLst xmlns:p="http://schemas.openxmlformats.org/presentationml/2006/main">
  <p:tag name="AS_UNIQUEID" val="835"/>
  <p:tag name="KSO_WM_BEAUTIFY_FLAG" val=""/>
  <p:tag name="KSO_WM_UNIT_MEDIACOVER_TEXT" val=""/>
</p:tagLst>
</file>

<file path=ppt/tags/tag142.xml><?xml version="1.0" encoding="utf-8"?>
<p:tagLst xmlns:p="http://schemas.openxmlformats.org/presentationml/2006/main">
  <p:tag name="AS_UNIQUEID" val="836"/>
  <p:tag name="KSO_WM_BEAUTIFY_FLAG" val=""/>
  <p:tag name="KSO_WM_UNIT_MEDIACOVER_TEXT" val=""/>
</p:tagLst>
</file>

<file path=ppt/tags/tag143.xml><?xml version="1.0" encoding="utf-8"?>
<p:tagLst xmlns:p="http://schemas.openxmlformats.org/presentationml/2006/main">
  <p:tag name="AS_UNIQUEID" val="837"/>
  <p:tag name="KSO_WM_BEAUTIFY_FLAG" val=""/>
  <p:tag name="KSO_WM_UNIT_PLACING_PICTURE_USER_VIEWPORT" val="{&quot;height&quot;:7156,&quot;width&quot;:858}"/>
</p:tagLst>
</file>

<file path=ppt/tags/tag144.xml><?xml version="1.0" encoding="utf-8"?>
<p:tagLst xmlns:p="http://schemas.openxmlformats.org/presentationml/2006/main">
  <p:tag name="AS_UNIQUEID" val="838"/>
  <p:tag name="KSO_WM_BEAUTIFY_FLAG" val=""/>
  <p:tag name="KSO_WM_UNIT_PLACING_PICTURE_USER_VIEWPORT" val="{&quot;height&quot;:4316,&quot;width&quot;:2165}"/>
</p:tagLst>
</file>

<file path=ppt/tags/tag145.xml><?xml version="1.0" encoding="utf-8"?>
<p:tagLst xmlns:p="http://schemas.openxmlformats.org/presentationml/2006/main">
  <p:tag name="AS_UNIQUEID" val="839"/>
  <p:tag name="KSO_WM_UNIT_MEDIACOVER_TEXT" val=""/>
</p:tagLst>
</file>

<file path=ppt/tags/tag146.xml><?xml version="1.0" encoding="utf-8"?>
<p:tagLst xmlns:p="http://schemas.openxmlformats.org/presentationml/2006/main">
  <p:tag name="AS_UNIQUEID" val="840"/>
</p:tagLst>
</file>

<file path=ppt/tags/tag147.xml><?xml version="1.0" encoding="utf-8"?>
<p:tagLst xmlns:p="http://schemas.openxmlformats.org/presentationml/2006/main">
  <p:tag name="AS_UNIQUEID" val="841"/>
</p:tagLst>
</file>

<file path=ppt/tags/tag148.xml><?xml version="1.0" encoding="utf-8"?>
<p:tagLst xmlns:p="http://schemas.openxmlformats.org/presentationml/2006/main">
  <p:tag name="AS_UNIQUEID" val="842"/>
</p:tagLst>
</file>

<file path=ppt/tags/tag149.xml><?xml version="1.0" encoding="utf-8"?>
<p:tagLst xmlns:p="http://schemas.openxmlformats.org/presentationml/2006/main">
  <p:tag name="AS_UNIQUEID" val="843"/>
  <p:tag name="KSO_WM_BEAUTIFY_FLAG" val=""/>
</p:tagLst>
</file>

<file path=ppt/tags/tag15.xml><?xml version="1.0" encoding="utf-8"?>
<p:tagLst xmlns:p="http://schemas.openxmlformats.org/presentationml/2006/main">
  <p:tag name="AS_UNIQUEID" val="711"/>
</p:tagLst>
</file>

<file path=ppt/tags/tag150.xml><?xml version="1.0" encoding="utf-8"?>
<p:tagLst xmlns:p="http://schemas.openxmlformats.org/presentationml/2006/main">
  <p:tag name="AS_UNIQUEID" val="844"/>
  <p:tag name="KSO_WM_BEAUTIFY_FLAG" val=""/>
</p:tagLst>
</file>

<file path=ppt/tags/tag151.xml><?xml version="1.0" encoding="utf-8"?>
<p:tagLst xmlns:p="http://schemas.openxmlformats.org/presentationml/2006/main">
  <p:tag name="AS_UNIQUEID" val="845"/>
  <p:tag name="KSO_WM_BEAUTIFY_FLAG" val=""/>
</p:tagLst>
</file>

<file path=ppt/tags/tag152.xml><?xml version="1.0" encoding="utf-8"?>
<p:tagLst xmlns:p="http://schemas.openxmlformats.org/presentationml/2006/main">
  <p:tag name="AS_UNIQUEID" val="846"/>
  <p:tag name="KSO_WM_BEAUTIFY_FLAG" val=""/>
</p:tagLst>
</file>

<file path=ppt/tags/tag153.xml><?xml version="1.0" encoding="utf-8"?>
<p:tagLst xmlns:p="http://schemas.openxmlformats.org/presentationml/2006/main">
  <p:tag name="AS_UNIQUEID" val="847"/>
  <p:tag name="KSO_WM_BEAUTIFY_FLAG" val=""/>
</p:tagLst>
</file>

<file path=ppt/tags/tag154.xml><?xml version="1.0" encoding="utf-8"?>
<p:tagLst xmlns:p="http://schemas.openxmlformats.org/presentationml/2006/main">
  <p:tag name="AS_UNIQUEID" val="848"/>
  <p:tag name="KSO_WM_BEAUTIFY_FLAG" val=""/>
</p:tagLst>
</file>

<file path=ppt/tags/tag155.xml><?xml version="1.0" encoding="utf-8"?>
<p:tagLst xmlns:p="http://schemas.openxmlformats.org/presentationml/2006/main">
  <p:tag name="AS_UNIQUEID" val="849"/>
  <p:tag name="KSO_WM_BEAUTIFY_FLAG" val=""/>
</p:tagLst>
</file>

<file path=ppt/tags/tag156.xml><?xml version="1.0" encoding="utf-8"?>
<p:tagLst xmlns:p="http://schemas.openxmlformats.org/presentationml/2006/main">
  <p:tag name="AS_UNIQUEID" val="850"/>
  <p:tag name="KSO_WM_BEAUTIFY_FLAG" val=""/>
</p:tagLst>
</file>

<file path=ppt/tags/tag157.xml><?xml version="1.0" encoding="utf-8"?>
<p:tagLst xmlns:p="http://schemas.openxmlformats.org/presentationml/2006/main">
  <p:tag name="AS_UNIQUEID" val="851"/>
  <p:tag name="KSO_WM_BEAUTIFY_FLAG" val=""/>
</p:tagLst>
</file>

<file path=ppt/tags/tag158.xml><?xml version="1.0" encoding="utf-8"?>
<p:tagLst xmlns:p="http://schemas.openxmlformats.org/presentationml/2006/main">
  <p:tag name="AS_UNIQUEID" val="852"/>
  <p:tag name="KSO_WM_BEAUTIFY_FLAG" val=""/>
</p:tagLst>
</file>

<file path=ppt/tags/tag159.xml><?xml version="1.0" encoding="utf-8"?>
<p:tagLst xmlns:p="http://schemas.openxmlformats.org/presentationml/2006/main">
  <p:tag name="AS_UNIQUEID" val="853"/>
  <p:tag name="KSO_WM_BEAUTIFY_FLAG" val=""/>
</p:tagLst>
</file>

<file path=ppt/tags/tag16.xml><?xml version="1.0" encoding="utf-8"?>
<p:tagLst xmlns:p="http://schemas.openxmlformats.org/presentationml/2006/main">
  <p:tag name="AS_UNIQUEID" val="712"/>
</p:tagLst>
</file>

<file path=ppt/tags/tag160.xml><?xml version="1.0" encoding="utf-8"?>
<p:tagLst xmlns:p="http://schemas.openxmlformats.org/presentationml/2006/main">
  <p:tag name="AS_UNIQUEID" val="854"/>
  <p:tag name="KSO_WM_BEAUTIFY_FLAG" val=""/>
</p:tagLst>
</file>

<file path=ppt/tags/tag161.xml><?xml version="1.0" encoding="utf-8"?>
<p:tagLst xmlns:p="http://schemas.openxmlformats.org/presentationml/2006/main">
  <p:tag name="AS_UNIQUEID" val="855"/>
  <p:tag name="KSO_WM_BEAUTIFY_FLAG" val=""/>
</p:tagLst>
</file>

<file path=ppt/tags/tag162.xml><?xml version="1.0" encoding="utf-8"?>
<p:tagLst xmlns:p="http://schemas.openxmlformats.org/presentationml/2006/main">
  <p:tag name="AS_UNIQUEID" val="856"/>
  <p:tag name="KSO_WM_BEAUTIFY_FLAG" val=""/>
</p:tagLst>
</file>

<file path=ppt/tags/tag163.xml><?xml version="1.0" encoding="utf-8"?>
<p:tagLst xmlns:p="http://schemas.openxmlformats.org/presentationml/2006/main">
  <p:tag name="AS_UNIQUEID" val="857"/>
  <p:tag name="KSO_WM_BEAUTIFY_FLAG" val=""/>
</p:tagLst>
</file>

<file path=ppt/tags/tag164.xml><?xml version="1.0" encoding="utf-8"?>
<p:tagLst xmlns:p="http://schemas.openxmlformats.org/presentationml/2006/main">
  <p:tag name="AS_UNIQUEID" val="858"/>
  <p:tag name="KSO_WM_BEAUTIFY_FLAG" val=""/>
</p:tagLst>
</file>

<file path=ppt/tags/tag165.xml><?xml version="1.0" encoding="utf-8"?>
<p:tagLst xmlns:p="http://schemas.openxmlformats.org/presentationml/2006/main">
  <p:tag name="AS_UNIQUEID" val="859"/>
  <p:tag name="KSO_WM_BEAUTIFY_FLAG" val=""/>
</p:tagLst>
</file>

<file path=ppt/tags/tag166.xml><?xml version="1.0" encoding="utf-8"?>
<p:tagLst xmlns:p="http://schemas.openxmlformats.org/presentationml/2006/main">
  <p:tag name="AS_UNIQUEID" val="860"/>
  <p:tag name="KSO_WM_BEAUTIFY_FLAG" val=""/>
</p:tagLst>
</file>

<file path=ppt/tags/tag167.xml><?xml version="1.0" encoding="utf-8"?>
<p:tagLst xmlns:p="http://schemas.openxmlformats.org/presentationml/2006/main">
  <p:tag name="AS_UNIQUEID" val="861"/>
  <p:tag name="KSO_WM_BEAUTIFY_FLAG" val=""/>
</p:tagLst>
</file>

<file path=ppt/tags/tag168.xml><?xml version="1.0" encoding="utf-8"?>
<p:tagLst xmlns:p="http://schemas.openxmlformats.org/presentationml/2006/main">
  <p:tag name="AS_UNIQUEID" val="862"/>
  <p:tag name="KSO_WM_BEAUTIFY_FLAG" val=""/>
</p:tagLst>
</file>

<file path=ppt/tags/tag169.xml><?xml version="1.0" encoding="utf-8"?>
<p:tagLst xmlns:p="http://schemas.openxmlformats.org/presentationml/2006/main">
  <p:tag name="AS_UNIQUEID" val="863"/>
  <p:tag name="KSO_WM_BEAUTIFY_FLAG" val=""/>
</p:tagLst>
</file>

<file path=ppt/tags/tag17.xml><?xml version="1.0" encoding="utf-8"?>
<p:tagLst xmlns:p="http://schemas.openxmlformats.org/presentationml/2006/main">
  <p:tag name="AS_UNIQUEID" val="713"/>
</p:tagLst>
</file>

<file path=ppt/tags/tag170.xml><?xml version="1.0" encoding="utf-8"?>
<p:tagLst xmlns:p="http://schemas.openxmlformats.org/presentationml/2006/main">
  <p:tag name="AS_UNIQUEID" val="864"/>
  <p:tag name="KSO_WM_BEAUTIFY_FLAG" val=""/>
</p:tagLst>
</file>

<file path=ppt/tags/tag171.xml><?xml version="1.0" encoding="utf-8"?>
<p:tagLst xmlns:p="http://schemas.openxmlformats.org/presentationml/2006/main">
  <p:tag name="AS_UNIQUEID" val="865"/>
  <p:tag name="KSO_WM_BEAUTIFY_FLAG" val=""/>
</p:tagLst>
</file>

<file path=ppt/tags/tag172.xml><?xml version="1.0" encoding="utf-8"?>
<p:tagLst xmlns:p="http://schemas.openxmlformats.org/presentationml/2006/main">
  <p:tag name="AS_UNIQUEID" val="866"/>
  <p:tag name="KSO_WM_BEAUTIFY_FLAG" val=""/>
</p:tagLst>
</file>

<file path=ppt/tags/tag173.xml><?xml version="1.0" encoding="utf-8"?>
<p:tagLst xmlns:p="http://schemas.openxmlformats.org/presentationml/2006/main">
  <p:tag name="AS_UNIQUEID" val="867"/>
  <p:tag name="KSO_WM_BEAUTIFY_FLAG" val=""/>
</p:tagLst>
</file>

<file path=ppt/tags/tag174.xml><?xml version="1.0" encoding="utf-8"?>
<p:tagLst xmlns:p="http://schemas.openxmlformats.org/presentationml/2006/main">
  <p:tag name="AS_UNIQUEID" val="868"/>
  <p:tag name="KSO_WM_BEAUTIFY_FLAG" val=""/>
</p:tagLst>
</file>

<file path=ppt/tags/tag175.xml><?xml version="1.0" encoding="utf-8"?>
<p:tagLst xmlns:p="http://schemas.openxmlformats.org/presentationml/2006/main">
  <p:tag name="AS_UNIQUEID" val="869"/>
  <p:tag name="KSO_WM_BEAUTIFY_FLAG" val=""/>
</p:tagLst>
</file>

<file path=ppt/tags/tag176.xml><?xml version="1.0" encoding="utf-8"?>
<p:tagLst xmlns:p="http://schemas.openxmlformats.org/presentationml/2006/main">
  <p:tag name="AS_UNIQUEID" val="870"/>
  <p:tag name="KSO_WM_BEAUTIFY_FLAG" val=""/>
</p:tagLst>
</file>

<file path=ppt/tags/tag177.xml><?xml version="1.0" encoding="utf-8"?>
<p:tagLst xmlns:p="http://schemas.openxmlformats.org/presentationml/2006/main">
  <p:tag name="AS_UNIQUEID" val="871"/>
  <p:tag name="KSO_WM_BEAUTIFY_FLAG" val=""/>
</p:tagLst>
</file>

<file path=ppt/tags/tag178.xml><?xml version="1.0" encoding="utf-8"?>
<p:tagLst xmlns:p="http://schemas.openxmlformats.org/presentationml/2006/main">
  <p:tag name="AS_UNIQUEID" val="872"/>
  <p:tag name="KSO_WM_BEAUTIFY_FLAG" val=""/>
</p:tagLst>
</file>

<file path=ppt/tags/tag179.xml><?xml version="1.0" encoding="utf-8"?>
<p:tagLst xmlns:p="http://schemas.openxmlformats.org/presentationml/2006/main">
  <p:tag name="AS_UNIQUEID" val="873"/>
  <p:tag name="KSO_WM_BEAUTIFY_FLAG" val=""/>
</p:tagLst>
</file>

<file path=ppt/tags/tag18.xml><?xml version="1.0" encoding="utf-8"?>
<p:tagLst xmlns:p="http://schemas.openxmlformats.org/presentationml/2006/main">
  <p:tag name="AS_UNIQUEID" val="714"/>
</p:tagLst>
</file>

<file path=ppt/tags/tag180.xml><?xml version="1.0" encoding="utf-8"?>
<p:tagLst xmlns:p="http://schemas.openxmlformats.org/presentationml/2006/main">
  <p:tag name="AS_UNIQUEID" val="874"/>
  <p:tag name="KSO_WM_BEAUTIFY_FLAG" val=""/>
</p:tagLst>
</file>

<file path=ppt/tags/tag181.xml><?xml version="1.0" encoding="utf-8"?>
<p:tagLst xmlns:p="http://schemas.openxmlformats.org/presentationml/2006/main">
  <p:tag name="AS_UNIQUEID" val="875"/>
  <p:tag name="KSO_WM_BEAUTIFY_FLAG" val=""/>
</p:tagLst>
</file>

<file path=ppt/tags/tag182.xml><?xml version="1.0" encoding="utf-8"?>
<p:tagLst xmlns:p="http://schemas.openxmlformats.org/presentationml/2006/main">
  <p:tag name="AS_UNIQUEID" val="876"/>
  <p:tag name="KSO_WM_BEAUTIFY_FLAG" val=""/>
</p:tagLst>
</file>

<file path=ppt/tags/tag183.xml><?xml version="1.0" encoding="utf-8"?>
<p:tagLst xmlns:p="http://schemas.openxmlformats.org/presentationml/2006/main">
  <p:tag name="AS_UNIQUEID" val="877"/>
  <p:tag name="KSO_WM_BEAUTIFY_FLAG" val=""/>
</p:tagLst>
</file>

<file path=ppt/tags/tag184.xml><?xml version="1.0" encoding="utf-8"?>
<p:tagLst xmlns:p="http://schemas.openxmlformats.org/presentationml/2006/main">
  <p:tag name="AS_UNIQUEID" val="878"/>
  <p:tag name="KSO_WM_BEAUTIFY_FLAG" val=""/>
</p:tagLst>
</file>

<file path=ppt/tags/tag185.xml><?xml version="1.0" encoding="utf-8"?>
<p:tagLst xmlns:p="http://schemas.openxmlformats.org/presentationml/2006/main">
  <p:tag name="AS_UNIQUEID" val="879"/>
  <p:tag name="KSO_WM_BEAUTIFY_FLAG" val=""/>
</p:tagLst>
</file>

<file path=ppt/tags/tag186.xml><?xml version="1.0" encoding="utf-8"?>
<p:tagLst xmlns:p="http://schemas.openxmlformats.org/presentationml/2006/main">
  <p:tag name="AS_UNIQUEID" val="880"/>
  <p:tag name="KSO_WM_BEAUTIFY_FLAG" val=""/>
</p:tagLst>
</file>

<file path=ppt/tags/tag187.xml><?xml version="1.0" encoding="utf-8"?>
<p:tagLst xmlns:p="http://schemas.openxmlformats.org/presentationml/2006/main">
  <p:tag name="AS_UNIQUEID" val="881"/>
  <p:tag name="KSO_WM_BEAUTIFY_FLAG" val=""/>
</p:tagLst>
</file>

<file path=ppt/tags/tag188.xml><?xml version="1.0" encoding="utf-8"?>
<p:tagLst xmlns:p="http://schemas.openxmlformats.org/presentationml/2006/main">
  <p:tag name="AS_UNIQUEID" val="882"/>
  <p:tag name="KSO_WM_BEAUTIFY_FLAG" val=""/>
</p:tagLst>
</file>

<file path=ppt/tags/tag189.xml><?xml version="1.0" encoding="utf-8"?>
<p:tagLst xmlns:p="http://schemas.openxmlformats.org/presentationml/2006/main">
  <p:tag name="AS_UNIQUEID" val="883"/>
  <p:tag name="KSO_WM_BEAUTIFY_FLAG" val=""/>
</p:tagLst>
</file>

<file path=ppt/tags/tag19.xml><?xml version="1.0" encoding="utf-8"?>
<p:tagLst xmlns:p="http://schemas.openxmlformats.org/presentationml/2006/main">
  <p:tag name="AS_UNIQUEID" val="715"/>
</p:tagLst>
</file>

<file path=ppt/tags/tag190.xml><?xml version="1.0" encoding="utf-8"?>
<p:tagLst xmlns:p="http://schemas.openxmlformats.org/presentationml/2006/main">
  <p:tag name="AS_UNIQUEID" val="884"/>
  <p:tag name="KSO_WM_BEAUTIFY_FLAG" val=""/>
</p:tagLst>
</file>

<file path=ppt/tags/tag191.xml><?xml version="1.0" encoding="utf-8"?>
<p:tagLst xmlns:p="http://schemas.openxmlformats.org/presentationml/2006/main">
  <p:tag name="AS_UNIQUEID" val="885"/>
  <p:tag name="KSO_WM_BEAUTIFY_FLAG" val=""/>
</p:tagLst>
</file>

<file path=ppt/tags/tag192.xml><?xml version="1.0" encoding="utf-8"?>
<p:tagLst xmlns:p="http://schemas.openxmlformats.org/presentationml/2006/main">
  <p:tag name="AS_UNIQUEID" val="886"/>
  <p:tag name="KSO_WM_BEAUTIFY_FLAG" val=""/>
</p:tagLst>
</file>

<file path=ppt/tags/tag193.xml><?xml version="1.0" encoding="utf-8"?>
<p:tagLst xmlns:p="http://schemas.openxmlformats.org/presentationml/2006/main">
  <p:tag name="AS_UNIQUEID" val="887"/>
  <p:tag name="KSO_WM_BEAUTIFY_FLAG" val=""/>
</p:tagLst>
</file>

<file path=ppt/tags/tag194.xml><?xml version="1.0" encoding="utf-8"?>
<p:tagLst xmlns:p="http://schemas.openxmlformats.org/presentationml/2006/main">
  <p:tag name="AS_UNIQUEID" val="888"/>
  <p:tag name="KSO_WM_BEAUTIFY_FLAG" val=""/>
</p:tagLst>
</file>

<file path=ppt/tags/tag195.xml><?xml version="1.0" encoding="utf-8"?>
<p:tagLst xmlns:p="http://schemas.openxmlformats.org/presentationml/2006/main">
  <p:tag name="AS_UNIQUEID" val="889"/>
  <p:tag name="KSO_WM_BEAUTIFY_FLAG" val=""/>
</p:tagLst>
</file>

<file path=ppt/tags/tag196.xml><?xml version="1.0" encoding="utf-8"?>
<p:tagLst xmlns:p="http://schemas.openxmlformats.org/presentationml/2006/main">
  <p:tag name="AS_UNIQUEID" val="890"/>
  <p:tag name="KSO_WM_BEAUTIFY_FLAG" val=""/>
</p:tagLst>
</file>

<file path=ppt/tags/tag197.xml><?xml version="1.0" encoding="utf-8"?>
<p:tagLst xmlns:p="http://schemas.openxmlformats.org/presentationml/2006/main">
  <p:tag name="AS_UNIQUEID" val="891"/>
  <p:tag name="KSO_WM_BEAUTIFY_FLAG" val=""/>
</p:tagLst>
</file>

<file path=ppt/tags/tag198.xml><?xml version="1.0" encoding="utf-8"?>
<p:tagLst xmlns:p="http://schemas.openxmlformats.org/presentationml/2006/main">
  <p:tag name="AS_UNIQUEID" val="892"/>
  <p:tag name="KSO_WM_BEAUTIFY_FLAG" val=""/>
</p:tagLst>
</file>

<file path=ppt/tags/tag199.xml><?xml version="1.0" encoding="utf-8"?>
<p:tagLst xmlns:p="http://schemas.openxmlformats.org/presentationml/2006/main">
  <p:tag name="AS_UNIQUEID" val="893"/>
  <p:tag name="KSO_WM_BEAUTIFY_FLAG" val=""/>
</p:tagLst>
</file>

<file path=ppt/tags/tag2.xml><?xml version="1.0" encoding="utf-8"?>
<p:tagLst xmlns:p="http://schemas.openxmlformats.org/presentationml/2006/main">
  <p:tag name="AS_UNIQUEID" val="698"/>
</p:tagLst>
</file>

<file path=ppt/tags/tag20.xml><?xml version="1.0" encoding="utf-8"?>
<p:tagLst xmlns:p="http://schemas.openxmlformats.org/presentationml/2006/main">
  <p:tag name="AS_UNIQUEID" val="716"/>
</p:tagLst>
</file>

<file path=ppt/tags/tag200.xml><?xml version="1.0" encoding="utf-8"?>
<p:tagLst xmlns:p="http://schemas.openxmlformats.org/presentationml/2006/main">
  <p:tag name="AS_UNIQUEID" val="894"/>
  <p:tag name="KSO_WM_BEAUTIFY_FLAG" val=""/>
</p:tagLst>
</file>

<file path=ppt/tags/tag201.xml><?xml version="1.0" encoding="utf-8"?>
<p:tagLst xmlns:p="http://schemas.openxmlformats.org/presentationml/2006/main">
  <p:tag name="AS_UNIQUEID" val="895"/>
  <p:tag name="KSO_WM_BEAUTIFY_FLAG" val=""/>
</p:tagLst>
</file>

<file path=ppt/tags/tag202.xml><?xml version="1.0" encoding="utf-8"?>
<p:tagLst xmlns:p="http://schemas.openxmlformats.org/presentationml/2006/main">
  <p:tag name="AS_UNIQUEID" val="896"/>
  <p:tag name="KSO_WM_BEAUTIFY_FLAG" val=""/>
</p:tagLst>
</file>

<file path=ppt/tags/tag203.xml><?xml version="1.0" encoding="utf-8"?>
<p:tagLst xmlns:p="http://schemas.openxmlformats.org/presentationml/2006/main">
  <p:tag name="AS_UNIQUEID" val="897"/>
  <p:tag name="KSO_WM_BEAUTIFY_FLAG" val=""/>
</p:tagLst>
</file>

<file path=ppt/tags/tag204.xml><?xml version="1.0" encoding="utf-8"?>
<p:tagLst xmlns:p="http://schemas.openxmlformats.org/presentationml/2006/main">
  <p:tag name="AS_UNIQUEID" val="898"/>
  <p:tag name="KSO_WM_BEAUTIFY_FLAG" val=""/>
</p:tagLst>
</file>

<file path=ppt/tags/tag205.xml><?xml version="1.0" encoding="utf-8"?>
<p:tagLst xmlns:p="http://schemas.openxmlformats.org/presentationml/2006/main">
  <p:tag name="AS_UNIQUEID" val="899"/>
  <p:tag name="KSO_WM_BEAUTIFY_FLAG" val=""/>
</p:tagLst>
</file>

<file path=ppt/tags/tag206.xml><?xml version="1.0" encoding="utf-8"?>
<p:tagLst xmlns:p="http://schemas.openxmlformats.org/presentationml/2006/main">
  <p:tag name="AS_UNIQUEID" val="900"/>
  <p:tag name="KSO_WM_BEAUTIFY_FLAG" val=""/>
</p:tagLst>
</file>

<file path=ppt/tags/tag207.xml><?xml version="1.0" encoding="utf-8"?>
<p:tagLst xmlns:p="http://schemas.openxmlformats.org/presentationml/2006/main">
  <p:tag name="AS_UNIQUEID" val="901"/>
  <p:tag name="KSO_WM_BEAUTIFY_FLAG" val=""/>
</p:tagLst>
</file>

<file path=ppt/tags/tag208.xml><?xml version="1.0" encoding="utf-8"?>
<p:tagLst xmlns:p="http://schemas.openxmlformats.org/presentationml/2006/main">
  <p:tag name="AS_UNIQUEID" val="902"/>
  <p:tag name="KSO_WM_BEAUTIFY_FLAG" val=""/>
</p:tagLst>
</file>

<file path=ppt/tags/tag209.xml><?xml version="1.0" encoding="utf-8"?>
<p:tagLst xmlns:p="http://schemas.openxmlformats.org/presentationml/2006/main">
  <p:tag name="AS_UNIQUEID" val="903"/>
  <p:tag name="KSO_WM_BEAUTIFY_FLAG" val=""/>
</p:tagLst>
</file>

<file path=ppt/tags/tag21.xml><?xml version="1.0" encoding="utf-8"?>
<p:tagLst xmlns:p="http://schemas.openxmlformats.org/presentationml/2006/main">
  <p:tag name="AS_UNIQUEID" val="717"/>
</p:tagLst>
</file>

<file path=ppt/tags/tag210.xml><?xml version="1.0" encoding="utf-8"?>
<p:tagLst xmlns:p="http://schemas.openxmlformats.org/presentationml/2006/main">
  <p:tag name="AS_UNIQUEID" val="904"/>
  <p:tag name="KSO_WM_BEAUTIFY_FLAG" val=""/>
</p:tagLst>
</file>

<file path=ppt/tags/tag211.xml><?xml version="1.0" encoding="utf-8"?>
<p:tagLst xmlns:p="http://schemas.openxmlformats.org/presentationml/2006/main">
  <p:tag name="AS_UNIQUEID" val="905"/>
  <p:tag name="KSO_WM_BEAUTIFY_FLAG" val=""/>
</p:tagLst>
</file>

<file path=ppt/tags/tag212.xml><?xml version="1.0" encoding="utf-8"?>
<p:tagLst xmlns:p="http://schemas.openxmlformats.org/presentationml/2006/main">
  <p:tag name="AS_UNIQUEID" val="906"/>
  <p:tag name="KSO_WM_BEAUTIFY_FLAG" val=""/>
</p:tagLst>
</file>

<file path=ppt/tags/tag213.xml><?xml version="1.0" encoding="utf-8"?>
<p:tagLst xmlns:p="http://schemas.openxmlformats.org/presentationml/2006/main">
  <p:tag name="AS_UNIQUEID" val="907"/>
  <p:tag name="KSO_WM_BEAUTIFY_FLAG" val=""/>
</p:tagLst>
</file>

<file path=ppt/tags/tag214.xml><?xml version="1.0" encoding="utf-8"?>
<p:tagLst xmlns:p="http://schemas.openxmlformats.org/presentationml/2006/main">
  <p:tag name="AS_UNIQUEID" val="908"/>
  <p:tag name="KSO_WM_BEAUTIFY_FLAG" val=""/>
</p:tagLst>
</file>

<file path=ppt/tags/tag215.xml><?xml version="1.0" encoding="utf-8"?>
<p:tagLst xmlns:p="http://schemas.openxmlformats.org/presentationml/2006/main">
  <p:tag name="AS_UNIQUEID" val="909"/>
  <p:tag name="KSO_WM_BEAUTIFY_FLAG" val=""/>
</p:tagLst>
</file>

<file path=ppt/tags/tag216.xml><?xml version="1.0" encoding="utf-8"?>
<p:tagLst xmlns:p="http://schemas.openxmlformats.org/presentationml/2006/main">
  <p:tag name="AS_UNIQUEID" val="910"/>
  <p:tag name="KSO_WM_BEAUTIFY_FLAG" val=""/>
</p:tagLst>
</file>

<file path=ppt/tags/tag217.xml><?xml version="1.0" encoding="utf-8"?>
<p:tagLst xmlns:p="http://schemas.openxmlformats.org/presentationml/2006/main">
  <p:tag name="AS_UNIQUEID" val="911"/>
  <p:tag name="KSO_WM_BEAUTIFY_FLAG" val=""/>
</p:tagLst>
</file>

<file path=ppt/tags/tag218.xml><?xml version="1.0" encoding="utf-8"?>
<p:tagLst xmlns:p="http://schemas.openxmlformats.org/presentationml/2006/main">
  <p:tag name="AS_UNIQUEID" val="912"/>
  <p:tag name="KSO_WM_BEAUTIFY_FLAG" val=""/>
</p:tagLst>
</file>

<file path=ppt/tags/tag219.xml><?xml version="1.0" encoding="utf-8"?>
<p:tagLst xmlns:p="http://schemas.openxmlformats.org/presentationml/2006/main">
  <p:tag name="AS_UNIQUEID" val="913"/>
  <p:tag name="KSO_WM_BEAUTIFY_FLAG" val=""/>
</p:tagLst>
</file>

<file path=ppt/tags/tag22.xml><?xml version="1.0" encoding="utf-8"?>
<p:tagLst xmlns:p="http://schemas.openxmlformats.org/presentationml/2006/main">
  <p:tag name="AS_UNIQUEID" val="718"/>
</p:tagLst>
</file>

<file path=ppt/tags/tag220.xml><?xml version="1.0" encoding="utf-8"?>
<p:tagLst xmlns:p="http://schemas.openxmlformats.org/presentationml/2006/main">
  <p:tag name="AS_UNIQUEID" val="914"/>
  <p:tag name="KSO_WM_BEAUTIFY_FLAG" val=""/>
</p:tagLst>
</file>

<file path=ppt/tags/tag221.xml><?xml version="1.0" encoding="utf-8"?>
<p:tagLst xmlns:p="http://schemas.openxmlformats.org/presentationml/2006/main">
  <p:tag name="AS_UNIQUEID" val="915"/>
  <p:tag name="KSO_WM_BEAUTIFY_FLAG" val=""/>
</p:tagLst>
</file>

<file path=ppt/tags/tag222.xml><?xml version="1.0" encoding="utf-8"?>
<p:tagLst xmlns:p="http://schemas.openxmlformats.org/presentationml/2006/main">
  <p:tag name="AS_UNIQUEID" val="916"/>
  <p:tag name="KSO_WM_BEAUTIFY_FLAG" val=""/>
</p:tagLst>
</file>

<file path=ppt/tags/tag223.xml><?xml version="1.0" encoding="utf-8"?>
<p:tagLst xmlns:p="http://schemas.openxmlformats.org/presentationml/2006/main">
  <p:tag name="AS_UNIQUEID" val="917"/>
  <p:tag name="KSO_WM_BEAUTIFY_FLAG" val=""/>
</p:tagLst>
</file>

<file path=ppt/tags/tag224.xml><?xml version="1.0" encoding="utf-8"?>
<p:tagLst xmlns:p="http://schemas.openxmlformats.org/presentationml/2006/main">
  <p:tag name="AS_UNIQUEID" val="918"/>
  <p:tag name="KSO_WM_BEAUTIFY_FLAG" val=""/>
</p:tagLst>
</file>

<file path=ppt/tags/tag225.xml><?xml version="1.0" encoding="utf-8"?>
<p:tagLst xmlns:p="http://schemas.openxmlformats.org/presentationml/2006/main">
  <p:tag name="AS_UNIQUEID" val="919"/>
  <p:tag name="KSO_WM_BEAUTIFY_FLAG" val=""/>
</p:tagLst>
</file>

<file path=ppt/tags/tag226.xml><?xml version="1.0" encoding="utf-8"?>
<p:tagLst xmlns:p="http://schemas.openxmlformats.org/presentationml/2006/main">
  <p:tag name="AS_UNIQUEID" val="920"/>
  <p:tag name="KSO_WM_BEAUTIFY_FLAG" val=""/>
</p:tagLst>
</file>

<file path=ppt/tags/tag227.xml><?xml version="1.0" encoding="utf-8"?>
<p:tagLst xmlns:p="http://schemas.openxmlformats.org/presentationml/2006/main">
  <p:tag name="AS_UNIQUEID" val="921"/>
  <p:tag name="KSO_WM_BEAUTIFY_FLAG" val=""/>
</p:tagLst>
</file>

<file path=ppt/tags/tag228.xml><?xml version="1.0" encoding="utf-8"?>
<p:tagLst xmlns:p="http://schemas.openxmlformats.org/presentationml/2006/main">
  <p:tag name="AS_UNIQUEID" val="922"/>
  <p:tag name="KSO_WM_BEAUTIFY_FLAG" val=""/>
</p:tagLst>
</file>

<file path=ppt/tags/tag229.xml><?xml version="1.0" encoding="utf-8"?>
<p:tagLst xmlns:p="http://schemas.openxmlformats.org/presentationml/2006/main">
  <p:tag name="AS_UNIQUEID" val="923"/>
  <p:tag name="KSO_WM_BEAUTIFY_FLAG" val=""/>
</p:tagLst>
</file>

<file path=ppt/tags/tag23.xml><?xml version="1.0" encoding="utf-8"?>
<p:tagLst xmlns:p="http://schemas.openxmlformats.org/presentationml/2006/main">
  <p:tag name="AS_UNIQUEID" val="719"/>
</p:tagLst>
</file>

<file path=ppt/tags/tag230.xml><?xml version="1.0" encoding="utf-8"?>
<p:tagLst xmlns:p="http://schemas.openxmlformats.org/presentationml/2006/main">
  <p:tag name="AS_UNIQUEID" val="924"/>
  <p:tag name="KSO_WM_BEAUTIFY_FLAG" val=""/>
</p:tagLst>
</file>

<file path=ppt/tags/tag231.xml><?xml version="1.0" encoding="utf-8"?>
<p:tagLst xmlns:p="http://schemas.openxmlformats.org/presentationml/2006/main">
  <p:tag name="AS_UNIQUEID" val="925"/>
  <p:tag name="KSO_WM_BEAUTIFY_FLAG" val=""/>
</p:tagLst>
</file>

<file path=ppt/tags/tag232.xml><?xml version="1.0" encoding="utf-8"?>
<p:tagLst xmlns:p="http://schemas.openxmlformats.org/presentationml/2006/main">
  <p:tag name="AS_UNIQUEID" val="926"/>
  <p:tag name="KSO_WM_BEAUTIFY_FLAG" val=""/>
</p:tagLst>
</file>

<file path=ppt/tags/tag233.xml><?xml version="1.0" encoding="utf-8"?>
<p:tagLst xmlns:p="http://schemas.openxmlformats.org/presentationml/2006/main">
  <p:tag name="AS_UNIQUEID" val="927"/>
  <p:tag name="KSO_WM_BEAUTIFY_FLAG" val=""/>
</p:tagLst>
</file>

<file path=ppt/tags/tag234.xml><?xml version="1.0" encoding="utf-8"?>
<p:tagLst xmlns:p="http://schemas.openxmlformats.org/presentationml/2006/main">
  <p:tag name="AS_UNIQUEID" val="928"/>
  <p:tag name="KSO_WM_BEAUTIFY_FLAG" val=""/>
</p:tagLst>
</file>

<file path=ppt/tags/tag235.xml><?xml version="1.0" encoding="utf-8"?>
<p:tagLst xmlns:p="http://schemas.openxmlformats.org/presentationml/2006/main">
  <p:tag name="AS_UNIQUEID" val="929"/>
  <p:tag name="KSO_WM_BEAUTIFY_FLAG" val=""/>
</p:tagLst>
</file>

<file path=ppt/tags/tag236.xml><?xml version="1.0" encoding="utf-8"?>
<p:tagLst xmlns:p="http://schemas.openxmlformats.org/presentationml/2006/main">
  <p:tag name="AS_UNIQUEID" val="930"/>
  <p:tag name="KSO_WM_BEAUTIFY_FLAG" val=""/>
</p:tagLst>
</file>

<file path=ppt/tags/tag237.xml><?xml version="1.0" encoding="utf-8"?>
<p:tagLst xmlns:p="http://schemas.openxmlformats.org/presentationml/2006/main">
  <p:tag name="AS_UNIQUEID" val="931"/>
  <p:tag name="KSO_WM_BEAUTIFY_FLAG" val=""/>
</p:tagLst>
</file>

<file path=ppt/tags/tag238.xml><?xml version="1.0" encoding="utf-8"?>
<p:tagLst xmlns:p="http://schemas.openxmlformats.org/presentationml/2006/main">
  <p:tag name="AS_UNIQUEID" val="932"/>
  <p:tag name="KSO_WM_BEAUTIFY_FLAG" val=""/>
</p:tagLst>
</file>

<file path=ppt/tags/tag239.xml><?xml version="1.0" encoding="utf-8"?>
<p:tagLst xmlns:p="http://schemas.openxmlformats.org/presentationml/2006/main">
  <p:tag name="AS_UNIQUEID" val="933"/>
  <p:tag name="KSO_WM_BEAUTIFY_FLAG" val=""/>
</p:tagLst>
</file>

<file path=ppt/tags/tag24.xml><?xml version="1.0" encoding="utf-8"?>
<p:tagLst xmlns:p="http://schemas.openxmlformats.org/presentationml/2006/main">
  <p:tag name="AS_UNIQUEID" val="720"/>
</p:tagLst>
</file>

<file path=ppt/tags/tag240.xml><?xml version="1.0" encoding="utf-8"?>
<p:tagLst xmlns:p="http://schemas.openxmlformats.org/presentationml/2006/main">
  <p:tag name="AS_UNIQUEID" val="934"/>
  <p:tag name="KSO_WM_BEAUTIFY_FLAG" val=""/>
</p:tagLst>
</file>

<file path=ppt/tags/tag241.xml><?xml version="1.0" encoding="utf-8"?>
<p:tagLst xmlns:p="http://schemas.openxmlformats.org/presentationml/2006/main">
  <p:tag name="AS_UNIQUEID" val="935"/>
  <p:tag name="KSO_WM_BEAUTIFY_FLAG" val=""/>
</p:tagLst>
</file>

<file path=ppt/tags/tag242.xml><?xml version="1.0" encoding="utf-8"?>
<p:tagLst xmlns:p="http://schemas.openxmlformats.org/presentationml/2006/main">
  <p:tag name="AS_UNIQUEID" val="936"/>
  <p:tag name="KSO_WM_BEAUTIFY_FLAG" val=""/>
</p:tagLst>
</file>

<file path=ppt/tags/tag243.xml><?xml version="1.0" encoding="utf-8"?>
<p:tagLst xmlns:p="http://schemas.openxmlformats.org/presentationml/2006/main">
  <p:tag name="AS_UNIQUEID" val="937"/>
  <p:tag name="KSO_WM_BEAUTIFY_FLAG" val=""/>
</p:tagLst>
</file>

<file path=ppt/tags/tag244.xml><?xml version="1.0" encoding="utf-8"?>
<p:tagLst xmlns:p="http://schemas.openxmlformats.org/presentationml/2006/main">
  <p:tag name="AS_UNIQUEID" val="938"/>
  <p:tag name="KSO_WM_BEAUTIFY_FLAG" val=""/>
</p:tagLst>
</file>

<file path=ppt/tags/tag245.xml><?xml version="1.0" encoding="utf-8"?>
<p:tagLst xmlns:p="http://schemas.openxmlformats.org/presentationml/2006/main">
  <p:tag name="AS_UNIQUEID" val="939"/>
  <p:tag name="KSO_WM_BEAUTIFY_FLAG" val=""/>
</p:tagLst>
</file>

<file path=ppt/tags/tag246.xml><?xml version="1.0" encoding="utf-8"?>
<p:tagLst xmlns:p="http://schemas.openxmlformats.org/presentationml/2006/main">
  <p:tag name="AS_UNIQUEID" val="940"/>
  <p:tag name="KSO_WM_BEAUTIFY_FLAG" val=""/>
</p:tagLst>
</file>

<file path=ppt/tags/tag247.xml><?xml version="1.0" encoding="utf-8"?>
<p:tagLst xmlns:p="http://schemas.openxmlformats.org/presentationml/2006/main">
  <p:tag name="AS_UNIQUEID" val="941"/>
  <p:tag name="KSO_WM_BEAUTIFY_FLAG" val=""/>
</p:tagLst>
</file>

<file path=ppt/tags/tag248.xml><?xml version="1.0" encoding="utf-8"?>
<p:tagLst xmlns:p="http://schemas.openxmlformats.org/presentationml/2006/main">
  <p:tag name="AS_UNIQUEID" val="942"/>
  <p:tag name="KSO_WM_BEAUTIFY_FLAG" val=""/>
</p:tagLst>
</file>

<file path=ppt/tags/tag249.xml><?xml version="1.0" encoding="utf-8"?>
<p:tagLst xmlns:p="http://schemas.openxmlformats.org/presentationml/2006/main">
  <p:tag name="AS_UNIQUEID" val="943"/>
  <p:tag name="KSO_WM_BEAUTIFY_FLAG" val=""/>
</p:tagLst>
</file>

<file path=ppt/tags/tag25.xml><?xml version="1.0" encoding="utf-8"?>
<p:tagLst xmlns:p="http://schemas.openxmlformats.org/presentationml/2006/main">
  <p:tag name="AS_UNIQUEID" val="721"/>
</p:tagLst>
</file>

<file path=ppt/tags/tag250.xml><?xml version="1.0" encoding="utf-8"?>
<p:tagLst xmlns:p="http://schemas.openxmlformats.org/presentationml/2006/main">
  <p:tag name="AS_UNIQUEID" val="944"/>
  <p:tag name="KSO_WM_BEAUTIFY_FLAG" val=""/>
</p:tagLst>
</file>

<file path=ppt/tags/tag251.xml><?xml version="1.0" encoding="utf-8"?>
<p:tagLst xmlns:p="http://schemas.openxmlformats.org/presentationml/2006/main">
  <p:tag name="AS_UNIQUEID" val="945"/>
  <p:tag name="KSO_WM_BEAUTIFY_FLAG" val=""/>
</p:tagLst>
</file>

<file path=ppt/tags/tag252.xml><?xml version="1.0" encoding="utf-8"?>
<p:tagLst xmlns:p="http://schemas.openxmlformats.org/presentationml/2006/main">
  <p:tag name="AS_UNIQUEID" val="946"/>
  <p:tag name="KSO_WM_BEAUTIFY_FLAG" val=""/>
</p:tagLst>
</file>

<file path=ppt/tags/tag253.xml><?xml version="1.0" encoding="utf-8"?>
<p:tagLst xmlns:p="http://schemas.openxmlformats.org/presentationml/2006/main">
  <p:tag name="AS_UNIQUEID" val="947"/>
  <p:tag name="KSO_WM_BEAUTIFY_FLAG" val=""/>
</p:tagLst>
</file>

<file path=ppt/tags/tag254.xml><?xml version="1.0" encoding="utf-8"?>
<p:tagLst xmlns:p="http://schemas.openxmlformats.org/presentationml/2006/main">
  <p:tag name="AS_UNIQUEID" val="948"/>
  <p:tag name="KSO_WM_BEAUTIFY_FLAG" val=""/>
</p:tagLst>
</file>

<file path=ppt/tags/tag255.xml><?xml version="1.0" encoding="utf-8"?>
<p:tagLst xmlns:p="http://schemas.openxmlformats.org/presentationml/2006/main">
  <p:tag name="AS_UNIQUEID" val="949"/>
  <p:tag name="KSO_WM_BEAUTIFY_FLAG" val=""/>
</p:tagLst>
</file>

<file path=ppt/tags/tag256.xml><?xml version="1.0" encoding="utf-8"?>
<p:tagLst xmlns:p="http://schemas.openxmlformats.org/presentationml/2006/main">
  <p:tag name="AS_UNIQUEID" val="950"/>
  <p:tag name="KSO_WM_BEAUTIFY_FLAG" val=""/>
</p:tagLst>
</file>

<file path=ppt/tags/tag257.xml><?xml version="1.0" encoding="utf-8"?>
<p:tagLst xmlns:p="http://schemas.openxmlformats.org/presentationml/2006/main">
  <p:tag name="AS_UNIQUEID" val="951"/>
  <p:tag name="KSO_WM_BEAUTIFY_FLAG" val=""/>
</p:tagLst>
</file>

<file path=ppt/tags/tag258.xml><?xml version="1.0" encoding="utf-8"?>
<p:tagLst xmlns:p="http://schemas.openxmlformats.org/presentationml/2006/main">
  <p:tag name="AS_UNIQUEID" val="952"/>
  <p:tag name="KSO_WM_BEAUTIFY_FLAG" val=""/>
</p:tagLst>
</file>

<file path=ppt/tags/tag259.xml><?xml version="1.0" encoding="utf-8"?>
<p:tagLst xmlns:p="http://schemas.openxmlformats.org/presentationml/2006/main">
  <p:tag name="AS_UNIQUEID" val="953"/>
  <p:tag name="KSO_WM_BEAUTIFY_FLAG" val=""/>
</p:tagLst>
</file>

<file path=ppt/tags/tag26.xml><?xml version="1.0" encoding="utf-8"?>
<p:tagLst xmlns:p="http://schemas.openxmlformats.org/presentationml/2006/main">
  <p:tag name="AS_UNIQUEID" val="722"/>
</p:tagLst>
</file>

<file path=ppt/tags/tag260.xml><?xml version="1.0" encoding="utf-8"?>
<p:tagLst xmlns:p="http://schemas.openxmlformats.org/presentationml/2006/main">
  <p:tag name="AS_UNIQUEID" val="954"/>
  <p:tag name="KSO_WM_BEAUTIFY_FLAG" val=""/>
</p:tagLst>
</file>

<file path=ppt/tags/tag261.xml><?xml version="1.0" encoding="utf-8"?>
<p:tagLst xmlns:p="http://schemas.openxmlformats.org/presentationml/2006/main">
  <p:tag name="AS_UNIQUEID" val="955"/>
  <p:tag name="KSO_WM_BEAUTIFY_FLAG" val=""/>
</p:tagLst>
</file>

<file path=ppt/tags/tag262.xml><?xml version="1.0" encoding="utf-8"?>
<p:tagLst xmlns:p="http://schemas.openxmlformats.org/presentationml/2006/main">
  <p:tag name="AS_UNIQUEID" val="956"/>
  <p:tag name="KSO_WM_BEAUTIFY_FLAG" val=""/>
</p:tagLst>
</file>

<file path=ppt/tags/tag263.xml><?xml version="1.0" encoding="utf-8"?>
<p:tagLst xmlns:p="http://schemas.openxmlformats.org/presentationml/2006/main">
  <p:tag name="AS_UNIQUEID" val="957"/>
  <p:tag name="KSO_WM_BEAUTIFY_FLAG" val=""/>
</p:tagLst>
</file>

<file path=ppt/tags/tag264.xml><?xml version="1.0" encoding="utf-8"?>
<p:tagLst xmlns:p="http://schemas.openxmlformats.org/presentationml/2006/main">
  <p:tag name="AS_UNIQUEID" val="958"/>
  <p:tag name="KSO_WM_BEAUTIFY_FLAG" val=""/>
</p:tagLst>
</file>

<file path=ppt/tags/tag265.xml><?xml version="1.0" encoding="utf-8"?>
<p:tagLst xmlns:p="http://schemas.openxmlformats.org/presentationml/2006/main">
  <p:tag name="AS_UNIQUEID" val="959"/>
  <p:tag name="KSO_WM_BEAUTIFY_FLAG" val=""/>
</p:tagLst>
</file>

<file path=ppt/tags/tag266.xml><?xml version="1.0" encoding="utf-8"?>
<p:tagLst xmlns:p="http://schemas.openxmlformats.org/presentationml/2006/main">
  <p:tag name="AS_UNIQUEID" val="960"/>
  <p:tag name="KSO_WM_BEAUTIFY_FLAG" val=""/>
</p:tagLst>
</file>

<file path=ppt/tags/tag267.xml><?xml version="1.0" encoding="utf-8"?>
<p:tagLst xmlns:p="http://schemas.openxmlformats.org/presentationml/2006/main">
  <p:tag name="AS_UNIQUEID" val="961"/>
  <p:tag name="KSO_WM_BEAUTIFY_FLAG" val=""/>
</p:tagLst>
</file>

<file path=ppt/tags/tag268.xml><?xml version="1.0" encoding="utf-8"?>
<p:tagLst xmlns:p="http://schemas.openxmlformats.org/presentationml/2006/main">
  <p:tag name="AS_UNIQUEID" val="962"/>
  <p:tag name="KSO_WM_BEAUTIFY_FLAG" val=""/>
</p:tagLst>
</file>

<file path=ppt/tags/tag269.xml><?xml version="1.0" encoding="utf-8"?>
<p:tagLst xmlns:p="http://schemas.openxmlformats.org/presentationml/2006/main">
  <p:tag name="AS_UNIQUEID" val="963"/>
  <p:tag name="KSO_WM_BEAUTIFY_FLAG" val=""/>
</p:tagLst>
</file>

<file path=ppt/tags/tag27.xml><?xml version="1.0" encoding="utf-8"?>
<p:tagLst xmlns:p="http://schemas.openxmlformats.org/presentationml/2006/main">
  <p:tag name="AS_UNIQUEID" val="723"/>
</p:tagLst>
</file>

<file path=ppt/tags/tag270.xml><?xml version="1.0" encoding="utf-8"?>
<p:tagLst xmlns:p="http://schemas.openxmlformats.org/presentationml/2006/main">
  <p:tag name="AS_UNIQUEID" val="964"/>
  <p:tag name="KSO_WM_BEAUTIFY_FLAG" val=""/>
</p:tagLst>
</file>

<file path=ppt/tags/tag271.xml><?xml version="1.0" encoding="utf-8"?>
<p:tagLst xmlns:p="http://schemas.openxmlformats.org/presentationml/2006/main">
  <p:tag name="AS_UNIQUEID" val="965"/>
  <p:tag name="KSO_WM_BEAUTIFY_FLAG" val=""/>
</p:tagLst>
</file>

<file path=ppt/tags/tag272.xml><?xml version="1.0" encoding="utf-8"?>
<p:tagLst xmlns:p="http://schemas.openxmlformats.org/presentationml/2006/main">
  <p:tag name="AS_UNIQUEID" val="966"/>
  <p:tag name="KSO_WM_BEAUTIFY_FLAG" val=""/>
</p:tagLst>
</file>

<file path=ppt/tags/tag273.xml><?xml version="1.0" encoding="utf-8"?>
<p:tagLst xmlns:p="http://schemas.openxmlformats.org/presentationml/2006/main">
  <p:tag name="AS_UNIQUEID" val="967"/>
  <p:tag name="KSO_WM_BEAUTIFY_FLAG" val=""/>
</p:tagLst>
</file>

<file path=ppt/tags/tag274.xml><?xml version="1.0" encoding="utf-8"?>
<p:tagLst xmlns:p="http://schemas.openxmlformats.org/presentationml/2006/main">
  <p:tag name="AS_UNIQUEID" val="968"/>
  <p:tag name="KSO_WM_BEAUTIFY_FLAG" val=""/>
</p:tagLst>
</file>

<file path=ppt/tags/tag275.xml><?xml version="1.0" encoding="utf-8"?>
<p:tagLst xmlns:p="http://schemas.openxmlformats.org/presentationml/2006/main">
  <p:tag name="AS_UNIQUEID" val="969"/>
  <p:tag name="KSO_WM_BEAUTIFY_FLAG" val=""/>
</p:tagLst>
</file>

<file path=ppt/tags/tag276.xml><?xml version="1.0" encoding="utf-8"?>
<p:tagLst xmlns:p="http://schemas.openxmlformats.org/presentationml/2006/main">
  <p:tag name="AS_UNIQUEID" val="970"/>
  <p:tag name="KSO_WM_BEAUTIFY_FLAG" val=""/>
</p:tagLst>
</file>

<file path=ppt/tags/tag277.xml><?xml version="1.0" encoding="utf-8"?>
<p:tagLst xmlns:p="http://schemas.openxmlformats.org/presentationml/2006/main">
  <p:tag name="AS_UNIQUEID" val="971"/>
  <p:tag name="KSO_WM_BEAUTIFY_FLAG" val=""/>
</p:tagLst>
</file>

<file path=ppt/tags/tag278.xml><?xml version="1.0" encoding="utf-8"?>
<p:tagLst xmlns:p="http://schemas.openxmlformats.org/presentationml/2006/main">
  <p:tag name="AS_UNIQUEID" val="972"/>
  <p:tag name="KSO_WM_BEAUTIFY_FLAG" val=""/>
</p:tagLst>
</file>

<file path=ppt/tags/tag279.xml><?xml version="1.0" encoding="utf-8"?>
<p:tagLst xmlns:p="http://schemas.openxmlformats.org/presentationml/2006/main">
  <p:tag name="AS_UNIQUEID" val="973"/>
  <p:tag name="KSO_WM_BEAUTIFY_FLAG" val=""/>
</p:tagLst>
</file>

<file path=ppt/tags/tag28.xml><?xml version="1.0" encoding="utf-8"?>
<p:tagLst xmlns:p="http://schemas.openxmlformats.org/presentationml/2006/main">
  <p:tag name="AS_UNIQUEID" val="724"/>
</p:tagLst>
</file>

<file path=ppt/tags/tag280.xml><?xml version="1.0" encoding="utf-8"?>
<p:tagLst xmlns:p="http://schemas.openxmlformats.org/presentationml/2006/main">
  <p:tag name="AS_UNIQUEID" val="974"/>
  <p:tag name="KSO_WM_BEAUTIFY_FLAG" val=""/>
</p:tagLst>
</file>

<file path=ppt/tags/tag281.xml><?xml version="1.0" encoding="utf-8"?>
<p:tagLst xmlns:p="http://schemas.openxmlformats.org/presentationml/2006/main">
  <p:tag name="AS_UNIQUEID" val="975"/>
  <p:tag name="KSO_WM_BEAUTIFY_FLAG" val=""/>
</p:tagLst>
</file>

<file path=ppt/tags/tag282.xml><?xml version="1.0" encoding="utf-8"?>
<p:tagLst xmlns:p="http://schemas.openxmlformats.org/presentationml/2006/main">
  <p:tag name="AS_UNIQUEID" val="976"/>
  <p:tag name="KSO_WM_BEAUTIFY_FLAG" val=""/>
</p:tagLst>
</file>

<file path=ppt/tags/tag283.xml><?xml version="1.0" encoding="utf-8"?>
<p:tagLst xmlns:p="http://schemas.openxmlformats.org/presentationml/2006/main">
  <p:tag name="AS_UNIQUEID" val="977"/>
  <p:tag name="KSO_WM_BEAUTIFY_FLAG" val=""/>
</p:tagLst>
</file>

<file path=ppt/tags/tag284.xml><?xml version="1.0" encoding="utf-8"?>
<p:tagLst xmlns:p="http://schemas.openxmlformats.org/presentationml/2006/main">
  <p:tag name="AS_UNIQUEID" val="978"/>
  <p:tag name="KSO_WM_BEAUTIFY_FLAG" val=""/>
</p:tagLst>
</file>

<file path=ppt/tags/tag285.xml><?xml version="1.0" encoding="utf-8"?>
<p:tagLst xmlns:p="http://schemas.openxmlformats.org/presentationml/2006/main">
  <p:tag name="AS_UNIQUEID" val="979"/>
  <p:tag name="KSO_WM_BEAUTIFY_FLAG" val=""/>
</p:tagLst>
</file>

<file path=ppt/tags/tag286.xml><?xml version="1.0" encoding="utf-8"?>
<p:tagLst xmlns:p="http://schemas.openxmlformats.org/presentationml/2006/main">
  <p:tag name="AS_UNIQUEID" val="980"/>
  <p:tag name="KSO_WM_BEAUTIFY_FLAG" val=""/>
</p:tagLst>
</file>

<file path=ppt/tags/tag287.xml><?xml version="1.0" encoding="utf-8"?>
<p:tagLst xmlns:p="http://schemas.openxmlformats.org/presentationml/2006/main">
  <p:tag name="AS_UNIQUEID" val="981"/>
  <p:tag name="KSO_WM_BEAUTIFY_FLAG" val=""/>
</p:tagLst>
</file>

<file path=ppt/tags/tag288.xml><?xml version="1.0" encoding="utf-8"?>
<p:tagLst xmlns:p="http://schemas.openxmlformats.org/presentationml/2006/main">
  <p:tag name="AS_UNIQUEID" val="982"/>
  <p:tag name="KSO_WM_BEAUTIFY_FLAG" val=""/>
</p:tagLst>
</file>

<file path=ppt/tags/tag289.xml><?xml version="1.0" encoding="utf-8"?>
<p:tagLst xmlns:p="http://schemas.openxmlformats.org/presentationml/2006/main">
  <p:tag name="AS_UNIQUEID" val="983"/>
  <p:tag name="KSO_WM_BEAUTIFY_FLAG" val=""/>
</p:tagLst>
</file>

<file path=ppt/tags/tag29.xml><?xml version="1.0" encoding="utf-8"?>
<p:tagLst xmlns:p="http://schemas.openxmlformats.org/presentationml/2006/main">
  <p:tag name="AS_UNIQUEID" val="725"/>
</p:tagLst>
</file>

<file path=ppt/tags/tag290.xml><?xml version="1.0" encoding="utf-8"?>
<p:tagLst xmlns:p="http://schemas.openxmlformats.org/presentationml/2006/main">
  <p:tag name="AS_UNIQUEID" val="984"/>
  <p:tag name="KSO_WM_BEAUTIFY_FLAG" val=""/>
</p:tagLst>
</file>

<file path=ppt/tags/tag291.xml><?xml version="1.0" encoding="utf-8"?>
<p:tagLst xmlns:p="http://schemas.openxmlformats.org/presentationml/2006/main">
  <p:tag name="AS_UNIQUEID" val="985"/>
  <p:tag name="KSO_WM_BEAUTIFY_FLAG" val=""/>
</p:tagLst>
</file>

<file path=ppt/tags/tag292.xml><?xml version="1.0" encoding="utf-8"?>
<p:tagLst xmlns:p="http://schemas.openxmlformats.org/presentationml/2006/main">
  <p:tag name="AS_UNIQUEID" val="986"/>
  <p:tag name="KSO_WM_BEAUTIFY_FLAG" val=""/>
</p:tagLst>
</file>

<file path=ppt/tags/tag293.xml><?xml version="1.0" encoding="utf-8"?>
<p:tagLst xmlns:p="http://schemas.openxmlformats.org/presentationml/2006/main">
  <p:tag name="AS_UNIQUEID" val="987"/>
  <p:tag name="KSO_WM_BEAUTIFY_FLAG" val=""/>
</p:tagLst>
</file>

<file path=ppt/tags/tag294.xml><?xml version="1.0" encoding="utf-8"?>
<p:tagLst xmlns:p="http://schemas.openxmlformats.org/presentationml/2006/main">
  <p:tag name="AS_UNIQUEID" val="988"/>
  <p:tag name="KSO_WM_BEAUTIFY_FLAG" val=""/>
</p:tagLst>
</file>

<file path=ppt/tags/tag295.xml><?xml version="1.0" encoding="utf-8"?>
<p:tagLst xmlns:p="http://schemas.openxmlformats.org/presentationml/2006/main">
  <p:tag name="AS_UNIQUEID" val="989"/>
  <p:tag name="KSO_WM_BEAUTIFY_FLAG" val=""/>
</p:tagLst>
</file>

<file path=ppt/tags/tag296.xml><?xml version="1.0" encoding="utf-8"?>
<p:tagLst xmlns:p="http://schemas.openxmlformats.org/presentationml/2006/main">
  <p:tag name="AS_UNIQUEID" val="990"/>
  <p:tag name="KSO_WM_BEAUTIFY_FLAG" val=""/>
</p:tagLst>
</file>

<file path=ppt/tags/tag297.xml><?xml version="1.0" encoding="utf-8"?>
<p:tagLst xmlns:p="http://schemas.openxmlformats.org/presentationml/2006/main">
  <p:tag name="AS_UNIQUEID" val="991"/>
  <p:tag name="KSO_WM_BEAUTIFY_FLAG" val=""/>
</p:tagLst>
</file>

<file path=ppt/tags/tag298.xml><?xml version="1.0" encoding="utf-8"?>
<p:tagLst xmlns:p="http://schemas.openxmlformats.org/presentationml/2006/main">
  <p:tag name="AS_UNIQUEID" val="992"/>
  <p:tag name="KSO_WM_BEAUTIFY_FLAG" val=""/>
</p:tagLst>
</file>

<file path=ppt/tags/tag299.xml><?xml version="1.0" encoding="utf-8"?>
<p:tagLst xmlns:p="http://schemas.openxmlformats.org/presentationml/2006/main">
  <p:tag name="AS_UNIQUEID" val="993"/>
  <p:tag name="KSO_WM_BEAUTIFY_FLAG" val=""/>
</p:tagLst>
</file>

<file path=ppt/tags/tag3.xml><?xml version="1.0" encoding="utf-8"?>
<p:tagLst xmlns:p="http://schemas.openxmlformats.org/presentationml/2006/main">
  <p:tag name="AS_UNIQUEID" val="699"/>
</p:tagLst>
</file>

<file path=ppt/tags/tag30.xml><?xml version="1.0" encoding="utf-8"?>
<p:tagLst xmlns:p="http://schemas.openxmlformats.org/presentationml/2006/main">
  <p:tag name="AS_UNIQUEID" val="726"/>
</p:tagLst>
</file>

<file path=ppt/tags/tag300.xml><?xml version="1.0" encoding="utf-8"?>
<p:tagLst xmlns:p="http://schemas.openxmlformats.org/presentationml/2006/main">
  <p:tag name="AS_UNIQUEID" val="994"/>
  <p:tag name="KSO_WM_BEAUTIFY_FLAG" val=""/>
</p:tagLst>
</file>

<file path=ppt/tags/tag301.xml><?xml version="1.0" encoding="utf-8"?>
<p:tagLst xmlns:p="http://schemas.openxmlformats.org/presentationml/2006/main">
  <p:tag name="AS_UNIQUEID" val="995"/>
  <p:tag name="KSO_WM_BEAUTIFY_FLAG" val=""/>
</p:tagLst>
</file>

<file path=ppt/tags/tag302.xml><?xml version="1.0" encoding="utf-8"?>
<p:tagLst xmlns:p="http://schemas.openxmlformats.org/presentationml/2006/main">
  <p:tag name="AS_UNIQUEID" val="996"/>
  <p:tag name="KSO_WM_BEAUTIFY_FLAG" val=""/>
</p:tagLst>
</file>

<file path=ppt/tags/tag303.xml><?xml version="1.0" encoding="utf-8"?>
<p:tagLst xmlns:p="http://schemas.openxmlformats.org/presentationml/2006/main">
  <p:tag name="AS_UNIQUEID" val="997"/>
  <p:tag name="KSO_WM_BEAUTIFY_FLAG" val=""/>
</p:tagLst>
</file>

<file path=ppt/tags/tag304.xml><?xml version="1.0" encoding="utf-8"?>
<p:tagLst xmlns:p="http://schemas.openxmlformats.org/presentationml/2006/main">
  <p:tag name="AS_UNIQUEID" val="998"/>
  <p:tag name="KSO_WM_BEAUTIFY_FLAG" val=""/>
</p:tagLst>
</file>

<file path=ppt/tags/tag305.xml><?xml version="1.0" encoding="utf-8"?>
<p:tagLst xmlns:p="http://schemas.openxmlformats.org/presentationml/2006/main">
  <p:tag name="AS_UNIQUEID" val="999"/>
  <p:tag name="KSO_WM_BEAUTIFY_FLAG" val=""/>
</p:tagLst>
</file>

<file path=ppt/tags/tag306.xml><?xml version="1.0" encoding="utf-8"?>
<p:tagLst xmlns:p="http://schemas.openxmlformats.org/presentationml/2006/main">
  <p:tag name="AS_UNIQUEID" val="1000"/>
  <p:tag name="KSO_WM_BEAUTIFY_FLAG" val=""/>
</p:tagLst>
</file>

<file path=ppt/tags/tag307.xml><?xml version="1.0" encoding="utf-8"?>
<p:tagLst xmlns:p="http://schemas.openxmlformats.org/presentationml/2006/main">
  <p:tag name="AS_UNIQUEID" val="1001"/>
  <p:tag name="KSO_WM_BEAUTIFY_FLAG" val=""/>
</p:tagLst>
</file>

<file path=ppt/tags/tag308.xml><?xml version="1.0" encoding="utf-8"?>
<p:tagLst xmlns:p="http://schemas.openxmlformats.org/presentationml/2006/main">
  <p:tag name="AS_UNIQUEID" val="1002"/>
  <p:tag name="KSO_WM_BEAUTIFY_FLAG" val=""/>
</p:tagLst>
</file>

<file path=ppt/tags/tag309.xml><?xml version="1.0" encoding="utf-8"?>
<p:tagLst xmlns:p="http://schemas.openxmlformats.org/presentationml/2006/main">
  <p:tag name="AS_UNIQUEID" val="1003"/>
  <p:tag name="KSO_WM_BEAUTIFY_FLAG" val=""/>
</p:tagLst>
</file>

<file path=ppt/tags/tag31.xml><?xml version="1.0" encoding="utf-8"?>
<p:tagLst xmlns:p="http://schemas.openxmlformats.org/presentationml/2006/main">
  <p:tag name="AS_UNIQUEID" val="727"/>
</p:tagLst>
</file>

<file path=ppt/tags/tag310.xml><?xml version="1.0" encoding="utf-8"?>
<p:tagLst xmlns:p="http://schemas.openxmlformats.org/presentationml/2006/main">
  <p:tag name="AS_UNIQUEID" val="1004"/>
  <p:tag name="KSO_WM_BEAUTIFY_FLAG" val=""/>
</p:tagLst>
</file>

<file path=ppt/tags/tag311.xml><?xml version="1.0" encoding="utf-8"?>
<p:tagLst xmlns:p="http://schemas.openxmlformats.org/presentationml/2006/main">
  <p:tag name="AS_UNIQUEID" val="1005"/>
  <p:tag name="KSO_WM_BEAUTIFY_FLAG" val=""/>
</p:tagLst>
</file>

<file path=ppt/tags/tag312.xml><?xml version="1.0" encoding="utf-8"?>
<p:tagLst xmlns:p="http://schemas.openxmlformats.org/presentationml/2006/main">
  <p:tag name="AS_UNIQUEID" val="1006"/>
  <p:tag name="KSO_WM_BEAUTIFY_FLAG" val=""/>
</p:tagLst>
</file>

<file path=ppt/tags/tag313.xml><?xml version="1.0" encoding="utf-8"?>
<p:tagLst xmlns:p="http://schemas.openxmlformats.org/presentationml/2006/main">
  <p:tag name="AS_UNIQUEID" val="1007"/>
  <p:tag name="KSO_WM_BEAUTIFY_FLAG" val=""/>
</p:tagLst>
</file>

<file path=ppt/tags/tag314.xml><?xml version="1.0" encoding="utf-8"?>
<p:tagLst xmlns:p="http://schemas.openxmlformats.org/presentationml/2006/main">
  <p:tag name="AS_UNIQUEID" val="1008"/>
  <p:tag name="KSO_WM_BEAUTIFY_FLAG" val=""/>
</p:tagLst>
</file>

<file path=ppt/tags/tag315.xml><?xml version="1.0" encoding="utf-8"?>
<p:tagLst xmlns:p="http://schemas.openxmlformats.org/presentationml/2006/main">
  <p:tag name="AS_UNIQUEID" val="1009"/>
  <p:tag name="KSO_WM_BEAUTIFY_FLAG" val=""/>
</p:tagLst>
</file>

<file path=ppt/tags/tag316.xml><?xml version="1.0" encoding="utf-8"?>
<p:tagLst xmlns:p="http://schemas.openxmlformats.org/presentationml/2006/main">
  <p:tag name="AS_UNIQUEID" val="1010"/>
  <p:tag name="KSO_WM_BEAUTIFY_FLAG" val=""/>
</p:tagLst>
</file>

<file path=ppt/tags/tag317.xml><?xml version="1.0" encoding="utf-8"?>
<p:tagLst xmlns:p="http://schemas.openxmlformats.org/presentationml/2006/main">
  <p:tag name="AS_UNIQUEID" val="1011"/>
  <p:tag name="KSO_WM_BEAUTIFY_FLAG" val=""/>
</p:tagLst>
</file>

<file path=ppt/tags/tag318.xml><?xml version="1.0" encoding="utf-8"?>
<p:tagLst xmlns:p="http://schemas.openxmlformats.org/presentationml/2006/main">
  <p:tag name="AS_UNIQUEID" val="1012"/>
  <p:tag name="KSO_WM_BEAUTIFY_FLAG" val=""/>
</p:tagLst>
</file>

<file path=ppt/tags/tag319.xml><?xml version="1.0" encoding="utf-8"?>
<p:tagLst xmlns:p="http://schemas.openxmlformats.org/presentationml/2006/main">
  <p:tag name="AS_UNIQUEID" val="1013"/>
  <p:tag name="KSO_WM_BEAUTIFY_FLAG" val=""/>
</p:tagLst>
</file>

<file path=ppt/tags/tag32.xml><?xml version="1.0" encoding="utf-8"?>
<p:tagLst xmlns:p="http://schemas.openxmlformats.org/presentationml/2006/main">
  <p:tag name="AS_UNIQUEID" val="728"/>
</p:tagLst>
</file>

<file path=ppt/tags/tag320.xml><?xml version="1.0" encoding="utf-8"?>
<p:tagLst xmlns:p="http://schemas.openxmlformats.org/presentationml/2006/main">
  <p:tag name="AS_UNIQUEID" val="1014"/>
  <p:tag name="KSO_WM_BEAUTIFY_FLAG" val=""/>
</p:tagLst>
</file>

<file path=ppt/tags/tag321.xml><?xml version="1.0" encoding="utf-8"?>
<p:tagLst xmlns:p="http://schemas.openxmlformats.org/presentationml/2006/main">
  <p:tag name="AS_UNIQUEID" val="1015"/>
  <p:tag name="KSO_WM_BEAUTIFY_FLAG" val=""/>
</p:tagLst>
</file>

<file path=ppt/tags/tag322.xml><?xml version="1.0" encoding="utf-8"?>
<p:tagLst xmlns:p="http://schemas.openxmlformats.org/presentationml/2006/main">
  <p:tag name="AS_UNIQUEID" val="1016"/>
  <p:tag name="KSO_WM_BEAUTIFY_FLAG" val=""/>
</p:tagLst>
</file>

<file path=ppt/tags/tag323.xml><?xml version="1.0" encoding="utf-8"?>
<p:tagLst xmlns:p="http://schemas.openxmlformats.org/presentationml/2006/main">
  <p:tag name="AS_UNIQUEID" val="1017"/>
  <p:tag name="KSO_WM_BEAUTIFY_FLAG" val=""/>
</p:tagLst>
</file>

<file path=ppt/tags/tag324.xml><?xml version="1.0" encoding="utf-8"?>
<p:tagLst xmlns:p="http://schemas.openxmlformats.org/presentationml/2006/main">
  <p:tag name="AS_UNIQUEID" val="1018"/>
  <p:tag name="KSO_WM_BEAUTIFY_FLAG" val=""/>
</p:tagLst>
</file>

<file path=ppt/tags/tag325.xml><?xml version="1.0" encoding="utf-8"?>
<p:tagLst xmlns:p="http://schemas.openxmlformats.org/presentationml/2006/main">
  <p:tag name="AS_UNIQUEID" val="1019"/>
  <p:tag name="KSO_WM_BEAUTIFY_FLAG" val=""/>
</p:tagLst>
</file>

<file path=ppt/tags/tag326.xml><?xml version="1.0" encoding="utf-8"?>
<p:tagLst xmlns:p="http://schemas.openxmlformats.org/presentationml/2006/main">
  <p:tag name="AS_UNIQUEID" val="1020"/>
  <p:tag name="KSO_WM_BEAUTIFY_FLAG" val=""/>
</p:tagLst>
</file>

<file path=ppt/tags/tag327.xml><?xml version="1.0" encoding="utf-8"?>
<p:tagLst xmlns:p="http://schemas.openxmlformats.org/presentationml/2006/main">
  <p:tag name="AS_UNIQUEID" val="1021"/>
  <p:tag name="KSO_WM_BEAUTIFY_FLAG" val=""/>
</p:tagLst>
</file>

<file path=ppt/tags/tag328.xml><?xml version="1.0" encoding="utf-8"?>
<p:tagLst xmlns:p="http://schemas.openxmlformats.org/presentationml/2006/main">
  <p:tag name="AS_UNIQUEID" val="1022"/>
  <p:tag name="KSO_WM_BEAUTIFY_FLAG" val=""/>
</p:tagLst>
</file>

<file path=ppt/tags/tag329.xml><?xml version="1.0" encoding="utf-8"?>
<p:tagLst xmlns:p="http://schemas.openxmlformats.org/presentationml/2006/main">
  <p:tag name="AS_UNIQUEID" val="1023"/>
  <p:tag name="KSO_WM_BEAUTIFY_FLAG" val=""/>
</p:tagLst>
</file>

<file path=ppt/tags/tag33.xml><?xml version="1.0" encoding="utf-8"?>
<p:tagLst xmlns:p="http://schemas.openxmlformats.org/presentationml/2006/main">
  <p:tag name="AS_UNIQUEID" val="729"/>
</p:tagLst>
</file>

<file path=ppt/tags/tag330.xml><?xml version="1.0" encoding="utf-8"?>
<p:tagLst xmlns:p="http://schemas.openxmlformats.org/presentationml/2006/main">
  <p:tag name="AS_UNIQUEID" val="1024"/>
  <p:tag name="KSO_WM_BEAUTIFY_FLAG" val=""/>
</p:tagLst>
</file>

<file path=ppt/tags/tag331.xml><?xml version="1.0" encoding="utf-8"?>
<p:tagLst xmlns:p="http://schemas.openxmlformats.org/presentationml/2006/main">
  <p:tag name="AS_UNIQUEID" val="1025"/>
  <p:tag name="KSO_WM_BEAUTIFY_FLAG" val=""/>
</p:tagLst>
</file>

<file path=ppt/tags/tag332.xml><?xml version="1.0" encoding="utf-8"?>
<p:tagLst xmlns:p="http://schemas.openxmlformats.org/presentationml/2006/main">
  <p:tag name="AS_UNIQUEID" val="1026"/>
  <p:tag name="KSO_WM_BEAUTIFY_FLAG" val=""/>
</p:tagLst>
</file>

<file path=ppt/tags/tag333.xml><?xml version="1.0" encoding="utf-8"?>
<p:tagLst xmlns:p="http://schemas.openxmlformats.org/presentationml/2006/main">
  <p:tag name="AS_UNIQUEID" val="1027"/>
  <p:tag name="KSO_WM_BEAUTIFY_FLAG" val=""/>
</p:tagLst>
</file>

<file path=ppt/tags/tag334.xml><?xml version="1.0" encoding="utf-8"?>
<p:tagLst xmlns:p="http://schemas.openxmlformats.org/presentationml/2006/main">
  <p:tag name="AS_UNIQUEID" val="1028"/>
  <p:tag name="KSO_WM_BEAUTIFY_FLAG" val=""/>
</p:tagLst>
</file>

<file path=ppt/tags/tag335.xml><?xml version="1.0" encoding="utf-8"?>
<p:tagLst xmlns:p="http://schemas.openxmlformats.org/presentationml/2006/main">
  <p:tag name="AS_UNIQUEID" val="1029"/>
  <p:tag name="KSO_WM_BEAUTIFY_FLAG" val=""/>
</p:tagLst>
</file>

<file path=ppt/tags/tag336.xml><?xml version="1.0" encoding="utf-8"?>
<p:tagLst xmlns:p="http://schemas.openxmlformats.org/presentationml/2006/main">
  <p:tag name="AS_UNIQUEID" val="1030"/>
  <p:tag name="KSO_WM_BEAUTIFY_FLAG" val=""/>
</p:tagLst>
</file>

<file path=ppt/tags/tag337.xml><?xml version="1.0" encoding="utf-8"?>
<p:tagLst xmlns:p="http://schemas.openxmlformats.org/presentationml/2006/main">
  <p:tag name="AS_UNIQUEID" val="1031"/>
  <p:tag name="KSO_WM_BEAUTIFY_FLAG" val=""/>
</p:tagLst>
</file>

<file path=ppt/tags/tag338.xml><?xml version="1.0" encoding="utf-8"?>
<p:tagLst xmlns:p="http://schemas.openxmlformats.org/presentationml/2006/main">
  <p:tag name="AS_UNIQUEID" val="1032"/>
  <p:tag name="KSO_WM_BEAUTIFY_FLAG" val=""/>
</p:tagLst>
</file>

<file path=ppt/tags/tag339.xml><?xml version="1.0" encoding="utf-8"?>
<p:tagLst xmlns:p="http://schemas.openxmlformats.org/presentationml/2006/main">
  <p:tag name="AS_UNIQUEID" val="1033"/>
  <p:tag name="KSO_WM_BEAUTIFY_FLAG" val=""/>
</p:tagLst>
</file>

<file path=ppt/tags/tag34.xml><?xml version="1.0" encoding="utf-8"?>
<p:tagLst xmlns:p="http://schemas.openxmlformats.org/presentationml/2006/main">
  <p:tag name="AS_UNIQUEID" val="730"/>
</p:tagLst>
</file>

<file path=ppt/tags/tag340.xml><?xml version="1.0" encoding="utf-8"?>
<p:tagLst xmlns:p="http://schemas.openxmlformats.org/presentationml/2006/main">
  <p:tag name="AS_UNIQUEID" val="1034"/>
  <p:tag name="KSO_WM_BEAUTIFY_FLAG" val=""/>
</p:tagLst>
</file>

<file path=ppt/tags/tag341.xml><?xml version="1.0" encoding="utf-8"?>
<p:tagLst xmlns:p="http://schemas.openxmlformats.org/presentationml/2006/main">
  <p:tag name="AS_UNIQUEID" val="1035"/>
  <p:tag name="KSO_WM_BEAUTIFY_FLAG" val=""/>
</p:tagLst>
</file>

<file path=ppt/tags/tag342.xml><?xml version="1.0" encoding="utf-8"?>
<p:tagLst xmlns:p="http://schemas.openxmlformats.org/presentationml/2006/main">
  <p:tag name="AS_UNIQUEID" val="1036"/>
  <p:tag name="KSO_WM_BEAUTIFY_FLAG" val=""/>
</p:tagLst>
</file>

<file path=ppt/tags/tag343.xml><?xml version="1.0" encoding="utf-8"?>
<p:tagLst xmlns:p="http://schemas.openxmlformats.org/presentationml/2006/main">
  <p:tag name="AS_UNIQUEID" val="1037"/>
  <p:tag name="KSO_WM_BEAUTIFY_FLAG" val=""/>
</p:tagLst>
</file>

<file path=ppt/tags/tag344.xml><?xml version="1.0" encoding="utf-8"?>
<p:tagLst xmlns:p="http://schemas.openxmlformats.org/presentationml/2006/main">
  <p:tag name="AS_UNIQUEID" val="1038"/>
  <p:tag name="KSO_WM_BEAUTIFY_FLAG" val=""/>
</p:tagLst>
</file>

<file path=ppt/tags/tag345.xml><?xml version="1.0" encoding="utf-8"?>
<p:tagLst xmlns:p="http://schemas.openxmlformats.org/presentationml/2006/main">
  <p:tag name="AS_UNIQUEID" val="1039"/>
  <p:tag name="KSO_WM_BEAUTIFY_FLAG" val=""/>
</p:tagLst>
</file>

<file path=ppt/tags/tag346.xml><?xml version="1.0" encoding="utf-8"?>
<p:tagLst xmlns:p="http://schemas.openxmlformats.org/presentationml/2006/main">
  <p:tag name="AS_UNIQUEID" val="1040"/>
  <p:tag name="KSO_WM_BEAUTIFY_FLAG" val=""/>
</p:tagLst>
</file>

<file path=ppt/tags/tag347.xml><?xml version="1.0" encoding="utf-8"?>
<p:tagLst xmlns:p="http://schemas.openxmlformats.org/presentationml/2006/main">
  <p:tag name="AS_UNIQUEID" val="1041"/>
  <p:tag name="KSO_WM_BEAUTIFY_FLAG" val=""/>
</p:tagLst>
</file>

<file path=ppt/tags/tag348.xml><?xml version="1.0" encoding="utf-8"?>
<p:tagLst xmlns:p="http://schemas.openxmlformats.org/presentationml/2006/main">
  <p:tag name="AS_UNIQUEID" val="1042"/>
  <p:tag name="KSO_WM_BEAUTIFY_FLAG" val=""/>
</p:tagLst>
</file>

<file path=ppt/tags/tag349.xml><?xml version="1.0" encoding="utf-8"?>
<p:tagLst xmlns:p="http://schemas.openxmlformats.org/presentationml/2006/main">
  <p:tag name="AS_UNIQUEID" val="1043"/>
  <p:tag name="KSO_WM_BEAUTIFY_FLAG" val=""/>
</p:tagLst>
</file>

<file path=ppt/tags/tag35.xml><?xml version="1.0" encoding="utf-8"?>
<p:tagLst xmlns:p="http://schemas.openxmlformats.org/presentationml/2006/main">
  <p:tag name="AS_UNIQUEID" val="731"/>
</p:tagLst>
</file>

<file path=ppt/tags/tag350.xml><?xml version="1.0" encoding="utf-8"?>
<p:tagLst xmlns:p="http://schemas.openxmlformats.org/presentationml/2006/main">
  <p:tag name="AS_UNIQUEID" val="1044"/>
  <p:tag name="KSO_WM_BEAUTIFY_FLAG" val=""/>
</p:tagLst>
</file>

<file path=ppt/tags/tag351.xml><?xml version="1.0" encoding="utf-8"?>
<p:tagLst xmlns:p="http://schemas.openxmlformats.org/presentationml/2006/main">
  <p:tag name="AS_UNIQUEID" val="1045"/>
  <p:tag name="KSO_WM_BEAUTIFY_FLAG" val=""/>
</p:tagLst>
</file>

<file path=ppt/tags/tag352.xml><?xml version="1.0" encoding="utf-8"?>
<p:tagLst xmlns:p="http://schemas.openxmlformats.org/presentationml/2006/main">
  <p:tag name="AS_UNIQUEID" val="1046"/>
  <p:tag name="KSO_WM_BEAUTIFY_FLAG" val=""/>
</p:tagLst>
</file>

<file path=ppt/tags/tag353.xml><?xml version="1.0" encoding="utf-8"?>
<p:tagLst xmlns:p="http://schemas.openxmlformats.org/presentationml/2006/main">
  <p:tag name="AS_UNIQUEID" val="1047"/>
  <p:tag name="KSO_WM_BEAUTIFY_FLAG" val=""/>
</p:tagLst>
</file>

<file path=ppt/tags/tag354.xml><?xml version="1.0" encoding="utf-8"?>
<p:tagLst xmlns:p="http://schemas.openxmlformats.org/presentationml/2006/main">
  <p:tag name="AS_UNIQUEID" val="1048"/>
  <p:tag name="KSO_WM_BEAUTIFY_FLAG" val=""/>
</p:tagLst>
</file>

<file path=ppt/tags/tag355.xml><?xml version="1.0" encoding="utf-8"?>
<p:tagLst xmlns:p="http://schemas.openxmlformats.org/presentationml/2006/main">
  <p:tag name="AS_UNIQUEID" val="1049"/>
  <p:tag name="KSO_WM_BEAUTIFY_FLAG" val=""/>
</p:tagLst>
</file>

<file path=ppt/tags/tag356.xml><?xml version="1.0" encoding="utf-8"?>
<p:tagLst xmlns:p="http://schemas.openxmlformats.org/presentationml/2006/main">
  <p:tag name="AS_UNIQUEID" val="1050"/>
  <p:tag name="KSO_WM_BEAUTIFY_FLAG" val=""/>
</p:tagLst>
</file>

<file path=ppt/tags/tag357.xml><?xml version="1.0" encoding="utf-8"?>
<p:tagLst xmlns:p="http://schemas.openxmlformats.org/presentationml/2006/main">
  <p:tag name="AS_UNIQUEID" val="1051"/>
  <p:tag name="KSO_WM_BEAUTIFY_FLAG" val=""/>
</p:tagLst>
</file>

<file path=ppt/tags/tag358.xml><?xml version="1.0" encoding="utf-8"?>
<p:tagLst xmlns:p="http://schemas.openxmlformats.org/presentationml/2006/main">
  <p:tag name="AS_UNIQUEID" val="1052"/>
  <p:tag name="KSO_WM_BEAUTIFY_FLAG" val=""/>
</p:tagLst>
</file>

<file path=ppt/tags/tag359.xml><?xml version="1.0" encoding="utf-8"?>
<p:tagLst xmlns:p="http://schemas.openxmlformats.org/presentationml/2006/main">
  <p:tag name="AS_UNIQUEID" val="1053"/>
  <p:tag name="KSO_WM_BEAUTIFY_FLAG" val=""/>
</p:tagLst>
</file>

<file path=ppt/tags/tag36.xml><?xml version="1.0" encoding="utf-8"?>
<p:tagLst xmlns:p="http://schemas.openxmlformats.org/presentationml/2006/main">
  <p:tag name="AS_UNIQUEID" val="732"/>
</p:tagLst>
</file>

<file path=ppt/tags/tag360.xml><?xml version="1.0" encoding="utf-8"?>
<p:tagLst xmlns:p="http://schemas.openxmlformats.org/presentationml/2006/main">
  <p:tag name="AS_UNIQUEID" val="1054"/>
  <p:tag name="KSO_WM_BEAUTIFY_FLAG" val=""/>
</p:tagLst>
</file>

<file path=ppt/tags/tag361.xml><?xml version="1.0" encoding="utf-8"?>
<p:tagLst xmlns:p="http://schemas.openxmlformats.org/presentationml/2006/main">
  <p:tag name="AS_UNIQUEID" val="1055"/>
  <p:tag name="KSO_WM_BEAUTIFY_FLAG" val=""/>
</p:tagLst>
</file>

<file path=ppt/tags/tag362.xml><?xml version="1.0" encoding="utf-8"?>
<p:tagLst xmlns:p="http://schemas.openxmlformats.org/presentationml/2006/main">
  <p:tag name="AS_UNIQUEID" val="1056"/>
  <p:tag name="KSO_WM_BEAUTIFY_FLAG" val=""/>
</p:tagLst>
</file>

<file path=ppt/tags/tag363.xml><?xml version="1.0" encoding="utf-8"?>
<p:tagLst xmlns:p="http://schemas.openxmlformats.org/presentationml/2006/main">
  <p:tag name="AS_UNIQUEID" val="1057"/>
  <p:tag name="KSO_WM_BEAUTIFY_FLAG" val=""/>
</p:tagLst>
</file>

<file path=ppt/tags/tag364.xml><?xml version="1.0" encoding="utf-8"?>
<p:tagLst xmlns:p="http://schemas.openxmlformats.org/presentationml/2006/main">
  <p:tag name="AS_UNIQUEID" val="1058"/>
  <p:tag name="KSO_WM_BEAUTIFY_FLAG" val=""/>
</p:tagLst>
</file>

<file path=ppt/tags/tag365.xml><?xml version="1.0" encoding="utf-8"?>
<p:tagLst xmlns:p="http://schemas.openxmlformats.org/presentationml/2006/main">
  <p:tag name="AS_UNIQUEID" val="1059"/>
  <p:tag name="KSO_WM_BEAUTIFY_FLAG" val=""/>
</p:tagLst>
</file>

<file path=ppt/tags/tag366.xml><?xml version="1.0" encoding="utf-8"?>
<p:tagLst xmlns:p="http://schemas.openxmlformats.org/presentationml/2006/main">
  <p:tag name="AS_UNIQUEID" val="1060"/>
  <p:tag name="KSO_WM_BEAUTIFY_FLAG" val=""/>
</p:tagLst>
</file>

<file path=ppt/tags/tag367.xml><?xml version="1.0" encoding="utf-8"?>
<p:tagLst xmlns:p="http://schemas.openxmlformats.org/presentationml/2006/main">
  <p:tag name="AS_UNIQUEID" val="1061"/>
  <p:tag name="KSO_WM_BEAUTIFY_FLAG" val=""/>
</p:tagLst>
</file>

<file path=ppt/tags/tag368.xml><?xml version="1.0" encoding="utf-8"?>
<p:tagLst xmlns:p="http://schemas.openxmlformats.org/presentationml/2006/main">
  <p:tag name="AS_UNIQUEID" val="1062"/>
  <p:tag name="KSO_WM_BEAUTIFY_FLAG" val=""/>
</p:tagLst>
</file>

<file path=ppt/tags/tag369.xml><?xml version="1.0" encoding="utf-8"?>
<p:tagLst xmlns:p="http://schemas.openxmlformats.org/presentationml/2006/main">
  <p:tag name="AS_UNIQUEID" val="1063"/>
  <p:tag name="KSO_WM_BEAUTIFY_FLAG" val=""/>
</p:tagLst>
</file>

<file path=ppt/tags/tag37.xml><?xml version="1.0" encoding="utf-8"?>
<p:tagLst xmlns:p="http://schemas.openxmlformats.org/presentationml/2006/main">
  <p:tag name="AS_UNIQUEID" val="733"/>
</p:tagLst>
</file>

<file path=ppt/tags/tag370.xml><?xml version="1.0" encoding="utf-8"?>
<p:tagLst xmlns:p="http://schemas.openxmlformats.org/presentationml/2006/main">
  <p:tag name="AS_UNIQUEID" val="1064"/>
  <p:tag name="KSO_WM_BEAUTIFY_FLAG" val=""/>
</p:tagLst>
</file>

<file path=ppt/tags/tag371.xml><?xml version="1.0" encoding="utf-8"?>
<p:tagLst xmlns:p="http://schemas.openxmlformats.org/presentationml/2006/main">
  <p:tag name="AS_UNIQUEID" val="1065"/>
  <p:tag name="KSO_WM_BEAUTIFY_FLAG" val=""/>
</p:tagLst>
</file>

<file path=ppt/tags/tag372.xml><?xml version="1.0" encoding="utf-8"?>
<p:tagLst xmlns:p="http://schemas.openxmlformats.org/presentationml/2006/main">
  <p:tag name="AS_UNIQUEID" val="1066"/>
  <p:tag name="KSO_WM_BEAUTIFY_FLAG" val=""/>
</p:tagLst>
</file>

<file path=ppt/tags/tag373.xml><?xml version="1.0" encoding="utf-8"?>
<p:tagLst xmlns:p="http://schemas.openxmlformats.org/presentationml/2006/main">
  <p:tag name="AS_UNIQUEID" val="1067"/>
  <p:tag name="KSO_WM_BEAUTIFY_FLAG" val=""/>
</p:tagLst>
</file>

<file path=ppt/tags/tag374.xml><?xml version="1.0" encoding="utf-8"?>
<p:tagLst xmlns:p="http://schemas.openxmlformats.org/presentationml/2006/main">
  <p:tag name="AS_UNIQUEID" val="1068"/>
  <p:tag name="KSO_WM_BEAUTIFY_FLAG" val=""/>
</p:tagLst>
</file>

<file path=ppt/tags/tag375.xml><?xml version="1.0" encoding="utf-8"?>
<p:tagLst xmlns:p="http://schemas.openxmlformats.org/presentationml/2006/main">
  <p:tag name="AS_UNIQUEID" val="1069"/>
  <p:tag name="KSO_WM_BEAUTIFY_FLAG" val=""/>
</p:tagLst>
</file>

<file path=ppt/tags/tag376.xml><?xml version="1.0" encoding="utf-8"?>
<p:tagLst xmlns:p="http://schemas.openxmlformats.org/presentationml/2006/main">
  <p:tag name="AS_UNIQUEID" val="1070"/>
  <p:tag name="KSO_WM_BEAUTIFY_FLAG" val=""/>
</p:tagLst>
</file>

<file path=ppt/tags/tag377.xml><?xml version="1.0" encoding="utf-8"?>
<p:tagLst xmlns:p="http://schemas.openxmlformats.org/presentationml/2006/main">
  <p:tag name="AS_UNIQUEID" val="1071"/>
  <p:tag name="KSO_WM_BEAUTIFY_FLAG" val=""/>
</p:tagLst>
</file>

<file path=ppt/tags/tag378.xml><?xml version="1.0" encoding="utf-8"?>
<p:tagLst xmlns:p="http://schemas.openxmlformats.org/presentationml/2006/main">
  <p:tag name="AS_UNIQUEID" val="1072"/>
  <p:tag name="KSO_WM_BEAUTIFY_FLAG" val=""/>
</p:tagLst>
</file>

<file path=ppt/tags/tag379.xml><?xml version="1.0" encoding="utf-8"?>
<p:tagLst xmlns:p="http://schemas.openxmlformats.org/presentationml/2006/main">
  <p:tag name="AS_UNIQUEID" val="1073"/>
  <p:tag name="KSO_WM_BEAUTIFY_FLAG" val=""/>
</p:tagLst>
</file>

<file path=ppt/tags/tag38.xml><?xml version="1.0" encoding="utf-8"?>
<p:tagLst xmlns:p="http://schemas.openxmlformats.org/presentationml/2006/main">
  <p:tag name="AS_UNIQUEID" val="734"/>
</p:tagLst>
</file>

<file path=ppt/tags/tag380.xml><?xml version="1.0" encoding="utf-8"?>
<p:tagLst xmlns:p="http://schemas.openxmlformats.org/presentationml/2006/main">
  <p:tag name="AS_UNIQUEID" val="1074"/>
  <p:tag name="KSO_WM_BEAUTIFY_FLAG" val=""/>
</p:tagLst>
</file>

<file path=ppt/tags/tag381.xml><?xml version="1.0" encoding="utf-8"?>
<p:tagLst xmlns:p="http://schemas.openxmlformats.org/presentationml/2006/main">
  <p:tag name="AS_UNIQUEID" val="1075"/>
  <p:tag name="KSO_WM_BEAUTIFY_FLAG" val=""/>
</p:tagLst>
</file>

<file path=ppt/tags/tag382.xml><?xml version="1.0" encoding="utf-8"?>
<p:tagLst xmlns:p="http://schemas.openxmlformats.org/presentationml/2006/main">
  <p:tag name="AS_UNIQUEID" val="1076"/>
  <p:tag name="KSO_WM_BEAUTIFY_FLAG" val=""/>
</p:tagLst>
</file>

<file path=ppt/tags/tag383.xml><?xml version="1.0" encoding="utf-8"?>
<p:tagLst xmlns:p="http://schemas.openxmlformats.org/presentationml/2006/main">
  <p:tag name="AS_UNIQUEID" val="1077"/>
  <p:tag name="KSO_WM_BEAUTIFY_FLAG" val=""/>
</p:tagLst>
</file>

<file path=ppt/tags/tag384.xml><?xml version="1.0" encoding="utf-8"?>
<p:tagLst xmlns:p="http://schemas.openxmlformats.org/presentationml/2006/main">
  <p:tag name="AS_UNIQUEID" val="1078"/>
  <p:tag name="KSO_WM_BEAUTIFY_FLAG" val=""/>
</p:tagLst>
</file>

<file path=ppt/tags/tag385.xml><?xml version="1.0" encoding="utf-8"?>
<p:tagLst xmlns:p="http://schemas.openxmlformats.org/presentationml/2006/main">
  <p:tag name="AS_UNIQUEID" val="1079"/>
  <p:tag name="KSO_WM_BEAUTIFY_FLAG" val=""/>
</p:tagLst>
</file>

<file path=ppt/tags/tag386.xml><?xml version="1.0" encoding="utf-8"?>
<p:tagLst xmlns:p="http://schemas.openxmlformats.org/presentationml/2006/main">
  <p:tag name="AS_UNIQUEID" val="1080"/>
  <p:tag name="KSO_WM_BEAUTIFY_FLAG" val=""/>
</p:tagLst>
</file>

<file path=ppt/tags/tag387.xml><?xml version="1.0" encoding="utf-8"?>
<p:tagLst xmlns:p="http://schemas.openxmlformats.org/presentationml/2006/main">
  <p:tag name="AS_UNIQUEID" val="1081"/>
  <p:tag name="KSO_WM_BEAUTIFY_FLAG" val=""/>
</p:tagLst>
</file>

<file path=ppt/tags/tag388.xml><?xml version="1.0" encoding="utf-8"?>
<p:tagLst xmlns:p="http://schemas.openxmlformats.org/presentationml/2006/main">
  <p:tag name="AS_UNIQUEID" val="1082"/>
  <p:tag name="KSO_WM_BEAUTIFY_FLAG" val=""/>
</p:tagLst>
</file>

<file path=ppt/tags/tag389.xml><?xml version="1.0" encoding="utf-8"?>
<p:tagLst xmlns:p="http://schemas.openxmlformats.org/presentationml/2006/main">
  <p:tag name="AS_UNIQUEID" val="1083"/>
  <p:tag name="KSO_WM_BEAUTIFY_FLAG" val=""/>
</p:tagLst>
</file>

<file path=ppt/tags/tag39.xml><?xml version="1.0" encoding="utf-8"?>
<p:tagLst xmlns:p="http://schemas.openxmlformats.org/presentationml/2006/main">
  <p:tag name="AS_UNIQUEID" val="735"/>
</p:tagLst>
</file>

<file path=ppt/tags/tag390.xml><?xml version="1.0" encoding="utf-8"?>
<p:tagLst xmlns:p="http://schemas.openxmlformats.org/presentationml/2006/main">
  <p:tag name="AS_UNIQUEID" val="1084"/>
  <p:tag name="KSO_WM_BEAUTIFY_FLAG" val=""/>
</p:tagLst>
</file>

<file path=ppt/tags/tag391.xml><?xml version="1.0" encoding="utf-8"?>
<p:tagLst xmlns:p="http://schemas.openxmlformats.org/presentationml/2006/main">
  <p:tag name="AS_UNIQUEID" val="1085"/>
  <p:tag name="KSO_WM_BEAUTIFY_FLAG" val=""/>
</p:tagLst>
</file>

<file path=ppt/tags/tag392.xml><?xml version="1.0" encoding="utf-8"?>
<p:tagLst xmlns:p="http://schemas.openxmlformats.org/presentationml/2006/main">
  <p:tag name="AS_UNIQUEID" val="1086"/>
  <p:tag name="KSO_WM_BEAUTIFY_FLAG" val=""/>
</p:tagLst>
</file>

<file path=ppt/tags/tag393.xml><?xml version="1.0" encoding="utf-8"?>
<p:tagLst xmlns:p="http://schemas.openxmlformats.org/presentationml/2006/main">
  <p:tag name="AS_UNIQUEID" val="1087"/>
  <p:tag name="KSO_WM_BEAUTIFY_FLAG" val=""/>
</p:tagLst>
</file>

<file path=ppt/tags/tag394.xml><?xml version="1.0" encoding="utf-8"?>
<p:tagLst xmlns:p="http://schemas.openxmlformats.org/presentationml/2006/main">
  <p:tag name="AS_UNIQUEID" val="1088"/>
  <p:tag name="KSO_WM_BEAUTIFY_FLAG" val=""/>
</p:tagLst>
</file>

<file path=ppt/tags/tag395.xml><?xml version="1.0" encoding="utf-8"?>
<p:tagLst xmlns:p="http://schemas.openxmlformats.org/presentationml/2006/main">
  <p:tag name="AS_UNIQUEID" val="1089"/>
  <p:tag name="KSO_WM_BEAUTIFY_FLAG" val=""/>
</p:tagLst>
</file>

<file path=ppt/tags/tag396.xml><?xml version="1.0" encoding="utf-8"?>
<p:tagLst xmlns:p="http://schemas.openxmlformats.org/presentationml/2006/main">
  <p:tag name="AS_UNIQUEID" val="1090"/>
  <p:tag name="KSO_WM_BEAUTIFY_FLAG" val=""/>
</p:tagLst>
</file>

<file path=ppt/tags/tag397.xml><?xml version="1.0" encoding="utf-8"?>
<p:tagLst xmlns:p="http://schemas.openxmlformats.org/presentationml/2006/main">
  <p:tag name="AS_UNIQUEID" val="1091"/>
  <p:tag name="KSO_WM_BEAUTIFY_FLAG" val=""/>
</p:tagLst>
</file>

<file path=ppt/tags/tag398.xml><?xml version="1.0" encoding="utf-8"?>
<p:tagLst xmlns:p="http://schemas.openxmlformats.org/presentationml/2006/main">
  <p:tag name="AS_UNIQUEID" val="1092"/>
  <p:tag name="KSO_WM_BEAUTIFY_FLAG" val=""/>
</p:tagLst>
</file>

<file path=ppt/tags/tag399.xml><?xml version="1.0" encoding="utf-8"?>
<p:tagLst xmlns:p="http://schemas.openxmlformats.org/presentationml/2006/main">
  <p:tag name="AS_UNIQUEID" val="1093"/>
  <p:tag name="KSO_WM_BEAUTIFY_FLAG" val=""/>
</p:tagLst>
</file>

<file path=ppt/tags/tag4.xml><?xml version="1.0" encoding="utf-8"?>
<p:tagLst xmlns:p="http://schemas.openxmlformats.org/presentationml/2006/main">
  <p:tag name="AS_UNIQUEID" val="700"/>
</p:tagLst>
</file>

<file path=ppt/tags/tag40.xml><?xml version="1.0" encoding="utf-8"?>
<p:tagLst xmlns:p="http://schemas.openxmlformats.org/presentationml/2006/main">
  <p:tag name="AS_UNIQUEID" val="736"/>
</p:tagLst>
</file>

<file path=ppt/tags/tag400.xml><?xml version="1.0" encoding="utf-8"?>
<p:tagLst xmlns:p="http://schemas.openxmlformats.org/presentationml/2006/main">
  <p:tag name="AS_UNIQUEID" val="1094"/>
  <p:tag name="KSO_WM_BEAUTIFY_FLAG" val=""/>
</p:tagLst>
</file>

<file path=ppt/tags/tag401.xml><?xml version="1.0" encoding="utf-8"?>
<p:tagLst xmlns:p="http://schemas.openxmlformats.org/presentationml/2006/main">
  <p:tag name="AS_UNIQUEID" val="1095"/>
  <p:tag name="KSO_WM_BEAUTIFY_FLAG" val=""/>
</p:tagLst>
</file>

<file path=ppt/tags/tag402.xml><?xml version="1.0" encoding="utf-8"?>
<p:tagLst xmlns:p="http://schemas.openxmlformats.org/presentationml/2006/main">
  <p:tag name="AS_UNIQUEID" val="1096"/>
  <p:tag name="KSO_WM_BEAUTIFY_FLAG" val=""/>
</p:tagLst>
</file>

<file path=ppt/tags/tag403.xml><?xml version="1.0" encoding="utf-8"?>
<p:tagLst xmlns:p="http://schemas.openxmlformats.org/presentationml/2006/main">
  <p:tag name="AS_UNIQUEID" val="1097"/>
  <p:tag name="KSO_WM_BEAUTIFY_FLAG" val=""/>
</p:tagLst>
</file>

<file path=ppt/tags/tag404.xml><?xml version="1.0" encoding="utf-8"?>
<p:tagLst xmlns:p="http://schemas.openxmlformats.org/presentationml/2006/main">
  <p:tag name="AS_UNIQUEID" val="1098"/>
  <p:tag name="KSO_WM_BEAUTIFY_FLAG" val=""/>
</p:tagLst>
</file>

<file path=ppt/tags/tag405.xml><?xml version="1.0" encoding="utf-8"?>
<p:tagLst xmlns:p="http://schemas.openxmlformats.org/presentationml/2006/main">
  <p:tag name="AS_UNIQUEID" val="1099"/>
  <p:tag name="KSO_WM_BEAUTIFY_FLAG" val=""/>
</p:tagLst>
</file>

<file path=ppt/tags/tag406.xml><?xml version="1.0" encoding="utf-8"?>
<p:tagLst xmlns:p="http://schemas.openxmlformats.org/presentationml/2006/main">
  <p:tag name="AS_UNIQUEID" val="1100"/>
  <p:tag name="KSO_WM_BEAUTIFY_FLAG" val=""/>
</p:tagLst>
</file>

<file path=ppt/tags/tag407.xml><?xml version="1.0" encoding="utf-8"?>
<p:tagLst xmlns:p="http://schemas.openxmlformats.org/presentationml/2006/main">
  <p:tag name="AS_UNIQUEID" val="1101"/>
  <p:tag name="KSO_WM_BEAUTIFY_FLAG" val=""/>
</p:tagLst>
</file>

<file path=ppt/tags/tag408.xml><?xml version="1.0" encoding="utf-8"?>
<p:tagLst xmlns:p="http://schemas.openxmlformats.org/presentationml/2006/main">
  <p:tag name="AS_UNIQUEID" val="1102"/>
  <p:tag name="KSO_WM_BEAUTIFY_FLAG" val=""/>
</p:tagLst>
</file>

<file path=ppt/tags/tag409.xml><?xml version="1.0" encoding="utf-8"?>
<p:tagLst xmlns:p="http://schemas.openxmlformats.org/presentationml/2006/main">
  <p:tag name="AS_UNIQUEID" val="1103"/>
  <p:tag name="KSO_WM_BEAUTIFY_FLAG" val=""/>
</p:tagLst>
</file>

<file path=ppt/tags/tag41.xml><?xml version="1.0" encoding="utf-8"?>
<p:tagLst xmlns:p="http://schemas.openxmlformats.org/presentationml/2006/main">
  <p:tag name="AS_UNIQUEID" val="737"/>
</p:tagLst>
</file>

<file path=ppt/tags/tag410.xml><?xml version="1.0" encoding="utf-8"?>
<p:tagLst xmlns:p="http://schemas.openxmlformats.org/presentationml/2006/main">
  <p:tag name="AS_UNIQUEID" val="1104"/>
  <p:tag name="KSO_WM_BEAUTIFY_FLAG" val=""/>
</p:tagLst>
</file>

<file path=ppt/tags/tag411.xml><?xml version="1.0" encoding="utf-8"?>
<p:tagLst xmlns:p="http://schemas.openxmlformats.org/presentationml/2006/main">
  <p:tag name="AS_UNIQUEID" val="1105"/>
  <p:tag name="KSO_WM_BEAUTIFY_FLAG" val=""/>
</p:tagLst>
</file>

<file path=ppt/tags/tag412.xml><?xml version="1.0" encoding="utf-8"?>
<p:tagLst xmlns:p="http://schemas.openxmlformats.org/presentationml/2006/main">
  <p:tag name="AS_UNIQUEID" val="1106"/>
  <p:tag name="KSO_WM_BEAUTIFY_FLAG" val=""/>
</p:tagLst>
</file>

<file path=ppt/tags/tag413.xml><?xml version="1.0" encoding="utf-8"?>
<p:tagLst xmlns:p="http://schemas.openxmlformats.org/presentationml/2006/main">
  <p:tag name="AS_UNIQUEID" val="1107"/>
  <p:tag name="KSO_WM_BEAUTIFY_FLAG" val=""/>
</p:tagLst>
</file>

<file path=ppt/tags/tag414.xml><?xml version="1.0" encoding="utf-8"?>
<p:tagLst xmlns:p="http://schemas.openxmlformats.org/presentationml/2006/main">
  <p:tag name="AS_UNIQUEID" val="1108"/>
  <p:tag name="KSO_WM_BEAUTIFY_FLAG" val=""/>
</p:tagLst>
</file>

<file path=ppt/tags/tag415.xml><?xml version="1.0" encoding="utf-8"?>
<p:tagLst xmlns:p="http://schemas.openxmlformats.org/presentationml/2006/main">
  <p:tag name="AS_UNIQUEID" val="1109"/>
  <p:tag name="KSO_WM_BEAUTIFY_FLAG" val=""/>
</p:tagLst>
</file>

<file path=ppt/tags/tag416.xml><?xml version="1.0" encoding="utf-8"?>
<p:tagLst xmlns:p="http://schemas.openxmlformats.org/presentationml/2006/main">
  <p:tag name="AS_UNIQUEID" val="1110"/>
  <p:tag name="KSO_WM_BEAUTIFY_FLAG" val=""/>
</p:tagLst>
</file>

<file path=ppt/tags/tag417.xml><?xml version="1.0" encoding="utf-8"?>
<p:tagLst xmlns:p="http://schemas.openxmlformats.org/presentationml/2006/main">
  <p:tag name="AS_UNIQUEID" val="1111"/>
  <p:tag name="KSO_WM_BEAUTIFY_FLAG" val=""/>
</p:tagLst>
</file>

<file path=ppt/tags/tag418.xml><?xml version="1.0" encoding="utf-8"?>
<p:tagLst xmlns:p="http://schemas.openxmlformats.org/presentationml/2006/main">
  <p:tag name="AS_UNIQUEID" val="1112"/>
  <p:tag name="KSO_WM_BEAUTIFY_FLAG" val=""/>
</p:tagLst>
</file>

<file path=ppt/tags/tag419.xml><?xml version="1.0" encoding="utf-8"?>
<p:tagLst xmlns:p="http://schemas.openxmlformats.org/presentationml/2006/main">
  <p:tag name="AS_UNIQUEID" val="1113"/>
  <p:tag name="KSO_WM_BEAUTIFY_FLAG" val=""/>
</p:tagLst>
</file>

<file path=ppt/tags/tag42.xml><?xml version="1.0" encoding="utf-8"?>
<p:tagLst xmlns:p="http://schemas.openxmlformats.org/presentationml/2006/main">
  <p:tag name="AS_UNIQUEID" val="738"/>
</p:tagLst>
</file>

<file path=ppt/tags/tag420.xml><?xml version="1.0" encoding="utf-8"?>
<p:tagLst xmlns:p="http://schemas.openxmlformats.org/presentationml/2006/main">
  <p:tag name="AS_UNIQUEID" val="1114"/>
  <p:tag name="KSO_WM_BEAUTIFY_FLAG" val=""/>
</p:tagLst>
</file>

<file path=ppt/tags/tag421.xml><?xml version="1.0" encoding="utf-8"?>
<p:tagLst xmlns:p="http://schemas.openxmlformats.org/presentationml/2006/main">
  <p:tag name="AS_UNIQUEID" val="1115"/>
  <p:tag name="KSO_WM_BEAUTIFY_FLAG" val=""/>
</p:tagLst>
</file>

<file path=ppt/tags/tag422.xml><?xml version="1.0" encoding="utf-8"?>
<p:tagLst xmlns:p="http://schemas.openxmlformats.org/presentationml/2006/main">
  <p:tag name="AS_UNIQUEID" val="1116"/>
  <p:tag name="KSO_WM_BEAUTIFY_FLAG" val=""/>
</p:tagLst>
</file>

<file path=ppt/tags/tag423.xml><?xml version="1.0" encoding="utf-8"?>
<p:tagLst xmlns:p="http://schemas.openxmlformats.org/presentationml/2006/main">
  <p:tag name="AS_UNIQUEID" val="1117"/>
</p:tagLst>
</file>

<file path=ppt/tags/tag424.xml><?xml version="1.0" encoding="utf-8"?>
<p:tagLst xmlns:p="http://schemas.openxmlformats.org/presentationml/2006/main">
  <p:tag name="AS_UNIQUEID" val="1118"/>
</p:tagLst>
</file>

<file path=ppt/tags/tag425.xml><?xml version="1.0" encoding="utf-8"?>
<p:tagLst xmlns:p="http://schemas.openxmlformats.org/presentationml/2006/main">
  <p:tag name="AS_UNIQUEID" val="1119"/>
</p:tagLst>
</file>

<file path=ppt/tags/tag426.xml><?xml version="1.0" encoding="utf-8"?>
<p:tagLst xmlns:p="http://schemas.openxmlformats.org/presentationml/2006/main">
  <p:tag name="AS_UNIQUEID" val="1120"/>
</p:tagLst>
</file>

<file path=ppt/tags/tag427.xml><?xml version="1.0" encoding="utf-8"?>
<p:tagLst xmlns:p="http://schemas.openxmlformats.org/presentationml/2006/main">
  <p:tag name="AS_UNIQUEID" val="1121"/>
</p:tagLst>
</file>

<file path=ppt/tags/tag428.xml><?xml version="1.0" encoding="utf-8"?>
<p:tagLst xmlns:p="http://schemas.openxmlformats.org/presentationml/2006/main">
  <p:tag name="AS_UNIQUEID" val="1122"/>
</p:tagLst>
</file>

<file path=ppt/tags/tag429.xml><?xml version="1.0" encoding="utf-8"?>
<p:tagLst xmlns:p="http://schemas.openxmlformats.org/presentationml/2006/main">
  <p:tag name="AS_UNIQUEID" val="1123"/>
</p:tagLst>
</file>

<file path=ppt/tags/tag43.xml><?xml version="1.0" encoding="utf-8"?>
<p:tagLst xmlns:p="http://schemas.openxmlformats.org/presentationml/2006/main">
  <p:tag name="AS_UNIQUEID" val="739"/>
</p:tagLst>
</file>

<file path=ppt/tags/tag430.xml><?xml version="1.0" encoding="utf-8"?>
<p:tagLst xmlns:p="http://schemas.openxmlformats.org/presentationml/2006/main">
  <p:tag name="AS_UNIQUEID" val="1124"/>
  <p:tag name="KSO_WM_BEAUTIFY_FLAG" val=""/>
</p:tagLst>
</file>

<file path=ppt/tags/tag431.xml><?xml version="1.0" encoding="utf-8"?>
<p:tagLst xmlns:p="http://schemas.openxmlformats.org/presentationml/2006/main">
  <p:tag name="AS_UNIQUEID" val="1125"/>
</p:tagLst>
</file>

<file path=ppt/tags/tag432.xml><?xml version="1.0" encoding="utf-8"?>
<p:tagLst xmlns:p="http://schemas.openxmlformats.org/presentationml/2006/main">
  <p:tag name="AS_UNIQUEID" val="1126"/>
  <p:tag name="KSO_WM_BEAUTIFY_FLAG" val=""/>
</p:tagLst>
</file>

<file path=ppt/tags/tag433.xml><?xml version="1.0" encoding="utf-8"?>
<p:tagLst xmlns:p="http://schemas.openxmlformats.org/presentationml/2006/main">
  <p:tag name="AS_UNIQUEID" val="1127"/>
  <p:tag name="KSO_WM_BEAUTIFY_FLAG" val=""/>
</p:tagLst>
</file>

<file path=ppt/tags/tag434.xml><?xml version="1.0" encoding="utf-8"?>
<p:tagLst xmlns:p="http://schemas.openxmlformats.org/presentationml/2006/main">
  <p:tag name="AS_UNIQUEID" val="1128"/>
  <p:tag name="KSO_WM_BEAUTIFY_FLAG" val=""/>
</p:tagLst>
</file>

<file path=ppt/tags/tag435.xml><?xml version="1.0" encoding="utf-8"?>
<p:tagLst xmlns:p="http://schemas.openxmlformats.org/presentationml/2006/main">
  <p:tag name="AS_UNIQUEID" val="1129"/>
  <p:tag name="KSO_WM_BEAUTIFY_FLAG" val=""/>
</p:tagLst>
</file>

<file path=ppt/tags/tag436.xml><?xml version="1.0" encoding="utf-8"?>
<p:tagLst xmlns:p="http://schemas.openxmlformats.org/presentationml/2006/main">
  <p:tag name="AS_UNIQUEID" val="1130"/>
</p:tagLst>
</file>

<file path=ppt/tags/tag437.xml><?xml version="1.0" encoding="utf-8"?>
<p:tagLst xmlns:p="http://schemas.openxmlformats.org/presentationml/2006/main">
  <p:tag name="AS_UNIQUEID" val="1131"/>
</p:tagLst>
</file>

<file path=ppt/tags/tag438.xml><?xml version="1.0" encoding="utf-8"?>
<p:tagLst xmlns:p="http://schemas.openxmlformats.org/presentationml/2006/main">
  <p:tag name="AS_UNIQUEID" val="1132"/>
</p:tagLst>
</file>

<file path=ppt/tags/tag439.xml><?xml version="1.0" encoding="utf-8"?>
<p:tagLst xmlns:p="http://schemas.openxmlformats.org/presentationml/2006/main">
  <p:tag name="AS_UNIQUEID" val="1133"/>
</p:tagLst>
</file>

<file path=ppt/tags/tag44.xml><?xml version="1.0" encoding="utf-8"?>
<p:tagLst xmlns:p="http://schemas.openxmlformats.org/presentationml/2006/main">
  <p:tag name="AS_UNIQUEID" val="740"/>
</p:tagLst>
</file>

<file path=ppt/tags/tag440.xml><?xml version="1.0" encoding="utf-8"?>
<p:tagLst xmlns:p="http://schemas.openxmlformats.org/presentationml/2006/main">
  <p:tag name="AS_UNIQUEID" val="1134"/>
</p:tagLst>
</file>

<file path=ppt/tags/tag441.xml><?xml version="1.0" encoding="utf-8"?>
<p:tagLst xmlns:p="http://schemas.openxmlformats.org/presentationml/2006/main">
  <p:tag name="AS_UNIQUEID" val="1135"/>
</p:tagLst>
</file>

<file path=ppt/tags/tag442.xml><?xml version="1.0" encoding="utf-8"?>
<p:tagLst xmlns:p="http://schemas.openxmlformats.org/presentationml/2006/main">
  <p:tag name="AS_UNIQUEID" val="1136"/>
</p:tagLst>
</file>

<file path=ppt/tags/tag443.xml><?xml version="1.0" encoding="utf-8"?>
<p:tagLst xmlns:p="http://schemas.openxmlformats.org/presentationml/2006/main">
  <p:tag name="AS_UNIQUEID" val="1137"/>
</p:tagLst>
</file>

<file path=ppt/tags/tag444.xml><?xml version="1.0" encoding="utf-8"?>
<p:tagLst xmlns:p="http://schemas.openxmlformats.org/presentationml/2006/main">
  <p:tag name="AS_UNIQUEID" val="1138"/>
  <p:tag name="KSO_WM_BEAUTIFY_FLAG" val=""/>
</p:tagLst>
</file>

<file path=ppt/tags/tag445.xml><?xml version="1.0" encoding="utf-8"?>
<p:tagLst xmlns:p="http://schemas.openxmlformats.org/presentationml/2006/main">
  <p:tag name="AS_UNIQUEID" val="1139"/>
  <p:tag name="KSO_WM_BEAUTIFY_FLAG" val=""/>
  <p:tag name="KSO_WM_UNIT_MEDIACOVER_TEXT" val=""/>
</p:tagLst>
</file>

<file path=ppt/tags/tag446.xml><?xml version="1.0" encoding="utf-8"?>
<p:tagLst xmlns:p="http://schemas.openxmlformats.org/presentationml/2006/main">
  <p:tag name="AS_UNIQUEID" val="1140"/>
</p:tagLst>
</file>

<file path=ppt/tags/tag447.xml><?xml version="1.0" encoding="utf-8"?>
<p:tagLst xmlns:p="http://schemas.openxmlformats.org/presentationml/2006/main">
  <p:tag name="AS_UNIQUEID" val="1141"/>
</p:tagLst>
</file>

<file path=ppt/tags/tag448.xml><?xml version="1.0" encoding="utf-8"?>
<p:tagLst xmlns:p="http://schemas.openxmlformats.org/presentationml/2006/main">
  <p:tag name="AS_UNIQUEID" val="1142"/>
</p:tagLst>
</file>

<file path=ppt/tags/tag449.xml><?xml version="1.0" encoding="utf-8"?>
<p:tagLst xmlns:p="http://schemas.openxmlformats.org/presentationml/2006/main">
  <p:tag name="AS_UNIQUEID" val="1539"/>
</p:tagLst>
</file>

<file path=ppt/tags/tag45.xml><?xml version="1.0" encoding="utf-8"?>
<p:tagLst xmlns:p="http://schemas.openxmlformats.org/presentationml/2006/main">
  <p:tag name="AS_UNIQUEID" val="741"/>
</p:tagLst>
</file>

<file path=ppt/tags/tag450.xml><?xml version="1.0" encoding="utf-8"?>
<p:tagLst xmlns:p="http://schemas.openxmlformats.org/presentationml/2006/main">
  <p:tag name="AS_UNIQUEID" val="1143"/>
</p:tagLst>
</file>

<file path=ppt/tags/tag451.xml><?xml version="1.0" encoding="utf-8"?>
<p:tagLst xmlns:p="http://schemas.openxmlformats.org/presentationml/2006/main">
  <p:tag name="AS_UNIQUEID" val="1144"/>
  <p:tag name="KSO_WM_BEAUTIFY_FLAG" val=""/>
</p:tagLst>
</file>

<file path=ppt/tags/tag452.xml><?xml version="1.0" encoding="utf-8"?>
<p:tagLst xmlns:p="http://schemas.openxmlformats.org/presentationml/2006/main">
  <p:tag name="AS_UNIQUEID" val="1145"/>
</p:tagLst>
</file>

<file path=ppt/tags/tag453.xml><?xml version="1.0" encoding="utf-8"?>
<p:tagLst xmlns:p="http://schemas.openxmlformats.org/presentationml/2006/main">
  <p:tag name="AS_UNIQUEID" val="1146"/>
  <p:tag name="KSO_WM_BEAUTIFY_FLAG" val=""/>
</p:tagLst>
</file>

<file path=ppt/tags/tag454.xml><?xml version="1.0" encoding="utf-8"?>
<p:tagLst xmlns:p="http://schemas.openxmlformats.org/presentationml/2006/main">
  <p:tag name="AS_UNIQUEID" val="1147"/>
  <p:tag name="KSO_WM_BEAUTIFY_FLAG" val=""/>
</p:tagLst>
</file>

<file path=ppt/tags/tag455.xml><?xml version="1.0" encoding="utf-8"?>
<p:tagLst xmlns:p="http://schemas.openxmlformats.org/presentationml/2006/main">
  <p:tag name="AS_UNIQUEID" val="1148"/>
  <p:tag name="KSO_WM_BEAUTIFY_FLAG" val=""/>
</p:tagLst>
</file>

<file path=ppt/tags/tag456.xml><?xml version="1.0" encoding="utf-8"?>
<p:tagLst xmlns:p="http://schemas.openxmlformats.org/presentationml/2006/main">
  <p:tag name="AS_UNIQUEID" val="692"/>
  <p:tag name="KSO_WM_BEAUTIFY_FLAG" val=""/>
</p:tagLst>
</file>

<file path=ppt/tags/tag457.xml><?xml version="1.0" encoding="utf-8"?>
<p:tagLst xmlns:p="http://schemas.openxmlformats.org/presentationml/2006/main">
  <p:tag name="AS_UNIQUEID" val="1149"/>
  <p:tag name="KSO_WM_BEAUTIFY_FLAG" val=""/>
  <p:tag name="KSO_WM_UNIT_MEDIACOVER_TEXT" val=""/>
</p:tagLst>
</file>

<file path=ppt/tags/tag458.xml><?xml version="1.0" encoding="utf-8"?>
<p:tagLst xmlns:p="http://schemas.openxmlformats.org/presentationml/2006/main">
  <p:tag name="AS_UNIQUEID" val="693"/>
  <p:tag name="KSO_WM_BEAUTIFY_FLAG" val=""/>
</p:tagLst>
</file>

<file path=ppt/tags/tag459.xml><?xml version="1.0" encoding="utf-8"?>
<p:tagLst xmlns:p="http://schemas.openxmlformats.org/presentationml/2006/main">
  <p:tag name="AS_UNIQUEID" val="695"/>
  <p:tag name="KSO_WM_BEAUTIFY_FLAG" val=""/>
</p:tagLst>
</file>

<file path=ppt/tags/tag46.xml><?xml version="1.0" encoding="utf-8"?>
<p:tagLst xmlns:p="http://schemas.openxmlformats.org/presentationml/2006/main">
  <p:tag name="AS_UNIQUEID" val="742"/>
</p:tagLst>
</file>

<file path=ppt/tags/tag460.xml><?xml version="1.0" encoding="utf-8"?>
<p:tagLst xmlns:p="http://schemas.openxmlformats.org/presentationml/2006/main">
  <p:tag name="AS_UNIQUEID" val="696"/>
  <p:tag name="KSO_WM_BEAUTIFY_FLAG" val=""/>
</p:tagLst>
</file>

<file path=ppt/tags/tag461.xml><?xml version="1.0" encoding="utf-8"?>
<p:tagLst xmlns:p="http://schemas.openxmlformats.org/presentationml/2006/main">
  <p:tag name="AS_UNIQUEID" val="1150"/>
  <p:tag name="KSO_WM_BEAUTIFY_FLAG" val=""/>
</p:tagLst>
</file>

<file path=ppt/tags/tag462.xml><?xml version="1.0" encoding="utf-8"?>
<p:tagLst xmlns:p="http://schemas.openxmlformats.org/presentationml/2006/main">
  <p:tag name="AS_UNIQUEID" val="1151"/>
</p:tagLst>
</file>

<file path=ppt/tags/tag463.xml><?xml version="1.0" encoding="utf-8"?>
<p:tagLst xmlns:p="http://schemas.openxmlformats.org/presentationml/2006/main">
  <p:tag name="AS_UNIQUEID" val="1152"/>
</p:tagLst>
</file>

<file path=ppt/tags/tag464.xml><?xml version="1.0" encoding="utf-8"?>
<p:tagLst xmlns:p="http://schemas.openxmlformats.org/presentationml/2006/main">
  <p:tag name="AS_UNIQUEID" val="1153"/>
</p:tagLst>
</file>

<file path=ppt/tags/tag465.xml><?xml version="1.0" encoding="utf-8"?>
<p:tagLst xmlns:p="http://schemas.openxmlformats.org/presentationml/2006/main">
  <p:tag name="AS_UNIQUEID" val="1154"/>
</p:tagLst>
</file>

<file path=ppt/tags/tag466.xml><?xml version="1.0" encoding="utf-8"?>
<p:tagLst xmlns:p="http://schemas.openxmlformats.org/presentationml/2006/main">
  <p:tag name="AS_UNIQUEID" val="1155"/>
</p:tagLst>
</file>

<file path=ppt/tags/tag467.xml><?xml version="1.0" encoding="utf-8"?>
<p:tagLst xmlns:p="http://schemas.openxmlformats.org/presentationml/2006/main">
  <p:tag name="AS_UNIQUEID" val="1156"/>
  <p:tag name="KSO_WM_BEAUTIFY_FLAG" val=""/>
</p:tagLst>
</file>

<file path=ppt/tags/tag468.xml><?xml version="1.0" encoding="utf-8"?>
<p:tagLst xmlns:p="http://schemas.openxmlformats.org/presentationml/2006/main">
  <p:tag name="AS_UNIQUEID" val="1157"/>
</p:tagLst>
</file>

<file path=ppt/tags/tag469.xml><?xml version="1.0" encoding="utf-8"?>
<p:tagLst xmlns:p="http://schemas.openxmlformats.org/presentationml/2006/main">
  <p:tag name="AS_UNIQUEID" val="1158"/>
  <p:tag name="KSO_WM_BEAUTIFY_FLAG" val=""/>
</p:tagLst>
</file>

<file path=ppt/tags/tag47.xml><?xml version="1.0" encoding="utf-8"?>
<p:tagLst xmlns:p="http://schemas.openxmlformats.org/presentationml/2006/main">
  <p:tag name="AS_UNIQUEID" val="743"/>
</p:tagLst>
</file>

<file path=ppt/tags/tag470.xml><?xml version="1.0" encoding="utf-8"?>
<p:tagLst xmlns:p="http://schemas.openxmlformats.org/presentationml/2006/main">
  <p:tag name="AS_UNIQUEID" val="1159"/>
  <p:tag name="KSO_WM_BEAUTIFY_FLAG" val=""/>
</p:tagLst>
</file>

<file path=ppt/tags/tag471.xml><?xml version="1.0" encoding="utf-8"?>
<p:tagLst xmlns:p="http://schemas.openxmlformats.org/presentationml/2006/main">
  <p:tag name="AS_UNIQUEID" val="1160"/>
  <p:tag name="KSO_WM_BEAUTIFY_FLAG" val=""/>
</p:tagLst>
</file>

<file path=ppt/tags/tag472.xml><?xml version="1.0" encoding="utf-8"?>
<p:tagLst xmlns:p="http://schemas.openxmlformats.org/presentationml/2006/main">
  <p:tag name="AS_UNIQUEID" val="1161"/>
  <p:tag name="KSO_WM_BEAUTIFY_FLAG" val=""/>
  <p:tag name="KSO_WM_UNIT_MEDIACOVER_TEXT" val=""/>
</p:tagLst>
</file>

<file path=ppt/tags/tag473.xml><?xml version="1.0" encoding="utf-8"?>
<p:tagLst xmlns:p="http://schemas.openxmlformats.org/presentationml/2006/main">
  <p:tag name="AS_UNIQUEID" val="1162"/>
  <p:tag name="KSO_WM_BEAUTIFY_FLAG" val=""/>
</p:tagLst>
</file>

<file path=ppt/tags/tag474.xml><?xml version="1.0" encoding="utf-8"?>
<p:tagLst xmlns:p="http://schemas.openxmlformats.org/presentationml/2006/main">
  <p:tag name="AS_UNIQUEID" val="1163"/>
</p:tagLst>
</file>

<file path=ppt/tags/tag475.xml><?xml version="1.0" encoding="utf-8"?>
<p:tagLst xmlns:p="http://schemas.openxmlformats.org/presentationml/2006/main">
  <p:tag name="AS_UNIQUEID" val="1164"/>
</p:tagLst>
</file>

<file path=ppt/tags/tag476.xml><?xml version="1.0" encoding="utf-8"?>
<p:tagLst xmlns:p="http://schemas.openxmlformats.org/presentationml/2006/main">
  <p:tag name="AS_UNIQUEID" val="1165"/>
</p:tagLst>
</file>

<file path=ppt/tags/tag477.xml><?xml version="1.0" encoding="utf-8"?>
<p:tagLst xmlns:p="http://schemas.openxmlformats.org/presentationml/2006/main">
  <p:tag name="AS_UNIQUEID" val="1166"/>
</p:tagLst>
</file>

<file path=ppt/tags/tag478.xml><?xml version="1.0" encoding="utf-8"?>
<p:tagLst xmlns:p="http://schemas.openxmlformats.org/presentationml/2006/main">
  <p:tag name="AS_UNIQUEID" val="1167"/>
</p:tagLst>
</file>

<file path=ppt/tags/tag479.xml><?xml version="1.0" encoding="utf-8"?>
<p:tagLst xmlns:p="http://schemas.openxmlformats.org/presentationml/2006/main">
  <p:tag name="AS_UNIQUEID" val="1168"/>
</p:tagLst>
</file>

<file path=ppt/tags/tag48.xml><?xml version="1.0" encoding="utf-8"?>
<p:tagLst xmlns:p="http://schemas.openxmlformats.org/presentationml/2006/main">
  <p:tag name="AS_UNIQUEID" val="744"/>
</p:tagLst>
</file>

<file path=ppt/tags/tag480.xml><?xml version="1.0" encoding="utf-8"?>
<p:tagLst xmlns:p="http://schemas.openxmlformats.org/presentationml/2006/main">
  <p:tag name="AS_UNIQUEID" val="1169"/>
</p:tagLst>
</file>

<file path=ppt/tags/tag481.xml><?xml version="1.0" encoding="utf-8"?>
<p:tagLst xmlns:p="http://schemas.openxmlformats.org/presentationml/2006/main">
  <p:tag name="AS_UNIQUEID" val="1170"/>
  <p:tag name="KSO_WM_BEAUTIFY_FLAG" val=""/>
</p:tagLst>
</file>

<file path=ppt/tags/tag482.xml><?xml version="1.0" encoding="utf-8"?>
<p:tagLst xmlns:p="http://schemas.openxmlformats.org/presentationml/2006/main">
  <p:tag name="AS_UNIQUEID" val="1171"/>
</p:tagLst>
</file>

<file path=ppt/tags/tag483.xml><?xml version="1.0" encoding="utf-8"?>
<p:tagLst xmlns:p="http://schemas.openxmlformats.org/presentationml/2006/main">
  <p:tag name="AS_UNIQUEID" val="1172"/>
  <p:tag name="KSO_WM_BEAUTIFY_FLAG" val=""/>
</p:tagLst>
</file>

<file path=ppt/tags/tag484.xml><?xml version="1.0" encoding="utf-8"?>
<p:tagLst xmlns:p="http://schemas.openxmlformats.org/presentationml/2006/main">
  <p:tag name="AS_UNIQUEID" val="1173"/>
  <p:tag name="KSO_WM_BEAUTIFY_FLAG" val=""/>
</p:tagLst>
</file>

<file path=ppt/tags/tag485.xml><?xml version="1.0" encoding="utf-8"?>
<p:tagLst xmlns:p="http://schemas.openxmlformats.org/presentationml/2006/main">
  <p:tag name="AS_UNIQUEID" val="1174"/>
  <p:tag name="KSO_WM_BEAUTIFY_FLAG" val=""/>
</p:tagLst>
</file>

<file path=ppt/tags/tag486.xml><?xml version="1.0" encoding="utf-8"?>
<p:tagLst xmlns:p="http://schemas.openxmlformats.org/presentationml/2006/main">
  <p:tag name="AS_UNIQUEID" val="1175"/>
</p:tagLst>
</file>

<file path=ppt/tags/tag487.xml><?xml version="1.0" encoding="utf-8"?>
<p:tagLst xmlns:p="http://schemas.openxmlformats.org/presentationml/2006/main">
  <p:tag name="AS_UNIQUEID" val="1176"/>
  <p:tag name="KSO_WM_BEAUTIFY_FLAG" val=""/>
  <p:tag name="KSO_WM_UNIT_MEDIACOVER_TEXT" val=""/>
</p:tagLst>
</file>

<file path=ppt/tags/tag488.xml><?xml version="1.0" encoding="utf-8"?>
<p:tagLst xmlns:p="http://schemas.openxmlformats.org/presentationml/2006/main">
  <p:tag name="AS_UNIQUEID" val="1177"/>
</p:tagLst>
</file>

<file path=ppt/tags/tag489.xml><?xml version="1.0" encoding="utf-8"?>
<p:tagLst xmlns:p="http://schemas.openxmlformats.org/presentationml/2006/main">
  <p:tag name="AS_UNIQUEID" val="1178"/>
  <p:tag name="KSO_WM_BEAUTIFY_FLAG" val=""/>
</p:tagLst>
</file>

<file path=ppt/tags/tag49.xml><?xml version="1.0" encoding="utf-8"?>
<p:tagLst xmlns:p="http://schemas.openxmlformats.org/presentationml/2006/main">
  <p:tag name="AS_UNIQUEID" val="745"/>
</p:tagLst>
</file>

<file path=ppt/tags/tag490.xml><?xml version="1.0" encoding="utf-8"?>
<p:tagLst xmlns:p="http://schemas.openxmlformats.org/presentationml/2006/main">
  <p:tag name="AS_UNIQUEID" val="1179"/>
  <p:tag name="KSO_WM_BEAUTIFY_FLAG" val=""/>
</p:tagLst>
</file>

<file path=ppt/tags/tag491.xml><?xml version="1.0" encoding="utf-8"?>
<p:tagLst xmlns:p="http://schemas.openxmlformats.org/presentationml/2006/main">
  <p:tag name="AS_UNIQUEID" val="1180"/>
  <p:tag name="KSO_WM_BEAUTIFY_FLAG" val=""/>
</p:tagLst>
</file>

<file path=ppt/tags/tag492.xml><?xml version="1.0" encoding="utf-8"?>
<p:tagLst xmlns:p="http://schemas.openxmlformats.org/presentationml/2006/main">
  <p:tag name="AS_UNIQUEID" val="1181"/>
  <p:tag name="KSO_WM_BEAUTIFY_FLAG" val=""/>
</p:tagLst>
</file>

<file path=ppt/tags/tag493.xml><?xml version="1.0" encoding="utf-8"?>
<p:tagLst xmlns:p="http://schemas.openxmlformats.org/presentationml/2006/main">
  <p:tag name="AS_UNIQUEID" val="1182"/>
  <p:tag name="KSO_WM_BEAUTIFY_FLAG" val=""/>
</p:tagLst>
</file>

<file path=ppt/tags/tag494.xml><?xml version="1.0" encoding="utf-8"?>
<p:tagLst xmlns:p="http://schemas.openxmlformats.org/presentationml/2006/main">
  <p:tag name="AS_UNIQUEID" val="1183"/>
  <p:tag name="KSO_WM_BEAUTIFY_FLAG" val=""/>
</p:tagLst>
</file>

<file path=ppt/tags/tag495.xml><?xml version="1.0" encoding="utf-8"?>
<p:tagLst xmlns:p="http://schemas.openxmlformats.org/presentationml/2006/main">
  <p:tag name="AS_UNIQUEID" val="1184"/>
  <p:tag name="KSO_WM_BEAUTIFY_FLAG" val=""/>
</p:tagLst>
</file>

<file path=ppt/tags/tag496.xml><?xml version="1.0" encoding="utf-8"?>
<p:tagLst xmlns:p="http://schemas.openxmlformats.org/presentationml/2006/main">
  <p:tag name="AS_UNIQUEID" val="1185"/>
  <p:tag name="KSO_WM_BEAUTIFY_FLAG" val=""/>
</p:tagLst>
</file>

<file path=ppt/tags/tag497.xml><?xml version="1.0" encoding="utf-8"?>
<p:tagLst xmlns:p="http://schemas.openxmlformats.org/presentationml/2006/main">
  <p:tag name="AS_UNIQUEID" val="1186"/>
</p:tagLst>
</file>

<file path=ppt/tags/tag498.xml><?xml version="1.0" encoding="utf-8"?>
<p:tagLst xmlns:p="http://schemas.openxmlformats.org/presentationml/2006/main">
  <p:tag name="AS_UNIQUEID" val="1187"/>
</p:tagLst>
</file>

<file path=ppt/tags/tag499.xml><?xml version="1.0" encoding="utf-8"?>
<p:tagLst xmlns:p="http://schemas.openxmlformats.org/presentationml/2006/main">
  <p:tag name="AS_UNIQUEID" val="1188"/>
  <p:tag name="KSO_WM_BEAUTIFY_FLAG" val=""/>
</p:tagLst>
</file>

<file path=ppt/tags/tag5.xml><?xml version="1.0" encoding="utf-8"?>
<p:tagLst xmlns:p="http://schemas.openxmlformats.org/presentationml/2006/main">
  <p:tag name="AS_UNIQUEID" val="701"/>
</p:tagLst>
</file>

<file path=ppt/tags/tag50.xml><?xml version="1.0" encoding="utf-8"?>
<p:tagLst xmlns:p="http://schemas.openxmlformats.org/presentationml/2006/main">
  <p:tag name="AS_UNIQUEID" val="746"/>
</p:tagLst>
</file>

<file path=ppt/tags/tag500.xml><?xml version="1.0" encoding="utf-8"?>
<p:tagLst xmlns:p="http://schemas.openxmlformats.org/presentationml/2006/main">
  <p:tag name="AS_UNIQUEID" val="1189"/>
  <p:tag name="KSO_WM_BEAUTIFY_FLAG" val=""/>
</p:tagLst>
</file>

<file path=ppt/tags/tag501.xml><?xml version="1.0" encoding="utf-8"?>
<p:tagLst xmlns:p="http://schemas.openxmlformats.org/presentationml/2006/main">
  <p:tag name="AS_UNIQUEID" val="1190"/>
  <p:tag name="KSO_WM_BEAUTIFY_FLAG" val=""/>
</p:tagLst>
</file>

<file path=ppt/tags/tag502.xml><?xml version="1.0" encoding="utf-8"?>
<p:tagLst xmlns:p="http://schemas.openxmlformats.org/presentationml/2006/main">
  <p:tag name="AS_UNIQUEID" val="1191"/>
  <p:tag name="KSO_WM_BEAUTIFY_FLAG" val=""/>
</p:tagLst>
</file>

<file path=ppt/tags/tag503.xml><?xml version="1.0" encoding="utf-8"?>
<p:tagLst xmlns:p="http://schemas.openxmlformats.org/presentationml/2006/main">
  <p:tag name="AS_UNIQUEID" val="1192"/>
  <p:tag name="KSO_WM_BEAUTIFY_FLAG" val=""/>
</p:tagLst>
</file>

<file path=ppt/tags/tag504.xml><?xml version="1.0" encoding="utf-8"?>
<p:tagLst xmlns:p="http://schemas.openxmlformats.org/presentationml/2006/main">
  <p:tag name="AS_UNIQUEID" val="1193"/>
  <p:tag name="KSO_WM_BEAUTIFY_FLAG" val=""/>
</p:tagLst>
</file>

<file path=ppt/tags/tag505.xml><?xml version="1.0" encoding="utf-8"?>
<p:tagLst xmlns:p="http://schemas.openxmlformats.org/presentationml/2006/main">
  <p:tag name="AS_UNIQUEID" val="1194"/>
  <p:tag name="KSO_WM_BEAUTIFY_FLAG" val=""/>
</p:tagLst>
</file>

<file path=ppt/tags/tag506.xml><?xml version="1.0" encoding="utf-8"?>
<p:tagLst xmlns:p="http://schemas.openxmlformats.org/presentationml/2006/main">
  <p:tag name="AS_UNIQUEID" val="1195"/>
  <p:tag name="KSO_WM_BEAUTIFY_FLAG" val=""/>
</p:tagLst>
</file>

<file path=ppt/tags/tag507.xml><?xml version="1.0" encoding="utf-8"?>
<p:tagLst xmlns:p="http://schemas.openxmlformats.org/presentationml/2006/main">
  <p:tag name="AS_UNIQUEID" val="1196"/>
  <p:tag name="KSO_WM_BEAUTIFY_FLAG" val=""/>
</p:tagLst>
</file>

<file path=ppt/tags/tag508.xml><?xml version="1.0" encoding="utf-8"?>
<p:tagLst xmlns:p="http://schemas.openxmlformats.org/presentationml/2006/main">
  <p:tag name="AS_UNIQUEID" val="1197"/>
  <p:tag name="KSO_WM_BEAUTIFY_FLAG" val=""/>
</p:tagLst>
</file>

<file path=ppt/tags/tag509.xml><?xml version="1.0" encoding="utf-8"?>
<p:tagLst xmlns:p="http://schemas.openxmlformats.org/presentationml/2006/main">
  <p:tag name="AS_UNIQUEID" val="1198"/>
  <p:tag name="KSO_WM_BEAUTIFY_FLAG" val=""/>
</p:tagLst>
</file>

<file path=ppt/tags/tag51.xml><?xml version="1.0" encoding="utf-8"?>
<p:tagLst xmlns:p="http://schemas.openxmlformats.org/presentationml/2006/main">
  <p:tag name="AS_UNIQUEID" val="747"/>
</p:tagLst>
</file>

<file path=ppt/tags/tag510.xml><?xml version="1.0" encoding="utf-8"?>
<p:tagLst xmlns:p="http://schemas.openxmlformats.org/presentationml/2006/main">
  <p:tag name="AS_UNIQUEID" val="1199"/>
  <p:tag name="KSO_WM_BEAUTIFY_FLAG" val=""/>
</p:tagLst>
</file>

<file path=ppt/tags/tag511.xml><?xml version="1.0" encoding="utf-8"?>
<p:tagLst xmlns:p="http://schemas.openxmlformats.org/presentationml/2006/main">
  <p:tag name="AS_UNIQUEID" val="1200"/>
  <p:tag name="KSO_WM_BEAUTIFY_FLAG" val=""/>
</p:tagLst>
</file>

<file path=ppt/tags/tag512.xml><?xml version="1.0" encoding="utf-8"?>
<p:tagLst xmlns:p="http://schemas.openxmlformats.org/presentationml/2006/main">
  <p:tag name="AS_UNIQUEID" val="1201"/>
  <p:tag name="KSO_WM_BEAUTIFY_FLAG" val=""/>
</p:tagLst>
</file>

<file path=ppt/tags/tag513.xml><?xml version="1.0" encoding="utf-8"?>
<p:tagLst xmlns:p="http://schemas.openxmlformats.org/presentationml/2006/main">
  <p:tag name="AS_UNIQUEID" val="1202"/>
</p:tagLst>
</file>

<file path=ppt/tags/tag514.xml><?xml version="1.0" encoding="utf-8"?>
<p:tagLst xmlns:p="http://schemas.openxmlformats.org/presentationml/2006/main">
  <p:tag name="AS_UNIQUEID" val="1203"/>
</p:tagLst>
</file>

<file path=ppt/tags/tag515.xml><?xml version="1.0" encoding="utf-8"?>
<p:tagLst xmlns:p="http://schemas.openxmlformats.org/presentationml/2006/main">
  <p:tag name="AS_UNIQUEID" val="1204"/>
  <p:tag name="KSO_WM_BEAUTIFY_FLAG" val=""/>
</p:tagLst>
</file>

<file path=ppt/tags/tag516.xml><?xml version="1.0" encoding="utf-8"?>
<p:tagLst xmlns:p="http://schemas.openxmlformats.org/presentationml/2006/main">
  <p:tag name="AS_UNIQUEID" val="1205"/>
  <p:tag name="KSO_WM_BEAUTIFY_FLAG" val=""/>
</p:tagLst>
</file>

<file path=ppt/tags/tag517.xml><?xml version="1.0" encoding="utf-8"?>
<p:tagLst xmlns:p="http://schemas.openxmlformats.org/presentationml/2006/main">
  <p:tag name="AS_UNIQUEID" val="1206"/>
</p:tagLst>
</file>

<file path=ppt/tags/tag518.xml><?xml version="1.0" encoding="utf-8"?>
<p:tagLst xmlns:p="http://schemas.openxmlformats.org/presentationml/2006/main">
  <p:tag name="AS_UNIQUEID" val="1207"/>
  <p:tag name="KSO_WM_BEAUTIFY_FLAG" val=""/>
</p:tagLst>
</file>

<file path=ppt/tags/tag519.xml><?xml version="1.0" encoding="utf-8"?>
<p:tagLst xmlns:p="http://schemas.openxmlformats.org/presentationml/2006/main">
  <p:tag name="AS_UNIQUEID" val="1208"/>
  <p:tag name="KSO_WM_BEAUTIFY_FLAG" val=""/>
</p:tagLst>
</file>

<file path=ppt/tags/tag52.xml><?xml version="1.0" encoding="utf-8"?>
<p:tagLst xmlns:p="http://schemas.openxmlformats.org/presentationml/2006/main">
  <p:tag name="AS_UNIQUEID" val="748"/>
</p:tagLst>
</file>

<file path=ppt/tags/tag520.xml><?xml version="1.0" encoding="utf-8"?>
<p:tagLst xmlns:p="http://schemas.openxmlformats.org/presentationml/2006/main">
  <p:tag name="AS_UNIQUEID" val="1209"/>
  <p:tag name="KSO_WM_BEAUTIFY_FLAG" val=""/>
</p:tagLst>
</file>

<file path=ppt/tags/tag521.xml><?xml version="1.0" encoding="utf-8"?>
<p:tagLst xmlns:p="http://schemas.openxmlformats.org/presentationml/2006/main">
  <p:tag name="AS_UNIQUEID" val="1210"/>
  <p:tag name="KSO_WM_BEAUTIFY_FLAG" val=""/>
</p:tagLst>
</file>

<file path=ppt/tags/tag522.xml><?xml version="1.0" encoding="utf-8"?>
<p:tagLst xmlns:p="http://schemas.openxmlformats.org/presentationml/2006/main">
  <p:tag name="AS_UNIQUEID" val="1211"/>
  <p:tag name="KSO_WM_BEAUTIFY_FLAG" val=""/>
</p:tagLst>
</file>

<file path=ppt/tags/tag523.xml><?xml version="1.0" encoding="utf-8"?>
<p:tagLst xmlns:p="http://schemas.openxmlformats.org/presentationml/2006/main">
  <p:tag name="AS_UNIQUEID" val="1212"/>
</p:tagLst>
</file>

<file path=ppt/tags/tag524.xml><?xml version="1.0" encoding="utf-8"?>
<p:tagLst xmlns:p="http://schemas.openxmlformats.org/presentationml/2006/main">
  <p:tag name="AS_UNIQUEID" val="1213"/>
  <p:tag name="KSO_WM_BEAUTIFY_FLAG" val=""/>
</p:tagLst>
</file>

<file path=ppt/tags/tag525.xml><?xml version="1.0" encoding="utf-8"?>
<p:tagLst xmlns:p="http://schemas.openxmlformats.org/presentationml/2006/main">
  <p:tag name="AS_UNIQUEID" val="1214"/>
  <p:tag name="KSO_WM_BEAUTIFY_FLAG" val=""/>
</p:tagLst>
</file>

<file path=ppt/tags/tag526.xml><?xml version="1.0" encoding="utf-8"?>
<p:tagLst xmlns:p="http://schemas.openxmlformats.org/presentationml/2006/main">
  <p:tag name="AS_UNIQUEID" val="1215"/>
  <p:tag name="KSO_WM_BEAUTIFY_FLAG" val=""/>
</p:tagLst>
</file>

<file path=ppt/tags/tag527.xml><?xml version="1.0" encoding="utf-8"?>
<p:tagLst xmlns:p="http://schemas.openxmlformats.org/presentationml/2006/main">
  <p:tag name="AS_UNIQUEID" val="1216"/>
  <p:tag name="KSO_WM_BEAUTIFY_FLAG" val=""/>
</p:tagLst>
</file>

<file path=ppt/tags/tag528.xml><?xml version="1.0" encoding="utf-8"?>
<p:tagLst xmlns:p="http://schemas.openxmlformats.org/presentationml/2006/main">
  <p:tag name="AS_UNIQUEID" val="1217"/>
  <p:tag name="KSO_WM_BEAUTIFY_FLAG" val=""/>
</p:tagLst>
</file>

<file path=ppt/tags/tag529.xml><?xml version="1.0" encoding="utf-8"?>
<p:tagLst xmlns:p="http://schemas.openxmlformats.org/presentationml/2006/main">
  <p:tag name="AS_UNIQUEID" val="1218"/>
  <p:tag name="KSO_WM_BEAUTIFY_FLAG" val=""/>
</p:tagLst>
</file>

<file path=ppt/tags/tag53.xml><?xml version="1.0" encoding="utf-8"?>
<p:tagLst xmlns:p="http://schemas.openxmlformats.org/presentationml/2006/main">
  <p:tag name="AS_UNIQUEID" val="749"/>
</p:tagLst>
</file>

<file path=ppt/tags/tag530.xml><?xml version="1.0" encoding="utf-8"?>
<p:tagLst xmlns:p="http://schemas.openxmlformats.org/presentationml/2006/main">
  <p:tag name="AS_UNIQUEID" val="1219"/>
  <p:tag name="KSO_WM_BEAUTIFY_FLAG" val=""/>
</p:tagLst>
</file>

<file path=ppt/tags/tag531.xml><?xml version="1.0" encoding="utf-8"?>
<p:tagLst xmlns:p="http://schemas.openxmlformats.org/presentationml/2006/main">
  <p:tag name="AS_UNIQUEID" val="1220"/>
</p:tagLst>
</file>

<file path=ppt/tags/tag532.xml><?xml version="1.0" encoding="utf-8"?>
<p:tagLst xmlns:p="http://schemas.openxmlformats.org/presentationml/2006/main">
  <p:tag name="AS_UNIQUEID" val="1221"/>
  <p:tag name="KSO_WM_BEAUTIFY_FLAG" val=""/>
</p:tagLst>
</file>

<file path=ppt/tags/tag533.xml><?xml version="1.0" encoding="utf-8"?>
<p:tagLst xmlns:p="http://schemas.openxmlformats.org/presentationml/2006/main">
  <p:tag name="AS_UNIQUEID" val="1222"/>
  <p:tag name="KSO_WM_BEAUTIFY_FLAG" val=""/>
</p:tagLst>
</file>

<file path=ppt/tags/tag534.xml><?xml version="1.0" encoding="utf-8"?>
<p:tagLst xmlns:p="http://schemas.openxmlformats.org/presentationml/2006/main">
  <p:tag name="AS_UNIQUEID" val="1223"/>
  <p:tag name="KSO_WM_BEAUTIFY_FLAG" val=""/>
</p:tagLst>
</file>

<file path=ppt/tags/tag535.xml><?xml version="1.0" encoding="utf-8"?>
<p:tagLst xmlns:p="http://schemas.openxmlformats.org/presentationml/2006/main">
  <p:tag name="AS_UNIQUEID" val="1224"/>
  <p:tag name="KSO_WM_BEAUTIFY_FLAG" val=""/>
</p:tagLst>
</file>

<file path=ppt/tags/tag536.xml><?xml version="1.0" encoding="utf-8"?>
<p:tagLst xmlns:p="http://schemas.openxmlformats.org/presentationml/2006/main">
  <p:tag name="AS_UNIQUEID" val="1225"/>
  <p:tag name="KSO_WM_BEAUTIFY_FLAG" val=""/>
</p:tagLst>
</file>

<file path=ppt/tags/tag537.xml><?xml version="1.0" encoding="utf-8"?>
<p:tagLst xmlns:p="http://schemas.openxmlformats.org/presentationml/2006/main">
  <p:tag name="AS_UNIQUEID" val="1226"/>
  <p:tag name="KSO_WM_BEAUTIFY_FLAG" val=""/>
</p:tagLst>
</file>

<file path=ppt/tags/tag538.xml><?xml version="1.0" encoding="utf-8"?>
<p:tagLst xmlns:p="http://schemas.openxmlformats.org/presentationml/2006/main">
  <p:tag name="AS_UNIQUEID" val="1227"/>
  <p:tag name="KSO_WM_BEAUTIFY_FLAG" val=""/>
</p:tagLst>
</file>

<file path=ppt/tags/tag539.xml><?xml version="1.0" encoding="utf-8"?>
<p:tagLst xmlns:p="http://schemas.openxmlformats.org/presentationml/2006/main">
  <p:tag name="AS_UNIQUEID" val="1228"/>
</p:tagLst>
</file>

<file path=ppt/tags/tag54.xml><?xml version="1.0" encoding="utf-8"?>
<p:tagLst xmlns:p="http://schemas.openxmlformats.org/presentationml/2006/main">
  <p:tag name="AS_UNIQUEID" val="750"/>
</p:tagLst>
</file>

<file path=ppt/tags/tag540.xml><?xml version="1.0" encoding="utf-8"?>
<p:tagLst xmlns:p="http://schemas.openxmlformats.org/presentationml/2006/main">
  <p:tag name="AS_UNIQUEID" val="1229"/>
</p:tagLst>
</file>

<file path=ppt/tags/tag541.xml><?xml version="1.0" encoding="utf-8"?>
<p:tagLst xmlns:p="http://schemas.openxmlformats.org/presentationml/2006/main">
  <p:tag name="AS_UNIQUEID" val="1230"/>
</p:tagLst>
</file>

<file path=ppt/tags/tag542.xml><?xml version="1.0" encoding="utf-8"?>
<p:tagLst xmlns:p="http://schemas.openxmlformats.org/presentationml/2006/main">
  <p:tag name="AS_UNIQUEID" val="1231"/>
</p:tagLst>
</file>

<file path=ppt/tags/tag543.xml><?xml version="1.0" encoding="utf-8"?>
<p:tagLst xmlns:p="http://schemas.openxmlformats.org/presentationml/2006/main">
  <p:tag name="AS_UNIQUEID" val="1232"/>
  <p:tag name="KSO_WM_BEAUTIFY_FLAG" val=""/>
</p:tagLst>
</file>

<file path=ppt/tags/tag544.xml><?xml version="1.0" encoding="utf-8"?>
<p:tagLst xmlns:p="http://schemas.openxmlformats.org/presentationml/2006/main">
  <p:tag name="AS_UNIQUEID" val="1233"/>
</p:tagLst>
</file>

<file path=ppt/tags/tag545.xml><?xml version="1.0" encoding="utf-8"?>
<p:tagLst xmlns:p="http://schemas.openxmlformats.org/presentationml/2006/main">
  <p:tag name="AS_UNIQUEID" val="1234"/>
  <p:tag name="KSO_WM_BEAUTIFY_FLAG" val=""/>
</p:tagLst>
</file>

<file path=ppt/tags/tag546.xml><?xml version="1.0" encoding="utf-8"?>
<p:tagLst xmlns:p="http://schemas.openxmlformats.org/presentationml/2006/main">
  <p:tag name="AS_UNIQUEID" val="1235"/>
  <p:tag name="KSO_WM_BEAUTIFY_FLAG" val=""/>
</p:tagLst>
</file>

<file path=ppt/tags/tag547.xml><?xml version="1.0" encoding="utf-8"?>
<p:tagLst xmlns:p="http://schemas.openxmlformats.org/presentationml/2006/main">
  <p:tag name="AS_UNIQUEID" val="1236"/>
  <p:tag name="KSO_WM_BEAUTIFY_FLAG" val=""/>
</p:tagLst>
</file>

<file path=ppt/tags/tag548.xml><?xml version="1.0" encoding="utf-8"?>
<p:tagLst xmlns:p="http://schemas.openxmlformats.org/presentationml/2006/main">
  <p:tag name="AS_UNIQUEID" val="1237"/>
</p:tagLst>
</file>

<file path=ppt/tags/tag549.xml><?xml version="1.0" encoding="utf-8"?>
<p:tagLst xmlns:p="http://schemas.openxmlformats.org/presentationml/2006/main">
  <p:tag name="AS_UNIQUEID" val="1238"/>
</p:tagLst>
</file>

<file path=ppt/tags/tag55.xml><?xml version="1.0" encoding="utf-8"?>
<p:tagLst xmlns:p="http://schemas.openxmlformats.org/presentationml/2006/main">
  <p:tag name="AS_UNIQUEID" val="751"/>
</p:tagLst>
</file>

<file path=ppt/tags/tag550.xml><?xml version="1.0" encoding="utf-8"?>
<p:tagLst xmlns:p="http://schemas.openxmlformats.org/presentationml/2006/main">
  <p:tag name="AS_UNIQUEID" val="1239"/>
</p:tagLst>
</file>

<file path=ppt/tags/tag551.xml><?xml version="1.0" encoding="utf-8"?>
<p:tagLst xmlns:p="http://schemas.openxmlformats.org/presentationml/2006/main">
  <p:tag name="AS_UNIQUEID" val="1240"/>
  <p:tag name="KSO_WM_BEAUTIFY_FLAG" val=""/>
</p:tagLst>
</file>

<file path=ppt/tags/tag552.xml><?xml version="1.0" encoding="utf-8"?>
<p:tagLst xmlns:p="http://schemas.openxmlformats.org/presentationml/2006/main">
  <p:tag name="AS_UNIQUEID" val="1241"/>
  <p:tag name="KSO_WM_BEAUTIFY_FLAG" val=""/>
  <p:tag name="KSO_WM_UNIT_MEDIACOVER_TEXT" val=""/>
</p:tagLst>
</file>

<file path=ppt/tags/tag553.xml><?xml version="1.0" encoding="utf-8"?>
<p:tagLst xmlns:p="http://schemas.openxmlformats.org/presentationml/2006/main">
  <p:tag name="AS_UNIQUEID" val="1242"/>
</p:tagLst>
</file>

<file path=ppt/tags/tag554.xml><?xml version="1.0" encoding="utf-8"?>
<p:tagLst xmlns:p="http://schemas.openxmlformats.org/presentationml/2006/main">
  <p:tag name="AS_UNIQUEID" val="1243"/>
</p:tagLst>
</file>

<file path=ppt/tags/tag555.xml><?xml version="1.0" encoding="utf-8"?>
<p:tagLst xmlns:p="http://schemas.openxmlformats.org/presentationml/2006/main">
  <p:tag name="AS_UNIQUEID" val="1244"/>
</p:tagLst>
</file>

<file path=ppt/tags/tag556.xml><?xml version="1.0" encoding="utf-8"?>
<p:tagLst xmlns:p="http://schemas.openxmlformats.org/presentationml/2006/main">
  <p:tag name="AS_UNIQUEID" val="1245"/>
</p:tagLst>
</file>

<file path=ppt/tags/tag557.xml><?xml version="1.0" encoding="utf-8"?>
<p:tagLst xmlns:p="http://schemas.openxmlformats.org/presentationml/2006/main">
  <p:tag name="AS_UNIQUEID" val="1246"/>
  <p:tag name="KSO_WM_BEAUTIFY_FLAG" val=""/>
</p:tagLst>
</file>

<file path=ppt/tags/tag558.xml><?xml version="1.0" encoding="utf-8"?>
<p:tagLst xmlns:p="http://schemas.openxmlformats.org/presentationml/2006/main">
  <p:tag name="AS_UNIQUEID" val="1247"/>
</p:tagLst>
</file>

<file path=ppt/tags/tag559.xml><?xml version="1.0" encoding="utf-8"?>
<p:tagLst xmlns:p="http://schemas.openxmlformats.org/presentationml/2006/main">
  <p:tag name="AS_UNIQUEID" val="1248"/>
  <p:tag name="KSO_WM_BEAUTIFY_FLAG" val=""/>
</p:tagLst>
</file>

<file path=ppt/tags/tag56.xml><?xml version="1.0" encoding="utf-8"?>
<p:tagLst xmlns:p="http://schemas.openxmlformats.org/presentationml/2006/main">
  <p:tag name="AS_UNIQUEID" val="752"/>
</p:tagLst>
</file>

<file path=ppt/tags/tag560.xml><?xml version="1.0" encoding="utf-8"?>
<p:tagLst xmlns:p="http://schemas.openxmlformats.org/presentationml/2006/main">
  <p:tag name="AS_UNIQUEID" val="1249"/>
  <p:tag name="KSO_WM_BEAUTIFY_FLAG" val=""/>
</p:tagLst>
</file>

<file path=ppt/tags/tag561.xml><?xml version="1.0" encoding="utf-8"?>
<p:tagLst xmlns:p="http://schemas.openxmlformats.org/presentationml/2006/main">
  <p:tag name="AS_UNIQUEID" val="1250"/>
  <p:tag name="KSO_WM_BEAUTIFY_FLAG" val=""/>
</p:tagLst>
</file>

<file path=ppt/tags/tag562.xml><?xml version="1.0" encoding="utf-8"?>
<p:tagLst xmlns:p="http://schemas.openxmlformats.org/presentationml/2006/main">
  <p:tag name="AS_UNIQUEID" val="1251"/>
</p:tagLst>
</file>

<file path=ppt/tags/tag563.xml><?xml version="1.0" encoding="utf-8"?>
<p:tagLst xmlns:p="http://schemas.openxmlformats.org/presentationml/2006/main">
  <p:tag name="AS_UNIQUEID" val="1252"/>
  <p:tag name="KSO_WM_BEAUTIFY_FLAG" val=""/>
</p:tagLst>
</file>

<file path=ppt/tags/tag564.xml><?xml version="1.0" encoding="utf-8"?>
<p:tagLst xmlns:p="http://schemas.openxmlformats.org/presentationml/2006/main">
  <p:tag name="AS_UNIQUEID" val="1253"/>
  <p:tag name="KSO_WM_BEAUTIFY_FLAG" val=""/>
  <p:tag name="KSO_WM_UNIT_MEDIACOVER_TEXT" val=""/>
</p:tagLst>
</file>

<file path=ppt/tags/tag565.xml><?xml version="1.0" encoding="utf-8"?>
<p:tagLst xmlns:p="http://schemas.openxmlformats.org/presentationml/2006/main">
  <p:tag name="AS_UNIQUEID" val="1254"/>
</p:tagLst>
</file>

<file path=ppt/tags/tag566.xml><?xml version="1.0" encoding="utf-8"?>
<p:tagLst xmlns:p="http://schemas.openxmlformats.org/presentationml/2006/main">
  <p:tag name="AS_UNIQUEID" val="1255"/>
</p:tagLst>
</file>

<file path=ppt/tags/tag567.xml><?xml version="1.0" encoding="utf-8"?>
<p:tagLst xmlns:p="http://schemas.openxmlformats.org/presentationml/2006/main">
  <p:tag name="AS_UNIQUEID" val="1256"/>
</p:tagLst>
</file>

<file path=ppt/tags/tag568.xml><?xml version="1.0" encoding="utf-8"?>
<p:tagLst xmlns:p="http://schemas.openxmlformats.org/presentationml/2006/main">
  <p:tag name="AS_UNIQUEID" val="1257"/>
</p:tagLst>
</file>

<file path=ppt/tags/tag569.xml><?xml version="1.0" encoding="utf-8"?>
<p:tagLst xmlns:p="http://schemas.openxmlformats.org/presentationml/2006/main">
  <p:tag name="AS_UNIQUEID" val="1258"/>
  <p:tag name="KSO_WM_BEAUTIFY_FLAG" val=""/>
</p:tagLst>
</file>

<file path=ppt/tags/tag57.xml><?xml version="1.0" encoding="utf-8"?>
<p:tagLst xmlns:p="http://schemas.openxmlformats.org/presentationml/2006/main">
  <p:tag name="AS_UNIQUEID" val="753"/>
</p:tagLst>
</file>

<file path=ppt/tags/tag570.xml><?xml version="1.0" encoding="utf-8"?>
<p:tagLst xmlns:p="http://schemas.openxmlformats.org/presentationml/2006/main">
  <p:tag name="AS_UNIQUEID" val="1259"/>
</p:tagLst>
</file>

<file path=ppt/tags/tag571.xml><?xml version="1.0" encoding="utf-8"?>
<p:tagLst xmlns:p="http://schemas.openxmlformats.org/presentationml/2006/main">
  <p:tag name="AS_UNIQUEID" val="1260"/>
  <p:tag name="KSO_WM_BEAUTIFY_FLAG" val=""/>
</p:tagLst>
</file>

<file path=ppt/tags/tag572.xml><?xml version="1.0" encoding="utf-8"?>
<p:tagLst xmlns:p="http://schemas.openxmlformats.org/presentationml/2006/main">
  <p:tag name="AS_UNIQUEID" val="1261"/>
  <p:tag name="KSO_WM_BEAUTIFY_FLAG" val=""/>
</p:tagLst>
</file>

<file path=ppt/tags/tag573.xml><?xml version="1.0" encoding="utf-8"?>
<p:tagLst xmlns:p="http://schemas.openxmlformats.org/presentationml/2006/main">
  <p:tag name="AS_UNIQUEID" val="1262"/>
  <p:tag name="KSO_WM_BEAUTIFY_FLAG" val=""/>
</p:tagLst>
</file>

<file path=ppt/tags/tag574.xml><?xml version="1.0" encoding="utf-8"?>
<p:tagLst xmlns:p="http://schemas.openxmlformats.org/presentationml/2006/main">
  <p:tag name="AS_UNIQUEID" val="1263"/>
  <p:tag name="KSO_WM_BEAUTIFY_FLAG" val=""/>
</p:tagLst>
</file>

<file path=ppt/tags/tag575.xml><?xml version="1.0" encoding="utf-8"?>
<p:tagLst xmlns:p="http://schemas.openxmlformats.org/presentationml/2006/main">
  <p:tag name="AS_UNIQUEID" val="1264"/>
</p:tagLst>
</file>

<file path=ppt/tags/tag576.xml><?xml version="1.0" encoding="utf-8"?>
<p:tagLst xmlns:p="http://schemas.openxmlformats.org/presentationml/2006/main">
  <p:tag name="AS_UNIQUEID" val="1265"/>
</p:tagLst>
</file>

<file path=ppt/tags/tag577.xml><?xml version="1.0" encoding="utf-8"?>
<p:tagLst xmlns:p="http://schemas.openxmlformats.org/presentationml/2006/main">
  <p:tag name="AS_UNIQUEID" val="1266"/>
  <p:tag name="KSO_WM_BEAUTIFY_FLAG" val=""/>
</p:tagLst>
</file>

<file path=ppt/tags/tag578.xml><?xml version="1.0" encoding="utf-8"?>
<p:tagLst xmlns:p="http://schemas.openxmlformats.org/presentationml/2006/main">
  <p:tag name="AS_UNIQUEID" val="1267"/>
  <p:tag name="KSO_WM_BEAUTIFY_FLAG" val=""/>
  <p:tag name="KSO_WM_UNIT_MEDIACOVER_TEXT" val=""/>
</p:tagLst>
</file>

<file path=ppt/tags/tag579.xml><?xml version="1.0" encoding="utf-8"?>
<p:tagLst xmlns:p="http://schemas.openxmlformats.org/presentationml/2006/main">
  <p:tag name="AS_UNIQUEID" val="1268"/>
</p:tagLst>
</file>

<file path=ppt/tags/tag58.xml><?xml version="1.0" encoding="utf-8"?>
<p:tagLst xmlns:p="http://schemas.openxmlformats.org/presentationml/2006/main">
  <p:tag name="AS_UNIQUEID" val="754"/>
</p:tagLst>
</file>

<file path=ppt/tags/tag580.xml><?xml version="1.0" encoding="utf-8"?>
<p:tagLst xmlns:p="http://schemas.openxmlformats.org/presentationml/2006/main">
  <p:tag name="AS_UNIQUEID" val="1269"/>
</p:tagLst>
</file>

<file path=ppt/tags/tag581.xml><?xml version="1.0" encoding="utf-8"?>
<p:tagLst xmlns:p="http://schemas.openxmlformats.org/presentationml/2006/main">
  <p:tag name="AS_UNIQUEID" val="1270"/>
</p:tagLst>
</file>

<file path=ppt/tags/tag582.xml><?xml version="1.0" encoding="utf-8"?>
<p:tagLst xmlns:p="http://schemas.openxmlformats.org/presentationml/2006/main">
  <p:tag name="AS_UNIQUEID" val="1271"/>
</p:tagLst>
</file>

<file path=ppt/tags/tag583.xml><?xml version="1.0" encoding="utf-8"?>
<p:tagLst xmlns:p="http://schemas.openxmlformats.org/presentationml/2006/main">
  <p:tag name="AS_UNIQUEID" val="1272"/>
  <p:tag name="KSO_WM_BEAUTIFY_FLAG" val=""/>
</p:tagLst>
</file>

<file path=ppt/tags/tag584.xml><?xml version="1.0" encoding="utf-8"?>
<p:tagLst xmlns:p="http://schemas.openxmlformats.org/presentationml/2006/main">
  <p:tag name="AS_UNIQUEID" val="1273"/>
</p:tagLst>
</file>

<file path=ppt/tags/tag585.xml><?xml version="1.0" encoding="utf-8"?>
<p:tagLst xmlns:p="http://schemas.openxmlformats.org/presentationml/2006/main">
  <p:tag name="AS_UNIQUEID" val="1274"/>
  <p:tag name="KSO_WM_BEAUTIFY_FLAG" val=""/>
</p:tagLst>
</file>

<file path=ppt/tags/tag586.xml><?xml version="1.0" encoding="utf-8"?>
<p:tagLst xmlns:p="http://schemas.openxmlformats.org/presentationml/2006/main">
  <p:tag name="AS_UNIQUEID" val="1275"/>
  <p:tag name="KSO_WM_BEAUTIFY_FLAG" val=""/>
</p:tagLst>
</file>

<file path=ppt/tags/tag587.xml><?xml version="1.0" encoding="utf-8"?>
<p:tagLst xmlns:p="http://schemas.openxmlformats.org/presentationml/2006/main">
  <p:tag name="AS_UNIQUEID" val="1276"/>
  <p:tag name="KSO_WM_BEAUTIFY_FLAG" val=""/>
</p:tagLst>
</file>

<file path=ppt/tags/tag588.xml><?xml version="1.0" encoding="utf-8"?>
<p:tagLst xmlns:p="http://schemas.openxmlformats.org/presentationml/2006/main">
  <p:tag name="AS_UNIQUEID" val="1277"/>
  <p:tag name="KSO_WM_BEAUTIFY_FLAG" val=""/>
  <p:tag name="KSO_WM_UNIT_MEDIACOVER_TEXT" val=""/>
</p:tagLst>
</file>

<file path=ppt/tags/tag589.xml><?xml version="1.0" encoding="utf-8"?>
<p:tagLst xmlns:p="http://schemas.openxmlformats.org/presentationml/2006/main">
  <p:tag name="AS_UNIQUEID" val="1278"/>
  <p:tag name="KSO_WM_BEAUTIFY_FLAG" val=""/>
</p:tagLst>
</file>

<file path=ppt/tags/tag59.xml><?xml version="1.0" encoding="utf-8"?>
<p:tagLst xmlns:p="http://schemas.openxmlformats.org/presentationml/2006/main">
  <p:tag name="AS_UNIQUEID" val="755"/>
</p:tagLst>
</file>

<file path=ppt/tags/tag590.xml><?xml version="1.0" encoding="utf-8"?>
<p:tagLst xmlns:p="http://schemas.openxmlformats.org/presentationml/2006/main">
  <p:tag name="AS_UNIQUEID" val="1279"/>
  <p:tag name="KSO_WM_BEAUTIFY_FLAG" val=""/>
</p:tagLst>
</file>

<file path=ppt/tags/tag591.xml><?xml version="1.0" encoding="utf-8"?>
<p:tagLst xmlns:p="http://schemas.openxmlformats.org/presentationml/2006/main">
  <p:tag name="AS_UNIQUEID" val="1280"/>
  <p:tag name="KSO_WM_BEAUTIFY_FLAG" val=""/>
</p:tagLst>
</file>

<file path=ppt/tags/tag592.xml><?xml version="1.0" encoding="utf-8"?>
<p:tagLst xmlns:p="http://schemas.openxmlformats.org/presentationml/2006/main">
  <p:tag name="AS_UNIQUEID" val="1281"/>
  <p:tag name="KSO_WM_BEAUTIFY_FLAG" val=""/>
</p:tagLst>
</file>

<file path=ppt/tags/tag593.xml><?xml version="1.0" encoding="utf-8"?>
<p:tagLst xmlns:p="http://schemas.openxmlformats.org/presentationml/2006/main">
  <p:tag name="AS_UNIQUEID" val="1282"/>
  <p:tag name="KSO_WM_BEAUTIFY_FLAG" val=""/>
</p:tagLst>
</file>

<file path=ppt/tags/tag594.xml><?xml version="1.0" encoding="utf-8"?>
<p:tagLst xmlns:p="http://schemas.openxmlformats.org/presentationml/2006/main">
  <p:tag name="AS_UNIQUEID" val="1283"/>
  <p:tag name="KSO_WM_BEAUTIFY_FLAG" val=""/>
</p:tagLst>
</file>

<file path=ppt/tags/tag595.xml><?xml version="1.0" encoding="utf-8"?>
<p:tagLst xmlns:p="http://schemas.openxmlformats.org/presentationml/2006/main">
  <p:tag name="AS_UNIQUEID" val="1284"/>
  <p:tag name="KSO_WM_BEAUTIFY_FLAG" val=""/>
</p:tagLst>
</file>

<file path=ppt/tags/tag596.xml><?xml version="1.0" encoding="utf-8"?>
<p:tagLst xmlns:p="http://schemas.openxmlformats.org/presentationml/2006/main">
  <p:tag name="AS_UNIQUEID" val="1285"/>
</p:tagLst>
</file>

<file path=ppt/tags/tag597.xml><?xml version="1.0" encoding="utf-8"?>
<p:tagLst xmlns:p="http://schemas.openxmlformats.org/presentationml/2006/main">
  <p:tag name="AS_UNIQUEID" val="1286"/>
</p:tagLst>
</file>

<file path=ppt/tags/tag598.xml><?xml version="1.0" encoding="utf-8"?>
<p:tagLst xmlns:p="http://schemas.openxmlformats.org/presentationml/2006/main">
  <p:tag name="AS_UNIQUEID" val="1287"/>
</p:tagLst>
</file>

<file path=ppt/tags/tag599.xml><?xml version="1.0" encoding="utf-8"?>
<p:tagLst xmlns:p="http://schemas.openxmlformats.org/presentationml/2006/main">
  <p:tag name="AS_UNIQUEID" val="1288"/>
  <p:tag name="KSO_WM_BEAUTIFY_FLAG" val=""/>
  <p:tag name="KSO_WM_UNIT_MEDIACOVER_TEXT" val=""/>
</p:tagLst>
</file>

<file path=ppt/tags/tag6.xml><?xml version="1.0" encoding="utf-8"?>
<p:tagLst xmlns:p="http://schemas.openxmlformats.org/presentationml/2006/main">
  <p:tag name="AS_UNIQUEID" val="702"/>
</p:tagLst>
</file>

<file path=ppt/tags/tag60.xml><?xml version="1.0" encoding="utf-8"?>
<p:tagLst xmlns:p="http://schemas.openxmlformats.org/presentationml/2006/main">
  <p:tag name="AS_UNIQUEID" val="756"/>
</p:tagLst>
</file>

<file path=ppt/tags/tag600.xml><?xml version="1.0" encoding="utf-8"?>
<p:tagLst xmlns:p="http://schemas.openxmlformats.org/presentationml/2006/main">
  <p:tag name="AS_UNIQUEID" val="1289"/>
</p:tagLst>
</file>

<file path=ppt/tags/tag601.xml><?xml version="1.0" encoding="utf-8"?>
<p:tagLst xmlns:p="http://schemas.openxmlformats.org/presentationml/2006/main">
  <p:tag name="AS_UNIQUEID" val="1290"/>
  <p:tag name="KSO_WM_BEAUTIFY_FLAG" val=""/>
</p:tagLst>
</file>

<file path=ppt/tags/tag602.xml><?xml version="1.0" encoding="utf-8"?>
<p:tagLst xmlns:p="http://schemas.openxmlformats.org/presentationml/2006/main">
  <p:tag name="AS_UNIQUEID" val="1291"/>
</p:tagLst>
</file>

<file path=ppt/tags/tag603.xml><?xml version="1.0" encoding="utf-8"?>
<p:tagLst xmlns:p="http://schemas.openxmlformats.org/presentationml/2006/main">
  <p:tag name="AS_UNIQUEID" val="1292"/>
  <p:tag name="KSO_WM_BEAUTIFY_FLAG" val=""/>
</p:tagLst>
</file>

<file path=ppt/tags/tag604.xml><?xml version="1.0" encoding="utf-8"?>
<p:tagLst xmlns:p="http://schemas.openxmlformats.org/presentationml/2006/main">
  <p:tag name="AS_UNIQUEID" val="1293"/>
  <p:tag name="KSO_WM_BEAUTIFY_FLAG" val=""/>
</p:tagLst>
</file>

<file path=ppt/tags/tag605.xml><?xml version="1.0" encoding="utf-8"?>
<p:tagLst xmlns:p="http://schemas.openxmlformats.org/presentationml/2006/main">
  <p:tag name="AS_UNIQUEID" val="1294"/>
  <p:tag name="KSO_WM_BEAUTIFY_FLAG" val=""/>
</p:tagLst>
</file>

<file path=ppt/tags/tag606.xml><?xml version="1.0" encoding="utf-8"?>
<p:tagLst xmlns:p="http://schemas.openxmlformats.org/presentationml/2006/main">
  <p:tag name="AS_UNIQUEID" val="1295"/>
</p:tagLst>
</file>

<file path=ppt/tags/tag607.xml><?xml version="1.0" encoding="utf-8"?>
<p:tagLst xmlns:p="http://schemas.openxmlformats.org/presentationml/2006/main">
  <p:tag name="AS_UNIQUEID" val="1296"/>
</p:tagLst>
</file>

<file path=ppt/tags/tag608.xml><?xml version="1.0" encoding="utf-8"?>
<p:tagLst xmlns:p="http://schemas.openxmlformats.org/presentationml/2006/main">
  <p:tag name="AS_UNIQUEID" val="1297"/>
</p:tagLst>
</file>

<file path=ppt/tags/tag609.xml><?xml version="1.0" encoding="utf-8"?>
<p:tagLst xmlns:p="http://schemas.openxmlformats.org/presentationml/2006/main">
  <p:tag name="AS_UNIQUEID" val="1298"/>
  <p:tag name="KSO_WM_BEAUTIFY_FLAG" val=""/>
  <p:tag name="KSO_WM_UNIT_MEDIACOVER_TEXT" val=""/>
</p:tagLst>
</file>

<file path=ppt/tags/tag61.xml><?xml version="1.0" encoding="utf-8"?>
<p:tagLst xmlns:p="http://schemas.openxmlformats.org/presentationml/2006/main">
  <p:tag name="AS_UNIQUEID" val="757"/>
</p:tagLst>
</file>

<file path=ppt/tags/tag610.xml><?xml version="1.0" encoding="utf-8"?>
<p:tagLst xmlns:p="http://schemas.openxmlformats.org/presentationml/2006/main">
  <p:tag name="AS_UNIQUEID" val="1299"/>
  <p:tag name="KSO_WM_BEAUTIFY_FLAG" val=""/>
</p:tagLst>
</file>

<file path=ppt/tags/tag611.xml><?xml version="1.0" encoding="utf-8"?>
<p:tagLst xmlns:p="http://schemas.openxmlformats.org/presentationml/2006/main">
  <p:tag name="AS_UNIQUEID" val="1300"/>
  <p:tag name="KSO_WM_MEDIACOVER_FLAG" val="1"/>
  <p:tag name="KSO_WM_UNIT_MEDIACOVER_BTN_STATE" val="1"/>
  <p:tag name="KSO_WM_UNIT_MEDIACOVER_BTNRECT" val="0*0*0*0"/>
</p:tagLst>
</file>

<file path=ppt/tags/tag612.xml><?xml version="1.0" encoding="utf-8"?>
<p:tagLst xmlns:p="http://schemas.openxmlformats.org/presentationml/2006/main">
  <p:tag name="AS_UNIQUEID" val="1301"/>
</p:tagLst>
</file>

<file path=ppt/tags/tag613.xml><?xml version="1.0" encoding="utf-8"?>
<p:tagLst xmlns:p="http://schemas.openxmlformats.org/presentationml/2006/main">
  <p:tag name="AS_UNIQUEID" val="1302"/>
  <p:tag name="KSO_WM_BEAUTIFY_FLAG" val=""/>
</p:tagLst>
</file>

<file path=ppt/tags/tag614.xml><?xml version="1.0" encoding="utf-8"?>
<p:tagLst xmlns:p="http://schemas.openxmlformats.org/presentationml/2006/main">
  <p:tag name="AS_UNIQUEID" val="1303"/>
</p:tagLst>
</file>

<file path=ppt/tags/tag615.xml><?xml version="1.0" encoding="utf-8"?>
<p:tagLst xmlns:p="http://schemas.openxmlformats.org/presentationml/2006/main">
  <p:tag name="AS_UNIQUEID" val="1304"/>
  <p:tag name="KSO_WM_BEAUTIFY_FLAG" val=""/>
</p:tagLst>
</file>

<file path=ppt/tags/tag616.xml><?xml version="1.0" encoding="utf-8"?>
<p:tagLst xmlns:p="http://schemas.openxmlformats.org/presentationml/2006/main">
  <p:tag name="AS_UNIQUEID" val="1305"/>
  <p:tag name="KSO_WM_BEAUTIFY_FLAG" val=""/>
</p:tagLst>
</file>

<file path=ppt/tags/tag617.xml><?xml version="1.0" encoding="utf-8"?>
<p:tagLst xmlns:p="http://schemas.openxmlformats.org/presentationml/2006/main">
  <p:tag name="AS_UNIQUEID" val="1306"/>
  <p:tag name="KSO_WM_BEAUTIFY_FLAG" val=""/>
</p:tagLst>
</file>

<file path=ppt/tags/tag618.xml><?xml version="1.0" encoding="utf-8"?>
<p:tagLst xmlns:p="http://schemas.openxmlformats.org/presentationml/2006/main">
  <p:tag name="AS_UNIQUEID" val="1307"/>
  <p:tag name="KSO_WM_BEAUTIFY_FLAG" val=""/>
  <p:tag name="KSO_WM_UNIT_MEDIACOVER_TEXT" val=""/>
</p:tagLst>
</file>

<file path=ppt/tags/tag619.xml><?xml version="1.0" encoding="utf-8"?>
<p:tagLst xmlns:p="http://schemas.openxmlformats.org/presentationml/2006/main">
  <p:tag name="AS_UNIQUEID" val="1308"/>
  <p:tag name="KSO_WM_BEAUTIFY_FLAG" val=""/>
  <p:tag name="KSO_WM_UNIT_MEDIACOVER_TEXT" val=""/>
</p:tagLst>
</file>

<file path=ppt/tags/tag62.xml><?xml version="1.0" encoding="utf-8"?>
<p:tagLst xmlns:p="http://schemas.openxmlformats.org/presentationml/2006/main">
  <p:tag name="AS_UNIQUEID" val="758"/>
</p:tagLst>
</file>

<file path=ppt/tags/tag620.xml><?xml version="1.0" encoding="utf-8"?>
<p:tagLst xmlns:p="http://schemas.openxmlformats.org/presentationml/2006/main">
  <p:tag name="AS_UNIQUEID" val="1309"/>
  <p:tag name="KSO_WM_UNIT_MEDIACOVER_TEXT" val=""/>
</p:tagLst>
</file>

<file path=ppt/tags/tag621.xml><?xml version="1.0" encoding="utf-8"?>
<p:tagLst xmlns:p="http://schemas.openxmlformats.org/presentationml/2006/main">
  <p:tag name="AS_UNIQUEID" val="1310"/>
  <p:tag name="KSO_WM_BEAUTIFY_FLAG" val=""/>
</p:tagLst>
</file>

<file path=ppt/tags/tag622.xml><?xml version="1.0" encoding="utf-8"?>
<p:tagLst xmlns:p="http://schemas.openxmlformats.org/presentationml/2006/main">
  <p:tag name="AS_UNIQUEID" val="1311"/>
</p:tagLst>
</file>

<file path=ppt/tags/tag623.xml><?xml version="1.0" encoding="utf-8"?>
<p:tagLst xmlns:p="http://schemas.openxmlformats.org/presentationml/2006/main">
  <p:tag name="AS_UNIQUEID" val="1312"/>
</p:tagLst>
</file>

<file path=ppt/tags/tag624.xml><?xml version="1.0" encoding="utf-8"?>
<p:tagLst xmlns:p="http://schemas.openxmlformats.org/presentationml/2006/main">
  <p:tag name="AS_UNIQUEID" val="1313"/>
  <p:tag name="KSO_WM_BEAUTIFY_FLAG" val=""/>
</p:tagLst>
</file>

<file path=ppt/tags/tag625.xml><?xml version="1.0" encoding="utf-8"?>
<p:tagLst xmlns:p="http://schemas.openxmlformats.org/presentationml/2006/main">
  <p:tag name="AS_UNIQUEID" val="1314"/>
  <p:tag name="KSO_WM_BEAUTIFY_FLAG" val=""/>
</p:tagLst>
</file>

<file path=ppt/tags/tag626.xml><?xml version="1.0" encoding="utf-8"?>
<p:tagLst xmlns:p="http://schemas.openxmlformats.org/presentationml/2006/main">
  <p:tag name="AS_UNIQUEID" val="1315"/>
  <p:tag name="KSO_WM_BEAUTIFY_FLAG" val=""/>
</p:tagLst>
</file>

<file path=ppt/tags/tag627.xml><?xml version="1.0" encoding="utf-8"?>
<p:tagLst xmlns:p="http://schemas.openxmlformats.org/presentationml/2006/main">
  <p:tag name="AS_UNIQUEID" val="1316"/>
  <p:tag name="KSO_WM_BEAUTIFY_FLAG" val=""/>
</p:tagLst>
</file>

<file path=ppt/tags/tag628.xml><?xml version="1.0" encoding="utf-8"?>
<p:tagLst xmlns:p="http://schemas.openxmlformats.org/presentationml/2006/main">
  <p:tag name="AS_UNIQUEID" val="1317"/>
  <p:tag name="KSO_WM_BEAUTIFY_FLAG" val=""/>
</p:tagLst>
</file>

<file path=ppt/tags/tag629.xml><?xml version="1.0" encoding="utf-8"?>
<p:tagLst xmlns:p="http://schemas.openxmlformats.org/presentationml/2006/main">
  <p:tag name="AS_UNIQUEID" val="1318"/>
  <p:tag name="KSO_WM_BEAUTIFY_FLAG" val=""/>
</p:tagLst>
</file>

<file path=ppt/tags/tag63.xml><?xml version="1.0" encoding="utf-8"?>
<p:tagLst xmlns:p="http://schemas.openxmlformats.org/presentationml/2006/main">
  <p:tag name="AS_UNIQUEID" val="759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630.xml><?xml version="1.0" encoding="utf-8"?>
<p:tagLst xmlns:p="http://schemas.openxmlformats.org/presentationml/2006/main">
  <p:tag name="AS_UNIQUEID" val="1319"/>
  <p:tag name="KSO_WM_BEAUTIFY_FLAG" val=""/>
</p:tagLst>
</file>

<file path=ppt/tags/tag631.xml><?xml version="1.0" encoding="utf-8"?>
<p:tagLst xmlns:p="http://schemas.openxmlformats.org/presentationml/2006/main">
  <p:tag name="AS_UNIQUEID" val="1320"/>
  <p:tag name="KSO_WM_BEAUTIFY_FLAG" val=""/>
</p:tagLst>
</file>

<file path=ppt/tags/tag632.xml><?xml version="1.0" encoding="utf-8"?>
<p:tagLst xmlns:p="http://schemas.openxmlformats.org/presentationml/2006/main">
  <p:tag name="AS_UNIQUEID" val="1321"/>
  <p:tag name="KSO_WM_BEAUTIFY_FLAG" val=""/>
</p:tagLst>
</file>

<file path=ppt/tags/tag633.xml><?xml version="1.0" encoding="utf-8"?>
<p:tagLst xmlns:p="http://schemas.openxmlformats.org/presentationml/2006/main">
  <p:tag name="AS_UNIQUEID" val="1322"/>
  <p:tag name="KSO_WM_BEAUTIFY_FLAG" val=""/>
</p:tagLst>
</file>

<file path=ppt/tags/tag634.xml><?xml version="1.0" encoding="utf-8"?>
<p:tagLst xmlns:p="http://schemas.openxmlformats.org/presentationml/2006/main">
  <p:tag name="AS_UNIQUEID" val="1323"/>
  <p:tag name="KSO_WM_BEAUTIFY_FLAG" val=""/>
</p:tagLst>
</file>

<file path=ppt/tags/tag635.xml><?xml version="1.0" encoding="utf-8"?>
<p:tagLst xmlns:p="http://schemas.openxmlformats.org/presentationml/2006/main">
  <p:tag name="AS_UNIQUEID" val="1324"/>
  <p:tag name="KSO_WM_BEAUTIFY_FLAG" val=""/>
</p:tagLst>
</file>

<file path=ppt/tags/tag636.xml><?xml version="1.0" encoding="utf-8"?>
<p:tagLst xmlns:p="http://schemas.openxmlformats.org/presentationml/2006/main">
  <p:tag name="AS_UNIQUEID" val="1325"/>
  <p:tag name="KSO_WM_BEAUTIFY_FLAG" val=""/>
</p:tagLst>
</file>

<file path=ppt/tags/tag637.xml><?xml version="1.0" encoding="utf-8"?>
<p:tagLst xmlns:p="http://schemas.openxmlformats.org/presentationml/2006/main">
  <p:tag name="AS_UNIQUEID" val="1326"/>
  <p:tag name="KSO_WM_BEAUTIFY_FLAG" val=""/>
</p:tagLst>
</file>

<file path=ppt/tags/tag638.xml><?xml version="1.0" encoding="utf-8"?>
<p:tagLst xmlns:p="http://schemas.openxmlformats.org/presentationml/2006/main">
  <p:tag name="AS_UNIQUEID" val="1327"/>
  <p:tag name="KSO_WM_BEAUTIFY_FLAG" val=""/>
</p:tagLst>
</file>

<file path=ppt/tags/tag639.xml><?xml version="1.0" encoding="utf-8"?>
<p:tagLst xmlns:p="http://schemas.openxmlformats.org/presentationml/2006/main">
  <p:tag name="AS_UNIQUEID" val="1328"/>
  <p:tag name="KSO_WM_BEAUTIFY_FLAG" val=""/>
</p:tagLst>
</file>

<file path=ppt/tags/tag64.xml><?xml version="1.0" encoding="utf-8"?>
<p:tagLst xmlns:p="http://schemas.openxmlformats.org/presentationml/2006/main">
  <p:tag name="AS_UNIQUEID" val="760"/>
</p:tagLst>
</file>

<file path=ppt/tags/tag640.xml><?xml version="1.0" encoding="utf-8"?>
<p:tagLst xmlns:p="http://schemas.openxmlformats.org/presentationml/2006/main">
  <p:tag name="AS_UNIQUEID" val="1329"/>
  <p:tag name="KSO_WM_BEAUTIFY_FLAG" val=""/>
</p:tagLst>
</file>

<file path=ppt/tags/tag641.xml><?xml version="1.0" encoding="utf-8"?>
<p:tagLst xmlns:p="http://schemas.openxmlformats.org/presentationml/2006/main">
  <p:tag name="AS_UNIQUEID" val="1330"/>
  <p:tag name="KSO_WM_BEAUTIFY_FLAG" val=""/>
</p:tagLst>
</file>

<file path=ppt/tags/tag642.xml><?xml version="1.0" encoding="utf-8"?>
<p:tagLst xmlns:p="http://schemas.openxmlformats.org/presentationml/2006/main">
  <p:tag name="AS_UNIQUEID" val="1331"/>
  <p:tag name="KSO_WM_BEAUTIFY_FLAG" val=""/>
</p:tagLst>
</file>

<file path=ppt/tags/tag643.xml><?xml version="1.0" encoding="utf-8"?>
<p:tagLst xmlns:p="http://schemas.openxmlformats.org/presentationml/2006/main">
  <p:tag name="AS_UNIQUEID" val="1332"/>
  <p:tag name="KSO_WM_BEAUTIFY_FLAG" val=""/>
</p:tagLst>
</file>

<file path=ppt/tags/tag644.xml><?xml version="1.0" encoding="utf-8"?>
<p:tagLst xmlns:p="http://schemas.openxmlformats.org/presentationml/2006/main">
  <p:tag name="AS_UNIQUEID" val="1333"/>
  <p:tag name="KSO_WM_BEAUTIFY_FLAG" val=""/>
</p:tagLst>
</file>

<file path=ppt/tags/tag645.xml><?xml version="1.0" encoding="utf-8"?>
<p:tagLst xmlns:p="http://schemas.openxmlformats.org/presentationml/2006/main">
  <p:tag name="AS_UNIQUEID" val="1334"/>
</p:tagLst>
</file>

<file path=ppt/tags/tag646.xml><?xml version="1.0" encoding="utf-8"?>
<p:tagLst xmlns:p="http://schemas.openxmlformats.org/presentationml/2006/main">
  <p:tag name="AS_UNIQUEID" val="1335"/>
  <p:tag name="KSO_WM_BEAUTIFY_FLAG" val=""/>
</p:tagLst>
</file>

<file path=ppt/tags/tag647.xml><?xml version="1.0" encoding="utf-8"?>
<p:tagLst xmlns:p="http://schemas.openxmlformats.org/presentationml/2006/main">
  <p:tag name="AS_UNIQUEID" val="1336"/>
  <p:tag name="KSO_WM_BEAUTIFY_FLAG" val=""/>
</p:tagLst>
</file>

<file path=ppt/tags/tag648.xml><?xml version="1.0" encoding="utf-8"?>
<p:tagLst xmlns:p="http://schemas.openxmlformats.org/presentationml/2006/main">
  <p:tag name="AS_UNIQUEID" val="1337"/>
  <p:tag name="KSO_WM_BEAUTIFY_FLAG" val=""/>
</p:tagLst>
</file>

<file path=ppt/tags/tag649.xml><?xml version="1.0" encoding="utf-8"?>
<p:tagLst xmlns:p="http://schemas.openxmlformats.org/presentationml/2006/main">
  <p:tag name="AS_UNIQUEID" val="1338"/>
  <p:tag name="KSO_WM_BEAUTIFY_FLAG" val=""/>
</p:tagLst>
</file>

<file path=ppt/tags/tag65.xml><?xml version="1.0" encoding="utf-8"?>
<p:tagLst xmlns:p="http://schemas.openxmlformats.org/presentationml/2006/main">
  <p:tag name="AS_UNIQUEID" val="761"/>
  <p:tag name="KSO_WM_BEAUTIFY_FLAG" val=""/>
</p:tagLst>
</file>

<file path=ppt/tags/tag650.xml><?xml version="1.0" encoding="utf-8"?>
<p:tagLst xmlns:p="http://schemas.openxmlformats.org/presentationml/2006/main">
  <p:tag name="AS_UNIQUEID" val="1339"/>
  <p:tag name="KSO_WM_BEAUTIFY_FLAG" val=""/>
</p:tagLst>
</file>

<file path=ppt/tags/tag651.xml><?xml version="1.0" encoding="utf-8"?>
<p:tagLst xmlns:p="http://schemas.openxmlformats.org/presentationml/2006/main">
  <p:tag name="AS_UNIQUEID" val="1340"/>
  <p:tag name="KSO_WM_BEAUTIFY_FLAG" val=""/>
</p:tagLst>
</file>

<file path=ppt/tags/tag652.xml><?xml version="1.0" encoding="utf-8"?>
<p:tagLst xmlns:p="http://schemas.openxmlformats.org/presentationml/2006/main">
  <p:tag name="AS_UNIQUEID" val="1341"/>
  <p:tag name="KSO_WM_BEAUTIFY_FLAG" val=""/>
</p:tagLst>
</file>

<file path=ppt/tags/tag653.xml><?xml version="1.0" encoding="utf-8"?>
<p:tagLst xmlns:p="http://schemas.openxmlformats.org/presentationml/2006/main">
  <p:tag name="AS_UNIQUEID" val="1342"/>
  <p:tag name="KSO_WM_BEAUTIFY_FLAG" val=""/>
</p:tagLst>
</file>

<file path=ppt/tags/tag654.xml><?xml version="1.0" encoding="utf-8"?>
<p:tagLst xmlns:p="http://schemas.openxmlformats.org/presentationml/2006/main">
  <p:tag name="AS_UNIQUEID" val="1343"/>
  <p:tag name="KSO_WM_BEAUTIFY_FLAG" val=""/>
</p:tagLst>
</file>

<file path=ppt/tags/tag655.xml><?xml version="1.0" encoding="utf-8"?>
<p:tagLst xmlns:p="http://schemas.openxmlformats.org/presentationml/2006/main">
  <p:tag name="AS_UNIQUEID" val="1344"/>
  <p:tag name="KSO_WM_UNIT_MEDIACOVER_TEXT" val=""/>
</p:tagLst>
</file>

<file path=ppt/tags/tag656.xml><?xml version="1.0" encoding="utf-8"?>
<p:tagLst xmlns:p="http://schemas.openxmlformats.org/presentationml/2006/main">
  <p:tag name="AS_UNIQUEID" val="1345"/>
  <p:tag name="KSO_WM_BEAUTIFY_FLAG" val=""/>
</p:tagLst>
</file>

<file path=ppt/tags/tag657.xml><?xml version="1.0" encoding="utf-8"?>
<p:tagLst xmlns:p="http://schemas.openxmlformats.org/presentationml/2006/main">
  <p:tag name="AS_UNIQUEID" val="1346"/>
</p:tagLst>
</file>

<file path=ppt/tags/tag658.xml><?xml version="1.0" encoding="utf-8"?>
<p:tagLst xmlns:p="http://schemas.openxmlformats.org/presentationml/2006/main">
  <p:tag name="AS_UNIQUEID" val="1347"/>
</p:tagLst>
</file>

<file path=ppt/tags/tag659.xml><?xml version="1.0" encoding="utf-8"?>
<p:tagLst xmlns:p="http://schemas.openxmlformats.org/presentationml/2006/main">
  <p:tag name="AS_UNIQUEID" val="1348"/>
  <p:tag name="KSO_WM_BEAUTIFY_FLAG" val=""/>
</p:tagLst>
</file>

<file path=ppt/tags/tag66.xml><?xml version="1.0" encoding="utf-8"?>
<p:tagLst xmlns:p="http://schemas.openxmlformats.org/presentationml/2006/main">
  <p:tag name="AS_UNIQUEID" val="333"/>
</p:tagLst>
</file>

<file path=ppt/tags/tag660.xml><?xml version="1.0" encoding="utf-8"?>
<p:tagLst xmlns:p="http://schemas.openxmlformats.org/presentationml/2006/main">
  <p:tag name="AS_UNIQUEID" val="1349"/>
  <p:tag name="KSO_WM_BEAUTIFY_FLAG" val=""/>
</p:tagLst>
</file>

<file path=ppt/tags/tag661.xml><?xml version="1.0" encoding="utf-8"?>
<p:tagLst xmlns:p="http://schemas.openxmlformats.org/presentationml/2006/main">
  <p:tag name="AS_UNIQUEID" val="1350"/>
  <p:tag name="KSO_WM_BEAUTIFY_FLAG" val=""/>
</p:tagLst>
</file>

<file path=ppt/tags/tag662.xml><?xml version="1.0" encoding="utf-8"?>
<p:tagLst xmlns:p="http://schemas.openxmlformats.org/presentationml/2006/main">
  <p:tag name="AS_UNIQUEID" val="1351"/>
  <p:tag name="KSO_WM_BEAUTIFY_FLAG" val=""/>
</p:tagLst>
</file>

<file path=ppt/tags/tag663.xml><?xml version="1.0" encoding="utf-8"?>
<p:tagLst xmlns:p="http://schemas.openxmlformats.org/presentationml/2006/main">
  <p:tag name="AS_UNIQUEID" val="1352"/>
  <p:tag name="KSO_WM_BEAUTIFY_FLAG" val=""/>
</p:tagLst>
</file>

<file path=ppt/tags/tag664.xml><?xml version="1.0" encoding="utf-8"?>
<p:tagLst xmlns:p="http://schemas.openxmlformats.org/presentationml/2006/main">
  <p:tag name="AS_UNIQUEID" val="1353"/>
  <p:tag name="KSO_WM_BEAUTIFY_FLAG" val=""/>
</p:tagLst>
</file>

<file path=ppt/tags/tag665.xml><?xml version="1.0" encoding="utf-8"?>
<p:tagLst xmlns:p="http://schemas.openxmlformats.org/presentationml/2006/main">
  <p:tag name="AS_UNIQUEID" val="1354"/>
  <p:tag name="KSO_WM_BEAUTIFY_FLAG" val=""/>
</p:tagLst>
</file>

<file path=ppt/tags/tag666.xml><?xml version="1.0" encoding="utf-8"?>
<p:tagLst xmlns:p="http://schemas.openxmlformats.org/presentationml/2006/main">
  <p:tag name="AS_UNIQUEID" val="1355"/>
  <p:tag name="KSO_WM_BEAUTIFY_FLAG" val=""/>
</p:tagLst>
</file>

<file path=ppt/tags/tag667.xml><?xml version="1.0" encoding="utf-8"?>
<p:tagLst xmlns:p="http://schemas.openxmlformats.org/presentationml/2006/main">
  <p:tag name="AS_UNIQUEID" val="1356"/>
  <p:tag name="KSO_WM_BEAUTIFY_FLAG" val=""/>
</p:tagLst>
</file>

<file path=ppt/tags/tag668.xml><?xml version="1.0" encoding="utf-8"?>
<p:tagLst xmlns:p="http://schemas.openxmlformats.org/presentationml/2006/main">
  <p:tag name="AS_UNIQUEID" val="1357"/>
  <p:tag name="KSO_WM_BEAUTIFY_FLAG" val=""/>
</p:tagLst>
</file>

<file path=ppt/tags/tag669.xml><?xml version="1.0" encoding="utf-8"?>
<p:tagLst xmlns:p="http://schemas.openxmlformats.org/presentationml/2006/main">
  <p:tag name="AS_UNIQUEID" val="1358"/>
  <p:tag name="KSO_WM_BEAUTIFY_FLAG" val=""/>
</p:tagLst>
</file>

<file path=ppt/tags/tag67.xml><?xml version="1.0" encoding="utf-8"?>
<p:tagLst xmlns:p="http://schemas.openxmlformats.org/presentationml/2006/main">
  <p:tag name="AS_UNIQUEID" val="762"/>
</p:tagLst>
</file>

<file path=ppt/tags/tag670.xml><?xml version="1.0" encoding="utf-8"?>
<p:tagLst xmlns:p="http://schemas.openxmlformats.org/presentationml/2006/main">
  <p:tag name="AS_UNIQUEID" val="1359"/>
  <p:tag name="KSO_WM_BEAUTIFY_FLAG" val=""/>
</p:tagLst>
</file>

<file path=ppt/tags/tag671.xml><?xml version="1.0" encoding="utf-8"?>
<p:tagLst xmlns:p="http://schemas.openxmlformats.org/presentationml/2006/main">
  <p:tag name="AS_UNIQUEID" val="1360"/>
  <p:tag name="KSO_WM_BEAUTIFY_FLAG" val=""/>
</p:tagLst>
</file>

<file path=ppt/tags/tag672.xml><?xml version="1.0" encoding="utf-8"?>
<p:tagLst xmlns:p="http://schemas.openxmlformats.org/presentationml/2006/main">
  <p:tag name="AS_UNIQUEID" val="1361"/>
  <p:tag name="KSO_WM_BEAUTIFY_FLAG" val=""/>
</p:tagLst>
</file>

<file path=ppt/tags/tag673.xml><?xml version="1.0" encoding="utf-8"?>
<p:tagLst xmlns:p="http://schemas.openxmlformats.org/presentationml/2006/main">
  <p:tag name="AS_UNIQUEID" val="1362"/>
  <p:tag name="KSO_WM_BEAUTIFY_FLAG" val=""/>
</p:tagLst>
</file>

<file path=ppt/tags/tag674.xml><?xml version="1.0" encoding="utf-8"?>
<p:tagLst xmlns:p="http://schemas.openxmlformats.org/presentationml/2006/main">
  <p:tag name="AS_UNIQUEID" val="1363"/>
  <p:tag name="KSO_WM_BEAUTIFY_FLAG" val=""/>
</p:tagLst>
</file>

<file path=ppt/tags/tag675.xml><?xml version="1.0" encoding="utf-8"?>
<p:tagLst xmlns:p="http://schemas.openxmlformats.org/presentationml/2006/main">
  <p:tag name="AS_UNIQUEID" val="1364"/>
  <p:tag name="KSO_WM_BEAUTIFY_FLAG" val=""/>
</p:tagLst>
</file>

<file path=ppt/tags/tag676.xml><?xml version="1.0" encoding="utf-8"?>
<p:tagLst xmlns:p="http://schemas.openxmlformats.org/presentationml/2006/main">
  <p:tag name="AS_UNIQUEID" val="1365"/>
  <p:tag name="KSO_WM_BEAUTIFY_FLAG" val=""/>
</p:tagLst>
</file>

<file path=ppt/tags/tag677.xml><?xml version="1.0" encoding="utf-8"?>
<p:tagLst xmlns:p="http://schemas.openxmlformats.org/presentationml/2006/main">
  <p:tag name="AS_UNIQUEID" val="1366"/>
  <p:tag name="KSO_WM_BEAUTIFY_FLAG" val=""/>
</p:tagLst>
</file>

<file path=ppt/tags/tag678.xml><?xml version="1.0" encoding="utf-8"?>
<p:tagLst xmlns:p="http://schemas.openxmlformats.org/presentationml/2006/main">
  <p:tag name="AS_UNIQUEID" val="1367"/>
  <p:tag name="KSO_WM_BEAUTIFY_FLAG" val=""/>
</p:tagLst>
</file>

<file path=ppt/tags/tag679.xml><?xml version="1.0" encoding="utf-8"?>
<p:tagLst xmlns:p="http://schemas.openxmlformats.org/presentationml/2006/main">
  <p:tag name="AS_UNIQUEID" val="1368"/>
  <p:tag name="KSO_WM_BEAUTIFY_FLAG" val=""/>
</p:tagLst>
</file>

<file path=ppt/tags/tag68.xml><?xml version="1.0" encoding="utf-8"?>
<p:tagLst xmlns:p="http://schemas.openxmlformats.org/presentationml/2006/main">
  <p:tag name="AS_UNIQUEID" val="763"/>
</p:tagLst>
</file>

<file path=ppt/tags/tag680.xml><?xml version="1.0" encoding="utf-8"?>
<p:tagLst xmlns:p="http://schemas.openxmlformats.org/presentationml/2006/main">
  <p:tag name="AS_UNIQUEID" val="1369"/>
</p:tagLst>
</file>

<file path=ppt/tags/tag681.xml><?xml version="1.0" encoding="utf-8"?>
<p:tagLst xmlns:p="http://schemas.openxmlformats.org/presentationml/2006/main">
  <p:tag name="AS_UNIQUEID" val="1370"/>
  <p:tag name="KSO_WM_BEAUTIFY_FLAG" val=""/>
</p:tagLst>
</file>

<file path=ppt/tags/tag682.xml><?xml version="1.0" encoding="utf-8"?>
<p:tagLst xmlns:p="http://schemas.openxmlformats.org/presentationml/2006/main">
  <p:tag name="AS_UNIQUEID" val="1371"/>
  <p:tag name="KSO_WM_BEAUTIFY_FLAG" val=""/>
</p:tagLst>
</file>

<file path=ppt/tags/tag683.xml><?xml version="1.0" encoding="utf-8"?>
<p:tagLst xmlns:p="http://schemas.openxmlformats.org/presentationml/2006/main">
  <p:tag name="AS_UNIQUEID" val="1372"/>
  <p:tag name="KSO_WM_BEAUTIFY_FLAG" val=""/>
</p:tagLst>
</file>

<file path=ppt/tags/tag684.xml><?xml version="1.0" encoding="utf-8"?>
<p:tagLst xmlns:p="http://schemas.openxmlformats.org/presentationml/2006/main">
  <p:tag name="AS_UNIQUEID" val="1373"/>
  <p:tag name="KSO_WM_BEAUTIFY_FLAG" val=""/>
</p:tagLst>
</file>

<file path=ppt/tags/tag685.xml><?xml version="1.0" encoding="utf-8"?>
<p:tagLst xmlns:p="http://schemas.openxmlformats.org/presentationml/2006/main">
  <p:tag name="AS_UNIQUEID" val="1374"/>
  <p:tag name="KSO_WM_BEAUTIFY_FLAG" val=""/>
</p:tagLst>
</file>

<file path=ppt/tags/tag686.xml><?xml version="1.0" encoding="utf-8"?>
<p:tagLst xmlns:p="http://schemas.openxmlformats.org/presentationml/2006/main">
  <p:tag name="AS_UNIQUEID" val="1375"/>
  <p:tag name="KSO_WM_BEAUTIFY_FLAG" val=""/>
</p:tagLst>
</file>

<file path=ppt/tags/tag687.xml><?xml version="1.0" encoding="utf-8"?>
<p:tagLst xmlns:p="http://schemas.openxmlformats.org/presentationml/2006/main">
  <p:tag name="AS_UNIQUEID" val="1376"/>
  <p:tag name="KSO_WM_BEAUTIFY_FLAG" val=""/>
</p:tagLst>
</file>

<file path=ppt/tags/tag688.xml><?xml version="1.0" encoding="utf-8"?>
<p:tagLst xmlns:p="http://schemas.openxmlformats.org/presentationml/2006/main">
  <p:tag name="AS_UNIQUEID" val="1377"/>
  <p:tag name="KSO_WM_BEAUTIFY_FLAG" val=""/>
</p:tagLst>
</file>

<file path=ppt/tags/tag689.xml><?xml version="1.0" encoding="utf-8"?>
<p:tagLst xmlns:p="http://schemas.openxmlformats.org/presentationml/2006/main">
  <p:tag name="AS_UNIQUEID" val="1378"/>
  <p:tag name="KSO_WM_BEAUTIFY_FLAG" val=""/>
</p:tagLst>
</file>

<file path=ppt/tags/tag69.xml><?xml version="1.0" encoding="utf-8"?>
<p:tagLst xmlns:p="http://schemas.openxmlformats.org/presentationml/2006/main">
  <p:tag name="AS_UNIQUEID" val="764"/>
</p:tagLst>
</file>

<file path=ppt/tags/tag690.xml><?xml version="1.0" encoding="utf-8"?>
<p:tagLst xmlns:p="http://schemas.openxmlformats.org/presentationml/2006/main">
  <p:tag name="AS_UNIQUEID" val="1379"/>
  <p:tag name="KSO_WM_BEAUTIFY_FLAG" val=""/>
  <p:tag name="KSO_WM_UNIT_MEDIACOVER_TEXT" val=""/>
</p:tagLst>
</file>

<file path=ppt/tags/tag691.xml><?xml version="1.0" encoding="utf-8"?>
<p:tagLst xmlns:p="http://schemas.openxmlformats.org/presentationml/2006/main">
  <p:tag name="AS_UNIQUEID" val="1380"/>
  <p:tag name="KSO_WM_BEAUTIFY_FLAG" val=""/>
  <p:tag name="KSO_WM_UNIT_MEDIACOVER_TEXT" val=""/>
</p:tagLst>
</file>

<file path=ppt/tags/tag692.xml><?xml version="1.0" encoding="utf-8"?>
<p:tagLst xmlns:p="http://schemas.openxmlformats.org/presentationml/2006/main">
  <p:tag name="AS_UNIQUEID" val="1381"/>
  <p:tag name="KSO_WM_BEAUTIFY_FLAG" val=""/>
</p:tagLst>
</file>

<file path=ppt/tags/tag693.xml><?xml version="1.0" encoding="utf-8"?>
<p:tagLst xmlns:p="http://schemas.openxmlformats.org/presentationml/2006/main">
  <p:tag name="AS_UNIQUEID" val="1382"/>
</p:tagLst>
</file>

<file path=ppt/tags/tag694.xml><?xml version="1.0" encoding="utf-8"?>
<p:tagLst xmlns:p="http://schemas.openxmlformats.org/presentationml/2006/main">
  <p:tag name="AS_UNIQUEID" val="1383"/>
</p:tagLst>
</file>

<file path=ppt/tags/tag695.xml><?xml version="1.0" encoding="utf-8"?>
<p:tagLst xmlns:p="http://schemas.openxmlformats.org/presentationml/2006/main">
  <p:tag name="AS_UNIQUEID" val="1384"/>
</p:tagLst>
</file>

<file path=ppt/tags/tag696.xml><?xml version="1.0" encoding="utf-8"?>
<p:tagLst xmlns:p="http://schemas.openxmlformats.org/presentationml/2006/main">
  <p:tag name="AS_UNIQUEID" val="1385"/>
  <p:tag name="KSO_WM_BEAUTIFY_FLAG" val=""/>
  <p:tag name="KSO_WM_UNIT_MEDIACOVER_TEXT" val=""/>
</p:tagLst>
</file>

<file path=ppt/tags/tag697.xml><?xml version="1.0" encoding="utf-8"?>
<p:tagLst xmlns:p="http://schemas.openxmlformats.org/presentationml/2006/main">
  <p:tag name="AS_UNIQUEID" val="1386"/>
</p:tagLst>
</file>

<file path=ppt/tags/tag698.xml><?xml version="1.0" encoding="utf-8"?>
<p:tagLst xmlns:p="http://schemas.openxmlformats.org/presentationml/2006/main">
  <p:tag name="AS_UNIQUEID" val="1387"/>
  <p:tag name="KSO_WM_BEAUTIFY_FLAG" val=""/>
</p:tagLst>
</file>

<file path=ppt/tags/tag699.xml><?xml version="1.0" encoding="utf-8"?>
<p:tagLst xmlns:p="http://schemas.openxmlformats.org/presentationml/2006/main">
  <p:tag name="AS_UNIQUEID" val="1388"/>
</p:tagLst>
</file>

<file path=ppt/tags/tag7.xml><?xml version="1.0" encoding="utf-8"?>
<p:tagLst xmlns:p="http://schemas.openxmlformats.org/presentationml/2006/main">
  <p:tag name="AS_UNIQUEID" val="703"/>
</p:tagLst>
</file>

<file path=ppt/tags/tag70.xml><?xml version="1.0" encoding="utf-8"?>
<p:tagLst xmlns:p="http://schemas.openxmlformats.org/presentationml/2006/main">
  <p:tag name="AS_UNIQUEID" val="765"/>
  <p:tag name="KSO_WM_BEAUTIFY_FLAG" val=""/>
</p:tagLst>
</file>

<file path=ppt/tags/tag700.xml><?xml version="1.0" encoding="utf-8"?>
<p:tagLst xmlns:p="http://schemas.openxmlformats.org/presentationml/2006/main">
  <p:tag name="AS_UNIQUEID" val="1389"/>
  <p:tag name="KSO_WM_BEAUTIFY_FLAG" val=""/>
</p:tagLst>
</file>

<file path=ppt/tags/tag701.xml><?xml version="1.0" encoding="utf-8"?>
<p:tagLst xmlns:p="http://schemas.openxmlformats.org/presentationml/2006/main">
  <p:tag name="AS_UNIQUEID" val="1390"/>
  <p:tag name="KSO_WM_BEAUTIFY_FLAG" val=""/>
</p:tagLst>
</file>

<file path=ppt/tags/tag702.xml><?xml version="1.0" encoding="utf-8"?>
<p:tagLst xmlns:p="http://schemas.openxmlformats.org/presentationml/2006/main">
  <p:tag name="AS_UNIQUEID" val="1391"/>
  <p:tag name="KSO_WM_BEAUTIFY_FLAG" val=""/>
</p:tagLst>
</file>

<file path=ppt/tags/tag703.xml><?xml version="1.0" encoding="utf-8"?>
<p:tagLst xmlns:p="http://schemas.openxmlformats.org/presentationml/2006/main">
  <p:tag name="AS_UNIQUEID" val="1392"/>
  <p:tag name="KSO_WM_UNIT_MEDIACOVER_TEXT" val=""/>
</p:tagLst>
</file>

<file path=ppt/tags/tag704.xml><?xml version="1.0" encoding="utf-8"?>
<p:tagLst xmlns:p="http://schemas.openxmlformats.org/presentationml/2006/main">
  <p:tag name="AS_UNIQUEID" val="1393"/>
  <p:tag name="KSO_WM_UNIT_MEDIACOVER_TEXT" val=""/>
</p:tagLst>
</file>

<file path=ppt/tags/tag705.xml><?xml version="1.0" encoding="utf-8"?>
<p:tagLst xmlns:p="http://schemas.openxmlformats.org/presentationml/2006/main">
  <p:tag name="AS_UNIQUEID" val="1394"/>
  <p:tag name="KSO_WM_BEAUTIFY_FLAG" val=""/>
</p:tagLst>
</file>

<file path=ppt/tags/tag706.xml><?xml version="1.0" encoding="utf-8"?>
<p:tagLst xmlns:p="http://schemas.openxmlformats.org/presentationml/2006/main">
  <p:tag name="AS_UNIQUEID" val="1395"/>
</p:tagLst>
</file>

<file path=ppt/tags/tag707.xml><?xml version="1.0" encoding="utf-8"?>
<p:tagLst xmlns:p="http://schemas.openxmlformats.org/presentationml/2006/main">
  <p:tag name="AS_UNIQUEID" val="1396"/>
</p:tagLst>
</file>

<file path=ppt/tags/tag708.xml><?xml version="1.0" encoding="utf-8"?>
<p:tagLst xmlns:p="http://schemas.openxmlformats.org/presentationml/2006/main">
  <p:tag name="AS_UNIQUEID" val="1397"/>
</p:tagLst>
</file>

<file path=ppt/tags/tag709.xml><?xml version="1.0" encoding="utf-8"?>
<p:tagLst xmlns:p="http://schemas.openxmlformats.org/presentationml/2006/main">
  <p:tag name="AS_UNIQUEID" val="1398"/>
  <p:tag name="KSO_WM_BEAUTIFY_FLAG" val=""/>
  <p:tag name="KSO_WM_UNIT_MEDIACOVER_TEXT" val=""/>
</p:tagLst>
</file>

<file path=ppt/tags/tag71.xml><?xml version="1.0" encoding="utf-8"?>
<p:tagLst xmlns:p="http://schemas.openxmlformats.org/presentationml/2006/main">
  <p:tag name="AS_UNIQUEID" val="766"/>
  <p:tag name="KSO_WM_BEAUTIFY_FLAG" val=""/>
</p:tagLst>
</file>

<file path=ppt/tags/tag710.xml><?xml version="1.0" encoding="utf-8"?>
<p:tagLst xmlns:p="http://schemas.openxmlformats.org/presentationml/2006/main">
  <p:tag name="AS_UNIQUEID" val="1399"/>
</p:tagLst>
</file>

<file path=ppt/tags/tag711.xml><?xml version="1.0" encoding="utf-8"?>
<p:tagLst xmlns:p="http://schemas.openxmlformats.org/presentationml/2006/main">
  <p:tag name="AS_UNIQUEID" val="1400"/>
  <p:tag name="KSO_WM_BEAUTIFY_FLAG" val=""/>
</p:tagLst>
</file>

<file path=ppt/tags/tag712.xml><?xml version="1.0" encoding="utf-8"?>
<p:tagLst xmlns:p="http://schemas.openxmlformats.org/presentationml/2006/main">
  <p:tag name="AS_UNIQUEID" val="1401"/>
</p:tagLst>
</file>

<file path=ppt/tags/tag713.xml><?xml version="1.0" encoding="utf-8"?>
<p:tagLst xmlns:p="http://schemas.openxmlformats.org/presentationml/2006/main">
  <p:tag name="AS_UNIQUEID" val="1402"/>
  <p:tag name="KSO_WM_BEAUTIFY_FLAG" val=""/>
</p:tagLst>
</file>

<file path=ppt/tags/tag714.xml><?xml version="1.0" encoding="utf-8"?>
<p:tagLst xmlns:p="http://schemas.openxmlformats.org/presentationml/2006/main">
  <p:tag name="AS_UNIQUEID" val="1403"/>
  <p:tag name="KSO_WM_BEAUTIFY_FLAG" val=""/>
</p:tagLst>
</file>

<file path=ppt/tags/tag715.xml><?xml version="1.0" encoding="utf-8"?>
<p:tagLst xmlns:p="http://schemas.openxmlformats.org/presentationml/2006/main">
  <p:tag name="AS_UNIQUEID" val="1404"/>
  <p:tag name="KSO_WM_BEAUTIFY_FLAG" val=""/>
</p:tagLst>
</file>

<file path=ppt/tags/tag716.xml><?xml version="1.0" encoding="utf-8"?>
<p:tagLst xmlns:p="http://schemas.openxmlformats.org/presentationml/2006/main">
  <p:tag name="AS_UNIQUEID" val="1405"/>
  <p:tag name="KSO_WM_UNIT_MEDIACOVER_TEXT" val=""/>
</p:tagLst>
</file>

<file path=ppt/tags/tag717.xml><?xml version="1.0" encoding="utf-8"?>
<p:tagLst xmlns:p="http://schemas.openxmlformats.org/presentationml/2006/main">
  <p:tag name="AS_UNIQUEID" val="1406"/>
  <p:tag name="KSO_WM_BEAUTIFY_FLAG" val=""/>
</p:tagLst>
</file>

<file path=ppt/tags/tag718.xml><?xml version="1.0" encoding="utf-8"?>
<p:tagLst xmlns:p="http://schemas.openxmlformats.org/presentationml/2006/main">
  <p:tag name="AS_UNIQUEID" val="1407"/>
</p:tagLst>
</file>

<file path=ppt/tags/tag719.xml><?xml version="1.0" encoding="utf-8"?>
<p:tagLst xmlns:p="http://schemas.openxmlformats.org/presentationml/2006/main">
  <p:tag name="AS_UNIQUEID" val="1408"/>
</p:tagLst>
</file>

<file path=ppt/tags/tag72.xml><?xml version="1.0" encoding="utf-8"?>
<p:tagLst xmlns:p="http://schemas.openxmlformats.org/presentationml/2006/main">
  <p:tag name="AS_UNIQUEID" val="767"/>
  <p:tag name="KSO_WM_BEAUTIFY_FLAG" val=""/>
</p:tagLst>
</file>

<file path=ppt/tags/tag720.xml><?xml version="1.0" encoding="utf-8"?>
<p:tagLst xmlns:p="http://schemas.openxmlformats.org/presentationml/2006/main">
  <p:tag name="AS_UNIQUEID" val="1409"/>
</p:tagLst>
</file>

<file path=ppt/tags/tag721.xml><?xml version="1.0" encoding="utf-8"?>
<p:tagLst xmlns:p="http://schemas.openxmlformats.org/presentationml/2006/main">
  <p:tag name="AS_UNIQUEID" val="1410"/>
  <p:tag name="KSO_WM_BEAUTIFY_FLAG" val=""/>
  <p:tag name="KSO_WM_UNIT_MEDIACOVER_TEXT" val=""/>
</p:tagLst>
</file>

<file path=ppt/tags/tag722.xml><?xml version="1.0" encoding="utf-8"?>
<p:tagLst xmlns:p="http://schemas.openxmlformats.org/presentationml/2006/main">
  <p:tag name="AS_UNIQUEID" val="1411"/>
</p:tagLst>
</file>

<file path=ppt/tags/tag723.xml><?xml version="1.0" encoding="utf-8"?>
<p:tagLst xmlns:p="http://schemas.openxmlformats.org/presentationml/2006/main">
  <p:tag name="AS_UNIQUEID" val="1412"/>
</p:tagLst>
</file>

<file path=ppt/tags/tag724.xml><?xml version="1.0" encoding="utf-8"?>
<p:tagLst xmlns:p="http://schemas.openxmlformats.org/presentationml/2006/main">
  <p:tag name="AS_UNIQUEID" val="1413"/>
  <p:tag name="KSO_WM_BEAUTIFY_FLAG" val=""/>
</p:tagLst>
</file>

<file path=ppt/tags/tag725.xml><?xml version="1.0" encoding="utf-8"?>
<p:tagLst xmlns:p="http://schemas.openxmlformats.org/presentationml/2006/main">
  <p:tag name="AS_UNIQUEID" val="1414"/>
</p:tagLst>
</file>

<file path=ppt/tags/tag726.xml><?xml version="1.0" encoding="utf-8"?>
<p:tagLst xmlns:p="http://schemas.openxmlformats.org/presentationml/2006/main">
  <p:tag name="AS_UNIQUEID" val="1415"/>
  <p:tag name="KSO_WM_BEAUTIFY_FLAG" val=""/>
</p:tagLst>
</file>

<file path=ppt/tags/tag727.xml><?xml version="1.0" encoding="utf-8"?>
<p:tagLst xmlns:p="http://schemas.openxmlformats.org/presentationml/2006/main">
  <p:tag name="AS_UNIQUEID" val="1416"/>
  <p:tag name="KSO_WM_BEAUTIFY_FLAG" val=""/>
</p:tagLst>
</file>

<file path=ppt/tags/tag728.xml><?xml version="1.0" encoding="utf-8"?>
<p:tagLst xmlns:p="http://schemas.openxmlformats.org/presentationml/2006/main">
  <p:tag name="AS_UNIQUEID" val="1417"/>
  <p:tag name="KSO_WM_BEAUTIFY_FLAG" val=""/>
</p:tagLst>
</file>

<file path=ppt/tags/tag729.xml><?xml version="1.0" encoding="utf-8"?>
<p:tagLst xmlns:p="http://schemas.openxmlformats.org/presentationml/2006/main">
  <p:tag name="AS_UNIQUEID" val="1418"/>
  <p:tag name="KSO_WM_UNIT_MEDIACOVER_TEXT" val=""/>
</p:tagLst>
</file>

<file path=ppt/tags/tag73.xml><?xml version="1.0" encoding="utf-8"?>
<p:tagLst xmlns:p="http://schemas.openxmlformats.org/presentationml/2006/main">
  <p:tag name="AS_UNIQUEID" val="768"/>
</p:tagLst>
</file>

<file path=ppt/tags/tag730.xml><?xml version="1.0" encoding="utf-8"?>
<p:tagLst xmlns:p="http://schemas.openxmlformats.org/presentationml/2006/main">
  <p:tag name="AS_UNIQUEID" val="1419"/>
</p:tagLst>
</file>

<file path=ppt/tags/tag731.xml><?xml version="1.0" encoding="utf-8"?>
<p:tagLst xmlns:p="http://schemas.openxmlformats.org/presentationml/2006/main">
  <p:tag name="AS_UNIQUEID" val="1420"/>
</p:tagLst>
</file>

<file path=ppt/tags/tag732.xml><?xml version="1.0" encoding="utf-8"?>
<p:tagLst xmlns:p="http://schemas.openxmlformats.org/presentationml/2006/main">
  <p:tag name="AS_UNIQUEID" val="1421"/>
  <p:tag name="KSO_WM_UNIT_MEDIACOVER_TEXT" val=""/>
</p:tagLst>
</file>

<file path=ppt/tags/tag733.xml><?xml version="1.0" encoding="utf-8"?>
<p:tagLst xmlns:p="http://schemas.openxmlformats.org/presentationml/2006/main">
  <p:tag name="AS_UNIQUEID" val="1422"/>
  <p:tag name="KSO_WM_UNIT_MEDIACOVER_TEXT" val=""/>
</p:tagLst>
</file>

<file path=ppt/tags/tag734.xml><?xml version="1.0" encoding="utf-8"?>
<p:tagLst xmlns:p="http://schemas.openxmlformats.org/presentationml/2006/main">
  <p:tag name="AS_UNIQUEID" val="1423"/>
  <p:tag name="KSO_WM_BEAUTIFY_FLAG" val=""/>
</p:tagLst>
</file>

<file path=ppt/tags/tag735.xml><?xml version="1.0" encoding="utf-8"?>
<p:tagLst xmlns:p="http://schemas.openxmlformats.org/presentationml/2006/main">
  <p:tag name="AS_UNIQUEID" val="1424"/>
</p:tagLst>
</file>

<file path=ppt/tags/tag736.xml><?xml version="1.0" encoding="utf-8"?>
<p:tagLst xmlns:p="http://schemas.openxmlformats.org/presentationml/2006/main">
  <p:tag name="AS_UNIQUEID" val="1425"/>
</p:tagLst>
</file>

<file path=ppt/tags/tag737.xml><?xml version="1.0" encoding="utf-8"?>
<p:tagLst xmlns:p="http://schemas.openxmlformats.org/presentationml/2006/main">
  <p:tag name="AS_UNIQUEID" val="1426"/>
</p:tagLst>
</file>

<file path=ppt/tags/tag738.xml><?xml version="1.0" encoding="utf-8"?>
<p:tagLst xmlns:p="http://schemas.openxmlformats.org/presentationml/2006/main">
  <p:tag name="AS_UNIQUEID" val="1427"/>
  <p:tag name="KSO_WM_BEAUTIFY_FLAG" val=""/>
  <p:tag name="KSO_WM_UNIT_MEDIACOVER_TEXT" val=""/>
</p:tagLst>
</file>

<file path=ppt/tags/tag739.xml><?xml version="1.0" encoding="utf-8"?>
<p:tagLst xmlns:p="http://schemas.openxmlformats.org/presentationml/2006/main">
  <p:tag name="AS_UNIQUEID" val="1428"/>
</p:tagLst>
</file>

<file path=ppt/tags/tag74.xml><?xml version="1.0" encoding="utf-8"?>
<p:tagLst xmlns:p="http://schemas.openxmlformats.org/presentationml/2006/main">
  <p:tag name="AS_UNIQUEID" val="769"/>
</p:tagLst>
</file>

<file path=ppt/tags/tag740.xml><?xml version="1.0" encoding="utf-8"?>
<p:tagLst xmlns:p="http://schemas.openxmlformats.org/presentationml/2006/main">
  <p:tag name="AS_UNIQUEID" val="1429"/>
  <p:tag name="KSO_WM_BEAUTIFY_FLAG" val=""/>
</p:tagLst>
</file>

<file path=ppt/tags/tag741.xml><?xml version="1.0" encoding="utf-8"?>
<p:tagLst xmlns:p="http://schemas.openxmlformats.org/presentationml/2006/main">
  <p:tag name="AS_UNIQUEID" val="1430"/>
</p:tagLst>
</file>

<file path=ppt/tags/tag742.xml><?xml version="1.0" encoding="utf-8"?>
<p:tagLst xmlns:p="http://schemas.openxmlformats.org/presentationml/2006/main">
  <p:tag name="AS_UNIQUEID" val="1431"/>
  <p:tag name="KSO_WM_BEAUTIFY_FLAG" val=""/>
</p:tagLst>
</file>

<file path=ppt/tags/tag743.xml><?xml version="1.0" encoding="utf-8"?>
<p:tagLst xmlns:p="http://schemas.openxmlformats.org/presentationml/2006/main">
  <p:tag name="AS_UNIQUEID" val="1432"/>
  <p:tag name="KSO_WM_BEAUTIFY_FLAG" val=""/>
</p:tagLst>
</file>

<file path=ppt/tags/tag744.xml><?xml version="1.0" encoding="utf-8"?>
<p:tagLst xmlns:p="http://schemas.openxmlformats.org/presentationml/2006/main">
  <p:tag name="AS_UNIQUEID" val="1433"/>
  <p:tag name="KSO_WM_BEAUTIFY_FLAG" val=""/>
</p:tagLst>
</file>

<file path=ppt/tags/tag745.xml><?xml version="1.0" encoding="utf-8"?>
<p:tagLst xmlns:p="http://schemas.openxmlformats.org/presentationml/2006/main">
  <p:tag name="AS_UNIQUEID" val="1434"/>
  <p:tag name="KSO_WM_UNIT_MEDIACOVER_TEXT" val=""/>
</p:tagLst>
</file>

<file path=ppt/tags/tag746.xml><?xml version="1.0" encoding="utf-8"?>
<p:tagLst xmlns:p="http://schemas.openxmlformats.org/presentationml/2006/main">
  <p:tag name="AS_UNIQUEID" val="1435"/>
</p:tagLst>
</file>

<file path=ppt/tags/tag747.xml><?xml version="1.0" encoding="utf-8"?>
<p:tagLst xmlns:p="http://schemas.openxmlformats.org/presentationml/2006/main">
  <p:tag name="AS_UNIQUEID" val="1436"/>
  <p:tag name="KSO_WM_UNIT_MEDIACOVER_TEXT" val=""/>
</p:tagLst>
</file>

<file path=ppt/tags/tag748.xml><?xml version="1.0" encoding="utf-8"?>
<p:tagLst xmlns:p="http://schemas.openxmlformats.org/presentationml/2006/main">
  <p:tag name="AS_UNIQUEID" val="1437"/>
</p:tagLst>
</file>

<file path=ppt/tags/tag749.xml><?xml version="1.0" encoding="utf-8"?>
<p:tagLst xmlns:p="http://schemas.openxmlformats.org/presentationml/2006/main">
  <p:tag name="AS_UNIQUEID" val="1438"/>
  <p:tag name="KSO_WM_UNIT_MEDIACOVER_TEXT" val=""/>
</p:tagLst>
</file>

<file path=ppt/tags/tag75.xml><?xml version="1.0" encoding="utf-8"?>
<p:tagLst xmlns:p="http://schemas.openxmlformats.org/presentationml/2006/main">
  <p:tag name="AS_UNIQUEID" val="770"/>
</p:tagLst>
</file>

<file path=ppt/tags/tag750.xml><?xml version="1.0" encoding="utf-8"?>
<p:tagLst xmlns:p="http://schemas.openxmlformats.org/presentationml/2006/main">
  <p:tag name="AS_UNIQUEID" val="1439"/>
</p:tagLst>
</file>

<file path=ppt/tags/tag751.xml><?xml version="1.0" encoding="utf-8"?>
<p:tagLst xmlns:p="http://schemas.openxmlformats.org/presentationml/2006/main">
  <p:tag name="AS_UNIQUEID" val="1440"/>
  <p:tag name="KSO_WM_UNIT_MEDIACOVER_TEXT" val=""/>
</p:tagLst>
</file>

<file path=ppt/tags/tag752.xml><?xml version="1.0" encoding="utf-8"?>
<p:tagLst xmlns:p="http://schemas.openxmlformats.org/presentationml/2006/main">
  <p:tag name="AS_UNIQUEID" val="1441"/>
  <p:tag name="KSO_WM_BEAUTIFY_FLAG" val=""/>
</p:tagLst>
</file>

<file path=ppt/tags/tag753.xml><?xml version="1.0" encoding="utf-8"?>
<p:tagLst xmlns:p="http://schemas.openxmlformats.org/presentationml/2006/main">
  <p:tag name="AS_UNIQUEID" val="1442"/>
</p:tagLst>
</file>

<file path=ppt/tags/tag754.xml><?xml version="1.0" encoding="utf-8"?>
<p:tagLst xmlns:p="http://schemas.openxmlformats.org/presentationml/2006/main">
  <p:tag name="AS_UNIQUEID" val="1443"/>
</p:tagLst>
</file>

<file path=ppt/tags/tag755.xml><?xml version="1.0" encoding="utf-8"?>
<p:tagLst xmlns:p="http://schemas.openxmlformats.org/presentationml/2006/main">
  <p:tag name="AS_UNIQUEID" val="1444"/>
</p:tagLst>
</file>

<file path=ppt/tags/tag756.xml><?xml version="1.0" encoding="utf-8"?>
<p:tagLst xmlns:p="http://schemas.openxmlformats.org/presentationml/2006/main">
  <p:tag name="AS_UNIQUEID" val="1445"/>
  <p:tag name="KSO_WM_BEAUTIFY_FLAG" val=""/>
  <p:tag name="KSO_WM_UNIT_MEDIACOVER_TEXT" val=""/>
</p:tagLst>
</file>

<file path=ppt/tags/tag757.xml><?xml version="1.0" encoding="utf-8"?>
<p:tagLst xmlns:p="http://schemas.openxmlformats.org/presentationml/2006/main">
  <p:tag name="AS_UNIQUEID" val="1446"/>
</p:tagLst>
</file>

<file path=ppt/tags/tag758.xml><?xml version="1.0" encoding="utf-8"?>
<p:tagLst xmlns:p="http://schemas.openxmlformats.org/presentationml/2006/main">
  <p:tag name="AS_UNIQUEID" val="1447"/>
  <p:tag name="KSO_WM_BEAUTIFY_FLAG" val=""/>
</p:tagLst>
</file>

<file path=ppt/tags/tag759.xml><?xml version="1.0" encoding="utf-8"?>
<p:tagLst xmlns:p="http://schemas.openxmlformats.org/presentationml/2006/main">
  <p:tag name="AS_UNIQUEID" val="1448"/>
</p:tagLst>
</file>

<file path=ppt/tags/tag76.xml><?xml version="1.0" encoding="utf-8"?>
<p:tagLst xmlns:p="http://schemas.openxmlformats.org/presentationml/2006/main">
  <p:tag name="AS_UNIQUEID" val="771"/>
</p:tagLst>
</file>

<file path=ppt/tags/tag760.xml><?xml version="1.0" encoding="utf-8"?>
<p:tagLst xmlns:p="http://schemas.openxmlformats.org/presentationml/2006/main">
  <p:tag name="AS_UNIQUEID" val="1449"/>
  <p:tag name="KSO_WM_BEAUTIFY_FLAG" val=""/>
</p:tagLst>
</file>

<file path=ppt/tags/tag761.xml><?xml version="1.0" encoding="utf-8"?>
<p:tagLst xmlns:p="http://schemas.openxmlformats.org/presentationml/2006/main">
  <p:tag name="AS_UNIQUEID" val="1450"/>
  <p:tag name="KSO_WM_BEAUTIFY_FLAG" val=""/>
</p:tagLst>
</file>

<file path=ppt/tags/tag762.xml><?xml version="1.0" encoding="utf-8"?>
<p:tagLst xmlns:p="http://schemas.openxmlformats.org/presentationml/2006/main">
  <p:tag name="AS_UNIQUEID" val="1451"/>
  <p:tag name="KSO_WM_BEAUTIFY_FLAG" val=""/>
</p:tagLst>
</file>

<file path=ppt/tags/tag763.xml><?xml version="1.0" encoding="utf-8"?>
<p:tagLst xmlns:p="http://schemas.openxmlformats.org/presentationml/2006/main">
  <p:tag name="AS_UNIQUEID" val="1452"/>
  <p:tag name="KSO_WM_BEAUTIFY_FLAG" val=""/>
</p:tagLst>
</file>

<file path=ppt/tags/tag764.xml><?xml version="1.0" encoding="utf-8"?>
<p:tagLst xmlns:p="http://schemas.openxmlformats.org/presentationml/2006/main">
  <p:tag name="AS_UNIQUEID" val="1453"/>
</p:tagLst>
</file>

<file path=ppt/tags/tag765.xml><?xml version="1.0" encoding="utf-8"?>
<p:tagLst xmlns:p="http://schemas.openxmlformats.org/presentationml/2006/main">
  <p:tag name="AS_UNIQUEID" val="1454"/>
</p:tagLst>
</file>

<file path=ppt/tags/tag766.xml><?xml version="1.0" encoding="utf-8"?>
<p:tagLst xmlns:p="http://schemas.openxmlformats.org/presentationml/2006/main">
  <p:tag name="AS_UNIQUEID" val="1455"/>
</p:tagLst>
</file>

<file path=ppt/tags/tag767.xml><?xml version="1.0" encoding="utf-8"?>
<p:tagLst xmlns:p="http://schemas.openxmlformats.org/presentationml/2006/main">
  <p:tag name="AS_UNIQUEID" val="1456"/>
</p:tagLst>
</file>

<file path=ppt/tags/tag768.xml><?xml version="1.0" encoding="utf-8"?>
<p:tagLst xmlns:p="http://schemas.openxmlformats.org/presentationml/2006/main">
  <p:tag name="AS_UNIQUEID" val="1457"/>
</p:tagLst>
</file>

<file path=ppt/tags/tag769.xml><?xml version="1.0" encoding="utf-8"?>
<p:tagLst xmlns:p="http://schemas.openxmlformats.org/presentationml/2006/main">
  <p:tag name="AS_UNIQUEID" val="1458"/>
  <p:tag name="KSO_WM_BEAUTIFY_FLAG" val=""/>
  <p:tag name="KSO_WM_UNIT_MEDIACOVER_TEXT" val=""/>
</p:tagLst>
</file>

<file path=ppt/tags/tag77.xml><?xml version="1.0" encoding="utf-8"?>
<p:tagLst xmlns:p="http://schemas.openxmlformats.org/presentationml/2006/main">
  <p:tag name="AS_UNIQUEID" val="772"/>
  <p:tag name="KSO_WM_BEAUTIFY_FLAG" val=""/>
</p:tagLst>
</file>

<file path=ppt/tags/tag770.xml><?xml version="1.0" encoding="utf-8"?>
<p:tagLst xmlns:p="http://schemas.openxmlformats.org/presentationml/2006/main">
  <p:tag name="AS_UNIQUEID" val="1459"/>
</p:tagLst>
</file>

<file path=ppt/tags/tag771.xml><?xml version="1.0" encoding="utf-8"?>
<p:tagLst xmlns:p="http://schemas.openxmlformats.org/presentationml/2006/main">
  <p:tag name="AS_UNIQUEID" val="1460"/>
  <p:tag name="KSO_WM_BEAUTIFY_FLAG" val=""/>
</p:tagLst>
</file>

<file path=ppt/tags/tag772.xml><?xml version="1.0" encoding="utf-8"?>
<p:tagLst xmlns:p="http://schemas.openxmlformats.org/presentationml/2006/main">
  <p:tag name="AS_UNIQUEID" val="1461"/>
</p:tagLst>
</file>

<file path=ppt/tags/tag773.xml><?xml version="1.0" encoding="utf-8"?>
<p:tagLst xmlns:p="http://schemas.openxmlformats.org/presentationml/2006/main">
  <p:tag name="AS_UNIQUEID" val="1462"/>
  <p:tag name="KSO_WM_BEAUTIFY_FLAG" val=""/>
</p:tagLst>
</file>

<file path=ppt/tags/tag774.xml><?xml version="1.0" encoding="utf-8"?>
<p:tagLst xmlns:p="http://schemas.openxmlformats.org/presentationml/2006/main">
  <p:tag name="AS_UNIQUEID" val="1463"/>
  <p:tag name="KSO_WM_BEAUTIFY_FLAG" val=""/>
</p:tagLst>
</file>

<file path=ppt/tags/tag775.xml><?xml version="1.0" encoding="utf-8"?>
<p:tagLst xmlns:p="http://schemas.openxmlformats.org/presentationml/2006/main">
  <p:tag name="AS_UNIQUEID" val="1464"/>
  <p:tag name="KSO_WM_BEAUTIFY_FLAG" val=""/>
</p:tagLst>
</file>

<file path=ppt/tags/tag776.xml><?xml version="1.0" encoding="utf-8"?>
<p:tagLst xmlns:p="http://schemas.openxmlformats.org/presentationml/2006/main">
  <p:tag name="AS_UNIQUEID" val="1465"/>
  <p:tag name="KSO_WM_UNIT_TABLE_BEAUTIFY" val="smartTable{2283432a-7842-45eb-b46e-960d53ca543d}"/>
  <p:tag name="TABLE_ENDDRAG_ORIGIN_RECT" val="890*372"/>
  <p:tag name="TABLE_ENDDRAG_RECT" val="60*128*890*372"/>
</p:tagLst>
</file>

<file path=ppt/tags/tag777.xml><?xml version="1.0" encoding="utf-8"?>
<p:tagLst xmlns:p="http://schemas.openxmlformats.org/presentationml/2006/main">
  <p:tag name="AS_UNIQUEID" val="1466"/>
  <p:tag name="KSO_WM_BEAUTIFY_FLAG" val=""/>
</p:tagLst>
</file>

<file path=ppt/tags/tag778.xml><?xml version="1.0" encoding="utf-8"?>
<p:tagLst xmlns:p="http://schemas.openxmlformats.org/presentationml/2006/main">
  <p:tag name="AS_UNIQUEID" val="1467"/>
</p:tagLst>
</file>

<file path=ppt/tags/tag779.xml><?xml version="1.0" encoding="utf-8"?>
<p:tagLst xmlns:p="http://schemas.openxmlformats.org/presentationml/2006/main">
  <p:tag name="AS_UNIQUEID" val="1468"/>
</p:tagLst>
</file>

<file path=ppt/tags/tag78.xml><?xml version="1.0" encoding="utf-8"?>
<p:tagLst xmlns:p="http://schemas.openxmlformats.org/presentationml/2006/main">
  <p:tag name="AS_UNIQUEID" val="333"/>
  <p:tag name="KSO_WM_BEAUTIFY_FLAG" val=""/>
</p:tagLst>
</file>

<file path=ppt/tags/tag780.xml><?xml version="1.0" encoding="utf-8"?>
<p:tagLst xmlns:p="http://schemas.openxmlformats.org/presentationml/2006/main">
  <p:tag name="AS_UNIQUEID" val="1469"/>
</p:tagLst>
</file>

<file path=ppt/tags/tag781.xml><?xml version="1.0" encoding="utf-8"?>
<p:tagLst xmlns:p="http://schemas.openxmlformats.org/presentationml/2006/main">
  <p:tag name="AS_UNIQUEID" val="1470"/>
  <p:tag name="KSO_WM_BEAUTIFY_FLAG" val=""/>
  <p:tag name="KSO_WM_UNIT_MEDIACOVER_TEXT" val=""/>
</p:tagLst>
</file>

<file path=ppt/tags/tag782.xml><?xml version="1.0" encoding="utf-8"?>
<p:tagLst xmlns:p="http://schemas.openxmlformats.org/presentationml/2006/main">
  <p:tag name="AS_UNIQUEID" val="1471"/>
</p:tagLst>
</file>

<file path=ppt/tags/tag783.xml><?xml version="1.0" encoding="utf-8"?>
<p:tagLst xmlns:p="http://schemas.openxmlformats.org/presentationml/2006/main">
  <p:tag name="AS_UNIQUEID" val="1472"/>
  <p:tag name="KSO_WM_BEAUTIFY_FLAG" val=""/>
</p:tagLst>
</file>

<file path=ppt/tags/tag784.xml><?xml version="1.0" encoding="utf-8"?>
<p:tagLst xmlns:p="http://schemas.openxmlformats.org/presentationml/2006/main">
  <p:tag name="AS_UNIQUEID" val="1473"/>
</p:tagLst>
</file>

<file path=ppt/tags/tag785.xml><?xml version="1.0" encoding="utf-8"?>
<p:tagLst xmlns:p="http://schemas.openxmlformats.org/presentationml/2006/main">
  <p:tag name="AS_UNIQUEID" val="1474"/>
  <p:tag name="KSO_WM_BEAUTIFY_FLAG" val=""/>
</p:tagLst>
</file>

<file path=ppt/tags/tag786.xml><?xml version="1.0" encoding="utf-8"?>
<p:tagLst xmlns:p="http://schemas.openxmlformats.org/presentationml/2006/main">
  <p:tag name="AS_UNIQUEID" val="1475"/>
  <p:tag name="KSO_WM_BEAUTIFY_FLAG" val=""/>
</p:tagLst>
</file>

<file path=ppt/tags/tag787.xml><?xml version="1.0" encoding="utf-8"?>
<p:tagLst xmlns:p="http://schemas.openxmlformats.org/presentationml/2006/main">
  <p:tag name="AS_UNIQUEID" val="1476"/>
  <p:tag name="KSO_WM_BEAUTIFY_FLAG" val=""/>
</p:tagLst>
</file>

<file path=ppt/tags/tag788.xml><?xml version="1.0" encoding="utf-8"?>
<p:tagLst xmlns:p="http://schemas.openxmlformats.org/presentationml/2006/main">
  <p:tag name="AS_UNIQUEID" val="1477"/>
  <p:tag name="KSO_WM_BEAUTIFY_FLAG" val=""/>
</p:tagLst>
</file>

<file path=ppt/tags/tag789.xml><?xml version="1.0" encoding="utf-8"?>
<p:tagLst xmlns:p="http://schemas.openxmlformats.org/presentationml/2006/main">
  <p:tag name="AS_UNIQUEID" val="1478"/>
</p:tagLst>
</file>

<file path=ppt/tags/tag79.xml><?xml version="1.0" encoding="utf-8"?>
<p:tagLst xmlns:p="http://schemas.openxmlformats.org/presentationml/2006/main">
  <p:tag name="AS_UNIQUEID" val="773"/>
</p:tagLst>
</file>

<file path=ppt/tags/tag790.xml><?xml version="1.0" encoding="utf-8"?>
<p:tagLst xmlns:p="http://schemas.openxmlformats.org/presentationml/2006/main">
  <p:tag name="AS_UNIQUEID" val="1479"/>
</p:tagLst>
</file>

<file path=ppt/tags/tag791.xml><?xml version="1.0" encoding="utf-8"?>
<p:tagLst xmlns:p="http://schemas.openxmlformats.org/presentationml/2006/main">
  <p:tag name="AS_UNIQUEID" val="1480"/>
</p:tagLst>
</file>

<file path=ppt/tags/tag792.xml><?xml version="1.0" encoding="utf-8"?>
<p:tagLst xmlns:p="http://schemas.openxmlformats.org/presentationml/2006/main">
  <p:tag name="AS_UNIQUEID" val="1481"/>
  <p:tag name="KSO_WM_BEAUTIFY_FLAG" val=""/>
  <p:tag name="KSO_WM_UNIT_MEDIACOVER_TEXT" val=""/>
</p:tagLst>
</file>

<file path=ppt/tags/tag793.xml><?xml version="1.0" encoding="utf-8"?>
<p:tagLst xmlns:p="http://schemas.openxmlformats.org/presentationml/2006/main">
  <p:tag name="AS_UNIQUEID" val="1482"/>
  <p:tag name="KSO_WM_MEDIACOVER_FLAG" val="1"/>
  <p:tag name="KSO_WM_UNIT_MEDIACOVER_BTN_STATE" val="1"/>
  <p:tag name="KSO_WM_UNIT_MEDIACOVER_BTNRECT" val="0*0*0*0"/>
</p:tagLst>
</file>

<file path=ppt/tags/tag794.xml><?xml version="1.0" encoding="utf-8"?>
<p:tagLst xmlns:p="http://schemas.openxmlformats.org/presentationml/2006/main">
  <p:tag name="AS_UNIQUEID" val="1483"/>
</p:tagLst>
</file>

<file path=ppt/tags/tag795.xml><?xml version="1.0" encoding="utf-8"?>
<p:tagLst xmlns:p="http://schemas.openxmlformats.org/presentationml/2006/main">
  <p:tag name="AS_UNIQUEID" val="1484"/>
  <p:tag name="KSO_WM_BEAUTIFY_FLAG" val=""/>
</p:tagLst>
</file>

<file path=ppt/tags/tag796.xml><?xml version="1.0" encoding="utf-8"?>
<p:tagLst xmlns:p="http://schemas.openxmlformats.org/presentationml/2006/main">
  <p:tag name="AS_UNIQUEID" val="1485"/>
  <p:tag name="KSO_WM_BEAUTIFY_FLAG" val=""/>
</p:tagLst>
</file>

<file path=ppt/tags/tag797.xml><?xml version="1.0" encoding="utf-8"?>
<p:tagLst xmlns:p="http://schemas.openxmlformats.org/presentationml/2006/main">
  <p:tag name="AS_UNIQUEID" val="1486"/>
  <p:tag name="KSO_WM_BEAUTIFY_FLAG" val=""/>
</p:tagLst>
</file>

<file path=ppt/tags/tag798.xml><?xml version="1.0" encoding="utf-8"?>
<p:tagLst xmlns:p="http://schemas.openxmlformats.org/presentationml/2006/main">
  <p:tag name="AS_UNIQUEID" val="1487"/>
  <p:tag name="KSO_WM_BEAUTIFY_FLAG" val=""/>
</p:tagLst>
</file>

<file path=ppt/tags/tag799.xml><?xml version="1.0" encoding="utf-8"?>
<p:tagLst xmlns:p="http://schemas.openxmlformats.org/presentationml/2006/main">
  <p:tag name="AS_UNIQUEID" val="1488"/>
  <p:tag name="KSO_WM_BEAUTIFY_FLAG" val=""/>
</p:tagLst>
</file>

<file path=ppt/tags/tag8.xml><?xml version="1.0" encoding="utf-8"?>
<p:tagLst xmlns:p="http://schemas.openxmlformats.org/presentationml/2006/main">
  <p:tag name="AS_UNIQUEID" val="704"/>
</p:tagLst>
</file>

<file path=ppt/tags/tag80.xml><?xml version="1.0" encoding="utf-8"?>
<p:tagLst xmlns:p="http://schemas.openxmlformats.org/presentationml/2006/main">
  <p:tag name="AS_UNIQUEID" val="774"/>
</p:tagLst>
</file>

<file path=ppt/tags/tag800.xml><?xml version="1.0" encoding="utf-8"?>
<p:tagLst xmlns:p="http://schemas.openxmlformats.org/presentationml/2006/main">
  <p:tag name="AS_UNIQUEID" val="1489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01.xml><?xml version="1.0" encoding="utf-8"?>
<p:tagLst xmlns:p="http://schemas.openxmlformats.org/presentationml/2006/main">
  <p:tag name="AS_UNIQUEID" val="149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02.xml><?xml version="1.0" encoding="utf-8"?>
<p:tagLst xmlns:p="http://schemas.openxmlformats.org/presentationml/2006/main">
  <p:tag name="AS_UNIQUEID" val="149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03.xml><?xml version="1.0" encoding="utf-8"?>
<p:tagLst xmlns:p="http://schemas.openxmlformats.org/presentationml/2006/main">
  <p:tag name="AS_UNIQUEID" val="1492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04.xml><?xml version="1.0" encoding="utf-8"?>
<p:tagLst xmlns:p="http://schemas.openxmlformats.org/presentationml/2006/main">
  <p:tag name="AS_UNIQUEID" val="1493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05.xml><?xml version="1.0" encoding="utf-8"?>
<p:tagLst xmlns:p="http://schemas.openxmlformats.org/presentationml/2006/main">
  <p:tag name="AS_UNIQUEID" val="149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06.xml><?xml version="1.0" encoding="utf-8"?>
<p:tagLst xmlns:p="http://schemas.openxmlformats.org/presentationml/2006/main">
  <p:tag name="AS_UNIQUEID" val="149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07.xml><?xml version="1.0" encoding="utf-8"?>
<p:tagLst xmlns:p="http://schemas.openxmlformats.org/presentationml/2006/main">
  <p:tag name="AS_UNIQUEID" val="149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08.xml><?xml version="1.0" encoding="utf-8"?>
<p:tagLst xmlns:p="http://schemas.openxmlformats.org/presentationml/2006/main">
  <p:tag name="AS_UNIQUEID" val="149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09.xml><?xml version="1.0" encoding="utf-8"?>
<p:tagLst xmlns:p="http://schemas.openxmlformats.org/presentationml/2006/main">
  <p:tag name="AS_UNIQUEID" val="149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1.xml><?xml version="1.0" encoding="utf-8"?>
<p:tagLst xmlns:p="http://schemas.openxmlformats.org/presentationml/2006/main">
  <p:tag name="AS_UNIQUEID" val="775"/>
</p:tagLst>
</file>

<file path=ppt/tags/tag810.xml><?xml version="1.0" encoding="utf-8"?>
<p:tagLst xmlns:p="http://schemas.openxmlformats.org/presentationml/2006/main">
  <p:tag name="AS_UNIQUEID" val="1499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11.xml><?xml version="1.0" encoding="utf-8"?>
<p:tagLst xmlns:p="http://schemas.openxmlformats.org/presentationml/2006/main">
  <p:tag name="AS_UNIQUEID" val="150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12.xml><?xml version="1.0" encoding="utf-8"?>
<p:tagLst xmlns:p="http://schemas.openxmlformats.org/presentationml/2006/main">
  <p:tag name="AS_UNIQUEID" val="150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13.xml><?xml version="1.0" encoding="utf-8"?>
<p:tagLst xmlns:p="http://schemas.openxmlformats.org/presentationml/2006/main">
  <p:tag name="AS_UNIQUEID" val="1502"/>
  <p:tag name="KSO_WM_BEAUTIFY_FLAG" val=""/>
  <p:tag name="KSO_WM_UNIT_MEDIACOVER_TEXT" val=""/>
</p:tagLst>
</file>

<file path=ppt/tags/tag814.xml><?xml version="1.0" encoding="utf-8"?>
<p:tagLst xmlns:p="http://schemas.openxmlformats.org/presentationml/2006/main">
  <p:tag name="AS_UNIQUEID" val="1503"/>
</p:tagLst>
</file>

<file path=ppt/tags/tag815.xml><?xml version="1.0" encoding="utf-8"?>
<p:tagLst xmlns:p="http://schemas.openxmlformats.org/presentationml/2006/main">
  <p:tag name="AS_UNIQUEID" val="1504"/>
</p:tagLst>
</file>

<file path=ppt/tags/tag816.xml><?xml version="1.0" encoding="utf-8"?>
<p:tagLst xmlns:p="http://schemas.openxmlformats.org/presentationml/2006/main">
  <p:tag name="AS_UNIQUEID" val="1505"/>
  <p:tag name="KSO_WM_BEAUTIFY_FLAG" val=""/>
  <p:tag name="KSO_WM_UNIT_MEDIACOVER_TEXT" val=""/>
</p:tagLst>
</file>

<file path=ppt/tags/tag817.xml><?xml version="1.0" encoding="utf-8"?>
<p:tagLst xmlns:p="http://schemas.openxmlformats.org/presentationml/2006/main">
  <p:tag name="AS_UNIQUEID" val="1506"/>
</p:tagLst>
</file>

<file path=ppt/tags/tag818.xml><?xml version="1.0" encoding="utf-8"?>
<p:tagLst xmlns:p="http://schemas.openxmlformats.org/presentationml/2006/main">
  <p:tag name="AS_UNIQUEID" val="1507"/>
  <p:tag name="KSO_WM_BEAUTIFY_FLAG" val=""/>
</p:tagLst>
</file>

<file path=ppt/tags/tag819.xml><?xml version="1.0" encoding="utf-8"?>
<p:tagLst xmlns:p="http://schemas.openxmlformats.org/presentationml/2006/main">
  <p:tag name="AS_UNIQUEID" val="1508"/>
</p:tagLst>
</file>

<file path=ppt/tags/tag82.xml><?xml version="1.0" encoding="utf-8"?>
<p:tagLst xmlns:p="http://schemas.openxmlformats.org/presentationml/2006/main">
  <p:tag name="AS_UNIQUEID" val="776"/>
</p:tagLst>
</file>

<file path=ppt/tags/tag820.xml><?xml version="1.0" encoding="utf-8"?>
<p:tagLst xmlns:p="http://schemas.openxmlformats.org/presentationml/2006/main">
  <p:tag name="AS_UNIQUEID" val="1509"/>
</p:tagLst>
</file>

<file path=ppt/tags/tag821.xml><?xml version="1.0" encoding="utf-8"?>
<p:tagLst xmlns:p="http://schemas.openxmlformats.org/presentationml/2006/main">
  <p:tag name="AS_UNIQUEID" val="1510"/>
</p:tagLst>
</file>

<file path=ppt/tags/tag822.xml><?xml version="1.0" encoding="utf-8"?>
<p:tagLst xmlns:p="http://schemas.openxmlformats.org/presentationml/2006/main">
  <p:tag name="AS_UNIQUEID" val="1511"/>
</p:tagLst>
</file>

<file path=ppt/tags/tag823.xml><?xml version="1.0" encoding="utf-8"?>
<p:tagLst xmlns:p="http://schemas.openxmlformats.org/presentationml/2006/main">
  <p:tag name="AS_UNIQUEID" val="1512"/>
  <p:tag name="KSO_WM_BEAUTIFY_FLAG" val=""/>
</p:tagLst>
</file>

<file path=ppt/tags/tag824.xml><?xml version="1.0" encoding="utf-8"?>
<p:tagLst xmlns:p="http://schemas.openxmlformats.org/presentationml/2006/main">
  <p:tag name="AS_UNIQUEID" val="1513"/>
</p:tagLst>
</file>

<file path=ppt/tags/tag825.xml><?xml version="1.0" encoding="utf-8"?>
<p:tagLst xmlns:p="http://schemas.openxmlformats.org/presentationml/2006/main">
  <p:tag name="AS_UNIQUEID" val="1514"/>
</p:tagLst>
</file>

<file path=ppt/tags/tag826.xml><?xml version="1.0" encoding="utf-8"?>
<p:tagLst xmlns:p="http://schemas.openxmlformats.org/presentationml/2006/main">
  <p:tag name="AS_UNIQUEID" val="1515"/>
</p:tagLst>
</file>

<file path=ppt/tags/tag827.xml><?xml version="1.0" encoding="utf-8"?>
<p:tagLst xmlns:p="http://schemas.openxmlformats.org/presentationml/2006/main">
  <p:tag name="AS_UNIQUEID" val="1516"/>
</p:tagLst>
</file>

<file path=ppt/tags/tag828.xml><?xml version="1.0" encoding="utf-8"?>
<p:tagLst xmlns:p="http://schemas.openxmlformats.org/presentationml/2006/main">
  <p:tag name="AS_UNIQUEID" val="1517"/>
  <p:tag name="KSO_WM_BEAUTIFY_FLAG" val=""/>
</p:tagLst>
</file>

<file path=ppt/tags/tag829.xml><?xml version="1.0" encoding="utf-8"?>
<p:tagLst xmlns:p="http://schemas.openxmlformats.org/presentationml/2006/main">
  <p:tag name="AS_UNIQUEID" val="1518"/>
</p:tagLst>
</file>

<file path=ppt/tags/tag83.xml><?xml version="1.0" encoding="utf-8"?>
<p:tagLst xmlns:p="http://schemas.openxmlformats.org/presentationml/2006/main">
  <p:tag name="AS_UNIQUEID" val="777"/>
</p:tagLst>
</file>

<file path=ppt/tags/tag830.xml><?xml version="1.0" encoding="utf-8"?>
<p:tagLst xmlns:p="http://schemas.openxmlformats.org/presentationml/2006/main">
  <p:tag name="AS_UNIQUEID" val="1519"/>
</p:tagLst>
</file>

<file path=ppt/tags/tag831.xml><?xml version="1.0" encoding="utf-8"?>
<p:tagLst xmlns:p="http://schemas.openxmlformats.org/presentationml/2006/main">
  <p:tag name="AS_UNIQUEID" val="1520"/>
  <p:tag name="KSO_WM_BEAUTIFY_FLAG" val=""/>
</p:tagLst>
</file>

<file path=ppt/tags/tag832.xml><?xml version="1.0" encoding="utf-8"?>
<p:tagLst xmlns:p="http://schemas.openxmlformats.org/presentationml/2006/main">
  <p:tag name="AS_UNIQUEID" val="1521"/>
</p:tagLst>
</file>

<file path=ppt/tags/tag833.xml><?xml version="1.0" encoding="utf-8"?>
<p:tagLst xmlns:p="http://schemas.openxmlformats.org/presentationml/2006/main">
  <p:tag name="AS_UNIQUEID" val="1522"/>
  <p:tag name="KSO_WM_BEAUTIFY_FLAG" val=""/>
</p:tagLst>
</file>

<file path=ppt/tags/tag834.xml><?xml version="1.0" encoding="utf-8"?>
<p:tagLst xmlns:p="http://schemas.openxmlformats.org/presentationml/2006/main">
  <p:tag name="AS_UNIQUEID" val="1523"/>
  <p:tag name="KSO_WM_BEAUTIFY_FLAG" val=""/>
</p:tagLst>
</file>

<file path=ppt/tags/tag835.xml><?xml version="1.0" encoding="utf-8"?>
<p:tagLst xmlns:p="http://schemas.openxmlformats.org/presentationml/2006/main">
  <p:tag name="AS_UNIQUEID" val="1524"/>
  <p:tag name="KSO_WM_BEAUTIFY_FLAG" val=""/>
</p:tagLst>
</file>

<file path=ppt/tags/tag836.xml><?xml version="1.0" encoding="utf-8"?>
<p:tagLst xmlns:p="http://schemas.openxmlformats.org/presentationml/2006/main">
  <p:tag name="AS_UNIQUEID" val="1525"/>
</p:tagLst>
</file>

<file path=ppt/tags/tag837.xml><?xml version="1.0" encoding="utf-8"?>
<p:tagLst xmlns:p="http://schemas.openxmlformats.org/presentationml/2006/main">
  <p:tag name="AS_UNIQUEID" val="1526"/>
  <p:tag name="KSO_WM_BEAUTIFY_FLAG" val=""/>
</p:tagLst>
</file>

<file path=ppt/tags/tag838.xml><?xml version="1.0" encoding="utf-8"?>
<p:tagLst xmlns:p="http://schemas.openxmlformats.org/presentationml/2006/main">
  <p:tag name="AS_UNIQUEID" val="1527"/>
  <p:tag name="KSO_WM_BEAUTIFY_FLAG" val=""/>
</p:tagLst>
</file>

<file path=ppt/tags/tag839.xml><?xml version="1.0" encoding="utf-8"?>
<p:tagLst xmlns:p="http://schemas.openxmlformats.org/presentationml/2006/main">
  <p:tag name="AS_UNIQUEID" val="1528"/>
  <p:tag name="KSO_WM_BEAUTIFY_FLAG" val=""/>
</p:tagLst>
</file>

<file path=ppt/tags/tag84.xml><?xml version="1.0" encoding="utf-8"?>
<p:tagLst xmlns:p="http://schemas.openxmlformats.org/presentationml/2006/main">
  <p:tag name="AS_UNIQUEID" val="778"/>
</p:tagLst>
</file>

<file path=ppt/tags/tag840.xml><?xml version="1.0" encoding="utf-8"?>
<p:tagLst xmlns:p="http://schemas.openxmlformats.org/presentationml/2006/main">
  <p:tag name="AS_UNIQUEID" val="1529"/>
  <p:tag name="KSO_WM_BEAUTIFY_FLAG" val=""/>
</p:tagLst>
</file>

<file path=ppt/tags/tag841.xml><?xml version="1.0" encoding="utf-8"?>
<p:tagLst xmlns:p="http://schemas.openxmlformats.org/presentationml/2006/main">
  <p:tag name="AS_UNIQUEID" val="1530"/>
  <p:tag name="KSO_WM_BEAUTIFY_FLAG" val=""/>
</p:tagLst>
</file>

<file path=ppt/tags/tag842.xml><?xml version="1.0" encoding="utf-8"?>
<p:tagLst xmlns:p="http://schemas.openxmlformats.org/presentationml/2006/main">
  <p:tag name="AS_UNIQUEID" val="1531"/>
</p:tagLst>
</file>

<file path=ppt/tags/tag843.xml><?xml version="1.0" encoding="utf-8"?>
<p:tagLst xmlns:p="http://schemas.openxmlformats.org/presentationml/2006/main">
  <p:tag name="AS_UNIQUEID" val="1532"/>
</p:tagLst>
</file>

<file path=ppt/tags/tag844.xml><?xml version="1.0" encoding="utf-8"?>
<p:tagLst xmlns:p="http://schemas.openxmlformats.org/presentationml/2006/main">
  <p:tag name="AS_UNIQUEID" val="1533"/>
</p:tagLst>
</file>

<file path=ppt/tags/tag845.xml><?xml version="1.0" encoding="utf-8"?>
<p:tagLst xmlns:p="http://schemas.openxmlformats.org/presentationml/2006/main">
  <p:tag name="AS_UNIQUEID" val="1534"/>
</p:tagLst>
</file>

<file path=ppt/tags/tag846.xml><?xml version="1.0" encoding="utf-8"?>
<p:tagLst xmlns:p="http://schemas.openxmlformats.org/presentationml/2006/main">
  <p:tag name="AS_UNIQUEID" val="1535"/>
</p:tagLst>
</file>

<file path=ppt/tags/tag847.xml><?xml version="1.0" encoding="utf-8"?>
<p:tagLst xmlns:p="http://schemas.openxmlformats.org/presentationml/2006/main">
  <p:tag name="AS_UNIQUEID" val="1536"/>
</p:tagLst>
</file>

<file path=ppt/tags/tag848.xml><?xml version="1.0" encoding="utf-8"?>
<p:tagLst xmlns:p="http://schemas.openxmlformats.org/presentationml/2006/main">
  <p:tag name="AS_UNIQUEID" val="1537"/>
</p:tagLst>
</file>

<file path=ppt/tags/tag849.xml><?xml version="1.0" encoding="utf-8"?>
<p:tagLst xmlns:p="http://schemas.openxmlformats.org/presentationml/2006/main">
  <p:tag name="AS_UNIQUEID" val="1538"/>
  <p:tag name="KSO_WM_BEAUTIFY_FLAG" val=""/>
</p:tagLst>
</file>

<file path=ppt/tags/tag85.xml><?xml version="1.0" encoding="utf-8"?>
<p:tagLst xmlns:p="http://schemas.openxmlformats.org/presentationml/2006/main">
  <p:tag name="AS_UNIQUEID" val="779"/>
  <p:tag name="KSO_WM_BEAUTIFY_FLAG" val=""/>
</p:tagLst>
</file>

<file path=ppt/tags/tag850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ThiMzE1MzlkNmVkMmI2ZDg2N2RhNjM2YjI3NmE3N2IifQ=="/>
  <p:tag name="KSO_WPP_MARK_KEY" val="0bdc71da-dbe0-4495-b4e9-319b3fea4dc2"/>
</p:tagLst>
</file>

<file path=ppt/tags/tag86.xml><?xml version="1.0" encoding="utf-8"?>
<p:tagLst xmlns:p="http://schemas.openxmlformats.org/presentationml/2006/main">
  <p:tag name="AS_UNIQUEID" val="780"/>
</p:tagLst>
</file>

<file path=ppt/tags/tag87.xml><?xml version="1.0" encoding="utf-8"?>
<p:tagLst xmlns:p="http://schemas.openxmlformats.org/presentationml/2006/main">
  <p:tag name="AS_UNIQUEID" val="781"/>
  <p:tag name="KSO_WM_BEAUTIFY_FLAG" val=""/>
</p:tagLst>
</file>

<file path=ppt/tags/tag88.xml><?xml version="1.0" encoding="utf-8"?>
<p:tagLst xmlns:p="http://schemas.openxmlformats.org/presentationml/2006/main">
  <p:tag name="AS_UNIQUEID" val="782"/>
  <p:tag name="KSO_WM_BEAUTIFY_FLAG" val=""/>
</p:tagLst>
</file>

<file path=ppt/tags/tag89.xml><?xml version="1.0" encoding="utf-8"?>
<p:tagLst xmlns:p="http://schemas.openxmlformats.org/presentationml/2006/main">
  <p:tag name="AS_UNIQUEID" val="783"/>
  <p:tag name="KSO_WM_BEAUTIFY_FLAG" val=""/>
</p:tagLst>
</file>

<file path=ppt/tags/tag9.xml><?xml version="1.0" encoding="utf-8"?>
<p:tagLst xmlns:p="http://schemas.openxmlformats.org/presentationml/2006/main">
  <p:tag name="AS_UNIQUEID" val="705"/>
</p:tagLst>
</file>

<file path=ppt/tags/tag90.xml><?xml version="1.0" encoding="utf-8"?>
<p:tagLst xmlns:p="http://schemas.openxmlformats.org/presentationml/2006/main">
  <p:tag name="AS_UNIQUEID" val="784"/>
  <p:tag name="KSO_WM_BEAUTIFY_FLAG" val=""/>
</p:tagLst>
</file>

<file path=ppt/tags/tag91.xml><?xml version="1.0" encoding="utf-8"?>
<p:tagLst xmlns:p="http://schemas.openxmlformats.org/presentationml/2006/main">
  <p:tag name="AS_UNIQUEID" val="785"/>
  <p:tag name="KSO_WM_UNIT_MEDIACOVER_TEXT" val=""/>
</p:tagLst>
</file>

<file path=ppt/tags/tag92.xml><?xml version="1.0" encoding="utf-8"?>
<p:tagLst xmlns:p="http://schemas.openxmlformats.org/presentationml/2006/main">
  <p:tag name="AS_UNIQUEID" val="786"/>
</p:tagLst>
</file>

<file path=ppt/tags/tag93.xml><?xml version="1.0" encoding="utf-8"?>
<p:tagLst xmlns:p="http://schemas.openxmlformats.org/presentationml/2006/main">
  <p:tag name="AS_UNIQUEID" val="787"/>
</p:tagLst>
</file>

<file path=ppt/tags/tag94.xml><?xml version="1.0" encoding="utf-8"?>
<p:tagLst xmlns:p="http://schemas.openxmlformats.org/presentationml/2006/main">
  <p:tag name="AS_UNIQUEID" val="788"/>
</p:tagLst>
</file>

<file path=ppt/tags/tag95.xml><?xml version="1.0" encoding="utf-8"?>
<p:tagLst xmlns:p="http://schemas.openxmlformats.org/presentationml/2006/main">
  <p:tag name="AS_UNIQUEID" val="789"/>
</p:tagLst>
</file>

<file path=ppt/tags/tag96.xml><?xml version="1.0" encoding="utf-8"?>
<p:tagLst xmlns:p="http://schemas.openxmlformats.org/presentationml/2006/main">
  <p:tag name="AS_UNIQUEID" val="790"/>
</p:tagLst>
</file>

<file path=ppt/tags/tag97.xml><?xml version="1.0" encoding="utf-8"?>
<p:tagLst xmlns:p="http://schemas.openxmlformats.org/presentationml/2006/main">
  <p:tag name="AS_UNIQUEID" val="791"/>
</p:tagLst>
</file>

<file path=ppt/tags/tag98.xml><?xml version="1.0" encoding="utf-8"?>
<p:tagLst xmlns:p="http://schemas.openxmlformats.org/presentationml/2006/main">
  <p:tag name="AS_UNIQUEID" val="792"/>
</p:tagLst>
</file>

<file path=ppt/tags/tag99.xml><?xml version="1.0" encoding="utf-8"?>
<p:tagLst xmlns:p="http://schemas.openxmlformats.org/presentationml/2006/main">
  <p:tag name="AS_UNIQUEID" val="793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Arial"/>
      </a:majorFont>
      <a:minorFont>
        <a:latin typeface="Times New Roman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lang="zh-CN" altLang="en-US" sz="2800">
            <a:latin typeface="微软雅黑" panose="020B0503020204020204" charset="-122"/>
            <a:ea typeface="微软雅黑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2_正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Arial"/>
      </a:majorFont>
      <a:minorFont>
        <a:latin typeface="Times New Roman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199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微软雅黑</vt:lpstr>
      <vt:lpstr>Times New Roman</vt:lpstr>
      <vt:lpstr>黑体</vt:lpstr>
      <vt:lpstr>楷体</vt:lpstr>
      <vt:lpstr>Calibri Light</vt:lpstr>
      <vt:lpstr>Calibri</vt:lpstr>
      <vt:lpstr>宋体</vt:lpstr>
      <vt:lpstr>楷体_GB2312</vt:lpstr>
      <vt:lpstr>Cambria Math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2024-08-18T14:07:52Z</cp:lastPrinted>
  <dcterms:created xsi:type="dcterms:W3CDTF">2024-08-18T14:07:52Z</dcterms:created>
  <dcterms:modified xsi:type="dcterms:W3CDTF">2024-08-18T06:07:52Z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