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dp" ContentType="image/vnd.ms-photo"/>
  <Default Extension="wmf" ContentType="image/x-wmf"/>
  <Default Extension="mp3" ContentType="audio/mp3"/>
  <Default Extension="mp4" ContentType="video/mp4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7" r:id="rId3"/>
    <p:sldId id="292" r:id="rId4"/>
    <p:sldId id="363" r:id="rId5"/>
    <p:sldId id="362" r:id="rId6"/>
    <p:sldId id="294" r:id="rId7"/>
    <p:sldId id="393" r:id="rId8"/>
    <p:sldId id="395" r:id="rId9"/>
    <p:sldId id="394" r:id="rId10"/>
    <p:sldId id="396" r:id="rId11"/>
    <p:sldId id="397" r:id="rId12"/>
    <p:sldId id="398" r:id="rId13"/>
    <p:sldId id="269" r:id="rId14"/>
    <p:sldId id="279" r:id="rId15"/>
    <p:sldId id="281" r:id="rId16"/>
    <p:sldId id="399" r:id="rId17"/>
    <p:sldId id="400" r:id="rId18"/>
    <p:sldId id="401" r:id="rId19"/>
    <p:sldId id="402" r:id="rId20"/>
    <p:sldId id="295" r:id="rId21"/>
    <p:sldId id="338" r:id="rId22"/>
    <p:sldId id="337" r:id="rId23"/>
    <p:sldId id="350" r:id="rId24"/>
    <p:sldId id="317" r:id="rId25"/>
    <p:sldId id="276" r:id="rId26"/>
    <p:sldId id="277" r:id="rId27"/>
    <p:sldId id="290" r:id="rId28"/>
  </p:sldIdLst>
  <p:sldSz cx="12192000" cy="6858000"/>
  <p:notesSz cx="6858000" cy="9144000"/>
  <p:custDataLst>
    <p:tags r:id="rId29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3" userDrawn="1">
          <p15:clr>
            <a:srgbClr val="A4A3A4"/>
          </p15:clr>
        </p15:guide>
        <p15:guide id="2" pos="3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206" y="-96"/>
      </p:cViewPr>
      <p:guideLst>
        <p:guide orient="horz" pos="2213"/>
        <p:guide pos="389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tags" Target="tags/tag357.xml" /><Relationship Id="rId3" Type="http://schemas.openxmlformats.org/officeDocument/2006/relationships/slide" Target="slides/slide1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8.png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tags" Target="../tags/tag81.xml" /><Relationship Id="rId5" Type="http://schemas.openxmlformats.org/officeDocument/2006/relationships/tags" Target="../tags/tag82.xml" /><Relationship Id="rId6" Type="http://schemas.openxmlformats.org/officeDocument/2006/relationships/tags" Target="../tags/tag83.xml" /><Relationship Id="rId7" Type="http://schemas.openxmlformats.org/officeDocument/2006/relationships/tags" Target="../tags/tag84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27650" name="页眉占位符 27649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/>
          </a:p>
        </p:txBody>
      </p:sp>
      <p:sp>
        <p:nvSpPr>
          <p:cNvPr id="27651" name="日期占位符 27650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/>
          </a:p>
        </p:txBody>
      </p:sp>
      <p:sp>
        <p:nvSpPr>
          <p:cNvPr id="27652" name="幻灯片图像占位符 27651"/>
          <p:cNvSpPr>
            <a:spLocks noRo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7653" name="文本占位符 2765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7654" name="页脚占位符 27653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/>
          </a:p>
        </p:txBody>
      </p:sp>
      <p:sp>
        <p:nvSpPr>
          <p:cNvPr id="27655" name="灯片编号占位符 27654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/>
              <a:t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版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image" Target="../media/image1.jpeg" /><Relationship Id="rId14" Type="http://schemas.openxmlformats.org/officeDocument/2006/relationships/tags" Target="../tags/tag71.xml" /><Relationship Id="rId15" Type="http://schemas.openxmlformats.org/officeDocument/2006/relationships/tags" Target="../tags/tag72.xml" /><Relationship Id="rId16" Type="http://schemas.openxmlformats.org/officeDocument/2006/relationships/tags" Target="../tags/tag73.xml" /><Relationship Id="rId17" Type="http://schemas.openxmlformats.org/officeDocument/2006/relationships/tags" Target="../tags/tag74.xml" /><Relationship Id="rId18" Type="http://schemas.openxmlformats.org/officeDocument/2006/relationships/tags" Target="../tags/tag75.xml" /><Relationship Id="rId19" Type="http://schemas.openxmlformats.org/officeDocument/2006/relationships/tags" Target="../tags/tag76.xml" /><Relationship Id="rId2" Type="http://schemas.openxmlformats.org/officeDocument/2006/relationships/slideLayout" Target="../slideLayouts/slideLayout2.xml" /><Relationship Id="rId20" Type="http://schemas.openxmlformats.org/officeDocument/2006/relationships/image" Target="file:///D:\qq&#25991;&#20214;\712321467\Image\C2C\Image2\%7b75232B38-A165-1FB7-499C-2E1C792CACB5%7d.png" TargetMode="External" /><Relationship Id="rId21" Type="http://schemas.openxmlformats.org/officeDocument/2006/relationships/image" Target="../media/image2.png" /><Relationship Id="rId22" Type="http://schemas.openxmlformats.org/officeDocument/2006/relationships/tags" Target="../tags/tag77.xml" /><Relationship Id="rId23" Type="http://schemas.openxmlformats.org/officeDocument/2006/relationships/image" Target="../media/image3.png" /><Relationship Id="rId24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/>
      <p:pic>
        <p:nvPicPr>
          <p:cNvPr id="1031" name="图片 1030" descr="课件母版背景副本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" name="标题 1025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32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19.png" /><Relationship Id="rId11" Type="http://schemas.microsoft.com/office/2007/relationships/hdphoto" Target="../media/image20.wdp" /><Relationship Id="rId12" Type="http://schemas.openxmlformats.org/officeDocument/2006/relationships/tags" Target="../tags/tag174.xml" /><Relationship Id="rId13" Type="http://schemas.openxmlformats.org/officeDocument/2006/relationships/image" Target="../media/image21.png" /><Relationship Id="rId14" Type="http://schemas.openxmlformats.org/officeDocument/2006/relationships/tags" Target="../tags/tag175.xml" /><Relationship Id="rId2" Type="http://schemas.openxmlformats.org/officeDocument/2006/relationships/tags" Target="../tags/tag167.xml" /><Relationship Id="rId3" Type="http://schemas.openxmlformats.org/officeDocument/2006/relationships/tags" Target="../tags/tag168.xml" /><Relationship Id="rId4" Type="http://schemas.openxmlformats.org/officeDocument/2006/relationships/tags" Target="../tags/tag169.xml" /><Relationship Id="rId5" Type="http://schemas.openxmlformats.org/officeDocument/2006/relationships/tags" Target="../tags/tag170.xml" /><Relationship Id="rId6" Type="http://schemas.openxmlformats.org/officeDocument/2006/relationships/tags" Target="../tags/tag171.xml" /><Relationship Id="rId7" Type="http://schemas.openxmlformats.org/officeDocument/2006/relationships/tags" Target="../tags/tag172.xml" /><Relationship Id="rId8" Type="http://schemas.openxmlformats.org/officeDocument/2006/relationships/image" Target="../media/image18.png" /><Relationship Id="rId9" Type="http://schemas.openxmlformats.org/officeDocument/2006/relationships/tags" Target="../tags/tag17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83.xml" /><Relationship Id="rId11" Type="http://schemas.openxmlformats.org/officeDocument/2006/relationships/tags" Target="../tags/tag184.xml" /><Relationship Id="rId12" Type="http://schemas.openxmlformats.org/officeDocument/2006/relationships/tags" Target="../tags/tag185.xml" /><Relationship Id="rId13" Type="http://schemas.openxmlformats.org/officeDocument/2006/relationships/tags" Target="../tags/tag186.xml" /><Relationship Id="rId14" Type="http://schemas.openxmlformats.org/officeDocument/2006/relationships/tags" Target="../tags/tag187.xml" /><Relationship Id="rId15" Type="http://schemas.openxmlformats.org/officeDocument/2006/relationships/tags" Target="../tags/tag188.xml" /><Relationship Id="rId16" Type="http://schemas.openxmlformats.org/officeDocument/2006/relationships/tags" Target="../tags/tag189.xml" /><Relationship Id="rId17" Type="http://schemas.openxmlformats.org/officeDocument/2006/relationships/tags" Target="../tags/tag190.xml" /><Relationship Id="rId18" Type="http://schemas.openxmlformats.org/officeDocument/2006/relationships/tags" Target="../tags/tag191.xml" /><Relationship Id="rId19" Type="http://schemas.openxmlformats.org/officeDocument/2006/relationships/tags" Target="../tags/tag192.xml" /><Relationship Id="rId2" Type="http://schemas.openxmlformats.org/officeDocument/2006/relationships/tags" Target="../tags/tag176.xml" /><Relationship Id="rId20" Type="http://schemas.openxmlformats.org/officeDocument/2006/relationships/tags" Target="../tags/tag193.xml" /><Relationship Id="rId21" Type="http://schemas.openxmlformats.org/officeDocument/2006/relationships/tags" Target="../tags/tag194.xml" /><Relationship Id="rId22" Type="http://schemas.openxmlformats.org/officeDocument/2006/relationships/tags" Target="../tags/tag195.xml" /><Relationship Id="rId23" Type="http://schemas.openxmlformats.org/officeDocument/2006/relationships/tags" Target="../tags/tag196.xml" /><Relationship Id="rId24" Type="http://schemas.openxmlformats.org/officeDocument/2006/relationships/tags" Target="../tags/tag197.xml" /><Relationship Id="rId3" Type="http://schemas.openxmlformats.org/officeDocument/2006/relationships/tags" Target="../tags/tag177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hyperlink" Target="../../../../../Documents%20and%20Settings/Administrator/Local%20Settings/Temporary%20Internet%20Files/Content.IE5/Local%20Settings/Temp/Rar$DI00.253/&#28040;&#22768;&#22120;2.MPG" TargetMode="External" /><Relationship Id="rId7" Type="http://schemas.openxmlformats.org/officeDocument/2006/relationships/tags" Target="../tags/tag180.xml" /><Relationship Id="rId8" Type="http://schemas.openxmlformats.org/officeDocument/2006/relationships/tags" Target="../tags/tag181.xml" /><Relationship Id="rId9" Type="http://schemas.openxmlformats.org/officeDocument/2006/relationships/tags" Target="../tags/tag18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02.xml" /><Relationship Id="rId11" Type="http://schemas.openxmlformats.org/officeDocument/2006/relationships/hyperlink" Target="http://ks.cn.yahoo.com/question/1307112203395_2.html" TargetMode="External" /><Relationship Id="rId12" Type="http://schemas.openxmlformats.org/officeDocument/2006/relationships/tags" Target="../tags/tag203.xml" /><Relationship Id="rId13" Type="http://schemas.openxmlformats.org/officeDocument/2006/relationships/tags" Target="../tags/tag204.xml" /><Relationship Id="rId14" Type="http://schemas.openxmlformats.org/officeDocument/2006/relationships/tags" Target="../tags/tag205.xml" /><Relationship Id="rId15" Type="http://schemas.openxmlformats.org/officeDocument/2006/relationships/tags" Target="../tags/tag206.xml" /><Relationship Id="rId16" Type="http://schemas.openxmlformats.org/officeDocument/2006/relationships/image" Target="../media/image25.jpeg" /><Relationship Id="rId17" Type="http://schemas.openxmlformats.org/officeDocument/2006/relationships/tags" Target="../tags/tag207.xml" /><Relationship Id="rId18" Type="http://schemas.openxmlformats.org/officeDocument/2006/relationships/image" Target="../media/image26.jpeg" /><Relationship Id="rId19" Type="http://schemas.openxmlformats.org/officeDocument/2006/relationships/tags" Target="../tags/tag208.xml" /><Relationship Id="rId2" Type="http://schemas.openxmlformats.org/officeDocument/2006/relationships/tags" Target="../tags/tag198.xml" /><Relationship Id="rId3" Type="http://schemas.openxmlformats.org/officeDocument/2006/relationships/image" Target="../media/image22.png" /><Relationship Id="rId4" Type="http://schemas.openxmlformats.org/officeDocument/2006/relationships/tags" Target="../tags/tag199.xml" /><Relationship Id="rId5" Type="http://schemas.openxmlformats.org/officeDocument/2006/relationships/image" Target="../media/image23.jpeg" /><Relationship Id="rId6" Type="http://schemas.openxmlformats.org/officeDocument/2006/relationships/tags" Target="../tags/tag200.xml" /><Relationship Id="rId7" Type="http://schemas.openxmlformats.org/officeDocument/2006/relationships/hyperlink" Target="http://exhaustsystem.win.mofcom.gov.cn/www/8/exhaustsystem/img/2008328163612.jpg" TargetMode="External" /><Relationship Id="rId8" Type="http://schemas.openxmlformats.org/officeDocument/2006/relationships/tags" Target="../tags/tag201.xml" /><Relationship Id="rId9" Type="http://schemas.openxmlformats.org/officeDocument/2006/relationships/image" Target="../media/image24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28.jpeg" /><Relationship Id="rId11" Type="http://schemas.openxmlformats.org/officeDocument/2006/relationships/tags" Target="../tags/tag216.xml" /><Relationship Id="rId12" Type="http://schemas.openxmlformats.org/officeDocument/2006/relationships/tags" Target="../tags/tag217.xml" /><Relationship Id="rId13" Type="http://schemas.openxmlformats.org/officeDocument/2006/relationships/tags" Target="../tags/tag218.xml" /><Relationship Id="rId14" Type="http://schemas.openxmlformats.org/officeDocument/2006/relationships/image" Target="../media/image29.png" /><Relationship Id="rId15" Type="http://schemas.openxmlformats.org/officeDocument/2006/relationships/tags" Target="../tags/tag219.xml" /><Relationship Id="rId16" Type="http://schemas.openxmlformats.org/officeDocument/2006/relationships/tags" Target="../tags/tag220.xml" /><Relationship Id="rId17" Type="http://schemas.openxmlformats.org/officeDocument/2006/relationships/tags" Target="../tags/tag221.xml" /><Relationship Id="rId2" Type="http://schemas.openxmlformats.org/officeDocument/2006/relationships/tags" Target="../tags/tag209.xml" /><Relationship Id="rId3" Type="http://schemas.openxmlformats.org/officeDocument/2006/relationships/tags" Target="../tags/tag210.xml" /><Relationship Id="rId4" Type="http://schemas.openxmlformats.org/officeDocument/2006/relationships/tags" Target="../tags/tag211.xml" /><Relationship Id="rId5" Type="http://schemas.openxmlformats.org/officeDocument/2006/relationships/tags" Target="../tags/tag212.xml" /><Relationship Id="rId6" Type="http://schemas.openxmlformats.org/officeDocument/2006/relationships/image" Target="../media/image27.png" /><Relationship Id="rId7" Type="http://schemas.openxmlformats.org/officeDocument/2006/relationships/tags" Target="../tags/tag213.xml" /><Relationship Id="rId8" Type="http://schemas.openxmlformats.org/officeDocument/2006/relationships/tags" Target="../tags/tag214.xml" /><Relationship Id="rId9" Type="http://schemas.openxmlformats.org/officeDocument/2006/relationships/tags" Target="../tags/tag21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29.xml" /><Relationship Id="rId11" Type="http://schemas.openxmlformats.org/officeDocument/2006/relationships/image" Target="../media/image31.png" /><Relationship Id="rId12" Type="http://schemas.openxmlformats.org/officeDocument/2006/relationships/tags" Target="../tags/tag230.xml" /><Relationship Id="rId13" Type="http://schemas.openxmlformats.org/officeDocument/2006/relationships/image" Target="../media/image32.png" /><Relationship Id="rId14" Type="http://schemas.openxmlformats.org/officeDocument/2006/relationships/tags" Target="../tags/tag231.xml" /><Relationship Id="rId15" Type="http://schemas.openxmlformats.org/officeDocument/2006/relationships/tags" Target="../tags/tag232.xml" /><Relationship Id="rId16" Type="http://schemas.openxmlformats.org/officeDocument/2006/relationships/tags" Target="../tags/tag233.xml" /><Relationship Id="rId17" Type="http://schemas.openxmlformats.org/officeDocument/2006/relationships/image" Target="../media/image33.png" /><Relationship Id="rId18" Type="http://schemas.openxmlformats.org/officeDocument/2006/relationships/tags" Target="../tags/tag234.xml" /><Relationship Id="rId19" Type="http://schemas.openxmlformats.org/officeDocument/2006/relationships/tags" Target="../tags/tag235.xml" /><Relationship Id="rId2" Type="http://schemas.openxmlformats.org/officeDocument/2006/relationships/tags" Target="../tags/tag222.xml" /><Relationship Id="rId3" Type="http://schemas.openxmlformats.org/officeDocument/2006/relationships/tags" Target="../tags/tag223.xml" /><Relationship Id="rId4" Type="http://schemas.openxmlformats.org/officeDocument/2006/relationships/tags" Target="../tags/tag224.xml" /><Relationship Id="rId5" Type="http://schemas.openxmlformats.org/officeDocument/2006/relationships/tags" Target="../tags/tag225.xml" /><Relationship Id="rId6" Type="http://schemas.openxmlformats.org/officeDocument/2006/relationships/image" Target="../media/image30.png" /><Relationship Id="rId7" Type="http://schemas.openxmlformats.org/officeDocument/2006/relationships/tags" Target="../tags/tag226.xml" /><Relationship Id="rId8" Type="http://schemas.openxmlformats.org/officeDocument/2006/relationships/tags" Target="../tags/tag227.xml" /><Relationship Id="rId9" Type="http://schemas.openxmlformats.org/officeDocument/2006/relationships/tags" Target="../tags/tag228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42.xml" /><Relationship Id="rId11" Type="http://schemas.openxmlformats.org/officeDocument/2006/relationships/image" Target="../media/image36.png" /><Relationship Id="rId12" Type="http://schemas.openxmlformats.org/officeDocument/2006/relationships/tags" Target="../tags/tag243.xml" /><Relationship Id="rId13" Type="http://schemas.openxmlformats.org/officeDocument/2006/relationships/tags" Target="../tags/tag244.xml" /><Relationship Id="rId2" Type="http://schemas.openxmlformats.org/officeDocument/2006/relationships/tags" Target="../tags/tag236.xml" /><Relationship Id="rId3" Type="http://schemas.openxmlformats.org/officeDocument/2006/relationships/image" Target="../media/image34.jpeg" /><Relationship Id="rId4" Type="http://schemas.openxmlformats.org/officeDocument/2006/relationships/tags" Target="../tags/tag237.xml" /><Relationship Id="rId5" Type="http://schemas.openxmlformats.org/officeDocument/2006/relationships/image" Target="../media/image35.jpeg" /><Relationship Id="rId6" Type="http://schemas.openxmlformats.org/officeDocument/2006/relationships/tags" Target="../tags/tag238.xml" /><Relationship Id="rId7" Type="http://schemas.openxmlformats.org/officeDocument/2006/relationships/tags" Target="../tags/tag239.xml" /><Relationship Id="rId8" Type="http://schemas.openxmlformats.org/officeDocument/2006/relationships/tags" Target="../tags/tag240.xml" /><Relationship Id="rId9" Type="http://schemas.openxmlformats.org/officeDocument/2006/relationships/tags" Target="../tags/tag24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52.xml" /><Relationship Id="rId11" Type="http://schemas.openxmlformats.org/officeDocument/2006/relationships/tags" Target="../tags/tag253.xml" /><Relationship Id="rId12" Type="http://schemas.openxmlformats.org/officeDocument/2006/relationships/tags" Target="../tags/tag254.xml" /><Relationship Id="rId13" Type="http://schemas.openxmlformats.org/officeDocument/2006/relationships/tags" Target="../tags/tag255.xml" /><Relationship Id="rId14" Type="http://schemas.openxmlformats.org/officeDocument/2006/relationships/tags" Target="../tags/tag256.xml" /><Relationship Id="rId15" Type="http://schemas.openxmlformats.org/officeDocument/2006/relationships/tags" Target="../tags/tag257.xml" /><Relationship Id="rId2" Type="http://schemas.openxmlformats.org/officeDocument/2006/relationships/tags" Target="../tags/tag245.xml" /><Relationship Id="rId3" Type="http://schemas.openxmlformats.org/officeDocument/2006/relationships/tags" Target="../tags/tag246.xml" /><Relationship Id="rId4" Type="http://schemas.openxmlformats.org/officeDocument/2006/relationships/image" Target="../media/image37.jpeg" /><Relationship Id="rId5" Type="http://schemas.openxmlformats.org/officeDocument/2006/relationships/tags" Target="../tags/tag247.xml" /><Relationship Id="rId6" Type="http://schemas.openxmlformats.org/officeDocument/2006/relationships/tags" Target="../tags/tag248.xml" /><Relationship Id="rId7" Type="http://schemas.openxmlformats.org/officeDocument/2006/relationships/tags" Target="../tags/tag249.xml" /><Relationship Id="rId8" Type="http://schemas.openxmlformats.org/officeDocument/2006/relationships/tags" Target="../tags/tag250.xml" /><Relationship Id="rId9" Type="http://schemas.openxmlformats.org/officeDocument/2006/relationships/tags" Target="../tags/tag25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40.jpeg" /><Relationship Id="rId11" Type="http://schemas.openxmlformats.org/officeDocument/2006/relationships/tags" Target="../tags/tag264.xml" /><Relationship Id="rId12" Type="http://schemas.openxmlformats.org/officeDocument/2006/relationships/tags" Target="../tags/tag265.xml" /><Relationship Id="rId13" Type="http://schemas.openxmlformats.org/officeDocument/2006/relationships/tags" Target="../tags/tag266.xml" /><Relationship Id="rId14" Type="http://schemas.openxmlformats.org/officeDocument/2006/relationships/tags" Target="../tags/tag267.xml" /><Relationship Id="rId15" Type="http://schemas.openxmlformats.org/officeDocument/2006/relationships/tags" Target="../tags/tag268.xml" /><Relationship Id="rId16" Type="http://schemas.openxmlformats.org/officeDocument/2006/relationships/tags" Target="../tags/tag269.xml" /><Relationship Id="rId17" Type="http://schemas.openxmlformats.org/officeDocument/2006/relationships/tags" Target="../tags/tag270.xml" /><Relationship Id="rId18" Type="http://schemas.openxmlformats.org/officeDocument/2006/relationships/tags" Target="../tags/tag271.xml" /><Relationship Id="rId19" Type="http://schemas.openxmlformats.org/officeDocument/2006/relationships/tags" Target="../tags/tag272.xml" /><Relationship Id="rId2" Type="http://schemas.openxmlformats.org/officeDocument/2006/relationships/tags" Target="../tags/tag258.xml" /><Relationship Id="rId20" Type="http://schemas.openxmlformats.org/officeDocument/2006/relationships/tags" Target="../tags/tag273.xml" /><Relationship Id="rId21" Type="http://schemas.openxmlformats.org/officeDocument/2006/relationships/tags" Target="../tags/tag274.xml" /><Relationship Id="rId22" Type="http://schemas.openxmlformats.org/officeDocument/2006/relationships/tags" Target="../tags/tag275.xml" /><Relationship Id="rId23" Type="http://schemas.openxmlformats.org/officeDocument/2006/relationships/tags" Target="../tags/tag276.xml" /><Relationship Id="rId24" Type="http://schemas.openxmlformats.org/officeDocument/2006/relationships/tags" Target="../tags/tag277.xml" /><Relationship Id="rId3" Type="http://schemas.openxmlformats.org/officeDocument/2006/relationships/image" Target="../media/image38.jpeg" /><Relationship Id="rId4" Type="http://schemas.openxmlformats.org/officeDocument/2006/relationships/tags" Target="../tags/tag259.xml" /><Relationship Id="rId5" Type="http://schemas.openxmlformats.org/officeDocument/2006/relationships/image" Target="../media/image39.jpeg" /><Relationship Id="rId6" Type="http://schemas.openxmlformats.org/officeDocument/2006/relationships/tags" Target="../tags/tag260.xml" /><Relationship Id="rId7" Type="http://schemas.openxmlformats.org/officeDocument/2006/relationships/tags" Target="../tags/tag261.xml" /><Relationship Id="rId8" Type="http://schemas.openxmlformats.org/officeDocument/2006/relationships/tags" Target="../tags/tag262.xml" /><Relationship Id="rId9" Type="http://schemas.openxmlformats.org/officeDocument/2006/relationships/tags" Target="../tags/tag263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86.xml" /><Relationship Id="rId11" Type="http://schemas.openxmlformats.org/officeDocument/2006/relationships/tags" Target="../tags/tag287.xml" /><Relationship Id="rId12" Type="http://schemas.openxmlformats.org/officeDocument/2006/relationships/tags" Target="../tags/tag288.xml" /><Relationship Id="rId13" Type="http://schemas.openxmlformats.org/officeDocument/2006/relationships/tags" Target="../tags/tag289.xml" /><Relationship Id="rId14" Type="http://schemas.openxmlformats.org/officeDocument/2006/relationships/tags" Target="../tags/tag290.xml" /><Relationship Id="rId15" Type="http://schemas.openxmlformats.org/officeDocument/2006/relationships/tags" Target="../tags/tag291.xml" /><Relationship Id="rId16" Type="http://schemas.openxmlformats.org/officeDocument/2006/relationships/tags" Target="../tags/tag292.xml" /><Relationship Id="rId17" Type="http://schemas.openxmlformats.org/officeDocument/2006/relationships/tags" Target="../tags/tag293.xml" /><Relationship Id="rId18" Type="http://schemas.openxmlformats.org/officeDocument/2006/relationships/tags" Target="../tags/tag294.xml" /><Relationship Id="rId19" Type="http://schemas.openxmlformats.org/officeDocument/2006/relationships/tags" Target="../tags/tag295.xml" /><Relationship Id="rId2" Type="http://schemas.openxmlformats.org/officeDocument/2006/relationships/tags" Target="../tags/tag278.xml" /><Relationship Id="rId3" Type="http://schemas.openxmlformats.org/officeDocument/2006/relationships/tags" Target="../tags/tag279.xml" /><Relationship Id="rId4" Type="http://schemas.openxmlformats.org/officeDocument/2006/relationships/tags" Target="../tags/tag280.xml" /><Relationship Id="rId5" Type="http://schemas.openxmlformats.org/officeDocument/2006/relationships/tags" Target="../tags/tag281.xml" /><Relationship Id="rId6" Type="http://schemas.openxmlformats.org/officeDocument/2006/relationships/tags" Target="../tags/tag282.xml" /><Relationship Id="rId7" Type="http://schemas.openxmlformats.org/officeDocument/2006/relationships/tags" Target="../tags/tag283.xml" /><Relationship Id="rId8" Type="http://schemas.openxmlformats.org/officeDocument/2006/relationships/tags" Target="../tags/tag284.xml" /><Relationship Id="rId9" Type="http://schemas.openxmlformats.org/officeDocument/2006/relationships/tags" Target="../tags/tag285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96.xml" /><Relationship Id="rId3" Type="http://schemas.openxmlformats.org/officeDocument/2006/relationships/tags" Target="../tags/tag297.xml" /><Relationship Id="rId4" Type="http://schemas.openxmlformats.org/officeDocument/2006/relationships/tags" Target="../tags/tag298.xml" /><Relationship Id="rId5" Type="http://schemas.openxmlformats.org/officeDocument/2006/relationships/tags" Target="../tags/tag29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3.xml" /><Relationship Id="rId11" Type="http://schemas.openxmlformats.org/officeDocument/2006/relationships/tags" Target="../tags/tag94.xml" /><Relationship Id="rId12" Type="http://schemas.openxmlformats.org/officeDocument/2006/relationships/tags" Target="../tags/tag95.xml" /><Relationship Id="rId13" Type="http://schemas.openxmlformats.org/officeDocument/2006/relationships/tags" Target="../tags/tag96.xml" /><Relationship Id="rId14" Type="http://schemas.openxmlformats.org/officeDocument/2006/relationships/tags" Target="../tags/tag97.xml" /><Relationship Id="rId15" Type="http://schemas.openxmlformats.org/officeDocument/2006/relationships/tags" Target="../tags/tag98.xml" /><Relationship Id="rId16" Type="http://schemas.openxmlformats.org/officeDocument/2006/relationships/tags" Target="../tags/tag99.xml" /><Relationship Id="rId17" Type="http://schemas.microsoft.com/office/2007/relationships/media" Target="../media/media2.mp3" /><Relationship Id="rId18" Type="http://schemas.microsoft.com/office/2007/relationships/media" Target="../media/media2.mp3" TargetMode="Internal" /><Relationship Id="rId19" Type="http://schemas.openxmlformats.org/officeDocument/2006/relationships/tags" Target="../tags/tag100.xml" /><Relationship Id="rId2" Type="http://schemas.openxmlformats.org/officeDocument/2006/relationships/tags" Target="../tags/tag88.xml" /><Relationship Id="rId20" Type="http://schemas.microsoft.com/office/2007/relationships/media" Target="../media/media3.mp3" /><Relationship Id="rId21" Type="http://schemas.microsoft.com/office/2007/relationships/media" Target="../media/media3.mp3" TargetMode="Internal" /><Relationship Id="rId22" Type="http://schemas.openxmlformats.org/officeDocument/2006/relationships/tags" Target="../tags/tag101.xml" /><Relationship Id="rId3" Type="http://schemas.openxmlformats.org/officeDocument/2006/relationships/tags" Target="../tags/tag89.xml" /><Relationship Id="rId4" Type="http://schemas.openxmlformats.org/officeDocument/2006/relationships/image" Target="../media/image4.png" /><Relationship Id="rId5" Type="http://schemas.openxmlformats.org/officeDocument/2006/relationships/tags" Target="../tags/tag90.xml" /><Relationship Id="rId6" Type="http://schemas.microsoft.com/office/2007/relationships/media" Target="../media/media1.mp3" /><Relationship Id="rId7" Type="http://schemas.microsoft.com/office/2007/relationships/media" Target="../media/media1.mp3" TargetMode="Internal" /><Relationship Id="rId8" Type="http://schemas.openxmlformats.org/officeDocument/2006/relationships/tags" Target="../tags/tag91.xml" /><Relationship Id="rId9" Type="http://schemas.openxmlformats.org/officeDocument/2006/relationships/tags" Target="../tags/tag9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07.xml" /><Relationship Id="rId11" Type="http://schemas.openxmlformats.org/officeDocument/2006/relationships/tags" Target="../tags/tag308.xml" /><Relationship Id="rId12" Type="http://schemas.openxmlformats.org/officeDocument/2006/relationships/tags" Target="../tags/tag309.xml" /><Relationship Id="rId13" Type="http://schemas.openxmlformats.org/officeDocument/2006/relationships/tags" Target="../tags/tag310.xml" /><Relationship Id="rId14" Type="http://schemas.openxmlformats.org/officeDocument/2006/relationships/tags" Target="../tags/tag311.xml" /><Relationship Id="rId15" Type="http://schemas.openxmlformats.org/officeDocument/2006/relationships/tags" Target="../tags/tag312.xml" /><Relationship Id="rId16" Type="http://schemas.openxmlformats.org/officeDocument/2006/relationships/tags" Target="../tags/tag313.xml" /><Relationship Id="rId17" Type="http://schemas.openxmlformats.org/officeDocument/2006/relationships/tags" Target="../tags/tag314.xml" /><Relationship Id="rId18" Type="http://schemas.openxmlformats.org/officeDocument/2006/relationships/tags" Target="../tags/tag315.xml" /><Relationship Id="rId19" Type="http://schemas.openxmlformats.org/officeDocument/2006/relationships/tags" Target="../tags/tag316.xml" /><Relationship Id="rId2" Type="http://schemas.openxmlformats.org/officeDocument/2006/relationships/tags" Target="../tags/tag300.xml" /><Relationship Id="rId20" Type="http://schemas.openxmlformats.org/officeDocument/2006/relationships/image" Target="../media/image42.png" /><Relationship Id="rId21" Type="http://schemas.openxmlformats.org/officeDocument/2006/relationships/tags" Target="../tags/tag317.xml" /><Relationship Id="rId3" Type="http://schemas.openxmlformats.org/officeDocument/2006/relationships/tags" Target="../tags/tag301.xml" /><Relationship Id="rId4" Type="http://schemas.openxmlformats.org/officeDocument/2006/relationships/image" Target="../media/image41.png" /><Relationship Id="rId5" Type="http://schemas.openxmlformats.org/officeDocument/2006/relationships/tags" Target="../tags/tag302.xml" /><Relationship Id="rId6" Type="http://schemas.openxmlformats.org/officeDocument/2006/relationships/tags" Target="../tags/tag303.xml" /><Relationship Id="rId7" Type="http://schemas.openxmlformats.org/officeDocument/2006/relationships/tags" Target="../tags/tag304.xml" /><Relationship Id="rId8" Type="http://schemas.openxmlformats.org/officeDocument/2006/relationships/tags" Target="../tags/tag305.xml" /><Relationship Id="rId9" Type="http://schemas.openxmlformats.org/officeDocument/2006/relationships/tags" Target="../tags/tag30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26.xml" /><Relationship Id="rId11" Type="http://schemas.openxmlformats.org/officeDocument/2006/relationships/tags" Target="../tags/tag327.xml" /><Relationship Id="rId2" Type="http://schemas.openxmlformats.org/officeDocument/2006/relationships/tags" Target="../tags/tag318.xml" /><Relationship Id="rId3" Type="http://schemas.openxmlformats.org/officeDocument/2006/relationships/tags" Target="../tags/tag319.xml" /><Relationship Id="rId4" Type="http://schemas.openxmlformats.org/officeDocument/2006/relationships/tags" Target="../tags/tag320.xml" /><Relationship Id="rId5" Type="http://schemas.openxmlformats.org/officeDocument/2006/relationships/tags" Target="../tags/tag321.xml" /><Relationship Id="rId6" Type="http://schemas.openxmlformats.org/officeDocument/2006/relationships/tags" Target="../tags/tag322.xml" /><Relationship Id="rId7" Type="http://schemas.openxmlformats.org/officeDocument/2006/relationships/tags" Target="../tags/tag323.xml" /><Relationship Id="rId8" Type="http://schemas.openxmlformats.org/officeDocument/2006/relationships/tags" Target="../tags/tag324.xml" /><Relationship Id="rId9" Type="http://schemas.openxmlformats.org/officeDocument/2006/relationships/tags" Target="../tags/tag325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28.xml" /><Relationship Id="rId3" Type="http://schemas.openxmlformats.org/officeDocument/2006/relationships/tags" Target="../tags/tag329.xml" /><Relationship Id="rId4" Type="http://schemas.openxmlformats.org/officeDocument/2006/relationships/tags" Target="../tags/tag330.xml" /><Relationship Id="rId5" Type="http://schemas.openxmlformats.org/officeDocument/2006/relationships/tags" Target="../tags/tag331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32.xml" /><Relationship Id="rId3" Type="http://schemas.openxmlformats.org/officeDocument/2006/relationships/tags" Target="../tags/tag333.xml" /><Relationship Id="rId4" Type="http://schemas.openxmlformats.org/officeDocument/2006/relationships/tags" Target="../tags/tag334.xml" /><Relationship Id="rId5" Type="http://schemas.openxmlformats.org/officeDocument/2006/relationships/image" Target="../media/image43.wmf" /><Relationship Id="rId6" Type="http://schemas.openxmlformats.org/officeDocument/2006/relationships/tags" Target="../tags/tag335.xml" /><Relationship Id="rId7" Type="http://schemas.openxmlformats.org/officeDocument/2006/relationships/tags" Target="../tags/tag336.xml" /><Relationship Id="rId8" Type="http://schemas.openxmlformats.org/officeDocument/2006/relationships/tags" Target="../tags/tag33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38.xml" /><Relationship Id="rId3" Type="http://schemas.openxmlformats.org/officeDocument/2006/relationships/tags" Target="../tags/tag339.xml" /><Relationship Id="rId4" Type="http://schemas.openxmlformats.org/officeDocument/2006/relationships/tags" Target="../tags/tag340.xml" /><Relationship Id="rId5" Type="http://schemas.openxmlformats.org/officeDocument/2006/relationships/tags" Target="../tags/tag341.xml" /><Relationship Id="rId6" Type="http://schemas.openxmlformats.org/officeDocument/2006/relationships/tags" Target="../tags/tag342.xml" /><Relationship Id="rId7" Type="http://schemas.openxmlformats.org/officeDocument/2006/relationships/tags" Target="../tags/tag343.xml" /><Relationship Id="rId8" Type="http://schemas.openxmlformats.org/officeDocument/2006/relationships/audio" Target="../media/audio1888.wav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44.xml" /><Relationship Id="rId3" Type="http://schemas.openxmlformats.org/officeDocument/2006/relationships/tags" Target="../tags/tag345.xml" /><Relationship Id="rId4" Type="http://schemas.openxmlformats.org/officeDocument/2006/relationships/tags" Target="../tags/tag346.xml" /><Relationship Id="rId5" Type="http://schemas.openxmlformats.org/officeDocument/2006/relationships/tags" Target="../tags/tag347.xml" /><Relationship Id="rId6" Type="http://schemas.openxmlformats.org/officeDocument/2006/relationships/tags" Target="../tags/tag348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49.xml" /><Relationship Id="rId3" Type="http://schemas.openxmlformats.org/officeDocument/2006/relationships/tags" Target="../tags/tag350.xml" /><Relationship Id="rId4" Type="http://schemas.openxmlformats.org/officeDocument/2006/relationships/tags" Target="../tags/tag351.xml" /><Relationship Id="rId5" Type="http://schemas.openxmlformats.org/officeDocument/2006/relationships/tags" Target="../tags/tag352.xml" /><Relationship Id="rId6" Type="http://schemas.openxmlformats.org/officeDocument/2006/relationships/tags" Target="../tags/tag353.xml" /><Relationship Id="rId7" Type="http://schemas.openxmlformats.org/officeDocument/2006/relationships/tags" Target="../tags/tag354.xml" /><Relationship Id="rId8" Type="http://schemas.openxmlformats.org/officeDocument/2006/relationships/tags" Target="../tags/tag355.xml" /><Relationship Id="rId9" Type="http://schemas.openxmlformats.org/officeDocument/2006/relationships/tags" Target="../tags/tag356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9.xml" /><Relationship Id="rId11" Type="http://schemas.openxmlformats.org/officeDocument/2006/relationships/image" Target="../media/image6.png" /><Relationship Id="rId12" Type="http://schemas.openxmlformats.org/officeDocument/2006/relationships/tags" Target="../tags/tag110.xml" /><Relationship Id="rId13" Type="http://schemas.openxmlformats.org/officeDocument/2006/relationships/image" Target="../media/image7.png" /><Relationship Id="rId14" Type="http://schemas.openxmlformats.org/officeDocument/2006/relationships/tags" Target="../tags/tag111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tags" Target="../tags/tag108.xml" /><Relationship Id="rId9" Type="http://schemas.openxmlformats.org/officeDocument/2006/relationships/image" Target="../media/image5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2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oleObject" Target="../embeddings/oleObject1.bin" TargetMode="Internal" /><Relationship Id="rId6" Type="http://schemas.openxmlformats.org/officeDocument/2006/relationships/image" Target="../media/image8.png" /><Relationship Id="rId7" Type="http://schemas.openxmlformats.org/officeDocument/2006/relationships/tags" Target="../tags/tag115.xml" /><Relationship Id="rId8" Type="http://schemas.openxmlformats.org/officeDocument/2006/relationships/vmlDrawing" Target="../drawings/vmlDrawing1.v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21.xml" /><Relationship Id="rId11" Type="http://schemas.microsoft.com/office/2007/relationships/media" Target="../media/media5.mp3" /><Relationship Id="rId12" Type="http://schemas.microsoft.com/office/2007/relationships/media" Target="../media/media5.mp3" TargetMode="Internal" /><Relationship Id="rId2" Type="http://schemas.openxmlformats.org/officeDocument/2006/relationships/tags" Target="../tags/tag116.xml" /><Relationship Id="rId3" Type="http://schemas.openxmlformats.org/officeDocument/2006/relationships/tags" Target="../tags/tag117.xml" /><Relationship Id="rId4" Type="http://schemas.openxmlformats.org/officeDocument/2006/relationships/tags" Target="../tags/tag118.xml" /><Relationship Id="rId5" Type="http://schemas.openxmlformats.org/officeDocument/2006/relationships/tags" Target="../tags/tag119.xml" /><Relationship Id="rId6" Type="http://schemas.openxmlformats.org/officeDocument/2006/relationships/image" Target="../media/image4.png" /><Relationship Id="rId7" Type="http://schemas.openxmlformats.org/officeDocument/2006/relationships/tags" Target="../tags/tag120.xml" /><Relationship Id="rId8" Type="http://schemas.microsoft.com/office/2007/relationships/media" Target="../media/media4.mp3" /><Relationship Id="rId9" Type="http://schemas.microsoft.com/office/2007/relationships/media" Target="../media/media4.mp3" TargetMode="Interna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22.xml" /><Relationship Id="rId3" Type="http://schemas.openxmlformats.org/officeDocument/2006/relationships/tags" Target="../tags/tag123.xml" /><Relationship Id="rId4" Type="http://schemas.openxmlformats.org/officeDocument/2006/relationships/tags" Target="../tags/tag124.xml" /><Relationship Id="rId5" Type="http://schemas.openxmlformats.org/officeDocument/2006/relationships/image" Target="../media/image9.png" /><Relationship Id="rId6" Type="http://schemas.openxmlformats.org/officeDocument/2006/relationships/tags" Target="../tags/tag125.xml" /><Relationship Id="rId7" Type="http://schemas.openxmlformats.org/officeDocument/2006/relationships/image" Target="../media/image10.png" /><Relationship Id="rId8" Type="http://schemas.openxmlformats.org/officeDocument/2006/relationships/tags" Target="../tags/tag12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34.xml" /><Relationship Id="rId11" Type="http://schemas.openxmlformats.org/officeDocument/2006/relationships/image" Target="../media/image12.png" /><Relationship Id="rId12" Type="http://schemas.openxmlformats.org/officeDocument/2006/relationships/tags" Target="../tags/tag135.xml" /><Relationship Id="rId13" Type="http://schemas.openxmlformats.org/officeDocument/2006/relationships/tags" Target="../tags/tag136.xml" /><Relationship Id="rId14" Type="http://schemas.openxmlformats.org/officeDocument/2006/relationships/tags" Target="../tags/tag137.xml" /><Relationship Id="rId15" Type="http://schemas.openxmlformats.org/officeDocument/2006/relationships/image" Target="../media/image13.png" /><Relationship Id="rId16" Type="http://schemas.openxmlformats.org/officeDocument/2006/relationships/tags" Target="../tags/tag138.xml" /><Relationship Id="rId17" Type="http://schemas.openxmlformats.org/officeDocument/2006/relationships/tags" Target="../tags/tag139.xml" /><Relationship Id="rId18" Type="http://schemas.openxmlformats.org/officeDocument/2006/relationships/tags" Target="../tags/tag140.xml" /><Relationship Id="rId19" Type="http://schemas.openxmlformats.org/officeDocument/2006/relationships/image" Target="../media/image14.png" /><Relationship Id="rId2" Type="http://schemas.openxmlformats.org/officeDocument/2006/relationships/tags" Target="../tags/tag127.xml" /><Relationship Id="rId20" Type="http://schemas.openxmlformats.org/officeDocument/2006/relationships/tags" Target="../tags/tag141.xml" /><Relationship Id="rId21" Type="http://schemas.openxmlformats.org/officeDocument/2006/relationships/image" Target="../media/image15.png" /><Relationship Id="rId22" Type="http://schemas.openxmlformats.org/officeDocument/2006/relationships/tags" Target="../tags/tag142.xml" /><Relationship Id="rId23" Type="http://schemas.openxmlformats.org/officeDocument/2006/relationships/video" Target="../media/media6.mp4" /><Relationship Id="rId24" Type="http://schemas.microsoft.com/office/2007/relationships/media" Target="../media/media6.mp4" /><Relationship Id="rId25" Type="http://schemas.openxmlformats.org/officeDocument/2006/relationships/image" Target="../media/image16.png" /><Relationship Id="rId26" Type="http://schemas.openxmlformats.org/officeDocument/2006/relationships/tags" Target="../tags/tag143.xml" /><Relationship Id="rId27" Type="http://schemas.openxmlformats.org/officeDocument/2006/relationships/video" Target="../media/media7.wmv" /><Relationship Id="rId28" Type="http://schemas.microsoft.com/office/2007/relationships/media" Target="../media/media7.wmv" /><Relationship Id="rId3" Type="http://schemas.openxmlformats.org/officeDocument/2006/relationships/tags" Target="../tags/tag128.xml" /><Relationship Id="rId4" Type="http://schemas.openxmlformats.org/officeDocument/2006/relationships/tags" Target="../tags/tag129.xml" /><Relationship Id="rId5" Type="http://schemas.openxmlformats.org/officeDocument/2006/relationships/tags" Target="../tags/tag130.xml" /><Relationship Id="rId6" Type="http://schemas.openxmlformats.org/officeDocument/2006/relationships/tags" Target="../tags/tag131.xml" /><Relationship Id="rId7" Type="http://schemas.openxmlformats.org/officeDocument/2006/relationships/image" Target="../media/image11.png" /><Relationship Id="rId8" Type="http://schemas.openxmlformats.org/officeDocument/2006/relationships/tags" Target="../tags/tag132.xml" /><Relationship Id="rId9" Type="http://schemas.openxmlformats.org/officeDocument/2006/relationships/tags" Target="../tags/tag13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51.xml" /><Relationship Id="rId11" Type="http://schemas.openxmlformats.org/officeDocument/2006/relationships/image" Target="../media/image12.png" /><Relationship Id="rId12" Type="http://schemas.openxmlformats.org/officeDocument/2006/relationships/tags" Target="../tags/tag152.xml" /><Relationship Id="rId13" Type="http://schemas.openxmlformats.org/officeDocument/2006/relationships/tags" Target="../tags/tag153.xml" /><Relationship Id="rId14" Type="http://schemas.openxmlformats.org/officeDocument/2006/relationships/tags" Target="../tags/tag154.xml" /><Relationship Id="rId15" Type="http://schemas.openxmlformats.org/officeDocument/2006/relationships/image" Target="../media/image13.png" /><Relationship Id="rId16" Type="http://schemas.openxmlformats.org/officeDocument/2006/relationships/tags" Target="../tags/tag155.xml" /><Relationship Id="rId17" Type="http://schemas.openxmlformats.org/officeDocument/2006/relationships/tags" Target="../tags/tag156.xml" /><Relationship Id="rId18" Type="http://schemas.openxmlformats.org/officeDocument/2006/relationships/tags" Target="../tags/tag157.xml" /><Relationship Id="rId19" Type="http://schemas.openxmlformats.org/officeDocument/2006/relationships/image" Target="../media/image14.png" /><Relationship Id="rId2" Type="http://schemas.openxmlformats.org/officeDocument/2006/relationships/tags" Target="../tags/tag144.xml" /><Relationship Id="rId20" Type="http://schemas.openxmlformats.org/officeDocument/2006/relationships/tags" Target="../tags/tag158.xml" /><Relationship Id="rId21" Type="http://schemas.openxmlformats.org/officeDocument/2006/relationships/image" Target="../media/image15.png" /><Relationship Id="rId22" Type="http://schemas.openxmlformats.org/officeDocument/2006/relationships/tags" Target="../tags/tag159.xml" /><Relationship Id="rId23" Type="http://schemas.openxmlformats.org/officeDocument/2006/relationships/video" Target="../media/media6.mp4" /><Relationship Id="rId24" Type="http://schemas.microsoft.com/office/2007/relationships/media" Target="../media/media6.mp4" /><Relationship Id="rId25" Type="http://schemas.openxmlformats.org/officeDocument/2006/relationships/image" Target="../media/image16.png" /><Relationship Id="rId26" Type="http://schemas.openxmlformats.org/officeDocument/2006/relationships/tags" Target="../tags/tag160.xml" /><Relationship Id="rId27" Type="http://schemas.openxmlformats.org/officeDocument/2006/relationships/video" Target="../media/media7.wmv" /><Relationship Id="rId28" Type="http://schemas.microsoft.com/office/2007/relationships/media" Target="../media/media7.wmv" /><Relationship Id="rId3" Type="http://schemas.openxmlformats.org/officeDocument/2006/relationships/tags" Target="../tags/tag145.xml" /><Relationship Id="rId4" Type="http://schemas.openxmlformats.org/officeDocument/2006/relationships/tags" Target="../tags/tag146.xml" /><Relationship Id="rId5" Type="http://schemas.openxmlformats.org/officeDocument/2006/relationships/tags" Target="../tags/tag147.xml" /><Relationship Id="rId6" Type="http://schemas.openxmlformats.org/officeDocument/2006/relationships/tags" Target="../tags/tag148.xml" /><Relationship Id="rId7" Type="http://schemas.openxmlformats.org/officeDocument/2006/relationships/image" Target="../media/image11.png" /><Relationship Id="rId8" Type="http://schemas.openxmlformats.org/officeDocument/2006/relationships/tags" Target="../tags/tag149.xml" /><Relationship Id="rId9" Type="http://schemas.openxmlformats.org/officeDocument/2006/relationships/tags" Target="../tags/tag15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61.xml" /><Relationship Id="rId3" Type="http://schemas.openxmlformats.org/officeDocument/2006/relationships/tags" Target="../tags/tag162.xml" /><Relationship Id="rId4" Type="http://schemas.openxmlformats.org/officeDocument/2006/relationships/tags" Target="../tags/tag163.xml" /><Relationship Id="rId5" Type="http://schemas.openxmlformats.org/officeDocument/2006/relationships/tags" Target="../tags/tag164.xml" /><Relationship Id="rId6" Type="http://schemas.openxmlformats.org/officeDocument/2006/relationships/tags" Target="../tags/tag165.xml" /><Relationship Id="rId7" Type="http://schemas.openxmlformats.org/officeDocument/2006/relationships/image" Target="../media/image17.jpeg" /><Relationship Id="rId8" Type="http://schemas.openxmlformats.org/officeDocument/2006/relationships/tags" Target="../tags/tag16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 Box 4" title=""/>
          <p:cNvSpPr txBox="1"/>
          <p:nvPr>
            <p:custDataLst>
              <p:tags r:id="rId3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第二章    声现象</a:t>
            </a:r>
            <a:endParaRPr lang="zh-CN" altLang="en-US" sz="4800">
              <a:solidFill>
                <a:srgbClr val="07070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Rectangle 5" title=""/>
          <p:cNvSpPr/>
          <p:nvPr>
            <p:custDataLst>
              <p:tags r:id="rId4"/>
            </p:custDataLst>
          </p:nvPr>
        </p:nvSpPr>
        <p:spPr>
          <a:xfrm>
            <a:off x="3645853" y="3100706"/>
            <a:ext cx="748792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噪声的危害和控制 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endParaRPr lang="zh-CN" altLang="zh-CN" sz="4400" b="1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p:transition spd="slow">
    <p:randomBar dir="vert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二、噪声的等级和危害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内容占位符 2" title=""/>
          <p:cNvSpPr txBox="1"/>
          <p:nvPr>
            <p:custDataLst>
              <p:tags r:id="rId4"/>
            </p:custDataLst>
          </p:nvPr>
        </p:nvSpPr>
        <p:spPr>
          <a:xfrm>
            <a:off x="442595" y="1124585"/>
            <a:ext cx="11382375" cy="619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/>
              <a:t>噪声的危害</a:t>
            </a:r>
            <a:endParaRPr lang="zh-CN"/>
          </a:p>
          <a:p>
            <a:pPr marL="0" indent="0">
              <a:buNone/>
            </a:pPr>
            <a:endParaRPr lang="en-US" altLang="zh-CN">
              <a:solidFill>
                <a:schemeClr val="tx1"/>
              </a:solidFill>
              <a:cs typeface="华文楷体" panose="02010600040101010101" pitchFamily="2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335280" y="1700530"/>
            <a:ext cx="114357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zh-CN" altLang="en-US" sz="28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心理影响：会干扰人们的工作和睡眠，使人烦躁、精力不集中，妨碍睡眠和休息</a:t>
            </a:r>
            <a:endParaRPr lang="zh-CN" altLang="en-US" sz="280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313690" y="2852420"/>
            <a:ext cx="114573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生理影响：噪声会危害到人的听觉系统，使人耳聋，长期处在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90dB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的人，耳聋的发病率明显增加。另外还会使人头痛、消化不良、视觉模糊等。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335280" y="4004945"/>
            <a:ext cx="11543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物理影响：高强度的噪声能够损坏建筑物，例如爆破产生的声音。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pic>
        <p:nvPicPr>
          <p:cNvPr id="20" name="图片 19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87170" y="4785360"/>
            <a:ext cx="2806065" cy="1608455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图片 14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7575" y="4725005"/>
            <a:ext cx="2524041" cy="1696649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967980" y="4688205"/>
            <a:ext cx="2783205" cy="171767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03" name="下箭头 25602" title=""/>
          <p:cNvSpPr/>
          <p:nvPr>
            <p:custDataLst>
              <p:tags r:id="rId4"/>
            </p:custDataLst>
          </p:nvPr>
        </p:nvSpPr>
        <p:spPr>
          <a:xfrm>
            <a:off x="1991163" y="3016364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04" name="文本框 25603" title="">
            <a:hlinkClick r:id="rId6" action="ppaction://hlinkfile"/>
          </p:cNvPr>
          <p:cNvSpPr txBox="1"/>
          <p:nvPr>
            <p:custDataLst>
              <p:tags r:id="rId5"/>
            </p:custDataLst>
          </p:nvPr>
        </p:nvSpPr>
        <p:spPr>
          <a:xfrm>
            <a:off x="1007745" y="3778885"/>
            <a:ext cx="3185795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 latinLnBrk="1">
              <a:buClr>
                <a:srgbClr val="FFFFFF"/>
              </a:buClr>
              <a:defRPr/>
            </a:pPr>
            <a:r>
              <a:rPr lang="zh-CN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防止噪声产生</a:t>
            </a:r>
            <a:endParaRPr lang="zh-CN" altLang="en-US" sz="2800" b="1">
              <a:solidFill>
                <a:srgbClr val="00B050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25605" name="下箭头 25604" title=""/>
          <p:cNvSpPr/>
          <p:nvPr>
            <p:custDataLst>
              <p:tags r:id="rId7"/>
            </p:custDataLst>
          </p:nvPr>
        </p:nvSpPr>
        <p:spPr>
          <a:xfrm>
            <a:off x="5962811" y="3037684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06" name="文本框 25605" title="">
            <a:hlinkClick/>
          </p:cNvPr>
          <p:cNvSpPr txBox="1"/>
          <p:nvPr>
            <p:custDataLst>
              <p:tags r:id="rId8"/>
            </p:custDataLst>
          </p:nvPr>
        </p:nvSpPr>
        <p:spPr>
          <a:xfrm>
            <a:off x="4922520" y="3778885"/>
            <a:ext cx="2801620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lvl="0" algn="l" defTabSz="685165" latinLnBrk="1">
              <a:buClr>
                <a:srgbClr val="FFFFFF"/>
              </a:buClr>
              <a:buSzTx/>
              <a:defRPr/>
            </a:pPr>
            <a:r>
              <a:rPr lang="zh-CN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阻断噪声的传播</a:t>
            </a:r>
            <a:endParaRPr lang="zh-CN" altLang="en-US" sz="2800" b="1">
              <a:solidFill>
                <a:srgbClr val="00B05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5607" name="下箭头 25606" title=""/>
          <p:cNvSpPr/>
          <p:nvPr>
            <p:custDataLst>
              <p:tags r:id="rId9"/>
            </p:custDataLst>
          </p:nvPr>
        </p:nvSpPr>
        <p:spPr>
          <a:xfrm>
            <a:off x="10290178" y="2904969"/>
            <a:ext cx="215741" cy="665321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08" name="文本框 25607" title="">
            <a:hlinkClick/>
          </p:cNvPr>
          <p:cNvSpPr txBox="1"/>
          <p:nvPr>
            <p:custDataLst>
              <p:tags r:id="rId10"/>
            </p:custDataLst>
          </p:nvPr>
        </p:nvSpPr>
        <p:spPr>
          <a:xfrm>
            <a:off x="8832215" y="3749040"/>
            <a:ext cx="3309620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0" algn="l" defTabSz="685165" latinLnBrk="1">
              <a:buClr>
                <a:srgbClr val="FFFFFF"/>
              </a:buClr>
              <a:buSzTx/>
              <a:defRPr/>
            </a:pPr>
            <a:r>
              <a:rPr lang="zh-CN" alt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防止噪声进入耳朵</a:t>
            </a:r>
            <a:endParaRPr lang="zh-CN" altLang="en-US" sz="2800" b="1">
              <a:solidFill>
                <a:srgbClr val="00B05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5609" name="文本框 25608" title=""/>
          <p:cNvSpPr txBox="1"/>
          <p:nvPr>
            <p:custDataLst>
              <p:tags r:id="rId11"/>
            </p:custDataLst>
          </p:nvPr>
        </p:nvSpPr>
        <p:spPr bwMode="auto">
          <a:xfrm>
            <a:off x="1055370" y="1006158"/>
            <a:ext cx="7378700" cy="8299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sz="320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楷体" panose="02010609060101010101" charset="-122"/>
                <a:sym typeface="+mn-ea"/>
              </a:rPr>
              <a:t>声音从产生到引起听觉有三个阶段：</a:t>
            </a:r>
            <a:endParaRPr lang="en-US" altLang="zh-CN" sz="320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5610" name="文本框 25609" title=""/>
          <p:cNvSpPr txBox="1"/>
          <p:nvPr>
            <p:custDataLst>
              <p:tags r:id="rId12"/>
            </p:custDataLst>
          </p:nvPr>
        </p:nvSpPr>
        <p:spPr>
          <a:xfrm>
            <a:off x="479425" y="2420620"/>
            <a:ext cx="3007995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165" latinLnBrk="1">
              <a:buClr>
                <a:srgbClr val="FFFFFF"/>
              </a:buClr>
              <a:defRPr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声源的振动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25611" name="文本框 25610" title=""/>
          <p:cNvSpPr txBox="1"/>
          <p:nvPr>
            <p:custDataLst>
              <p:tags r:id="rId13"/>
            </p:custDataLst>
          </p:nvPr>
        </p:nvSpPr>
        <p:spPr>
          <a:xfrm>
            <a:off x="4795520" y="2420620"/>
            <a:ext cx="3048635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0" algn="ctr" defTabSz="685165" latinLnBrk="1">
              <a:buClr>
                <a:srgbClr val="FFFFFF"/>
              </a:buClr>
              <a:buSzTx/>
              <a:defRPr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空气等介质的传播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5612" name="文本框 25611" title=""/>
          <p:cNvSpPr txBox="1"/>
          <p:nvPr>
            <p:custDataLst>
              <p:tags r:id="rId14"/>
            </p:custDataLst>
          </p:nvPr>
        </p:nvSpPr>
        <p:spPr>
          <a:xfrm>
            <a:off x="9282907" y="2406118"/>
            <a:ext cx="2122289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lvl="0" algn="ctr" defTabSz="685165" latinLnBrk="1">
              <a:buClr>
                <a:srgbClr val="FFFFFF"/>
              </a:buClr>
              <a:buSzTx/>
              <a:defRPr/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鼓膜的振动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5617" name="文本框 25616" title=""/>
          <p:cNvSpPr txBox="1"/>
          <p:nvPr>
            <p:custDataLst>
              <p:tags r:id="rId15"/>
            </p:custDataLst>
          </p:nvPr>
        </p:nvSpPr>
        <p:spPr>
          <a:xfrm>
            <a:off x="1007746" y="5053331"/>
            <a:ext cx="2349341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165"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在声源处减弱</a:t>
            </a:r>
            <a:endParaRPr lang="zh-CN" altLang="en-US" sz="2800" b="1">
              <a:solidFill>
                <a:srgbClr val="E95A67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25618" name="文本框 25617" title=""/>
          <p:cNvSpPr txBox="1"/>
          <p:nvPr>
            <p:custDataLst>
              <p:tags r:id="rId16"/>
            </p:custDataLst>
          </p:nvPr>
        </p:nvSpPr>
        <p:spPr>
          <a:xfrm>
            <a:off x="4806315" y="5053330"/>
            <a:ext cx="3169285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0" algn="l" defTabSz="685165">
              <a:spcBef>
                <a:spcPct val="50000"/>
              </a:spcBef>
              <a:buClrTx/>
              <a:buSzTx/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在传播过程中减弱</a:t>
            </a:r>
            <a:endParaRPr lang="zh-CN" altLang="en-US" sz="2800" b="1">
              <a:solidFill>
                <a:srgbClr val="E95A67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5619" name="文本框 25618" title=""/>
          <p:cNvSpPr txBox="1"/>
          <p:nvPr>
            <p:custDataLst>
              <p:tags r:id="rId17"/>
            </p:custDataLst>
          </p:nvPr>
        </p:nvSpPr>
        <p:spPr>
          <a:xfrm>
            <a:off x="8903970" y="5099050"/>
            <a:ext cx="3028950" cy="4991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lvl="0" algn="l" defTabSz="685165">
              <a:spcBef>
                <a:spcPct val="50000"/>
              </a:spcBef>
              <a:buClrTx/>
              <a:buSzTx/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+mn-ea"/>
                <a:sym typeface="+mn-ea"/>
              </a:rPr>
              <a:t>在人耳处减弱</a:t>
            </a:r>
            <a:endParaRPr lang="zh-CN" altLang="en-US" sz="2800" b="1">
              <a:solidFill>
                <a:srgbClr val="E95A67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5620" name="下箭头 25619" title=""/>
          <p:cNvSpPr/>
          <p:nvPr>
            <p:custDataLst>
              <p:tags r:id="rId18"/>
            </p:custDataLst>
          </p:nvPr>
        </p:nvSpPr>
        <p:spPr>
          <a:xfrm>
            <a:off x="1959611" y="4343242"/>
            <a:ext cx="246698" cy="645319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21" name="下箭头 25620" title=""/>
          <p:cNvSpPr/>
          <p:nvPr>
            <p:custDataLst>
              <p:tags r:id="rId19"/>
            </p:custDataLst>
          </p:nvPr>
        </p:nvSpPr>
        <p:spPr>
          <a:xfrm>
            <a:off x="5931852" y="4305144"/>
            <a:ext cx="246698" cy="645319"/>
          </a:xfrm>
          <a:prstGeom prst="downArrow">
            <a:avLst>
              <a:gd name="adj1" fmla="val 50000"/>
              <a:gd name="adj2" fmla="val 6256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22" name="下箭头 25621" title=""/>
          <p:cNvSpPr/>
          <p:nvPr>
            <p:custDataLst>
              <p:tags r:id="rId20"/>
            </p:custDataLst>
          </p:nvPr>
        </p:nvSpPr>
        <p:spPr>
          <a:xfrm>
            <a:off x="10290178" y="4350864"/>
            <a:ext cx="246221" cy="645319"/>
          </a:xfrm>
          <a:prstGeom prst="downArrow">
            <a:avLst>
              <a:gd name="adj1" fmla="val 50000"/>
              <a:gd name="adj2" fmla="val 6256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defTabSz="685165">
              <a:defRPr/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623" name="直接连接符 25622" title=""/>
          <p:cNvSpPr/>
          <p:nvPr>
            <p:custDataLst>
              <p:tags r:id="rId21"/>
            </p:custDataLst>
          </p:nvPr>
        </p:nvSpPr>
        <p:spPr>
          <a:xfrm>
            <a:off x="3575686" y="2636998"/>
            <a:ext cx="757238" cy="476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/>
        </p:txBody>
      </p:sp>
      <p:sp>
        <p:nvSpPr>
          <p:cNvPr id="25624" name="直接连接符 25623" title=""/>
          <p:cNvSpPr/>
          <p:nvPr>
            <p:custDataLst>
              <p:tags r:id="rId22"/>
            </p:custDataLst>
          </p:nvPr>
        </p:nvSpPr>
        <p:spPr>
          <a:xfrm>
            <a:off x="8018145" y="2637790"/>
            <a:ext cx="841375" cy="635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5626" name="直接连接符 25625" title=""/>
          <p:cNvSpPr/>
          <p:nvPr>
            <p:custDataLst>
              <p:tags r:id="rId23"/>
            </p:custDataLst>
          </p:nvPr>
        </p:nvSpPr>
        <p:spPr>
          <a:xfrm>
            <a:off x="7931785" y="4028440"/>
            <a:ext cx="885190" cy="635"/>
          </a:xfrm>
          <a:prstGeom prst="line">
            <a:avLst/>
          </a:prstGeom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" name="直接连接符 1" title=""/>
          <p:cNvSpPr/>
          <p:nvPr>
            <p:custDataLst>
              <p:tags r:id="rId24"/>
            </p:custDataLst>
          </p:nvPr>
        </p:nvSpPr>
        <p:spPr>
          <a:xfrm>
            <a:off x="3575686" y="4028283"/>
            <a:ext cx="757238" cy="476"/>
          </a:xfrm>
          <a:prstGeom prst="line">
            <a:avLst/>
          </a:prstGeom>
          <a:ln w="25400"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/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  <p:cond evt="onBegin" delay="0">
                          <p:tn val="72"/>
                        </p:cond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  <p:cond evt="onBegin" delay="0">
                          <p:tn val="77"/>
                        </p:cond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  <p:cond evt="onBegin" delay="0">
                          <p:tn val="82"/>
                        </p:cond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  <p:cond evt="onBegin" delay="0">
                          <p:tn val="87"/>
                        </p:cond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  <p:cond evt="onBegin" delay="0">
                          <p:tn val="92"/>
                        </p:cond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  <p:cond evt="onBegin" delay="0">
                          <p:tn val="97"/>
                        </p:cond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6" grpId="0"/>
      <p:bldP spid="25608" grpId="0"/>
      <p:bldP spid="25609" grpId="0" animBg="1"/>
      <p:bldP spid="25610" grpId="0"/>
      <p:bldP spid="25611" grpId="0"/>
      <p:bldP spid="25612" grpId="0"/>
      <p:bldP spid="25617" grpId="0"/>
      <p:bldP spid="25618" grpId="0"/>
      <p:bldP spid="256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8436" name="图片 18435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57020" y="1973580"/>
            <a:ext cx="1987550" cy="1961515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8437" name="图片 18436" title="">
            <a:hlinkClick r:id="rId7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69435" y="1974850"/>
            <a:ext cx="2662555" cy="1960880"/>
          </a:xfrm>
          <a:prstGeom prst="roundRect">
            <a:avLst/>
          </a:prstGeom>
          <a:noFill/>
          <a:ln w="5715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8438" name="矩形 18437" title=""/>
          <p:cNvSpPr/>
          <p:nvPr>
            <p:custDataLst>
              <p:tags r:id="rId8"/>
            </p:custDataLst>
          </p:nvPr>
        </p:nvSpPr>
        <p:spPr>
          <a:xfrm>
            <a:off x="4867039" y="4202571"/>
            <a:ext cx="1821180" cy="62230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lvl="0" algn="l" defTabSz="685165">
              <a:lnSpc>
                <a:spcPct val="150000"/>
              </a:lnSpc>
              <a:buClrTx/>
              <a:buSzTx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汽车消声器 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pic>
        <p:nvPicPr>
          <p:cNvPr id="18439" name="图片 18438" title="">
            <a:hlinkClick r:id="rId11"/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16850" y="1974850"/>
            <a:ext cx="2851150" cy="1960245"/>
          </a:xfrm>
          <a:prstGeom prst="round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8440" name="矩形 18439" title=""/>
          <p:cNvSpPr/>
          <p:nvPr>
            <p:custDataLst>
              <p:tags r:id="rId12"/>
            </p:custDataLst>
          </p:nvPr>
        </p:nvSpPr>
        <p:spPr>
          <a:xfrm>
            <a:off x="1707608" y="4202571"/>
            <a:ext cx="1973580" cy="62230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defTabSz="685165">
              <a:lnSpc>
                <a:spcPct val="150000"/>
              </a:lnSpc>
              <a:defRPr/>
            </a:pPr>
            <a:r>
              <a:rPr lang="zh-CN" altLang="en-US" sz="24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禁止鸣笛标志</a:t>
            </a:r>
            <a:endParaRPr lang="zh-CN" altLang="en-US" sz="24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441" name="矩形 18440" title=""/>
          <p:cNvSpPr/>
          <p:nvPr>
            <p:custDataLst>
              <p:tags r:id="rId13"/>
            </p:custDataLst>
          </p:nvPr>
        </p:nvSpPr>
        <p:spPr>
          <a:xfrm>
            <a:off x="8408861" y="4202548"/>
            <a:ext cx="1667510" cy="62230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 lvl="0" algn="l" defTabSz="685165">
              <a:lnSpc>
                <a:spcPct val="150000"/>
              </a:lnSpc>
              <a:buClrTx/>
              <a:buSzTx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枪管消声器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4"/>
            </p:custDataLst>
          </p:nvPr>
        </p:nvSpPr>
        <p:spPr bwMode="auto">
          <a:xfrm>
            <a:off x="1577975" y="1146810"/>
            <a:ext cx="5925185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noProof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1.防止噪声产生——在声源处减弱</a:t>
            </a:r>
            <a:endParaRPr lang="en-US" altLang="zh-CN" noProof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5012690"/>
            <a:ext cx="1739265" cy="166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5012690"/>
            <a:ext cx="1739900" cy="166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4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 bwMode="auto">
          <a:xfrm>
            <a:off x="839470" y="988060"/>
            <a:ext cx="6743700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noProof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2.阻断噪声的传播——在传播过程中减弱</a:t>
            </a:r>
            <a:endParaRPr lang="en-US" altLang="zh-CN" noProof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6" name="组合 25" title=""/>
          <p:cNvGrpSpPr/>
          <p:nvPr>
            <p:custDataLst>
              <p:tags r:id="rId5"/>
            </p:custDataLst>
          </p:nvPr>
        </p:nvGrpSpPr>
        <p:grpSpPr>
          <a:xfrm>
            <a:off x="8192135" y="2431415"/>
            <a:ext cx="3339465" cy="2058861"/>
            <a:chOff x="6071259" y="1668635"/>
            <a:chExt cx="2915050" cy="2058597"/>
          </a:xfrm>
          <a:solidFill>
            <a:srgbClr val="2EA2CF">
              <a:alpha val="70000"/>
            </a:srgbClr>
          </a:solidFill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6071259" y="1668635"/>
              <a:ext cx="2915050" cy="2054931"/>
            </a:xfrm>
            <a:prstGeom prst="roundRect">
              <a:avLst/>
            </a:prstGeom>
            <a:noFill/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8" name="矩形 27"/>
            <p:cNvSpPr/>
            <p:nvPr>
              <p:custDataLst>
                <p:tags r:id="rId8"/>
              </p:custDataLst>
            </p:nvPr>
          </p:nvSpPr>
          <p:spPr>
            <a:xfrm>
              <a:off x="6071259" y="3358979"/>
              <a:ext cx="2915050" cy="368253"/>
            </a:xfrm>
            <a:prstGeom prst="rect">
              <a:avLst/>
            </a:prstGeom>
            <a:solidFill>
              <a:srgbClr val="3385A4"/>
            </a:solidFill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>
                  <a:solidFill>
                    <a:schemeClr val="bg1">
                      <a:lumMod val="9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门窗采用双层玻璃</a:t>
              </a:r>
              <a:endParaRPr lang="zh-CN" altLang="en-US" sz="1800">
                <a:solidFill>
                  <a:schemeClr val="bg1">
                    <a:lumMod val="9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9"/>
            </p:custDataLst>
          </p:nvPr>
        </p:nvGrpSpPr>
        <p:grpSpPr>
          <a:xfrm>
            <a:off x="4718356" y="2431575"/>
            <a:ext cx="3205139" cy="2154555"/>
            <a:chOff x="7785" y="3829"/>
            <a:chExt cx="4694" cy="3393"/>
          </a:xfrm>
        </p:grpSpPr>
        <p:pic>
          <p:nvPicPr>
            <p:cNvPr id="22532" name="图片 22531" descr="jiaok1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785" y="3829"/>
              <a:ext cx="4694" cy="3393"/>
            </a:xfrm>
            <a:prstGeom prst="roundRect">
              <a:avLst/>
            </a:prstGeom>
            <a:noFill/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4" name="Text Box 5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918" y="6551"/>
              <a:ext cx="4456" cy="580"/>
            </a:xfrm>
            <a:prstGeom prst="rect">
              <a:avLst/>
            </a:prstGeom>
            <a:solidFill>
              <a:srgbClr val="2EA2CF">
                <a:alpha val="70000"/>
              </a:srgbClr>
            </a:solidFill>
            <a:ln w="9525">
              <a:noFill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8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+mj-cs"/>
                </a:rPr>
                <a:t>高架两旁的隔音墙</a:t>
              </a:r>
              <a:endParaRPr lang="zh-CN" altLang="en-US" sz="18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endParaRPr>
            </a:p>
          </p:txBody>
        </p:sp>
      </p:grpSp>
      <p:grpSp>
        <p:nvGrpSpPr>
          <p:cNvPr id="42" name="组合 41" title=""/>
          <p:cNvGrpSpPr/>
          <p:nvPr>
            <p:custDataLst>
              <p:tags r:id="rId13"/>
            </p:custDataLst>
          </p:nvPr>
        </p:nvGrpSpPr>
        <p:grpSpPr>
          <a:xfrm>
            <a:off x="623178" y="2420465"/>
            <a:ext cx="3784115" cy="2165518"/>
            <a:chOff x="2679943" y="2092805"/>
            <a:chExt cx="3784115" cy="2165518"/>
          </a:xfrm>
        </p:grpSpPr>
        <p:pic>
          <p:nvPicPr>
            <p:cNvPr id="41" name="图片 4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2679943" y="2092805"/>
              <a:ext cx="3784114" cy="2165518"/>
            </a:xfrm>
            <a:prstGeom prst="roundRect">
              <a:avLst/>
            </a:prstGeom>
            <a:noFill/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7" name="矩形 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679944" y="3886301"/>
              <a:ext cx="3784114" cy="369332"/>
            </a:xfrm>
            <a:prstGeom prst="rect">
              <a:avLst/>
            </a:prstGeom>
            <a:solidFill>
              <a:srgbClr val="3385A4"/>
            </a:solidFill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植树种草</a:t>
              </a:r>
              <a:r>
                <a:rPr lang="en-US" altLang="zh-CN" sz="18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(</a:t>
              </a:r>
              <a:r>
                <a:rPr lang="zh-CN" altLang="en-US" sz="18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吸收阻断噪声</a:t>
              </a:r>
              <a:r>
                <a:rPr lang="en-US" altLang="zh-CN" sz="1800">
                  <a:solidFill>
                    <a:schemeClr val="bg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)</a:t>
              </a:r>
              <a:endParaRPr lang="zh-CN" altLang="en-US" sz="18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</p:txBody>
        </p:sp>
      </p:grpSp>
      <p:sp>
        <p:nvSpPr>
          <p:cNvPr id="14" name="文本框 13" title=""/>
          <p:cNvSpPr txBox="1"/>
          <p:nvPr>
            <p:custDataLst>
              <p:tags r:id="rId17"/>
            </p:custDataLst>
          </p:nvPr>
        </p:nvSpPr>
        <p:spPr>
          <a:xfrm>
            <a:off x="46990" y="5085080"/>
            <a:ext cx="5501640" cy="82994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有资料显示，噪声每经过一块</a:t>
            </a:r>
            <a:endParaRPr lang="en-US" altLang="zh-CN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algn="ctr"/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100 m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的林带可降低</a:t>
            </a:r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20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～</a:t>
            </a:r>
            <a:r>
              <a:rPr lang="en-US" altLang="zh-CN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25dB</a:t>
            </a:r>
            <a:r>
              <a:rPr lang="zh-CN" altLang="en-US"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。</a:t>
            </a:r>
            <a:endParaRPr lang="zh-CN" altLang="en-US" sz="24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 bwMode="auto">
          <a:xfrm>
            <a:off x="1559560" y="1196340"/>
            <a:ext cx="6337935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noProof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3.防止噪声进入耳朵——在人耳处减弱</a:t>
            </a:r>
            <a:endParaRPr lang="en-US" altLang="zh-CN" noProof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5"/>
            </p:custDataLst>
          </p:nvPr>
        </p:nvGrpSpPr>
        <p:grpSpPr>
          <a:xfrm>
            <a:off x="406769" y="2565033"/>
            <a:ext cx="3502291" cy="2071103"/>
            <a:chOff x="195949" y="3015382"/>
            <a:chExt cx="3166983" cy="1973179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195949" y="3015382"/>
              <a:ext cx="3166983" cy="1973179"/>
            </a:xfrm>
            <a:prstGeom prst="roundRect">
              <a:avLst/>
            </a:prstGeom>
            <a:noFill/>
            <a:ln w="5715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Text Box 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95949" y="4619229"/>
              <a:ext cx="3166983" cy="369332"/>
            </a:xfrm>
            <a:prstGeom prst="rect">
              <a:avLst/>
            </a:prstGeom>
            <a:solidFill>
              <a:srgbClr val="3385A4"/>
            </a:solidFill>
            <a:ln w="571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8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j-cs"/>
                </a:rPr>
                <a:t>戴隔音帽 </a:t>
              </a:r>
              <a:endPara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endParaRPr>
            </a:p>
          </p:txBody>
        </p:sp>
      </p:grpSp>
      <p:grpSp>
        <p:nvGrpSpPr>
          <p:cNvPr id="30" name="组合 29" title=""/>
          <p:cNvGrpSpPr/>
          <p:nvPr>
            <p:custDataLst>
              <p:tags r:id="rId9"/>
            </p:custDataLst>
          </p:nvPr>
        </p:nvGrpSpPr>
        <p:grpSpPr>
          <a:xfrm>
            <a:off x="4439285" y="2564765"/>
            <a:ext cx="3272790" cy="2125345"/>
            <a:chOff x="2907040" y="2601850"/>
            <a:chExt cx="2990343" cy="2044298"/>
          </a:xfrm>
          <a:solidFill>
            <a:srgbClr val="2EA2CF"/>
          </a:solidFill>
        </p:grpSpPr>
        <p:grpSp>
          <p:nvGrpSpPr>
            <p:cNvPr id="29" name="组合 28"/>
            <p:cNvGrpSpPr/>
            <p:nvPr>
              <p:custDataLst>
                <p:tags r:id="rId10"/>
              </p:custDataLst>
            </p:nvPr>
          </p:nvGrpSpPr>
          <p:grpSpPr>
            <a:xfrm>
              <a:off x="2907040" y="2601850"/>
              <a:ext cx="2989056" cy="2044298"/>
              <a:chOff x="2914250" y="1505403"/>
              <a:chExt cx="2989056" cy="2044298"/>
            </a:xfrm>
            <a:grpFill/>
          </p:grpSpPr>
          <p:pic>
            <p:nvPicPr>
              <p:cNvPr id="26" name="图片 25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tretch>
                <a:fillRect/>
              </a:stretch>
            </p:blipFill>
            <p:spPr bwMode="auto">
              <a:xfrm>
                <a:off x="2914250" y="1505403"/>
                <a:ext cx="2989056" cy="2044298"/>
              </a:xfrm>
              <a:prstGeom prst="roundRect">
                <a:avLst/>
              </a:prstGeom>
              <a:noFill/>
              <a:ln w="57150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8" name="图片 27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3"/>
              <a:stretch>
                <a:fillRect/>
              </a:stretch>
            </p:blipFill>
            <p:spPr bwMode="auto">
              <a:xfrm>
                <a:off x="2914250" y="1572883"/>
                <a:ext cx="925056" cy="787033"/>
              </a:xfrm>
              <a:prstGeom prst="roundRect">
                <a:avLst/>
              </a:prstGeom>
              <a:noFill/>
              <a:ln w="57150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21" name="TextBox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08501" y="4267252"/>
              <a:ext cx="2988882" cy="354255"/>
            </a:xfrm>
            <a:prstGeom prst="rect">
              <a:avLst/>
            </a:prstGeom>
            <a:solidFill>
              <a:srgbClr val="3385A4"/>
            </a:solidFill>
            <a:ln w="57150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 sz="2400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ctr"/>
              <a:r>
                <a:rPr lang="zh-CN" altLang="zh-CN" sz="1800">
                  <a:solidFill>
                    <a:schemeClr val="bg1"/>
                  </a:solidFill>
                </a:rPr>
                <a:t>防噪声耳塞</a:t>
              </a:r>
              <a:endParaRPr lang="zh-CN" altLang="zh-CN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组合 32" title=""/>
          <p:cNvGrpSpPr/>
          <p:nvPr>
            <p:custDataLst>
              <p:tags r:id="rId16"/>
            </p:custDataLst>
          </p:nvPr>
        </p:nvGrpSpPr>
        <p:grpSpPr>
          <a:xfrm>
            <a:off x="8399508" y="2493215"/>
            <a:ext cx="3277718" cy="2106190"/>
            <a:chOff x="5614871" y="1868577"/>
            <a:chExt cx="3277718" cy="2106190"/>
          </a:xfrm>
          <a:solidFill>
            <a:srgbClr val="2EA2CF"/>
          </a:solidFill>
        </p:grpSpPr>
        <p:pic>
          <p:nvPicPr>
            <p:cNvPr id="32" name="图片 3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 bwMode="auto">
            <a:xfrm>
              <a:off x="5614871" y="1868577"/>
              <a:ext cx="3277718" cy="2106190"/>
            </a:xfrm>
            <a:prstGeom prst="roundRect">
              <a:avLst/>
            </a:prstGeom>
            <a:noFill/>
            <a:ln w="5715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矩形 13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868567" y="3601158"/>
              <a:ext cx="3024022" cy="369332"/>
            </a:xfrm>
            <a:prstGeom prst="rect">
              <a:avLst/>
            </a:prstGeom>
            <a:solidFill>
              <a:srgbClr val="3385A4"/>
            </a:solidFill>
            <a:ln w="57150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charset="-122"/>
                </a:rPr>
                <a:t>用手捂住耳朵</a:t>
              </a:r>
              <a:endPara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3555" name="图片 2355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67335" y="3068720"/>
            <a:ext cx="2202656" cy="2202656"/>
          </a:xfrm>
          <a:prstGeom prst="roundRect">
            <a:avLst/>
          </a:prstGeom>
          <a:noFill/>
          <a:ln w="5715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3556" name="图片 2355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36147" y="3069035"/>
            <a:ext cx="2120503" cy="2126456"/>
          </a:xfrm>
          <a:prstGeom prst="rect">
            <a:avLst/>
          </a:prstGeom>
          <a:noFill/>
          <a:ln w="5715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558" name="矩形 23557" title=""/>
          <p:cNvSpPr/>
          <p:nvPr>
            <p:custDataLst>
              <p:tags r:id="rId7"/>
            </p:custDataLst>
          </p:nvPr>
        </p:nvSpPr>
        <p:spPr>
          <a:xfrm>
            <a:off x="1536065" y="5439410"/>
            <a:ext cx="2555875" cy="117602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lvl="0" algn="l" defTabSz="685165">
              <a:lnSpc>
                <a:spcPct val="150000"/>
              </a:lnSpc>
              <a:buClrTx/>
              <a:buSzTx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放鞭炮时不由自主地会捂住耳朵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3559" name="矩形 23558" title=""/>
          <p:cNvSpPr/>
          <p:nvPr>
            <p:custDataLst>
              <p:tags r:id="rId8"/>
            </p:custDataLst>
          </p:nvPr>
        </p:nvSpPr>
        <p:spPr>
          <a:xfrm>
            <a:off x="7376160" y="5439410"/>
            <a:ext cx="3195320" cy="6223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lvl="0" algn="l" defTabSz="685165">
              <a:lnSpc>
                <a:spcPct val="150000"/>
              </a:lnSpc>
              <a:buClrTx/>
              <a:buSzTx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直升机驾驶员戴耳罩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3560" name="矩形 23559" title=""/>
          <p:cNvSpPr/>
          <p:nvPr>
            <p:custDataLst>
              <p:tags r:id="rId9"/>
            </p:custDataLst>
          </p:nvPr>
        </p:nvSpPr>
        <p:spPr>
          <a:xfrm>
            <a:off x="5092700" y="5439410"/>
            <a:ext cx="821055" cy="6223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>
            <a:spAutoFit/>
          </a:bodyPr>
          <a:lstStyle/>
          <a:p>
            <a:pPr lvl="0" algn="l" defTabSz="685165">
              <a:lnSpc>
                <a:spcPct val="150000"/>
              </a:lnSpc>
              <a:buClrTx/>
              <a:buSzTx/>
              <a:defRPr/>
            </a:pPr>
            <a:r>
              <a: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ea"/>
              </a:rPr>
              <a:t>耳塞</a:t>
            </a:r>
            <a:endParaRPr lang="zh-CN" altLang="en-US" sz="2400" b="1"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 bwMode="auto">
          <a:xfrm>
            <a:off x="1559560" y="1196340"/>
            <a:ext cx="6337935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noProof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3.防止噪声进入耳朵——在人耳处减弱</a:t>
            </a:r>
            <a:endParaRPr lang="en-US" altLang="zh-CN" noProof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942" y="3068892"/>
            <a:ext cx="3014158" cy="2202654"/>
          </a:xfrm>
          <a:prstGeom prst="roundRect">
            <a:avLst/>
          </a:prstGeom>
          <a:noFill/>
          <a:ln w="571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文本框 7" title=""/>
          <p:cNvSpPr txBox="1"/>
          <p:nvPr>
            <p:custDataLst>
              <p:tags r:id="rId1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9" grpId="0"/>
      <p:bldP spid="23560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Picture 7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9267" y="2018475"/>
            <a:ext cx="9556540" cy="29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 title=""/>
          <p:cNvGrpSpPr/>
          <p:nvPr>
            <p:custDataLst>
              <p:tags r:id="rId6"/>
            </p:custDataLst>
          </p:nvPr>
        </p:nvGrpSpPr>
        <p:grpSpPr>
          <a:xfrm>
            <a:off x="1346200" y="4958788"/>
            <a:ext cx="2493063" cy="1040676"/>
            <a:chOff x="12979" y="0"/>
            <a:chExt cx="2493063" cy="682604"/>
          </a:xfrm>
        </p:grpSpPr>
        <p:sp>
          <p:nvSpPr>
            <p:cNvPr id="10" name="圆角矩形 9"/>
            <p:cNvSpPr/>
            <p:nvPr>
              <p:custDataLst>
                <p:tags r:id="rId7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1" name="圆角矩形 4"/>
            <p:cNvSpPr txBox="1"/>
            <p:nvPr>
              <p:custDataLst>
                <p:tags r:id="rId8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在声源处</a:t>
              </a:r>
              <a:endParaRPr lang="zh-CN" altLang="en-US" sz="2800" kern="12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5" name="组合 14" title=""/>
          <p:cNvGrpSpPr/>
          <p:nvPr>
            <p:custDataLst>
              <p:tags r:id="rId9"/>
            </p:custDataLst>
          </p:nvPr>
        </p:nvGrpSpPr>
        <p:grpSpPr>
          <a:xfrm>
            <a:off x="8352737" y="4897827"/>
            <a:ext cx="2493063" cy="1040676"/>
            <a:chOff x="12979" y="0"/>
            <a:chExt cx="2493063" cy="682604"/>
          </a:xfrm>
          <a:solidFill>
            <a:srgbClr val="0070C0"/>
          </a:solidFill>
        </p:grpSpPr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7" name="圆角矩形 4"/>
            <p:cNvSpPr txBox="1"/>
            <p:nvPr>
              <p:custDataLst>
                <p:tags r:id="rId11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在人耳附近</a:t>
              </a:r>
              <a:endParaRPr lang="zh-CN" altLang="en-US" sz="2800" kern="12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9" name="组合 18" title=""/>
          <p:cNvGrpSpPr/>
          <p:nvPr>
            <p:custDataLst>
              <p:tags r:id="rId12"/>
            </p:custDataLst>
          </p:nvPr>
        </p:nvGrpSpPr>
        <p:grpSpPr>
          <a:xfrm>
            <a:off x="5018400" y="4928308"/>
            <a:ext cx="2493063" cy="1040676"/>
            <a:chOff x="12979" y="0"/>
            <a:chExt cx="2493063" cy="682604"/>
          </a:xfrm>
          <a:solidFill>
            <a:srgbClr val="0070C0"/>
          </a:solidFill>
        </p:grpSpPr>
        <p:sp>
          <p:nvSpPr>
            <p:cNvPr id="20" name="圆角矩形 19"/>
            <p:cNvSpPr/>
            <p:nvPr>
              <p:custDataLst>
                <p:tags r:id="rId13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1" name="圆角矩形 4"/>
            <p:cNvSpPr txBox="1"/>
            <p:nvPr>
              <p:custDataLst>
                <p:tags r:id="rId14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在传播过程中</a:t>
              </a:r>
              <a:endParaRPr lang="zh-CN" altLang="en-US" sz="2800" kern="12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2" name="内容占位符 3" title=""/>
          <p:cNvSpPr txBox="1"/>
          <p:nvPr>
            <p:custDataLst>
              <p:tags r:id="rId15"/>
            </p:custDataLst>
          </p:nvPr>
        </p:nvSpPr>
        <p:spPr>
          <a:xfrm>
            <a:off x="1055687" y="1124280"/>
            <a:ext cx="4927669" cy="9683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/>
              <a:t>生活中控制噪声的措施 。</a:t>
            </a:r>
            <a:endParaRPr lang="zh-CN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9" name="Picture 9" title=""/>
          <p:cNvPicPr>
            <a:picLocks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0327" y="2060813"/>
            <a:ext cx="304598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title=""/>
          <p:cNvPicPr>
            <a:picLocks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688" y="2077400"/>
            <a:ext cx="3338181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内容占位符 3" title=""/>
          <p:cNvSpPr txBox="1"/>
          <p:nvPr>
            <p:custDataLst>
              <p:tags r:id="rId7"/>
            </p:custDataLst>
          </p:nvPr>
        </p:nvSpPr>
        <p:spPr>
          <a:xfrm>
            <a:off x="4950796" y="4267113"/>
            <a:ext cx="2894676" cy="9443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/>
              <a:t>真空双层玻璃</a:t>
            </a:r>
            <a:endParaRPr lang="en-US" altLang="zh-CN"/>
          </a:p>
        </p:txBody>
      </p:sp>
      <p:sp>
        <p:nvSpPr>
          <p:cNvPr id="16" name="内容占位符 3" title=""/>
          <p:cNvSpPr txBox="1"/>
          <p:nvPr>
            <p:custDataLst>
              <p:tags r:id="rId8"/>
            </p:custDataLst>
          </p:nvPr>
        </p:nvSpPr>
        <p:spPr>
          <a:xfrm>
            <a:off x="1183114" y="4257317"/>
            <a:ext cx="3070626" cy="9639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/>
              <a:t>高速公路隔音板</a:t>
            </a:r>
            <a:endParaRPr lang="en-US" altLang="zh-CN"/>
          </a:p>
        </p:txBody>
      </p:sp>
      <p:sp>
        <p:nvSpPr>
          <p:cNvPr id="17" name="内容占位符 3" title=""/>
          <p:cNvSpPr txBox="1"/>
          <p:nvPr>
            <p:custDataLst>
              <p:tags r:id="rId9"/>
            </p:custDataLst>
          </p:nvPr>
        </p:nvSpPr>
        <p:spPr>
          <a:xfrm>
            <a:off x="8542528" y="4390068"/>
            <a:ext cx="2037203" cy="6813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/>
              <a:t>城市绿化带</a:t>
            </a:r>
            <a:endParaRPr lang="en-US" altLang="zh-CN"/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83" y="2039779"/>
            <a:ext cx="3051430" cy="2387135"/>
          </a:xfrm>
          <a:prstGeom prst="rect">
            <a:avLst/>
          </a:prstGeom>
        </p:spPr>
      </p:pic>
      <p:sp>
        <p:nvSpPr>
          <p:cNvPr id="40" name="内容占位符 3" title=""/>
          <p:cNvSpPr txBox="1"/>
          <p:nvPr>
            <p:custDataLst>
              <p:tags r:id="rId12"/>
            </p:custDataLst>
          </p:nvPr>
        </p:nvSpPr>
        <p:spPr>
          <a:xfrm>
            <a:off x="6489740" y="1810595"/>
            <a:ext cx="1502597" cy="9443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/>
              <a:t>真空</a:t>
            </a:r>
            <a:endParaRPr lang="en-US" altLang="zh-CN"/>
          </a:p>
        </p:txBody>
      </p:sp>
      <p:cxnSp>
        <p:nvCxnSpPr>
          <p:cNvPr id="5" name="直接箭头连接符 4" title=""/>
          <p:cNvCxnSpPr/>
          <p:nvPr>
            <p:custDataLst>
              <p:tags r:id="rId13"/>
            </p:custDataLst>
          </p:nvPr>
        </p:nvCxnSpPr>
        <p:spPr>
          <a:xfrm flipH="1">
            <a:off x="6899565" y="2515248"/>
            <a:ext cx="305848" cy="7337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 title=""/>
          <p:cNvGrpSpPr/>
          <p:nvPr>
            <p:custDataLst>
              <p:tags r:id="rId14"/>
            </p:custDataLst>
          </p:nvPr>
        </p:nvGrpSpPr>
        <p:grpSpPr>
          <a:xfrm>
            <a:off x="1376017" y="4919032"/>
            <a:ext cx="2493063" cy="1040676"/>
            <a:chOff x="12979" y="0"/>
            <a:chExt cx="2493063" cy="682604"/>
          </a:xfrm>
        </p:grpSpPr>
        <p:sp>
          <p:nvSpPr>
            <p:cNvPr id="22" name="圆角矩形 21"/>
            <p:cNvSpPr/>
            <p:nvPr>
              <p:custDataLst>
                <p:tags r:id="rId15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3" name="圆角矩形 4"/>
            <p:cNvSpPr txBox="1"/>
            <p:nvPr>
              <p:custDataLst>
                <p:tags r:id="rId16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</a:t>
              </a:r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传播过程中</a:t>
              </a:r>
              <a:endParaRPr lang="zh-CN" altLang="en-US" sz="2800" kern="12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7" name="组合 26" title=""/>
          <p:cNvGrpSpPr/>
          <p:nvPr>
            <p:custDataLst>
              <p:tags r:id="rId17"/>
            </p:custDataLst>
          </p:nvPr>
        </p:nvGrpSpPr>
        <p:grpSpPr>
          <a:xfrm>
            <a:off x="8382554" y="4858071"/>
            <a:ext cx="2493063" cy="1040676"/>
            <a:chOff x="12979" y="0"/>
            <a:chExt cx="2493063" cy="682604"/>
          </a:xfrm>
          <a:solidFill>
            <a:srgbClr val="0070C0"/>
          </a:solidFill>
        </p:grpSpPr>
        <p:sp>
          <p:nvSpPr>
            <p:cNvPr id="28" name="圆角矩形 27"/>
            <p:cNvSpPr/>
            <p:nvPr>
              <p:custDataLst>
                <p:tags r:id="rId18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29" name="圆角矩形 4"/>
            <p:cNvSpPr txBox="1"/>
            <p:nvPr>
              <p:custDataLst>
                <p:tags r:id="rId19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在传播过程中</a:t>
              </a:r>
              <a:endParaRPr lang="zh-CN" altLang="en-US" sz="2800" kern="12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31" name="组合 30" title=""/>
          <p:cNvGrpSpPr/>
          <p:nvPr>
            <p:custDataLst>
              <p:tags r:id="rId20"/>
            </p:custDataLst>
          </p:nvPr>
        </p:nvGrpSpPr>
        <p:grpSpPr>
          <a:xfrm>
            <a:off x="5047783" y="4888552"/>
            <a:ext cx="2493063" cy="1040676"/>
            <a:chOff x="12979" y="0"/>
            <a:chExt cx="2493063" cy="682604"/>
          </a:xfrm>
          <a:solidFill>
            <a:srgbClr val="0070C0"/>
          </a:solidFill>
        </p:grpSpPr>
        <p:sp>
          <p:nvSpPr>
            <p:cNvPr id="32" name="圆角矩形 31"/>
            <p:cNvSpPr/>
            <p:nvPr>
              <p:custDataLst>
                <p:tags r:id="rId21"/>
              </p:custDataLst>
            </p:nvPr>
          </p:nvSpPr>
          <p:spPr>
            <a:xfrm>
              <a:off x="12979" y="0"/>
              <a:ext cx="2493063" cy="68260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33" name="圆角矩形 4"/>
            <p:cNvSpPr txBox="1"/>
            <p:nvPr>
              <p:custDataLst>
                <p:tags r:id="rId22"/>
              </p:custDataLst>
            </p:nvPr>
          </p:nvSpPr>
          <p:spPr>
            <a:xfrm>
              <a:off x="32972" y="19993"/>
              <a:ext cx="2453077" cy="6426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kern="1200">
                  <a:latin typeface="华文楷体" panose="02010600040101010101" pitchFamily="2" charset="-122"/>
                  <a:ea typeface="华文楷体" panose="02010600040101010101" pitchFamily="2" charset="-122"/>
                </a:rPr>
                <a:t>在传播过程中</a:t>
              </a:r>
              <a:endParaRPr lang="zh-CN" altLang="en-US" sz="2800" kern="12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8" name="文本框 7" title=""/>
          <p:cNvSpPr txBox="1"/>
          <p:nvPr>
            <p:custDataLst>
              <p:tags r:id="rId2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三、控制噪声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内容占位符 3" title=""/>
          <p:cNvSpPr txBox="1"/>
          <p:nvPr>
            <p:custDataLst>
              <p:tags r:id="rId24"/>
            </p:custDataLst>
          </p:nvPr>
        </p:nvSpPr>
        <p:spPr>
          <a:xfrm>
            <a:off x="1055687" y="1124280"/>
            <a:ext cx="4927669" cy="9683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/>
              <a:t>生活中控制噪声的措施 。</a:t>
            </a:r>
            <a:endParaRPr lang="zh-CN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四、课堂小结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4039870" y="1378585"/>
            <a:ext cx="17754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物理角度</a:t>
            </a:r>
            <a:endParaRPr lang="zh-CN" altLang="en-US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4033520" y="1796415"/>
            <a:ext cx="17875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环保角度</a:t>
            </a:r>
            <a:endParaRPr lang="zh-CN" altLang="zh-CN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/>
            </a:endParaRPr>
          </a:p>
        </p:txBody>
      </p:sp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2635250" y="1562100"/>
            <a:ext cx="15728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①噪声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7"/>
            </p:custDataLst>
          </p:nvPr>
        </p:nvSpPr>
        <p:spPr>
          <a:xfrm>
            <a:off x="2531110" y="2988945"/>
            <a:ext cx="35560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②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噪声的等级和危害 </a:t>
            </a:r>
            <a:endParaRPr lang="zh-CN" altLang="zh-CN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/>
            </a:endParaRPr>
          </a:p>
        </p:txBody>
      </p:sp>
      <p:sp>
        <p:nvSpPr>
          <p:cNvPr id="9" name="矩形 8" title=""/>
          <p:cNvSpPr/>
          <p:nvPr>
            <p:custDataLst>
              <p:tags r:id="rId8"/>
            </p:custDataLst>
          </p:nvPr>
        </p:nvSpPr>
        <p:spPr>
          <a:xfrm>
            <a:off x="4115060" y="4109132"/>
            <a:ext cx="5161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在声源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处</a:t>
            </a:r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减弱或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防止噪声的产生</a:t>
            </a:r>
            <a:endParaRPr lang="zh-CN" altLang="zh-CN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/>
            </a:endParaRPr>
          </a:p>
        </p:txBody>
      </p:sp>
      <p:sp>
        <p:nvSpPr>
          <p:cNvPr id="10" name="矩形 9" title=""/>
          <p:cNvSpPr/>
          <p:nvPr>
            <p:custDataLst>
              <p:tags r:id="rId9"/>
            </p:custDataLst>
          </p:nvPr>
        </p:nvSpPr>
        <p:spPr>
          <a:xfrm>
            <a:off x="4115060" y="4509242"/>
            <a:ext cx="5872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在传播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过程中</a:t>
            </a:r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减弱或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阻断噪声的传播</a:t>
            </a:r>
            <a:endParaRPr lang="zh-CN" altLang="zh-CN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/>
            </a:endParaRPr>
          </a:p>
        </p:txBody>
      </p:sp>
      <p:sp>
        <p:nvSpPr>
          <p:cNvPr id="11" name="矩形 10" title=""/>
          <p:cNvSpPr/>
          <p:nvPr>
            <p:custDataLst>
              <p:tags r:id="rId10"/>
            </p:custDataLst>
          </p:nvPr>
        </p:nvSpPr>
        <p:spPr>
          <a:xfrm>
            <a:off x="4115060" y="4915305"/>
            <a:ext cx="5161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在</a:t>
            </a:r>
            <a:r>
              <a:rPr lang="zh-CN" altLang="en-US" sz="2800" kern="10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人耳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处</a:t>
            </a:r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阻止或减少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噪声</a:t>
            </a:r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的</a:t>
            </a:r>
            <a:r>
              <a:rPr lang="zh-CN" altLang="zh-CN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进入</a:t>
            </a:r>
            <a:endParaRPr lang="zh-CN" altLang="zh-CN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/>
            </a:endParaRPr>
          </a:p>
        </p:txBody>
      </p:sp>
      <p:sp>
        <p:nvSpPr>
          <p:cNvPr id="12" name="矩形 11" title=""/>
          <p:cNvSpPr/>
          <p:nvPr>
            <p:custDataLst>
              <p:tags r:id="rId11"/>
            </p:custDataLst>
          </p:nvPr>
        </p:nvSpPr>
        <p:spPr>
          <a:xfrm>
            <a:off x="1522730" y="1675130"/>
            <a:ext cx="613410" cy="349059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algn="ctr"/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</a:rPr>
              <a:t>噪声的危害和控制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13" name="AutoShape 15" title=""/>
          <p:cNvSpPr/>
          <p:nvPr>
            <p:custDataLst>
              <p:tags r:id="rId12"/>
            </p:custDataLst>
          </p:nvPr>
        </p:nvSpPr>
        <p:spPr bwMode="auto">
          <a:xfrm>
            <a:off x="2414146" y="1799057"/>
            <a:ext cx="353726" cy="3429833"/>
          </a:xfrm>
          <a:prstGeom prst="leftBrace">
            <a:avLst>
              <a:gd name="adj1" fmla="val 23414"/>
              <a:gd name="adj2" fmla="val 50000"/>
            </a:avLst>
          </a:prstGeom>
          <a:noFill/>
          <a:ln w="38100">
            <a:solidFill>
              <a:srgbClr val="1870B9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AutoShape 15" title=""/>
          <p:cNvSpPr/>
          <p:nvPr>
            <p:custDataLst>
              <p:tags r:id="rId13"/>
            </p:custDataLst>
          </p:nvPr>
        </p:nvSpPr>
        <p:spPr bwMode="auto">
          <a:xfrm>
            <a:off x="3902509" y="1490261"/>
            <a:ext cx="187545" cy="582886"/>
          </a:xfrm>
          <a:prstGeom prst="leftBrace">
            <a:avLst>
              <a:gd name="adj1" fmla="val 23414"/>
              <a:gd name="adj2" fmla="val 50000"/>
            </a:avLst>
          </a:prstGeom>
          <a:noFill/>
          <a:ln w="19050">
            <a:solidFill>
              <a:srgbClr val="7BAFC4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AutoShape 15" title=""/>
          <p:cNvSpPr/>
          <p:nvPr>
            <p:custDataLst>
              <p:tags r:id="rId14"/>
            </p:custDataLst>
          </p:nvPr>
        </p:nvSpPr>
        <p:spPr bwMode="auto">
          <a:xfrm>
            <a:off x="3952304" y="4241676"/>
            <a:ext cx="218230" cy="935243"/>
          </a:xfrm>
          <a:prstGeom prst="leftBrace">
            <a:avLst>
              <a:gd name="adj1" fmla="val 23414"/>
              <a:gd name="adj2" fmla="val 50000"/>
            </a:avLst>
          </a:prstGeom>
          <a:noFill/>
          <a:ln w="28575">
            <a:solidFill>
              <a:srgbClr val="7BAFC4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 title=""/>
          <p:cNvSpPr/>
          <p:nvPr>
            <p:custDataLst>
              <p:tags r:id="rId15"/>
            </p:custDataLst>
          </p:nvPr>
        </p:nvSpPr>
        <p:spPr>
          <a:xfrm>
            <a:off x="2531122" y="4181936"/>
            <a:ext cx="152388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③</a:t>
            </a:r>
            <a:r>
              <a:rPr lang="zh-CN" altLang="zh-CN" sz="2800" kern="1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  <a:sym typeface="+mn-ea"/>
              </a:rPr>
              <a:t>控制</a:t>
            </a:r>
            <a:r>
              <a:rPr lang="en-US" altLang="zh-CN" sz="2800" kern="1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  <a:sym typeface="+mn-ea"/>
              </a:rPr>
              <a:t>              </a:t>
            </a:r>
            <a:r>
              <a:rPr lang="zh-CN" altLang="en-US" sz="2800" kern="1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  <a:sym typeface="+mn-ea"/>
              </a:rPr>
              <a:t>噪声</a:t>
            </a:r>
            <a:endParaRPr lang="zh-CN" altLang="en-US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/>
            </a:endParaRPr>
          </a:p>
          <a:p>
            <a:pPr algn="ctr"/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 title=""/>
          <p:cNvSpPr/>
          <p:nvPr>
            <p:custDataLst>
              <p:tags r:id="rId16"/>
            </p:custDataLst>
          </p:nvPr>
        </p:nvSpPr>
        <p:spPr>
          <a:xfrm>
            <a:off x="6460490" y="2921000"/>
            <a:ext cx="5166995" cy="450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800" kern="1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  <a:sym typeface="+mn-ea"/>
              </a:rPr>
              <a:t>②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人对不同强度噪声的感觉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 title=""/>
          <p:cNvSpPr/>
          <p:nvPr>
            <p:custDataLst>
              <p:tags r:id="rId17"/>
            </p:custDataLst>
          </p:nvPr>
        </p:nvSpPr>
        <p:spPr>
          <a:xfrm>
            <a:off x="6500495" y="3500755"/>
            <a:ext cx="26650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1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/>
              </a:rPr>
              <a:t>③噪声的危害</a:t>
            </a:r>
            <a:endParaRPr lang="zh-CN" altLang="en-US" sz="2800" kern="1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/>
            </a:endParaRPr>
          </a:p>
        </p:txBody>
      </p:sp>
      <p:sp>
        <p:nvSpPr>
          <p:cNvPr id="20" name="AutoShape 15" title=""/>
          <p:cNvSpPr/>
          <p:nvPr>
            <p:custDataLst>
              <p:tags r:id="rId18"/>
            </p:custDataLst>
          </p:nvPr>
        </p:nvSpPr>
        <p:spPr bwMode="auto">
          <a:xfrm>
            <a:off x="5987489" y="2492718"/>
            <a:ext cx="224267" cy="1387540"/>
          </a:xfrm>
          <a:prstGeom prst="leftBrace">
            <a:avLst>
              <a:gd name="adj1" fmla="val 23414"/>
              <a:gd name="adj2" fmla="val 50000"/>
            </a:avLst>
          </a:prstGeom>
          <a:noFill/>
          <a:ln w="28575">
            <a:solidFill>
              <a:srgbClr val="7BAFC4"/>
            </a:solidFill>
            <a:round/>
          </a:ln>
          <a:effectLst/>
        </p:spPr>
        <p:txBody>
          <a:bodyPr wrap="none" anchor="ctr"/>
          <a:lstStyle/>
          <a:p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 title=""/>
          <p:cNvSpPr/>
          <p:nvPr>
            <p:custDataLst>
              <p:tags r:id="rId19"/>
            </p:custDataLst>
          </p:nvPr>
        </p:nvSpPr>
        <p:spPr>
          <a:xfrm>
            <a:off x="6474460" y="2331720"/>
            <a:ext cx="1501775" cy="450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①分贝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/>
      <p:bldP spid="10" grpId="0"/>
      <p:bldP spid="11" grpId="0"/>
      <p:bldP spid="13" grpId="0" animBg="1"/>
      <p:bldP spid="14" grpId="0" animBg="1"/>
      <p:bldP spid="15" grpId="0" animBg="1"/>
      <p:bldP spid="16" grpId="0"/>
      <p:bldP spid="17" grpId="0"/>
      <p:bldP spid="19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2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8385" y="1214755"/>
            <a:ext cx="10481945" cy="450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、请</a:t>
            </a: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你细心体会，在下列场景内，属于噪声的</a:t>
            </a:r>
            <a:r>
              <a:rPr lang="zh-CN" altLang="en-US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是（</a:t>
            </a: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　　）</a:t>
            </a:r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20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A．足球场上，球迷们兴奋狂热的吼叫声 </a:t>
            </a:r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20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B．居民小区内，夜晚震耳欲聋的“坝坝舞”音乐声 </a:t>
            </a:r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20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C．歌舞厅里，铿锵有力的打击乐声 </a:t>
            </a:r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20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D．车站里，提醒旅客检票上车的广播声 </a:t>
            </a:r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90" name="文本框 2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97548" y="1503334"/>
            <a:ext cx="64928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B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标题 1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836194" y="8326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</a:rPr>
              <a:t>听一听，你有什么感受？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铁钉刮玻璃" title="">
            <a:hlinkClick action="ppaction://media"/>
          </p:cNvPr>
          <p:cNvPicPr>
            <a:picLocks noChangeAspect="1"/>
          </p:cNvPicPr>
          <p:nvPr>
            <a:audi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>
                  <p14:trim end="36752.917969" st="3152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2005" y="2368872"/>
            <a:ext cx="1440000" cy="1440000"/>
          </a:xfrm>
          <a:prstGeom prst="rect">
            <a:avLst/>
          </a:prstGeom>
        </p:spPr>
      </p:pic>
      <p:sp>
        <p:nvSpPr>
          <p:cNvPr id="15" name="文本框 14" title=""/>
          <p:cNvSpPr txBox="1"/>
          <p:nvPr>
            <p:custDataLst>
              <p:tags r:id="rId8"/>
            </p:custDataLst>
          </p:nvPr>
        </p:nvSpPr>
        <p:spPr>
          <a:xfrm>
            <a:off x="1318779" y="369909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优美的音乐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9"/>
            </p:custDataLst>
          </p:nvPr>
        </p:nvSpPr>
        <p:spPr>
          <a:xfrm>
            <a:off x="5103980" y="369909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铁钉刮玻璃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0"/>
            </p:custDataLst>
          </p:nvPr>
        </p:nvSpPr>
        <p:spPr>
          <a:xfrm>
            <a:off x="1613391" y="4714499"/>
            <a:ext cx="11079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乐音</a:t>
            </a:r>
            <a:endParaRPr lang="zh-CN" altLang="en-US" sz="36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0" name="直接箭头连接符 9" title=""/>
          <p:cNvCxnSpPr/>
          <p:nvPr>
            <p:custDataLst>
              <p:tags r:id="rId11"/>
            </p:custDataLst>
          </p:nvPr>
        </p:nvCxnSpPr>
        <p:spPr>
          <a:xfrm flipH="1">
            <a:off x="2181080" y="4221951"/>
            <a:ext cx="1" cy="4213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 title=""/>
          <p:cNvSpPr txBox="1"/>
          <p:nvPr>
            <p:custDataLst>
              <p:tags r:id="rId12"/>
            </p:custDataLst>
          </p:nvPr>
        </p:nvSpPr>
        <p:spPr>
          <a:xfrm>
            <a:off x="5478006" y="4714499"/>
            <a:ext cx="11079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噪声</a:t>
            </a:r>
            <a:endParaRPr lang="zh-CN" altLang="en-US" sz="36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28" name="直接箭头连接符 27" title=""/>
          <p:cNvCxnSpPr/>
          <p:nvPr>
            <p:custDataLst>
              <p:tags r:id="rId13"/>
            </p:custDataLst>
          </p:nvPr>
        </p:nvCxnSpPr>
        <p:spPr>
          <a:xfrm flipH="1">
            <a:off x="6032004" y="4293191"/>
            <a:ext cx="1" cy="4213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 title=""/>
          <p:cNvSpPr txBox="1"/>
          <p:nvPr>
            <p:custDataLst>
              <p:tags r:id="rId14"/>
            </p:custDataLst>
          </p:nvPr>
        </p:nvSpPr>
        <p:spPr>
          <a:xfrm>
            <a:off x="8912604" y="4714499"/>
            <a:ext cx="11079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3600">
                <a:latin typeface="华文楷体" panose="02010600040101010101" pitchFamily="2" charset="-122"/>
                <a:ea typeface="华文楷体" panose="02010600040101010101" pitchFamily="2" charset="-122"/>
              </a:rPr>
              <a:t>噪声</a:t>
            </a:r>
            <a:endParaRPr lang="zh-CN" altLang="en-US" sz="36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30" name="直接箭头连接符 29" title=""/>
          <p:cNvCxnSpPr/>
          <p:nvPr>
            <p:custDataLst>
              <p:tags r:id="rId15"/>
            </p:custDataLst>
          </p:nvPr>
        </p:nvCxnSpPr>
        <p:spPr>
          <a:xfrm flipH="1">
            <a:off x="9466602" y="4293191"/>
            <a:ext cx="1" cy="4213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我爱你中国 钢琴曲 00_00_00-00_00_14" title="">
            <a:hlinkClick action="ppaction://media"/>
          </p:cNvPr>
          <p:cNvPicPr>
            <a:picLocks noChangeAspect="1"/>
          </p:cNvPicPr>
          <p:nvPr>
            <a:audioFile r:link="rId17"/>
            <p:custDataLst>
              <p:tags r:id="rId16"/>
            </p:custDataLst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793" y="2361006"/>
            <a:ext cx="1440000" cy="1440000"/>
          </a:xfrm>
          <a:prstGeom prst="rect">
            <a:avLst/>
          </a:prstGeom>
        </p:spPr>
      </p:pic>
      <p:pic>
        <p:nvPicPr>
          <p:cNvPr id="20" name="揉搓塑料袋 00_00_12-00_00_18" title="">
            <a:hlinkClick action="ppaction://media"/>
          </p:cNvPr>
          <p:cNvPicPr>
            <a:picLocks noChangeAspect="1"/>
          </p:cNvPicPr>
          <p:nvPr>
            <a:audioFile r:link="rId20"/>
            <p:custDataLst>
              <p:tags r:id="rId19"/>
            </p:custDataLst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9181" y="2368872"/>
            <a:ext cx="1440000" cy="1440000"/>
          </a:xfrm>
          <a:prstGeom prst="rect">
            <a:avLst/>
          </a:prstGeom>
        </p:spPr>
      </p:pic>
      <p:sp>
        <p:nvSpPr>
          <p:cNvPr id="21" name="文本框 20" title=""/>
          <p:cNvSpPr txBox="1"/>
          <p:nvPr>
            <p:custDataLst>
              <p:tags r:id="rId22"/>
            </p:custDataLst>
          </p:nvPr>
        </p:nvSpPr>
        <p:spPr>
          <a:xfrm>
            <a:off x="8457152" y="369909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揉搓塑料袋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3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/>
      <p:bldP spid="16" grpId="0"/>
      <p:bldP spid="18" grpId="0" animBg="1"/>
      <p:bldP spid="25" grpId="0" animBg="1"/>
      <p:bldP spid="29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595630" y="1340485"/>
            <a:ext cx="8702040" cy="3463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、如图是某市区矗立的噪声监测显示装置，从装置上显示的分贝数可知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       )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A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此处的噪声会使人失去听力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B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此处的噪声会妨碍人们的工作和学习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C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此时的噪声妨碍人们的休息和睡眠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D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此时的噪声是较理想的安静环境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88070" y="2060575"/>
            <a:ext cx="3109595" cy="2026920"/>
          </a:xfrm>
          <a:prstGeom prst="roundRect">
            <a:avLst/>
          </a:prstGeom>
        </p:spPr>
      </p:pic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 flipH="1">
            <a:off x="3647440" y="1772920"/>
            <a:ext cx="789940" cy="8763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圆角矩形 5" title=""/>
          <p:cNvSpPr/>
          <p:nvPr>
            <p:custDataLst>
              <p:tags r:id="rId7"/>
            </p:custDataLst>
          </p:nvPr>
        </p:nvSpPr>
        <p:spPr>
          <a:xfrm>
            <a:off x="3978281" y="2523117"/>
            <a:ext cx="1472241" cy="4370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 title=""/>
          <p:cNvCxnSpPr/>
          <p:nvPr>
            <p:custDataLst>
              <p:tags r:id="rId8"/>
            </p:custDataLst>
          </p:nvPr>
        </p:nvCxnSpPr>
        <p:spPr>
          <a:xfrm>
            <a:off x="5450522" y="2763687"/>
            <a:ext cx="26243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5677620" y="2502077"/>
            <a:ext cx="13309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＞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90dB</a:t>
            </a:r>
            <a:endParaRPr lang="en-US" altLang="zh-CN" sz="28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圆角矩形 10" title=""/>
          <p:cNvSpPr/>
          <p:nvPr>
            <p:custDataLst>
              <p:tags r:id="rId10"/>
            </p:custDataLst>
          </p:nvPr>
        </p:nvSpPr>
        <p:spPr>
          <a:xfrm>
            <a:off x="3310410" y="3110838"/>
            <a:ext cx="3511924" cy="4370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 title=""/>
          <p:cNvCxnSpPr/>
          <p:nvPr>
            <p:custDataLst>
              <p:tags r:id="rId11"/>
            </p:custDataLst>
          </p:nvPr>
        </p:nvCxnSpPr>
        <p:spPr>
          <a:xfrm>
            <a:off x="6826605" y="3332946"/>
            <a:ext cx="26243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12"/>
            </p:custDataLst>
          </p:nvPr>
        </p:nvSpPr>
        <p:spPr>
          <a:xfrm>
            <a:off x="6923181" y="3071336"/>
            <a:ext cx="13309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＞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70dB</a:t>
            </a:r>
            <a:endParaRPr lang="en-US" altLang="zh-CN" sz="28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圆角矩形 13" title=""/>
          <p:cNvSpPr/>
          <p:nvPr>
            <p:custDataLst>
              <p:tags r:id="rId13"/>
            </p:custDataLst>
          </p:nvPr>
        </p:nvSpPr>
        <p:spPr>
          <a:xfrm>
            <a:off x="2911370" y="3670760"/>
            <a:ext cx="3601677" cy="4370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 title=""/>
          <p:cNvCxnSpPr/>
          <p:nvPr>
            <p:custDataLst>
              <p:tags r:id="rId14"/>
            </p:custDataLst>
          </p:nvPr>
        </p:nvCxnSpPr>
        <p:spPr>
          <a:xfrm>
            <a:off x="6521803" y="3898919"/>
            <a:ext cx="26243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 title=""/>
          <p:cNvSpPr txBox="1"/>
          <p:nvPr>
            <p:custDataLst>
              <p:tags r:id="rId15"/>
            </p:custDataLst>
          </p:nvPr>
        </p:nvSpPr>
        <p:spPr>
          <a:xfrm>
            <a:off x="6652003" y="3621296"/>
            <a:ext cx="13309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＞</a:t>
            </a:r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50dB</a:t>
            </a:r>
            <a:endParaRPr lang="en-US" altLang="zh-CN" sz="28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圆角矩形 16" title=""/>
          <p:cNvSpPr/>
          <p:nvPr>
            <p:custDataLst>
              <p:tags r:id="rId16"/>
            </p:custDataLst>
          </p:nvPr>
        </p:nvSpPr>
        <p:spPr>
          <a:xfrm>
            <a:off x="3265534" y="4261326"/>
            <a:ext cx="2971854" cy="43702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箭头连接符 17" title=""/>
          <p:cNvCxnSpPr/>
          <p:nvPr>
            <p:custDataLst>
              <p:tags r:id="rId17"/>
            </p:custDataLst>
          </p:nvPr>
        </p:nvCxnSpPr>
        <p:spPr>
          <a:xfrm>
            <a:off x="6233243" y="4481457"/>
            <a:ext cx="26243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 title=""/>
          <p:cNvSpPr txBox="1"/>
          <p:nvPr>
            <p:custDataLst>
              <p:tags r:id="rId18"/>
            </p:custDataLst>
          </p:nvPr>
        </p:nvSpPr>
        <p:spPr>
          <a:xfrm>
            <a:off x="6363443" y="4203834"/>
            <a:ext cx="15830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30~40dB</a:t>
            </a:r>
            <a:endParaRPr lang="en-US" altLang="zh-CN" sz="28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9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10998200" y="10452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1" grpId="0" animBg="1"/>
      <p:bldP spid="13" grpId="0"/>
      <p:bldP spid="14" grpId="0" animBg="1"/>
      <p:bldP spid="16" grpId="0"/>
      <p:bldP spid="17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1343025" y="1484630"/>
            <a:ext cx="1004760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、下列事例中，属于从噪声产生环节进行防治的是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      </a:t>
            </a:r>
            <a:r>
              <a:rPr lang="en-US" altLang="zh-CN" sz="280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A.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房子的临街窗户装上双层玻璃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B.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学校附近禁止汽车鸣笛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C.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城市高架桥两旁建隔音墙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D. 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在很大噪声环境下工作的人戴有耳罩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9696311" y="1485657"/>
            <a:ext cx="579151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4" name="直接箭头连接符 3" title=""/>
          <p:cNvCxnSpPr/>
          <p:nvPr>
            <p:custDataLst>
              <p:tags r:id="rId5"/>
            </p:custDataLst>
          </p:nvPr>
        </p:nvCxnSpPr>
        <p:spPr>
          <a:xfrm>
            <a:off x="6507405" y="2513069"/>
            <a:ext cx="54460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7052011" y="2223051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传播过程中</a:t>
            </a:r>
            <a:endParaRPr lang="zh-CN" altLang="en-US" sz="28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cxnSp>
        <p:nvCxnSpPr>
          <p:cNvPr id="9" name="直接箭头连接符 8" title=""/>
          <p:cNvCxnSpPr/>
          <p:nvPr>
            <p:custDataLst>
              <p:tags r:id="rId7"/>
            </p:custDataLst>
          </p:nvPr>
        </p:nvCxnSpPr>
        <p:spPr>
          <a:xfrm>
            <a:off x="5859705" y="3774953"/>
            <a:ext cx="54460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6404311" y="3484935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传播过程中</a:t>
            </a:r>
            <a:endParaRPr lang="zh-CN" altLang="en-US" sz="28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cxnSp>
        <p:nvCxnSpPr>
          <p:cNvPr id="11" name="直接箭头连接符 10" title=""/>
          <p:cNvCxnSpPr/>
          <p:nvPr>
            <p:custDataLst>
              <p:tags r:id="rId9"/>
            </p:custDataLst>
          </p:nvPr>
        </p:nvCxnSpPr>
        <p:spPr>
          <a:xfrm>
            <a:off x="7606753" y="4436672"/>
            <a:ext cx="54460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 title=""/>
          <p:cNvSpPr txBox="1"/>
          <p:nvPr>
            <p:custDataLst>
              <p:tags r:id="rId10"/>
            </p:custDataLst>
          </p:nvPr>
        </p:nvSpPr>
        <p:spPr>
          <a:xfrm>
            <a:off x="8151359" y="4146654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人</a:t>
            </a:r>
            <a:r>
              <a:rPr lang="zh-CN" altLang="en-US" sz="28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耳处</a:t>
            </a:r>
            <a:endParaRPr lang="zh-CN" altLang="en-US" sz="28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506" name="文本框 224258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9380" y="1340485"/>
            <a:ext cx="11503660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、噪声</a:t>
            </a: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是一种环境污染，一些城市规定学校周边机动车禁止鸣笛，下列减弱噪声的方法与之相同的是（　　）</a:t>
            </a:r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A．在录音棚内安装隔音设备 </a:t>
            </a:r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B．夜晚禁止建筑工地施工 </a:t>
            </a:r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C．在学校或住宅区种植花草树木 </a:t>
            </a:r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D．在高噪声厂房工作的人员要戴上耳罩 </a:t>
            </a:r>
            <a:endParaRPr lang="zh-CN" altLang="en-US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4260" name="文本框 224259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76123" y="2133114"/>
            <a:ext cx="4203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B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Text Box 14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86980" y="3397034"/>
            <a:ext cx="2800999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600" b="1">
                <a:solidFill>
                  <a:schemeClr val="bg1"/>
                </a:solidFill>
                <a:latin typeface="Times New Roman" panose="02020603050405020304" pitchFamily="18" charset="0"/>
              </a:rPr>
              <a:t>双层隔音窗</a:t>
            </a:r>
            <a:endParaRPr kumimoji="1" lang="zh-CN" altLang="en-US" sz="26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 title=""/>
          <p:cNvSpPr/>
          <p:nvPr>
            <p:custDataLst>
              <p:tags r:id="rId4"/>
            </p:custDataLst>
          </p:nvPr>
        </p:nvSpPr>
        <p:spPr>
          <a:xfrm>
            <a:off x="262890" y="1340485"/>
            <a:ext cx="856551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zh-CN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6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、在冬天，一场大雪过后，人们往往会感到万籁俱寂，你知道为什么吗？</a:t>
            </a:r>
            <a:endParaRPr lang="zh-CN" altLang="en-US" sz="26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10" title=""/>
          <p:cNvPicPr>
            <a:picLocks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6315" y="980440"/>
            <a:ext cx="3191510" cy="2366010"/>
          </a:xfrm>
          <a:prstGeom prst="rect">
            <a:avLst/>
          </a:prstGeom>
          <a:noFill/>
          <a:ln>
            <a:noFill/>
          </a:ln>
          <a:effectLst>
            <a:outerShdw blurRad="609600" dist="50800" dir="5400000" algn="ctr" rotWithShape="0">
              <a:srgbClr val="000000">
                <a:alpha val="5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16230" y="3429000"/>
            <a:ext cx="10889615" cy="17703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lnSpc>
                <a:spcPct val="150000"/>
              </a:lnSpc>
              <a:buFont typeface="Wingdings 2" panose="05020102010507070707" pitchFamily="18" charset="2"/>
              <a:buNone/>
              <a:defRPr sz="24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457200">
              <a:lnSpc>
                <a:spcPct val="130000"/>
              </a:lnSpc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答：刚下过的雪是新鲜蓬松的，它的表面有许多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小气孔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，当外界的声音传入这些小孔时便会发生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反射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，仅有小部分声音能从入口反射出来，而大部分则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被</a:t>
            </a:r>
            <a:r>
              <a:rPr lang="zh-CN" altLang="en-US" sz="280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吸收</a:t>
            </a:r>
            <a:r>
              <a:rPr lang="zh-CN" altLang="en-US" sz="280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掉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了，因而导致了万籁俱寂的场面。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2164" name="Text Box 4" title=""/>
          <p:cNvSpPr txBox="1"/>
          <p:nvPr>
            <p:custDataLst>
              <p:tags r:id="rId3"/>
            </p:custDataLst>
          </p:nvPr>
        </p:nvSpPr>
        <p:spPr>
          <a:xfrm>
            <a:off x="335280" y="1012190"/>
            <a:ext cx="1154620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6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、假如在你家附近正在施工，干扰你的学习和休息，下列措施无效的是（        ）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赶快将门窗关紧 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用棉花塞住耳朵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将门窗打开         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将棉毯挂在窗上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2165" name="Text Box 5" title=""/>
          <p:cNvSpPr txBox="1"/>
          <p:nvPr>
            <p:custDataLst>
              <p:tags r:id="rId4"/>
            </p:custDataLst>
          </p:nvPr>
        </p:nvSpPr>
        <p:spPr>
          <a:xfrm>
            <a:off x="1199515" y="1412875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9090" name="Text Box 2" title=""/>
          <p:cNvSpPr txBox="1"/>
          <p:nvPr>
            <p:custDataLst>
              <p:tags r:id="rId6"/>
            </p:custDataLst>
          </p:nvPr>
        </p:nvSpPr>
        <p:spPr>
          <a:xfrm>
            <a:off x="-97155" y="3613150"/>
            <a:ext cx="1207198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7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、为了使噪声减弱，下列措施不可行的是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          )</a:t>
            </a:r>
            <a:endParaRPr lang="en-US" altLang="zh-CN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A.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将噪声大的机器换成噪声小的机器                   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在马路和住宅间设立屏障或植树造林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戴上防噪声耳罩，耳朵中塞一团棉花      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D.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关闭所有声源</a:t>
            </a:r>
            <a:endParaRPr lang="zh-CN" altLang="en-US" sz="280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9091" name="Text Box 3" title=""/>
          <p:cNvSpPr txBox="1"/>
          <p:nvPr>
            <p:custDataLst>
              <p:tags r:id="rId7"/>
            </p:custDataLst>
          </p:nvPr>
        </p:nvSpPr>
        <p:spPr>
          <a:xfrm>
            <a:off x="7392035" y="3657600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/>
      <p:bldP spid="92165" grpId="0"/>
      <p:bldP spid="89090" grpId="0"/>
      <p:bldP spid="890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748" name="文本框 31747" title=""/>
          <p:cNvSpPr txBox="1"/>
          <p:nvPr>
            <p:custDataLst>
              <p:tags r:id="rId4"/>
            </p:custDataLst>
          </p:nvPr>
        </p:nvSpPr>
        <p:spPr>
          <a:xfrm>
            <a:off x="316230" y="1659890"/>
            <a:ext cx="11391265" cy="203009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、午睡期间，校园外的工地上的轰鸣声，吵得同学们睡不着觉。甲同学起身关上了窗户，乙同学索性用卫生纸堵住了耳朵，他们减弱噪声采取的途径分别是：甲在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减弱，乙在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减弱。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751" name="文本框 31750" title=""/>
          <p:cNvSpPr txBox="1"/>
          <p:nvPr>
            <p:custDataLst>
              <p:tags r:id="rId5"/>
            </p:custDataLst>
          </p:nvPr>
        </p:nvSpPr>
        <p:spPr>
          <a:xfrm>
            <a:off x="3723164" y="2996565"/>
            <a:ext cx="1964055" cy="521970"/>
          </a:xfrm>
          <a:prstGeom prst="rect">
            <a:avLst/>
          </a:prstGeom>
          <a:noFill/>
          <a:ln w="2857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GB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传播过程中</a:t>
            </a:r>
            <a:endParaRPr lang="zh-CN" altLang="en-GB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752" name="文本框 31751" title=""/>
          <p:cNvSpPr txBox="1"/>
          <p:nvPr>
            <p:custDataLst>
              <p:tags r:id="rId6"/>
            </p:custDataLst>
          </p:nvPr>
        </p:nvSpPr>
        <p:spPr>
          <a:xfrm>
            <a:off x="7607777" y="2996565"/>
            <a:ext cx="1255395" cy="521970"/>
          </a:xfrm>
          <a:prstGeom prst="rect">
            <a:avLst/>
          </a:prstGeom>
          <a:noFill/>
          <a:ln w="28575">
            <a:noFill/>
          </a:ln>
        </p:spPr>
        <p:txBody>
          <a:bodyPr wrap="non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GB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人耳处</a:t>
            </a:r>
            <a:endParaRPr lang="zh-CN" altLang="en-GB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1268730"/>
            <a:ext cx="11510645" cy="200723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 indent="609600" defTabSz="685165">
              <a:lnSpc>
                <a:spcPct val="150000"/>
              </a:lnSpc>
              <a:defRPr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小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超被广场舞的音乐声吵醒后很不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开心，对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他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来说，广场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舞的音乐声属于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（选填“噪声”或“乐音”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），为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避免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干扰，他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戴上了耳</a:t>
            </a:r>
            <a:r>
              <a:rPr lang="zh-CN" alt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罩，这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是</a:t>
            </a:r>
            <a:r>
              <a:rPr lang="en-US" altLang="zh-CN" sz="2800" u="sng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      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的方法来减小干扰。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2279499" y="1921799"/>
            <a:ext cx="849630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defTabSz="685165"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噪声</a:t>
            </a:r>
            <a:endParaRPr lang="zh-CN" altLang="en-US" sz="2800" b="1">
              <a:solidFill>
                <a:srgbClr val="E95A67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2495705" y="2636566"/>
            <a:ext cx="2274570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lvl="0" algn="l" defTabSz="685165">
              <a:buClrTx/>
              <a:buSzTx/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在传播过程中</a:t>
            </a:r>
            <a:endParaRPr lang="zh-CN" altLang="en-US" sz="2800" b="1">
              <a:solidFill>
                <a:srgbClr val="E95A67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240665" y="4004945"/>
            <a:ext cx="11552555" cy="136080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 lvl="0" indent="609600" algn="l" defTabSz="685165">
              <a:lnSpc>
                <a:spcPct val="150000"/>
              </a:lnSpc>
              <a:buClrTx/>
              <a:buSzTx/>
              <a:defRPr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、中考前夕，为了不打搅小明学习，姥姥看电视时调小了音量，这是在_________减弱噪声。调小音量也减小了声音的__________。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             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1289650" y="4725160"/>
            <a:ext cx="1205865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lvl="0" algn="l" defTabSz="685165">
              <a:buClrTx/>
              <a:buSzTx/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声源处</a:t>
            </a:r>
            <a:endParaRPr lang="zh-CN" altLang="en-US" sz="2800" b="1">
              <a:solidFill>
                <a:srgbClr val="E95A67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8976307" y="4657757"/>
            <a:ext cx="849630" cy="499110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lvl="0" algn="l" defTabSz="685165">
              <a:buClrTx/>
              <a:buSzTx/>
              <a:defRPr/>
            </a:pPr>
            <a:r>
              <a:rPr lang="zh-CN" altLang="en-US" sz="2800" b="1">
                <a:solidFill>
                  <a:srgbClr val="E95A67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响度</a:t>
            </a:r>
            <a:endParaRPr lang="zh-CN" altLang="en-US" sz="2800" b="1">
              <a:solidFill>
                <a:srgbClr val="E95A67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五、练习巩固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4" name="组合 13" title=""/>
          <p:cNvGrpSpPr/>
          <p:nvPr>
            <p:custDataLst>
              <p:tags r:id="rId3"/>
            </p:custDataLst>
          </p:nvPr>
        </p:nvGrpSpPr>
        <p:grpSpPr>
          <a:xfrm>
            <a:off x="7442200" y="1549400"/>
            <a:ext cx="2913270" cy="2362200"/>
            <a:chOff x="7848600" y="1879600"/>
            <a:chExt cx="2913270" cy="2362200"/>
          </a:xfrm>
        </p:grpSpPr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8781841" y="2631183"/>
              <a:ext cx="19800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噪声的振动</a:t>
              </a:r>
              <a:endPara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杂乱无章</a:t>
              </a:r>
              <a:endPara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1" name="右大括号 10"/>
            <p:cNvSpPr/>
            <p:nvPr>
              <p:custDataLst>
                <p:tags r:id="rId5"/>
              </p:custDataLst>
            </p:nvPr>
          </p:nvSpPr>
          <p:spPr>
            <a:xfrm>
              <a:off x="7848600" y="1879600"/>
              <a:ext cx="558800" cy="23622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 title=""/>
          <p:cNvGrpSpPr/>
          <p:nvPr>
            <p:custDataLst>
              <p:tags r:id="rId6"/>
            </p:custDataLst>
          </p:nvPr>
        </p:nvGrpSpPr>
        <p:grpSpPr>
          <a:xfrm>
            <a:off x="7327900" y="4821527"/>
            <a:ext cx="2918409" cy="954107"/>
            <a:chOff x="7848600" y="5151727"/>
            <a:chExt cx="2918409" cy="954107"/>
          </a:xfrm>
        </p:grpSpPr>
        <p:sp>
          <p:nvSpPr>
            <p:cNvPr id="10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8786980" y="5151727"/>
              <a:ext cx="198002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乐音的振动</a:t>
              </a:r>
              <a:endParaRPr lang="en-US" altLang="zh-CN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r>
                <a:rPr lang="zh-CN" altLang="en-US" sz="2800">
                  <a:latin typeface="华文楷体" panose="02010600040101010101" pitchFamily="2" charset="-122"/>
                  <a:ea typeface="华文楷体" panose="02010600040101010101" pitchFamily="2" charset="-122"/>
                </a:rPr>
                <a:t>规则有序</a:t>
              </a:r>
              <a:endPara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cxnSp>
          <p:nvCxnSpPr>
            <p:cNvPr id="13" name="直接箭头连接符 12"/>
            <p:cNvCxnSpPr/>
            <p:nvPr>
              <p:custDataLst>
                <p:tags r:id="rId8"/>
              </p:custDataLst>
            </p:nvPr>
          </p:nvCxnSpPr>
          <p:spPr>
            <a:xfrm>
              <a:off x="7848600" y="5628781"/>
              <a:ext cx="7493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图片 1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10" y="970103"/>
            <a:ext cx="4858452" cy="1985977"/>
          </a:xfrm>
          <a:prstGeom prst="rect">
            <a:avLst/>
          </a:prstGeom>
        </p:spPr>
      </p:pic>
      <p:pic>
        <p:nvPicPr>
          <p:cNvPr id="21" name="图片 20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68" y="2782957"/>
            <a:ext cx="4850838" cy="1788149"/>
          </a:xfrm>
          <a:prstGeom prst="rect">
            <a:avLst/>
          </a:prstGeom>
        </p:spPr>
      </p:pic>
      <p:pic>
        <p:nvPicPr>
          <p:cNvPr id="22" name="图片 2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68" y="4403035"/>
            <a:ext cx="4858794" cy="16895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一、噪声的来源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3089" name="对象 3088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719830" y="1313180"/>
          <a:ext cx="4816475" cy="402209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5" imgW="5295900" imgH="3943350" progId="PBrush">
                  <p:embed/>
                </p:oleObj>
              </mc:Choice>
              <mc:Fallback>
                <p:oleObj r:id="rId5" imgW="5295900" imgH="3943350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19830" y="1313180"/>
                        <a:ext cx="4816475" cy="402209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内容占位符 2" title="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847215" y="5661025"/>
            <a:ext cx="8677275" cy="753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/>
              <a:t>1</a:t>
            </a:r>
            <a:r>
              <a:rPr lang="zh-CN" altLang="en-US" sz="3200"/>
              <a:t>、物理学：发声体做</a:t>
            </a:r>
            <a:r>
              <a:rPr lang="zh-CN" altLang="en-US" sz="3200">
                <a:solidFill>
                  <a:srgbClr val="FF0000"/>
                </a:solidFill>
              </a:rPr>
              <a:t>无规则</a:t>
            </a:r>
            <a:r>
              <a:rPr lang="zh-CN" altLang="en-US" sz="3200"/>
              <a:t>振动时会发出噪声。</a:t>
            </a:r>
            <a:endParaRPr lang="zh-CN" alt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3" title=""/>
          <p:cNvSpPr txBox="1"/>
          <p:nvPr>
            <p:custDataLst>
              <p:tags r:id="rId3"/>
            </p:custDataLst>
          </p:nvPr>
        </p:nvSpPr>
        <p:spPr>
          <a:xfrm>
            <a:off x="1615376" y="755858"/>
            <a:ext cx="8712968" cy="1076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u="none" spc="0" err="1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请同学们聆听</a:t>
            </a:r>
            <a:r>
              <a:rPr lang="zh-CN" altLang="en-US" sz="2800" u="none" spc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右边</a:t>
            </a:r>
            <a:r>
              <a:rPr lang="en-US" sz="2800" u="none" spc="0" err="1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这段声音</a:t>
            </a:r>
            <a:r>
              <a:rPr lang="zh-CN" altLang="en-US" sz="2800" u="none" spc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en-US" altLang="zh-CN" sz="2800" err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这段声音的前半段与后半段有何不同</a:t>
            </a:r>
            <a:r>
              <a:rPr lang="en-US" altLang="zh-CN" sz="280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？</a:t>
            </a:r>
            <a:endParaRPr lang="en-US" altLang="zh-CN" sz="280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4"/>
            </p:custDataLst>
          </p:nvPr>
        </p:nvSpPr>
        <p:spPr>
          <a:xfrm>
            <a:off x="1631250" y="3184532"/>
            <a:ext cx="9417173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再来</a:t>
            </a:r>
            <a:r>
              <a:rPr lang="en-US" sz="2800" u="none" spc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听</a:t>
            </a:r>
            <a:r>
              <a:rPr lang="zh-CN" altLang="en-US" sz="2800" u="none" spc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</a:t>
            </a:r>
            <a:r>
              <a:rPr lang="en-US" sz="2800" u="none" spc="0" err="1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下这段英语听力</a:t>
            </a:r>
            <a:r>
              <a:rPr lang="en-US" sz="2800" u="none" spc="0" err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，并尝试理解其中对话的含义。</a:t>
            </a:r>
            <a:endParaRPr lang="en-US" sz="2800" u="none" spc="0" err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5"/>
            </p:custDataLst>
          </p:nvPr>
        </p:nvSpPr>
        <p:spPr>
          <a:xfrm>
            <a:off x="1666240" y="3856355"/>
            <a:ext cx="9001760" cy="1076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 err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同样是刚才那段优美的音乐，现在对大家听英语听力有什么影响？</a:t>
            </a:r>
            <a:endParaRPr lang="en-US" sz="2800" u="none" spc="0" err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乐音+噪音" title="">
            <a:hlinkClick action="ppaction://media"/>
          </p:cNvPr>
          <p:cNvPicPr>
            <a:picLocks noChangeAspect="1"/>
          </p:cNvPicPr>
          <p:nvPr>
            <a:audi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0018" y="1477853"/>
            <a:ext cx="609600" cy="609600"/>
          </a:xfrm>
          <a:prstGeom prst="rect">
            <a:avLst/>
          </a:prstGeom>
        </p:spPr>
      </p:pic>
      <p:pic>
        <p:nvPicPr>
          <p:cNvPr id="8" name="听力+乐音" title="">
            <a:hlinkClick action="ppaction://media"/>
          </p:cNvPr>
          <p:cNvPicPr>
            <a:picLocks noChangeAspect="1"/>
          </p:cNvPicPr>
          <p:nvPr>
            <a:audi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0018" y="45086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一、噪声的来源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内容占位符 2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55688" y="1754506"/>
            <a:ext cx="10080624" cy="1177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100"/>
              <a:t>2</a:t>
            </a:r>
            <a:r>
              <a:rPr lang="zh-CN" altLang="en-US" sz="3100"/>
              <a:t>、环境保护：凡是妨碍人们正常休息、学习和工作的声音，以及对人们要听的声音产生干扰的声音，都属于噪声。</a:t>
            </a:r>
            <a:endParaRPr lang="zh-CN" altLang="en-US" sz="3100"/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3175" y="3285025"/>
            <a:ext cx="3383489" cy="2957420"/>
          </a:xfrm>
          <a:prstGeom prst="rect">
            <a:avLst/>
          </a:prstGeom>
        </p:spPr>
      </p:pic>
      <p:pic>
        <p:nvPicPr>
          <p:cNvPr id="5" name="Picture 4" title=""/>
          <p:cNvPicPr preferRelativeResize="0">
            <a:picLocks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r="25746" b="13068"/>
          <a:stretch>
            <a:fillRect/>
          </a:stretch>
        </p:blipFill>
        <p:spPr bwMode="auto">
          <a:xfrm>
            <a:off x="5447665" y="3860800"/>
            <a:ext cx="3493135" cy="1922780"/>
          </a:xfrm>
          <a:prstGeom prst="rect">
            <a:avLst/>
          </a:prstGeom>
          <a:noFill/>
          <a:ln>
            <a:noFill/>
          </a:ln>
          <a:effectLst>
            <a:outerShdw blurRad="609600" dist="50800" dir="5400000" algn="ctr" rotWithShape="0">
              <a:srgbClr val="000000">
                <a:alpha val="5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91627" y="6927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想想议议：你周围有哪些噪声？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一、噪声的来源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5"/>
            </p:custDataLst>
          </p:nvPr>
        </p:nvGrpSpPr>
        <p:grpSpPr>
          <a:xfrm>
            <a:off x="1703154" y="1899077"/>
            <a:ext cx="2962911" cy="2427123"/>
            <a:chOff x="553657" y="758084"/>
            <a:chExt cx="2222183" cy="1815847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931726" y="2183420"/>
              <a:ext cx="1203960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smtClean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交通噪声</a:t>
              </a:r>
              <a:endParaRPr lang="zh-CN" altLang="en-US" sz="280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6146" name="Picture 2"/>
            <p:cNvPicPr preferRelativeResize="0">
              <a:picLocks noChangeArrowheads="1"/>
            </p:cNvPicPr>
            <p:nvPr>
              <p:custDataLst>
                <p:tags r:id="rId8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3657" y="758084"/>
              <a:ext cx="2222183" cy="1439949"/>
            </a:xfrm>
            <a:prstGeom prst="rect">
              <a:avLst/>
            </a:prstGeom>
            <a:noFill/>
            <a:ln>
              <a:noFill/>
            </a:ln>
            <a:effectLst>
              <a:outerShdw blurRad="609600" dist="50800" dir="5400000" algn="ctr" rotWithShape="0">
                <a:srgbClr val="000000">
                  <a:alpha val="5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9" title=""/>
          <p:cNvGrpSpPr/>
          <p:nvPr>
            <p:custDataLst>
              <p:tags r:id="rId9"/>
            </p:custDataLst>
          </p:nvPr>
        </p:nvGrpSpPr>
        <p:grpSpPr>
          <a:xfrm>
            <a:off x="7896172" y="1865422"/>
            <a:ext cx="2600960" cy="2446721"/>
            <a:chOff x="3890825" y="758084"/>
            <a:chExt cx="1950720" cy="1830510"/>
          </a:xfrm>
        </p:grpSpPr>
        <p:sp>
          <p:nvSpPr>
            <p:cNvPr id="6" name="矩形 5"/>
            <p:cNvSpPr/>
            <p:nvPr>
              <p:custDataLst>
                <p:tags r:id="rId10"/>
              </p:custDataLst>
            </p:nvPr>
          </p:nvSpPr>
          <p:spPr>
            <a:xfrm>
              <a:off x="4146568" y="2198083"/>
              <a:ext cx="1203960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施工噪声</a:t>
              </a:r>
              <a:endPara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6147" name="Picture 3"/>
            <p:cNvPicPr preferRelativeResize="0">
              <a:picLocks noChangeArrowheads="1"/>
            </p:cNvPicPr>
            <p:nvPr>
              <p:custDataLst>
                <p:tags r:id="rId1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90825" y="758084"/>
              <a:ext cx="1950720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组合 10" title=""/>
          <p:cNvGrpSpPr/>
          <p:nvPr>
            <p:custDataLst>
              <p:tags r:id="rId13"/>
            </p:custDataLst>
          </p:nvPr>
        </p:nvGrpSpPr>
        <p:grpSpPr>
          <a:xfrm>
            <a:off x="1620870" y="4437097"/>
            <a:ext cx="3045460" cy="2446722"/>
            <a:chOff x="824954" y="2821802"/>
            <a:chExt cx="2284095" cy="1830511"/>
          </a:xfrm>
        </p:grpSpPr>
        <p:sp>
          <p:nvSpPr>
            <p:cNvPr id="7" name="矩形 6"/>
            <p:cNvSpPr/>
            <p:nvPr>
              <p:custDataLst>
                <p:tags r:id="rId14"/>
              </p:custDataLst>
            </p:nvPr>
          </p:nvSpPr>
          <p:spPr>
            <a:xfrm>
              <a:off x="1243966" y="4261802"/>
              <a:ext cx="1270635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 工业噪声</a:t>
              </a:r>
              <a:endPara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</p:txBody>
        </p:sp>
        <p:pic>
          <p:nvPicPr>
            <p:cNvPr id="6148" name="Picture 4"/>
            <p:cNvPicPr preferRelativeResize="0">
              <a:picLocks noChangeArrowheads="1"/>
            </p:cNvPicPr>
            <p:nvPr>
              <p:custDataLst>
                <p:tags r:id="rId1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1" t="10980" r="4413"/>
            <a:stretch>
              <a:fillRect/>
            </a:stretch>
          </p:blipFill>
          <p:spPr bwMode="auto">
            <a:xfrm>
              <a:off x="824954" y="2821802"/>
              <a:ext cx="2284095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组合 11" title=""/>
          <p:cNvGrpSpPr/>
          <p:nvPr>
            <p:custDataLst>
              <p:tags r:id="rId17"/>
            </p:custDataLst>
          </p:nvPr>
        </p:nvGrpSpPr>
        <p:grpSpPr>
          <a:xfrm>
            <a:off x="7777025" y="4364990"/>
            <a:ext cx="2841625" cy="2446655"/>
            <a:chOff x="4103648" y="2764668"/>
            <a:chExt cx="2150117" cy="1830530"/>
          </a:xfrm>
        </p:grpSpPr>
        <p:sp>
          <p:nvSpPr>
            <p:cNvPr id="3" name="矩形 2"/>
            <p:cNvSpPr/>
            <p:nvPr>
              <p:custDataLst>
                <p:tags r:id="rId18"/>
              </p:custDataLst>
            </p:nvPr>
          </p:nvSpPr>
          <p:spPr>
            <a:xfrm>
              <a:off x="4103648" y="4204672"/>
              <a:ext cx="2150117" cy="39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社会生活噪声</a:t>
              </a:r>
              <a:endPara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6149" name="Picture 5"/>
            <p:cNvPicPr preferRelativeResize="0">
              <a:picLocks noChangeArrowheads="1"/>
            </p:cNvPicPr>
            <p:nvPr>
              <p:custDataLst>
                <p:tags r:id="rId2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4" b="10112"/>
            <a:stretch>
              <a:fillRect/>
            </a:stretch>
          </p:blipFill>
          <p:spPr bwMode="auto">
            <a:xfrm>
              <a:off x="4193841" y="2764668"/>
              <a:ext cx="2010728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街道噪声.mp4" title="">
            <a:hlinkClick action="ppaction://media"/>
          </p:cNvPr>
          <p:cNvPicPr>
            <a:picLocks noChangeAspect="1"/>
          </p:cNvPicPr>
          <p:nvPr>
            <a:videoFile r:link="rId23"/>
            <p:custDataLst>
              <p:tags r:id="rId22"/>
            </p:custDataLst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43546" y="1865423"/>
            <a:ext cx="2833509" cy="2130392"/>
          </a:xfrm>
          <a:prstGeom prst="rect">
            <a:avLst/>
          </a:prstGeom>
        </p:spPr>
      </p:pic>
      <p:pic>
        <p:nvPicPr>
          <p:cNvPr id="15" name="社会生活噪声.wmv" title="">
            <a:hlinkClick action="ppaction://media"/>
          </p:cNvPr>
          <p:cNvPicPr>
            <a:picLocks noChangeAspect="1"/>
          </p:cNvPicPr>
          <p:nvPr>
            <a:videoFile r:link="rId27"/>
            <p:custDataLst>
              <p:tags r:id="rId26"/>
            </p:custDataLst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943687" y="4365100"/>
            <a:ext cx="2754489" cy="19426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5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91627" y="6927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想想议议：你周围有哪些噪声？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一、噪声的来源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5"/>
            </p:custDataLst>
          </p:nvPr>
        </p:nvGrpSpPr>
        <p:grpSpPr>
          <a:xfrm>
            <a:off x="1703154" y="1899077"/>
            <a:ext cx="2962911" cy="2427123"/>
            <a:chOff x="553657" y="758084"/>
            <a:chExt cx="2222183" cy="1815847"/>
          </a:xfrm>
        </p:grpSpPr>
        <p:sp>
          <p:nvSpPr>
            <p:cNvPr id="5" name="矩形 4"/>
            <p:cNvSpPr/>
            <p:nvPr>
              <p:custDataLst>
                <p:tags r:id="rId6"/>
              </p:custDataLst>
            </p:nvPr>
          </p:nvSpPr>
          <p:spPr>
            <a:xfrm>
              <a:off x="931726" y="2183420"/>
              <a:ext cx="1203960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smtClean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交通噪声</a:t>
              </a:r>
              <a:endParaRPr lang="zh-CN" altLang="en-US" sz="280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6146" name="Picture 2"/>
            <p:cNvPicPr preferRelativeResize="0">
              <a:picLocks noChangeArrowheads="1"/>
            </p:cNvPicPr>
            <p:nvPr>
              <p:custDataLst>
                <p:tags r:id="rId8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3657" y="758084"/>
              <a:ext cx="2222183" cy="1439949"/>
            </a:xfrm>
            <a:prstGeom prst="rect">
              <a:avLst/>
            </a:prstGeom>
            <a:noFill/>
            <a:ln>
              <a:noFill/>
            </a:ln>
            <a:effectLst>
              <a:outerShdw blurRad="609600" dist="50800" dir="5400000" algn="ctr" rotWithShape="0">
                <a:srgbClr val="000000">
                  <a:alpha val="5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9" title=""/>
          <p:cNvGrpSpPr/>
          <p:nvPr>
            <p:custDataLst>
              <p:tags r:id="rId9"/>
            </p:custDataLst>
          </p:nvPr>
        </p:nvGrpSpPr>
        <p:grpSpPr>
          <a:xfrm>
            <a:off x="7896172" y="1865422"/>
            <a:ext cx="2600960" cy="2446721"/>
            <a:chOff x="3890825" y="758084"/>
            <a:chExt cx="1950720" cy="1830510"/>
          </a:xfrm>
        </p:grpSpPr>
        <p:sp>
          <p:nvSpPr>
            <p:cNvPr id="6" name="矩形 5"/>
            <p:cNvSpPr/>
            <p:nvPr>
              <p:custDataLst>
                <p:tags r:id="rId10"/>
              </p:custDataLst>
            </p:nvPr>
          </p:nvSpPr>
          <p:spPr>
            <a:xfrm>
              <a:off x="4146568" y="2198083"/>
              <a:ext cx="1203960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施工噪声</a:t>
              </a:r>
              <a:endPara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6147" name="Picture 3"/>
            <p:cNvPicPr preferRelativeResize="0">
              <a:picLocks noChangeArrowheads="1"/>
            </p:cNvPicPr>
            <p:nvPr>
              <p:custDataLst>
                <p:tags r:id="rId1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90825" y="758084"/>
              <a:ext cx="1950720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组合 10" title=""/>
          <p:cNvGrpSpPr/>
          <p:nvPr>
            <p:custDataLst>
              <p:tags r:id="rId13"/>
            </p:custDataLst>
          </p:nvPr>
        </p:nvGrpSpPr>
        <p:grpSpPr>
          <a:xfrm>
            <a:off x="1620870" y="4437097"/>
            <a:ext cx="3045460" cy="2446722"/>
            <a:chOff x="824954" y="2821802"/>
            <a:chExt cx="2284095" cy="1830511"/>
          </a:xfrm>
        </p:grpSpPr>
        <p:sp>
          <p:nvSpPr>
            <p:cNvPr id="7" name="矩形 6"/>
            <p:cNvSpPr/>
            <p:nvPr>
              <p:custDataLst>
                <p:tags r:id="rId14"/>
              </p:custDataLst>
            </p:nvPr>
          </p:nvSpPr>
          <p:spPr>
            <a:xfrm>
              <a:off x="1243966" y="4261802"/>
              <a:ext cx="1270635" cy="390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</a:rPr>
                <a:t> 工业噪声</a:t>
              </a:r>
              <a:endPara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endParaRPr>
            </a:p>
          </p:txBody>
        </p:sp>
        <p:pic>
          <p:nvPicPr>
            <p:cNvPr id="6148" name="Picture 4"/>
            <p:cNvPicPr preferRelativeResize="0">
              <a:picLocks noChangeArrowheads="1"/>
            </p:cNvPicPr>
            <p:nvPr>
              <p:custDataLst>
                <p:tags r:id="rId1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1" t="10980" r="4413"/>
            <a:stretch>
              <a:fillRect/>
            </a:stretch>
          </p:blipFill>
          <p:spPr bwMode="auto">
            <a:xfrm>
              <a:off x="824954" y="2821802"/>
              <a:ext cx="2284095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组合 11" title=""/>
          <p:cNvGrpSpPr/>
          <p:nvPr>
            <p:custDataLst>
              <p:tags r:id="rId17"/>
            </p:custDataLst>
          </p:nvPr>
        </p:nvGrpSpPr>
        <p:grpSpPr>
          <a:xfrm>
            <a:off x="7777025" y="4364990"/>
            <a:ext cx="2841625" cy="2446655"/>
            <a:chOff x="4103648" y="2764668"/>
            <a:chExt cx="2150117" cy="1830530"/>
          </a:xfrm>
        </p:grpSpPr>
        <p:sp>
          <p:nvSpPr>
            <p:cNvPr id="3" name="矩形 2"/>
            <p:cNvSpPr/>
            <p:nvPr>
              <p:custDataLst>
                <p:tags r:id="rId18"/>
              </p:custDataLst>
            </p:nvPr>
          </p:nvSpPr>
          <p:spPr>
            <a:xfrm>
              <a:off x="4103648" y="4204672"/>
              <a:ext cx="2150117" cy="39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社会生活噪声</a:t>
              </a:r>
              <a:endPara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pic>
          <p:nvPicPr>
            <p:cNvPr id="6149" name="Picture 5"/>
            <p:cNvPicPr preferRelativeResize="0">
              <a:picLocks noChangeArrowheads="1"/>
            </p:cNvPicPr>
            <p:nvPr>
              <p:custDataLst>
                <p:tags r:id="rId2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4" b="10112"/>
            <a:stretch>
              <a:fillRect/>
            </a:stretch>
          </p:blipFill>
          <p:spPr bwMode="auto">
            <a:xfrm>
              <a:off x="4193841" y="2764668"/>
              <a:ext cx="2010728" cy="1439950"/>
            </a:xfrm>
            <a:prstGeom prst="rect">
              <a:avLst/>
            </a:prstGeom>
            <a:noFill/>
            <a:ln>
              <a:noFill/>
            </a:ln>
            <a:effectLst>
              <a:outerShdw blurRad="584200" dist="50800" dir="54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街道噪声.mp4" title="">
            <a:hlinkClick action="ppaction://media"/>
          </p:cNvPr>
          <p:cNvPicPr>
            <a:picLocks noChangeAspect="1"/>
          </p:cNvPicPr>
          <p:nvPr>
            <a:videoFile r:link="rId23"/>
            <p:custDataLst>
              <p:tags r:id="rId22"/>
            </p:custDataLst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43546" y="1865423"/>
            <a:ext cx="2833509" cy="2130392"/>
          </a:xfrm>
          <a:prstGeom prst="rect">
            <a:avLst/>
          </a:prstGeom>
        </p:spPr>
      </p:pic>
      <p:pic>
        <p:nvPicPr>
          <p:cNvPr id="15" name="社会生活噪声.wmv" title="">
            <a:hlinkClick action="ppaction://media"/>
          </p:cNvPr>
          <p:cNvPicPr>
            <a:picLocks noChangeAspect="1"/>
          </p:cNvPicPr>
          <p:nvPr>
            <a:videoFile r:link="rId27"/>
            <p:custDataLst>
              <p:tags r:id="rId26"/>
            </p:custDataLst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943687" y="4365100"/>
            <a:ext cx="2754489" cy="19426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5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二、噪声的等级和危害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982663" y="1496060"/>
            <a:ext cx="10298112" cy="58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en-US"/>
              <a:t>以分贝（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zh-CN" altLang="en-US"/>
              <a:t>）为单位来表示声音强弱的等级</a:t>
            </a:r>
            <a:endParaRPr lang="zh-CN" altLang="en-US"/>
          </a:p>
        </p:txBody>
      </p:sp>
      <p:graphicFrame>
        <p:nvGraphicFramePr>
          <p:cNvPr id="7" name="表格 6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842751" y="2724525"/>
          <a:ext cx="5699125" cy="336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9709"/>
                <a:gridCol w="2849709"/>
              </a:tblGrid>
              <a:tr h="561341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人的感觉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声音强弱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340">
                <a:tc>
                  <a:txBody>
                    <a:bodyPr vert="horz" wrap="square"/>
                    <a:lstStyle/>
                    <a:p>
                      <a:pPr algn="l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刚刚引起听觉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 dB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340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理想的安静环境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30~40dB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341">
                <a:tc>
                  <a:txBody>
                    <a:bodyPr vert="horz" wrap="square"/>
                    <a:lstStyle/>
                    <a:p>
                      <a:pPr algn="l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保证休息和睡眠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≤ </a:t>
                      </a:r>
                      <a:r>
                        <a:rPr lang="en-US" altLang="zh-CN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50dB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341">
                <a:tc>
                  <a:txBody>
                    <a:bodyPr vert="horz" wrap="square"/>
                    <a:lstStyle/>
                    <a:p>
                      <a:pPr algn="l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保证工作和学习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≤ </a:t>
                      </a:r>
                      <a:r>
                        <a:rPr lang="en-US" altLang="zh-CN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70dB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340">
                <a:tc>
                  <a:txBody>
                    <a:bodyPr vert="horz" wrap="square"/>
                    <a:lstStyle/>
                    <a:p>
                      <a:pPr algn="l"/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保护听力</a:t>
                      </a:r>
                      <a:endParaRPr lang="zh-CN" altLang="en-US" sz="280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>
                          <a:solidFill>
                            <a:schemeClr val="tx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≤ </a:t>
                      </a:r>
                      <a:r>
                        <a:rPr lang="en-US" altLang="zh-CN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90dB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内容占位符 2" title=""/>
          <p:cNvSpPr txBox="1"/>
          <p:nvPr>
            <p:custDataLst>
              <p:tags r:id="rId6"/>
            </p:custDataLst>
          </p:nvPr>
        </p:nvSpPr>
        <p:spPr>
          <a:xfrm>
            <a:off x="982663" y="2204645"/>
            <a:ext cx="7720177" cy="58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en-US"/>
              <a:t>人对不同强度的声音的感觉（课本第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zh-CN" altLang="en-US"/>
              <a:t>页）</a:t>
            </a:r>
            <a:endParaRPr lang="zh-CN" altLang="en-US"/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1225" y="2852420"/>
            <a:ext cx="3295015" cy="355409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tags/tag1.xml><?xml version="1.0" encoding="utf-8"?>
<p:tagLst xmlns:p="http://schemas.openxmlformats.org/presentationml/2006/main">
  <p:tag name="AS_UNIQUEID" val="3340"/>
</p:tagLst>
</file>

<file path=ppt/tags/tag10.xml><?xml version="1.0" encoding="utf-8"?>
<p:tagLst xmlns:p="http://schemas.openxmlformats.org/presentationml/2006/main">
  <p:tag name="AS_UNIQUEID" val="3349"/>
</p:tagLst>
</file>

<file path=ppt/tags/tag100.xml><?xml version="1.0" encoding="utf-8"?>
<p:tagLst xmlns:p="http://schemas.openxmlformats.org/presentationml/2006/main">
  <p:tag name="AS_UNIQUEID" val="3439"/>
  <p:tag name="KSO_WM_DIAGRAM_VIRTUALLY_FRAME" val="{&quot;height&quot;:236.20661417322836,&quot;left&quot;:103.84086614173228,&quot;top&quot;:185.9059842519685,&quot;width&quot;:717.984409448819}"/>
</p:tagLst>
</file>

<file path=ppt/tags/tag101.xml><?xml version="1.0" encoding="utf-8"?>
<p:tagLst xmlns:p="http://schemas.openxmlformats.org/presentationml/2006/main">
  <p:tag name="AS_UNIQUEID" val="3440"/>
  <p:tag name="KSO_WM_DIAGRAM_VIRTUALLY_FRAME" val="{&quot;height&quot;:236.20661417322836,&quot;left&quot;:103.84086614173228,&quot;top&quot;:185.9059842519685,&quot;width&quot;:717.984409448819}"/>
</p:tagLst>
</file>

<file path=ppt/tags/tag102.xml><?xml version="1.0" encoding="utf-8"?>
<p:tagLst xmlns:p="http://schemas.openxmlformats.org/presentationml/2006/main">
  <p:tag name="AS_UNIQUEID" val="3441"/>
</p:tagLst>
</file>

<file path=ppt/tags/tag103.xml><?xml version="1.0" encoding="utf-8"?>
<p:tagLst xmlns:p="http://schemas.openxmlformats.org/presentationml/2006/main">
  <p:tag name="AS_UNIQUEID" val="3442"/>
</p:tagLst>
</file>

<file path=ppt/tags/tag104.xml><?xml version="1.0" encoding="utf-8"?>
<p:tagLst xmlns:p="http://schemas.openxmlformats.org/presentationml/2006/main">
  <p:tag name="AS_UNIQUEID" val="3443"/>
</p:tagLst>
</file>

<file path=ppt/tags/tag105.xml><?xml version="1.0" encoding="utf-8"?>
<p:tagLst xmlns:p="http://schemas.openxmlformats.org/presentationml/2006/main">
  <p:tag name="AS_UNIQUEID" val="3444"/>
</p:tagLst>
</file>

<file path=ppt/tags/tag106.xml><?xml version="1.0" encoding="utf-8"?>
<p:tagLst xmlns:p="http://schemas.openxmlformats.org/presentationml/2006/main">
  <p:tag name="AS_UNIQUEID" val="3445"/>
</p:tagLst>
</file>

<file path=ppt/tags/tag107.xml><?xml version="1.0" encoding="utf-8"?>
<p:tagLst xmlns:p="http://schemas.openxmlformats.org/presentationml/2006/main">
  <p:tag name="AS_UNIQUEID" val="3446"/>
</p:tagLst>
</file>

<file path=ppt/tags/tag108.xml><?xml version="1.0" encoding="utf-8"?>
<p:tagLst xmlns:p="http://schemas.openxmlformats.org/presentationml/2006/main">
  <p:tag name="AS_UNIQUEID" val="3447"/>
</p:tagLst>
</file>

<file path=ppt/tags/tag109.xml><?xml version="1.0" encoding="utf-8"?>
<p:tagLst xmlns:p="http://schemas.openxmlformats.org/presentationml/2006/main">
  <p:tag name="AS_UNIQUEID" val="3448"/>
</p:tagLst>
</file>

<file path=ppt/tags/tag11.xml><?xml version="1.0" encoding="utf-8"?>
<p:tagLst xmlns:p="http://schemas.openxmlformats.org/presentationml/2006/main">
  <p:tag name="AS_UNIQUEID" val="3350"/>
</p:tagLst>
</file>

<file path=ppt/tags/tag110.xml><?xml version="1.0" encoding="utf-8"?>
<p:tagLst xmlns:p="http://schemas.openxmlformats.org/presentationml/2006/main">
  <p:tag name="AS_UNIQUEID" val="3449"/>
</p:tagLst>
</file>

<file path=ppt/tags/tag111.xml><?xml version="1.0" encoding="utf-8"?>
<p:tagLst xmlns:p="http://schemas.openxmlformats.org/presentationml/2006/main">
  <p:tag name="AS_UNIQUEID" val="3450"/>
</p:tagLst>
</file>

<file path=ppt/tags/tag112.xml><?xml version="1.0" encoding="utf-8"?>
<p:tagLst xmlns:p="http://schemas.openxmlformats.org/presentationml/2006/main">
  <p:tag name="AS_UNIQUEID" val="3451"/>
</p:tagLst>
</file>

<file path=ppt/tags/tag113.xml><?xml version="1.0" encoding="utf-8"?>
<p:tagLst xmlns:p="http://schemas.openxmlformats.org/presentationml/2006/main">
  <p:tag name="AS_UNIQUEID" val="3452"/>
</p:tagLst>
</file>

<file path=ppt/tags/tag114.xml><?xml version="1.0" encoding="utf-8"?>
<p:tagLst xmlns:p="http://schemas.openxmlformats.org/presentationml/2006/main">
  <p:tag name="AS_UNIQUEID" val="2959"/>
</p:tagLst>
</file>

<file path=ppt/tags/tag115.xml><?xml version="1.0" encoding="utf-8"?>
<p:tagLst xmlns:p="http://schemas.openxmlformats.org/presentationml/2006/main">
  <p:tag name="AS_UNIQUEID" val="3453"/>
</p:tagLst>
</file>

<file path=ppt/tags/tag116.xml><?xml version="1.0" encoding="utf-8"?>
<p:tagLst xmlns:p="http://schemas.openxmlformats.org/presentationml/2006/main">
  <p:tag name="AS_UNIQUEID" val="3454"/>
</p:tagLst>
</file>

<file path=ppt/tags/tag117.xml><?xml version="1.0" encoding="utf-8"?>
<p:tagLst xmlns:p="http://schemas.openxmlformats.org/presentationml/2006/main">
  <p:tag name="AS_UNIQUEID" val="3455"/>
</p:tagLst>
</file>

<file path=ppt/tags/tag118.xml><?xml version="1.0" encoding="utf-8"?>
<p:tagLst xmlns:p="http://schemas.openxmlformats.org/presentationml/2006/main">
  <p:tag name="AS_UNIQUEID" val="3456"/>
</p:tagLst>
</file>

<file path=ppt/tags/tag119.xml><?xml version="1.0" encoding="utf-8"?>
<p:tagLst xmlns:p="http://schemas.openxmlformats.org/presentationml/2006/main">
  <p:tag name="AS_UNIQUEID" val="3457"/>
</p:tagLst>
</file>

<file path=ppt/tags/tag12.xml><?xml version="1.0" encoding="utf-8"?>
<p:tagLst xmlns:p="http://schemas.openxmlformats.org/presentationml/2006/main">
  <p:tag name="AS_UNIQUEID" val="3351"/>
</p:tagLst>
</file>

<file path=ppt/tags/tag120.xml><?xml version="1.0" encoding="utf-8"?>
<p:tagLst xmlns:p="http://schemas.openxmlformats.org/presentationml/2006/main">
  <p:tag name="AS_UNIQUEID" val="3458"/>
</p:tagLst>
</file>

<file path=ppt/tags/tag121.xml><?xml version="1.0" encoding="utf-8"?>
<p:tagLst xmlns:p="http://schemas.openxmlformats.org/presentationml/2006/main">
  <p:tag name="AS_UNIQUEID" val="3459"/>
</p:tagLst>
</file>

<file path=ppt/tags/tag122.xml><?xml version="1.0" encoding="utf-8"?>
<p:tagLst xmlns:p="http://schemas.openxmlformats.org/presentationml/2006/main">
  <p:tag name="AS_UNIQUEID" val="3460"/>
</p:tagLst>
</file>

<file path=ppt/tags/tag123.xml><?xml version="1.0" encoding="utf-8"?>
<p:tagLst xmlns:p="http://schemas.openxmlformats.org/presentationml/2006/main">
  <p:tag name="AS_UNIQUEID" val="3461"/>
</p:tagLst>
</file>

<file path=ppt/tags/tag124.xml><?xml version="1.0" encoding="utf-8"?>
<p:tagLst xmlns:p="http://schemas.openxmlformats.org/presentationml/2006/main">
  <p:tag name="AS_UNIQUEID" val="3462"/>
</p:tagLst>
</file>

<file path=ppt/tags/tag125.xml><?xml version="1.0" encoding="utf-8"?>
<p:tagLst xmlns:p="http://schemas.openxmlformats.org/presentationml/2006/main">
  <p:tag name="AS_UNIQUEID" val="20"/>
</p:tagLst>
</file>

<file path=ppt/tags/tag126.xml><?xml version="1.0" encoding="utf-8"?>
<p:tagLst xmlns:p="http://schemas.openxmlformats.org/presentationml/2006/main">
  <p:tag name="AS_UNIQUEID" val="2652"/>
</p:tagLst>
</file>

<file path=ppt/tags/tag127.xml><?xml version="1.0" encoding="utf-8"?>
<p:tagLst xmlns:p="http://schemas.openxmlformats.org/presentationml/2006/main">
  <p:tag name="AS_UNIQUEID" val="3463"/>
</p:tagLst>
</file>

<file path=ppt/tags/tag128.xml><?xml version="1.0" encoding="utf-8"?>
<p:tagLst xmlns:p="http://schemas.openxmlformats.org/presentationml/2006/main">
  <p:tag name="AS_UNIQUEID" val="3464"/>
</p:tagLst>
</file>

<file path=ppt/tags/tag129.xml><?xml version="1.0" encoding="utf-8"?>
<p:tagLst xmlns:p="http://schemas.openxmlformats.org/presentationml/2006/main">
  <p:tag name="AS_UNIQUEID" val="3465"/>
</p:tagLst>
</file>

<file path=ppt/tags/tag13.xml><?xml version="1.0" encoding="utf-8"?>
<p:tagLst xmlns:p="http://schemas.openxmlformats.org/presentationml/2006/main">
  <p:tag name="AS_UNIQUEID" val="3352"/>
</p:tagLst>
</file>

<file path=ppt/tags/tag130.xml><?xml version="1.0" encoding="utf-8"?>
<p:tagLst xmlns:p="http://schemas.openxmlformats.org/presentationml/2006/main">
  <p:tag name="AS_UNIQUEID" val="2620"/>
</p:tagLst>
</file>

<file path=ppt/tags/tag131.xml><?xml version="1.0" encoding="utf-8"?>
<p:tagLst xmlns:p="http://schemas.openxmlformats.org/presentationml/2006/main">
  <p:tag name="AS_UNIQUEID" val="2621"/>
</p:tagLst>
</file>

<file path=ppt/tags/tag132.xml><?xml version="1.0" encoding="utf-8"?>
<p:tagLst xmlns:p="http://schemas.openxmlformats.org/presentationml/2006/main">
  <p:tag name="AS_UNIQUEID" val="2622"/>
</p:tagLst>
</file>

<file path=ppt/tags/tag133.xml><?xml version="1.0" encoding="utf-8"?>
<p:tagLst xmlns:p="http://schemas.openxmlformats.org/presentationml/2006/main">
  <p:tag name="AS_UNIQUEID" val="2623"/>
</p:tagLst>
</file>

<file path=ppt/tags/tag134.xml><?xml version="1.0" encoding="utf-8"?>
<p:tagLst xmlns:p="http://schemas.openxmlformats.org/presentationml/2006/main">
  <p:tag name="AS_UNIQUEID" val="2624"/>
</p:tagLst>
</file>

<file path=ppt/tags/tag135.xml><?xml version="1.0" encoding="utf-8"?>
<p:tagLst xmlns:p="http://schemas.openxmlformats.org/presentationml/2006/main">
  <p:tag name="AS_UNIQUEID" val="2625"/>
</p:tagLst>
</file>

<file path=ppt/tags/tag136.xml><?xml version="1.0" encoding="utf-8"?>
<p:tagLst xmlns:p="http://schemas.openxmlformats.org/presentationml/2006/main">
  <p:tag name="AS_UNIQUEID" val="2626"/>
</p:tagLst>
</file>

<file path=ppt/tags/tag137.xml><?xml version="1.0" encoding="utf-8"?>
<p:tagLst xmlns:p="http://schemas.openxmlformats.org/presentationml/2006/main">
  <p:tag name="AS_UNIQUEID" val="2627"/>
</p:tagLst>
</file>

<file path=ppt/tags/tag138.xml><?xml version="1.0" encoding="utf-8"?>
<p:tagLst xmlns:p="http://schemas.openxmlformats.org/presentationml/2006/main">
  <p:tag name="AS_UNIQUEID" val="2628"/>
</p:tagLst>
</file>

<file path=ppt/tags/tag139.xml><?xml version="1.0" encoding="utf-8"?>
<p:tagLst xmlns:p="http://schemas.openxmlformats.org/presentationml/2006/main">
  <p:tag name="AS_UNIQUEID" val="2629"/>
</p:tagLst>
</file>

<file path=ppt/tags/tag14.xml><?xml version="1.0" encoding="utf-8"?>
<p:tagLst xmlns:p="http://schemas.openxmlformats.org/presentationml/2006/main">
  <p:tag name="AS_UNIQUEID" val="3353"/>
</p:tagLst>
</file>

<file path=ppt/tags/tag140.xml><?xml version="1.0" encoding="utf-8"?>
<p:tagLst xmlns:p="http://schemas.openxmlformats.org/presentationml/2006/main">
  <p:tag name="AS_UNIQUEID" val="2630"/>
</p:tagLst>
</file>

<file path=ppt/tags/tag141.xml><?xml version="1.0" encoding="utf-8"?>
<p:tagLst xmlns:p="http://schemas.openxmlformats.org/presentationml/2006/main">
  <p:tag name="AS_UNIQUEID" val="2631"/>
</p:tagLst>
</file>

<file path=ppt/tags/tag142.xml><?xml version="1.0" encoding="utf-8"?>
<p:tagLst xmlns:p="http://schemas.openxmlformats.org/presentationml/2006/main">
  <p:tag name="AS_UNIQUEID" val="2633"/>
</p:tagLst>
</file>

<file path=ppt/tags/tag143.xml><?xml version="1.0" encoding="utf-8"?>
<p:tagLst xmlns:p="http://schemas.openxmlformats.org/presentationml/2006/main">
  <p:tag name="AS_UNIQUEID" val="2634"/>
</p:tagLst>
</file>

<file path=ppt/tags/tag144.xml><?xml version="1.0" encoding="utf-8"?>
<p:tagLst xmlns:p="http://schemas.openxmlformats.org/presentationml/2006/main">
  <p:tag name="AS_UNIQUEID" val="3466"/>
</p:tagLst>
</file>

<file path=ppt/tags/tag145.xml><?xml version="1.0" encoding="utf-8"?>
<p:tagLst xmlns:p="http://schemas.openxmlformats.org/presentationml/2006/main">
  <p:tag name="AS_UNIQUEID" val="3467"/>
</p:tagLst>
</file>

<file path=ppt/tags/tag146.xml><?xml version="1.0" encoding="utf-8"?>
<p:tagLst xmlns:p="http://schemas.openxmlformats.org/presentationml/2006/main">
  <p:tag name="AS_UNIQUEID" val="3468"/>
</p:tagLst>
</file>

<file path=ppt/tags/tag147.xml><?xml version="1.0" encoding="utf-8"?>
<p:tagLst xmlns:p="http://schemas.openxmlformats.org/presentationml/2006/main">
  <p:tag name="AS_UNIQUEID" val="2620"/>
</p:tagLst>
</file>

<file path=ppt/tags/tag148.xml><?xml version="1.0" encoding="utf-8"?>
<p:tagLst xmlns:p="http://schemas.openxmlformats.org/presentationml/2006/main">
  <p:tag name="AS_UNIQUEID" val="2621"/>
</p:tagLst>
</file>

<file path=ppt/tags/tag149.xml><?xml version="1.0" encoding="utf-8"?>
<p:tagLst xmlns:p="http://schemas.openxmlformats.org/presentationml/2006/main">
  <p:tag name="AS_UNIQUEID" val="2622"/>
</p:tagLst>
</file>

<file path=ppt/tags/tag15.xml><?xml version="1.0" encoding="utf-8"?>
<p:tagLst xmlns:p="http://schemas.openxmlformats.org/presentationml/2006/main">
  <p:tag name="AS_UNIQUEID" val="3354"/>
</p:tagLst>
</file>

<file path=ppt/tags/tag150.xml><?xml version="1.0" encoding="utf-8"?>
<p:tagLst xmlns:p="http://schemas.openxmlformats.org/presentationml/2006/main">
  <p:tag name="AS_UNIQUEID" val="2623"/>
</p:tagLst>
</file>

<file path=ppt/tags/tag151.xml><?xml version="1.0" encoding="utf-8"?>
<p:tagLst xmlns:p="http://schemas.openxmlformats.org/presentationml/2006/main">
  <p:tag name="AS_UNIQUEID" val="2624"/>
</p:tagLst>
</file>

<file path=ppt/tags/tag152.xml><?xml version="1.0" encoding="utf-8"?>
<p:tagLst xmlns:p="http://schemas.openxmlformats.org/presentationml/2006/main">
  <p:tag name="AS_UNIQUEID" val="2625"/>
</p:tagLst>
</file>

<file path=ppt/tags/tag153.xml><?xml version="1.0" encoding="utf-8"?>
<p:tagLst xmlns:p="http://schemas.openxmlformats.org/presentationml/2006/main">
  <p:tag name="AS_UNIQUEID" val="2626"/>
</p:tagLst>
</file>

<file path=ppt/tags/tag154.xml><?xml version="1.0" encoding="utf-8"?>
<p:tagLst xmlns:p="http://schemas.openxmlformats.org/presentationml/2006/main">
  <p:tag name="AS_UNIQUEID" val="2627"/>
</p:tagLst>
</file>

<file path=ppt/tags/tag155.xml><?xml version="1.0" encoding="utf-8"?>
<p:tagLst xmlns:p="http://schemas.openxmlformats.org/presentationml/2006/main">
  <p:tag name="AS_UNIQUEID" val="2628"/>
</p:tagLst>
</file>

<file path=ppt/tags/tag156.xml><?xml version="1.0" encoding="utf-8"?>
<p:tagLst xmlns:p="http://schemas.openxmlformats.org/presentationml/2006/main">
  <p:tag name="AS_UNIQUEID" val="2629"/>
</p:tagLst>
</file>

<file path=ppt/tags/tag157.xml><?xml version="1.0" encoding="utf-8"?>
<p:tagLst xmlns:p="http://schemas.openxmlformats.org/presentationml/2006/main">
  <p:tag name="AS_UNIQUEID" val="2630"/>
</p:tagLst>
</file>

<file path=ppt/tags/tag158.xml><?xml version="1.0" encoding="utf-8"?>
<p:tagLst xmlns:p="http://schemas.openxmlformats.org/presentationml/2006/main">
  <p:tag name="AS_UNIQUEID" val="2631"/>
</p:tagLst>
</file>

<file path=ppt/tags/tag159.xml><?xml version="1.0" encoding="utf-8"?>
<p:tagLst xmlns:p="http://schemas.openxmlformats.org/presentationml/2006/main">
  <p:tag name="AS_UNIQUEID" val="2633"/>
</p:tagLst>
</file>

<file path=ppt/tags/tag16.xml><?xml version="1.0" encoding="utf-8"?>
<p:tagLst xmlns:p="http://schemas.openxmlformats.org/presentationml/2006/main">
  <p:tag name="AS_UNIQUEID" val="3355"/>
</p:tagLst>
</file>

<file path=ppt/tags/tag160.xml><?xml version="1.0" encoding="utf-8"?>
<p:tagLst xmlns:p="http://schemas.openxmlformats.org/presentationml/2006/main">
  <p:tag name="AS_UNIQUEID" val="2634"/>
</p:tagLst>
</file>

<file path=ppt/tags/tag161.xml><?xml version="1.0" encoding="utf-8"?>
<p:tagLst xmlns:p="http://schemas.openxmlformats.org/presentationml/2006/main">
  <p:tag name="AS_UNIQUEID" val="3469"/>
</p:tagLst>
</file>

<file path=ppt/tags/tag162.xml><?xml version="1.0" encoding="utf-8"?>
<p:tagLst xmlns:p="http://schemas.openxmlformats.org/presentationml/2006/main">
  <p:tag name="AS_UNIQUEID" val="3470"/>
</p:tagLst>
</file>

<file path=ppt/tags/tag163.xml><?xml version="1.0" encoding="utf-8"?>
<p:tagLst xmlns:p="http://schemas.openxmlformats.org/presentationml/2006/main">
  <p:tag name="AS_UNIQUEID" val="3471"/>
</p:tagLst>
</file>

<file path=ppt/tags/tag164.xml><?xml version="1.0" encoding="utf-8"?>
<p:tagLst xmlns:p="http://schemas.openxmlformats.org/presentationml/2006/main">
  <p:tag name="AS_UNIQUEID" val="3472"/>
</p:tagLst>
</file>

<file path=ppt/tags/tag165.xml><?xml version="1.0" encoding="utf-8"?>
<p:tagLst xmlns:p="http://schemas.openxmlformats.org/presentationml/2006/main">
  <p:tag name="AS_UNIQUEID" val="3473"/>
</p:tagLst>
</file>

<file path=ppt/tags/tag166.xml><?xml version="1.0" encoding="utf-8"?>
<p:tagLst xmlns:p="http://schemas.openxmlformats.org/presentationml/2006/main">
  <p:tag name="AS_UNIQUEID" val="3474"/>
</p:tagLst>
</file>

<file path=ppt/tags/tag167.xml><?xml version="1.0" encoding="utf-8"?>
<p:tagLst xmlns:p="http://schemas.openxmlformats.org/presentationml/2006/main">
  <p:tag name="AS_UNIQUEID" val="3475"/>
</p:tagLst>
</file>

<file path=ppt/tags/tag168.xml><?xml version="1.0" encoding="utf-8"?>
<p:tagLst xmlns:p="http://schemas.openxmlformats.org/presentationml/2006/main">
  <p:tag name="AS_UNIQUEID" val="3476"/>
</p:tagLst>
</file>

<file path=ppt/tags/tag169.xml><?xml version="1.0" encoding="utf-8"?>
<p:tagLst xmlns:p="http://schemas.openxmlformats.org/presentationml/2006/main">
  <p:tag name="AS_UNIQUEID" val="3477"/>
</p:tagLst>
</file>

<file path=ppt/tags/tag17.xml><?xml version="1.0" encoding="utf-8"?>
<p:tagLst xmlns:p="http://schemas.openxmlformats.org/presentationml/2006/main">
  <p:tag name="AS_UNIQUEID" val="3356"/>
</p:tagLst>
</file>

<file path=ppt/tags/tag170.xml><?xml version="1.0" encoding="utf-8"?>
<p:tagLst xmlns:p="http://schemas.openxmlformats.org/presentationml/2006/main">
  <p:tag name="AS_UNIQUEID" val="3478"/>
</p:tagLst>
</file>

<file path=ppt/tags/tag171.xml><?xml version="1.0" encoding="utf-8"?>
<p:tagLst xmlns:p="http://schemas.openxmlformats.org/presentationml/2006/main">
  <p:tag name="AS_UNIQUEID" val="3479"/>
</p:tagLst>
</file>

<file path=ppt/tags/tag172.xml><?xml version="1.0" encoding="utf-8"?>
<p:tagLst xmlns:p="http://schemas.openxmlformats.org/presentationml/2006/main">
  <p:tag name="AS_UNIQUEID" val="3480"/>
</p:tagLst>
</file>

<file path=ppt/tags/tag173.xml><?xml version="1.0" encoding="utf-8"?>
<p:tagLst xmlns:p="http://schemas.openxmlformats.org/presentationml/2006/main">
  <p:tag name="AS_UNIQUEID" val="3220"/>
</p:tagLst>
</file>

<file path=ppt/tags/tag174.xml><?xml version="1.0" encoding="utf-8"?>
<p:tagLst xmlns:p="http://schemas.openxmlformats.org/presentationml/2006/main">
  <p:tag name="AS_UNIQUEID" val="3224"/>
</p:tagLst>
</file>

<file path=ppt/tags/tag175.xml><?xml version="1.0" encoding="utf-8"?>
<p:tagLst xmlns:p="http://schemas.openxmlformats.org/presentationml/2006/main">
  <p:tag name="AS_UNIQUEID" val="3225"/>
</p:tagLst>
</file>

<file path=ppt/tags/tag176.xml><?xml version="1.0" encoding="utf-8"?>
<p:tagLst xmlns:p="http://schemas.openxmlformats.org/presentationml/2006/main">
  <p:tag name="AS_UNIQUEID" val="3481"/>
</p:tagLst>
</file>

<file path=ppt/tags/tag177.xml><?xml version="1.0" encoding="utf-8"?>
<p:tagLst xmlns:p="http://schemas.openxmlformats.org/presentationml/2006/main">
  <p:tag name="AS_UNIQUEID" val="3482"/>
</p:tagLst>
</file>

<file path=ppt/tags/tag178.xml><?xml version="1.0" encoding="utf-8"?>
<p:tagLst xmlns:p="http://schemas.openxmlformats.org/presentationml/2006/main">
  <p:tag name="AS_UNIQUEID" val="3483"/>
</p:tagLst>
</file>

<file path=ppt/tags/tag179.xml><?xml version="1.0" encoding="utf-8"?>
<p:tagLst xmlns:p="http://schemas.openxmlformats.org/presentationml/2006/main">
  <p:tag name="AS_UNIQUEID" val="3484"/>
</p:tagLst>
</file>

<file path=ppt/tags/tag18.xml><?xml version="1.0" encoding="utf-8"?>
<p:tagLst xmlns:p="http://schemas.openxmlformats.org/presentationml/2006/main">
  <p:tag name="AS_UNIQUEID" val="3357"/>
</p:tagLst>
</file>

<file path=ppt/tags/tag180.xml><?xml version="1.0" encoding="utf-8"?>
<p:tagLst xmlns:p="http://schemas.openxmlformats.org/presentationml/2006/main">
  <p:tag name="AS_UNIQUEID" val="3485"/>
</p:tagLst>
</file>

<file path=ppt/tags/tag181.xml><?xml version="1.0" encoding="utf-8"?>
<p:tagLst xmlns:p="http://schemas.openxmlformats.org/presentationml/2006/main">
  <p:tag name="AS_UNIQUEID" val="3486"/>
</p:tagLst>
</file>

<file path=ppt/tags/tag182.xml><?xml version="1.0" encoding="utf-8"?>
<p:tagLst xmlns:p="http://schemas.openxmlformats.org/presentationml/2006/main">
  <p:tag name="AS_UNIQUEID" val="3487"/>
</p:tagLst>
</file>

<file path=ppt/tags/tag183.xml><?xml version="1.0" encoding="utf-8"?>
<p:tagLst xmlns:p="http://schemas.openxmlformats.org/presentationml/2006/main">
  <p:tag name="AS_UNIQUEID" val="3488"/>
</p:tagLst>
</file>

<file path=ppt/tags/tag184.xml><?xml version="1.0" encoding="utf-8"?>
<p:tagLst xmlns:p="http://schemas.openxmlformats.org/presentationml/2006/main">
  <p:tag name="AS_UNIQUEID" val="3489"/>
</p:tagLst>
</file>

<file path=ppt/tags/tag185.xml><?xml version="1.0" encoding="utf-8"?>
<p:tagLst xmlns:p="http://schemas.openxmlformats.org/presentationml/2006/main">
  <p:tag name="AS_UNIQUEID" val="3490"/>
</p:tagLst>
</file>

<file path=ppt/tags/tag186.xml><?xml version="1.0" encoding="utf-8"?>
<p:tagLst xmlns:p="http://schemas.openxmlformats.org/presentationml/2006/main">
  <p:tag name="AS_UNIQUEID" val="3491"/>
</p:tagLst>
</file>

<file path=ppt/tags/tag187.xml><?xml version="1.0" encoding="utf-8"?>
<p:tagLst xmlns:p="http://schemas.openxmlformats.org/presentationml/2006/main">
  <p:tag name="AS_UNIQUEID" val="3492"/>
</p:tagLst>
</file>

<file path=ppt/tags/tag188.xml><?xml version="1.0" encoding="utf-8"?>
<p:tagLst xmlns:p="http://schemas.openxmlformats.org/presentationml/2006/main">
  <p:tag name="AS_UNIQUEID" val="3493"/>
</p:tagLst>
</file>

<file path=ppt/tags/tag189.xml><?xml version="1.0" encoding="utf-8"?>
<p:tagLst xmlns:p="http://schemas.openxmlformats.org/presentationml/2006/main">
  <p:tag name="AS_UNIQUEID" val="3494"/>
</p:tagLst>
</file>

<file path=ppt/tags/tag19.xml><?xml version="1.0" encoding="utf-8"?>
<p:tagLst xmlns:p="http://schemas.openxmlformats.org/presentationml/2006/main">
  <p:tag name="AS_UNIQUEID" val="3358"/>
</p:tagLst>
</file>

<file path=ppt/tags/tag190.xml><?xml version="1.0" encoding="utf-8"?>
<p:tagLst xmlns:p="http://schemas.openxmlformats.org/presentationml/2006/main">
  <p:tag name="AS_UNIQUEID" val="3495"/>
</p:tagLst>
</file>

<file path=ppt/tags/tag191.xml><?xml version="1.0" encoding="utf-8"?>
<p:tagLst xmlns:p="http://schemas.openxmlformats.org/presentationml/2006/main">
  <p:tag name="AS_UNIQUEID" val="3496"/>
</p:tagLst>
</file>

<file path=ppt/tags/tag192.xml><?xml version="1.0" encoding="utf-8"?>
<p:tagLst xmlns:p="http://schemas.openxmlformats.org/presentationml/2006/main">
  <p:tag name="AS_UNIQUEID" val="3497"/>
</p:tagLst>
</file>

<file path=ppt/tags/tag193.xml><?xml version="1.0" encoding="utf-8"?>
<p:tagLst xmlns:p="http://schemas.openxmlformats.org/presentationml/2006/main">
  <p:tag name="AS_UNIQUEID" val="3498"/>
</p:tagLst>
</file>

<file path=ppt/tags/tag194.xml><?xml version="1.0" encoding="utf-8"?>
<p:tagLst xmlns:p="http://schemas.openxmlformats.org/presentationml/2006/main">
  <p:tag name="AS_UNIQUEID" val="3499"/>
</p:tagLst>
</file>

<file path=ppt/tags/tag195.xml><?xml version="1.0" encoding="utf-8"?>
<p:tagLst xmlns:p="http://schemas.openxmlformats.org/presentationml/2006/main">
  <p:tag name="AS_UNIQUEID" val="3500"/>
</p:tagLst>
</file>

<file path=ppt/tags/tag196.xml><?xml version="1.0" encoding="utf-8"?>
<p:tagLst xmlns:p="http://schemas.openxmlformats.org/presentationml/2006/main">
  <p:tag name="AS_UNIQUEID" val="3501"/>
</p:tagLst>
</file>

<file path=ppt/tags/tag197.xml><?xml version="1.0" encoding="utf-8"?>
<p:tagLst xmlns:p="http://schemas.openxmlformats.org/presentationml/2006/main">
  <p:tag name="AS_UNIQUEID" val="3502"/>
</p:tagLst>
</file>

<file path=ppt/tags/tag198.xml><?xml version="1.0" encoding="utf-8"?>
<p:tagLst xmlns:p="http://schemas.openxmlformats.org/presentationml/2006/main">
  <p:tag name="AS_UNIQUEID" val="3503"/>
</p:tagLst>
</file>

<file path=ppt/tags/tag199.xml><?xml version="1.0" encoding="utf-8"?>
<p:tagLst xmlns:p="http://schemas.openxmlformats.org/presentationml/2006/main">
  <p:tag name="AS_UNIQUEID" val="3504"/>
</p:tagLst>
</file>

<file path=ppt/tags/tag2.xml><?xml version="1.0" encoding="utf-8"?>
<p:tagLst xmlns:p="http://schemas.openxmlformats.org/presentationml/2006/main">
  <p:tag name="AS_UNIQUEID" val="3341"/>
</p:tagLst>
</file>

<file path=ppt/tags/tag20.xml><?xml version="1.0" encoding="utf-8"?>
<p:tagLst xmlns:p="http://schemas.openxmlformats.org/presentationml/2006/main">
  <p:tag name="AS_UNIQUEID" val="3359"/>
</p:tagLst>
</file>

<file path=ppt/tags/tag200.xml><?xml version="1.0" encoding="utf-8"?>
<p:tagLst xmlns:p="http://schemas.openxmlformats.org/presentationml/2006/main">
  <p:tag name="AS_UNIQUEID" val="3505"/>
</p:tagLst>
</file>

<file path=ppt/tags/tag201.xml><?xml version="1.0" encoding="utf-8"?>
<p:tagLst xmlns:p="http://schemas.openxmlformats.org/presentationml/2006/main">
  <p:tag name="AS_UNIQUEID" val="3506"/>
</p:tagLst>
</file>

<file path=ppt/tags/tag202.xml><?xml version="1.0" encoding="utf-8"?>
<p:tagLst xmlns:p="http://schemas.openxmlformats.org/presentationml/2006/main">
  <p:tag name="AS_UNIQUEID" val="3507"/>
</p:tagLst>
</file>

<file path=ppt/tags/tag203.xml><?xml version="1.0" encoding="utf-8"?>
<p:tagLst xmlns:p="http://schemas.openxmlformats.org/presentationml/2006/main">
  <p:tag name="AS_UNIQUEID" val="3508"/>
</p:tagLst>
</file>

<file path=ppt/tags/tag204.xml><?xml version="1.0" encoding="utf-8"?>
<p:tagLst xmlns:p="http://schemas.openxmlformats.org/presentationml/2006/main">
  <p:tag name="AS_UNIQUEID" val="3509"/>
</p:tagLst>
</file>

<file path=ppt/tags/tag205.xml><?xml version="1.0" encoding="utf-8"?>
<p:tagLst xmlns:p="http://schemas.openxmlformats.org/presentationml/2006/main">
  <p:tag name="AS_UNIQUEID" val="3510"/>
</p:tagLst>
</file>

<file path=ppt/tags/tag206.xml><?xml version="1.0" encoding="utf-8"?>
<p:tagLst xmlns:p="http://schemas.openxmlformats.org/presentationml/2006/main">
  <p:tag name="AS_UNIQUEID" val="3511"/>
</p:tagLst>
</file>

<file path=ppt/tags/tag207.xml><?xml version="1.0" encoding="utf-8"?>
<p:tagLst xmlns:p="http://schemas.openxmlformats.org/presentationml/2006/main">
  <p:tag name="AS_UNIQUEID" val="89"/>
</p:tagLst>
</file>

<file path=ppt/tags/tag208.xml><?xml version="1.0" encoding="utf-8"?>
<p:tagLst xmlns:p="http://schemas.openxmlformats.org/presentationml/2006/main">
  <p:tag name="AS_UNIQUEID" val="90"/>
</p:tagLst>
</file>

<file path=ppt/tags/tag209.xml><?xml version="1.0" encoding="utf-8"?>
<p:tagLst xmlns:p="http://schemas.openxmlformats.org/presentationml/2006/main">
  <p:tag name="AS_UNIQUEID" val="3512"/>
</p:tagLst>
</file>

<file path=ppt/tags/tag21.xml><?xml version="1.0" encoding="utf-8"?>
<p:tagLst xmlns:p="http://schemas.openxmlformats.org/presentationml/2006/main">
  <p:tag name="AS_UNIQUEID" val="3360"/>
</p:tagLst>
</file>

<file path=ppt/tags/tag210.xml><?xml version="1.0" encoding="utf-8"?>
<p:tagLst xmlns:p="http://schemas.openxmlformats.org/presentationml/2006/main">
  <p:tag name="AS_UNIQUEID" val="3513"/>
</p:tagLst>
</file>

<file path=ppt/tags/tag211.xml><?xml version="1.0" encoding="utf-8"?>
<p:tagLst xmlns:p="http://schemas.openxmlformats.org/presentationml/2006/main">
  <p:tag name="AS_UNIQUEID" val="3514"/>
</p:tagLst>
</file>

<file path=ppt/tags/tag212.xml><?xml version="1.0" encoding="utf-8"?>
<p:tagLst xmlns:p="http://schemas.openxmlformats.org/presentationml/2006/main">
  <p:tag name="AS_UNIQUEID" val="3266"/>
</p:tagLst>
</file>

<file path=ppt/tags/tag213.xml><?xml version="1.0" encoding="utf-8"?>
<p:tagLst xmlns:p="http://schemas.openxmlformats.org/presentationml/2006/main">
  <p:tag name="AS_UNIQUEID" val="3267"/>
</p:tagLst>
</file>

<file path=ppt/tags/tag214.xml><?xml version="1.0" encoding="utf-8"?>
<p:tagLst xmlns:p="http://schemas.openxmlformats.org/presentationml/2006/main">
  <p:tag name="AS_UNIQUEID" val="3268"/>
</p:tagLst>
</file>

<file path=ppt/tags/tag215.xml><?xml version="1.0" encoding="utf-8"?>
<p:tagLst xmlns:p="http://schemas.openxmlformats.org/presentationml/2006/main">
  <p:tag name="AS_UNIQUEID" val="3515"/>
</p:tagLst>
</file>

<file path=ppt/tags/tag216.xml><?xml version="1.0" encoding="utf-8"?>
<p:tagLst xmlns:p="http://schemas.openxmlformats.org/presentationml/2006/main">
  <p:tag name="AS_UNIQUEID" val="3516"/>
</p:tagLst>
</file>

<file path=ppt/tags/tag217.xml><?xml version="1.0" encoding="utf-8"?>
<p:tagLst xmlns:p="http://schemas.openxmlformats.org/presentationml/2006/main">
  <p:tag name="AS_UNIQUEID" val="3262"/>
</p:tagLst>
</file>

<file path=ppt/tags/tag218.xml><?xml version="1.0" encoding="utf-8"?>
<p:tagLst xmlns:p="http://schemas.openxmlformats.org/presentationml/2006/main">
  <p:tag name="AS_UNIQUEID" val="3263"/>
</p:tagLst>
</file>

<file path=ppt/tags/tag219.xml><?xml version="1.0" encoding="utf-8"?>
<p:tagLst xmlns:p="http://schemas.openxmlformats.org/presentationml/2006/main">
  <p:tag name="AS_UNIQUEID" val="3264"/>
</p:tagLst>
</file>

<file path=ppt/tags/tag22.xml><?xml version="1.0" encoding="utf-8"?>
<p:tagLst xmlns:p="http://schemas.openxmlformats.org/presentationml/2006/main">
  <p:tag name="AS_UNIQUEID" val="3361"/>
</p:tagLst>
</file>

<file path=ppt/tags/tag220.xml><?xml version="1.0" encoding="utf-8"?>
<p:tagLst xmlns:p="http://schemas.openxmlformats.org/presentationml/2006/main">
  <p:tag name="AS_UNIQUEID" val="100"/>
</p:tagLst>
</file>

<file path=ppt/tags/tag221.xml><?xml version="1.0" encoding="utf-8"?>
<p:tagLst xmlns:p="http://schemas.openxmlformats.org/presentationml/2006/main">
  <p:tag name="AS_UNIQUEID" val="3269"/>
</p:tagLst>
</file>

<file path=ppt/tags/tag222.xml><?xml version="1.0" encoding="utf-8"?>
<p:tagLst xmlns:p="http://schemas.openxmlformats.org/presentationml/2006/main">
  <p:tag name="AS_UNIQUEID" val="3517"/>
</p:tagLst>
</file>

<file path=ppt/tags/tag223.xml><?xml version="1.0" encoding="utf-8"?>
<p:tagLst xmlns:p="http://schemas.openxmlformats.org/presentationml/2006/main">
  <p:tag name="AS_UNIQUEID" val="3518"/>
</p:tagLst>
</file>

<file path=ppt/tags/tag224.xml><?xml version="1.0" encoding="utf-8"?>
<p:tagLst xmlns:p="http://schemas.openxmlformats.org/presentationml/2006/main">
  <p:tag name="AS_UNIQUEID" val="3519"/>
</p:tagLst>
</file>

<file path=ppt/tags/tag225.xml><?xml version="1.0" encoding="utf-8"?>
<p:tagLst xmlns:p="http://schemas.openxmlformats.org/presentationml/2006/main">
  <p:tag name="AS_UNIQUEID" val="3281"/>
</p:tagLst>
</file>

<file path=ppt/tags/tag226.xml><?xml version="1.0" encoding="utf-8"?>
<p:tagLst xmlns:p="http://schemas.openxmlformats.org/presentationml/2006/main">
  <p:tag name="AS_UNIQUEID" val="3282"/>
</p:tagLst>
</file>

<file path=ppt/tags/tag227.xml><?xml version="1.0" encoding="utf-8"?>
<p:tagLst xmlns:p="http://schemas.openxmlformats.org/presentationml/2006/main">
  <p:tag name="AS_UNIQUEID" val="3283"/>
</p:tagLst>
</file>

<file path=ppt/tags/tag228.xml><?xml version="1.0" encoding="utf-8"?>
<p:tagLst xmlns:p="http://schemas.openxmlformats.org/presentationml/2006/main">
  <p:tag name="AS_UNIQUEID" val="3273"/>
</p:tagLst>
</file>

<file path=ppt/tags/tag229.xml><?xml version="1.0" encoding="utf-8"?>
<p:tagLst xmlns:p="http://schemas.openxmlformats.org/presentationml/2006/main">
  <p:tag name="AS_UNIQUEID" val="3274"/>
</p:tagLst>
</file>

<file path=ppt/tags/tag23.xml><?xml version="1.0" encoding="utf-8"?>
<p:tagLst xmlns:p="http://schemas.openxmlformats.org/presentationml/2006/main">
  <p:tag name="AS_UNIQUEID" val="3362"/>
</p:tagLst>
</file>

<file path=ppt/tags/tag230.xml><?xml version="1.0" encoding="utf-8"?>
<p:tagLst xmlns:p="http://schemas.openxmlformats.org/presentationml/2006/main">
  <p:tag name="AS_UNIQUEID" val="3275"/>
</p:tagLst>
</file>

<file path=ppt/tags/tag231.xml><?xml version="1.0" encoding="utf-8"?>
<p:tagLst xmlns:p="http://schemas.openxmlformats.org/presentationml/2006/main">
  <p:tag name="AS_UNIQUEID" val="3276"/>
</p:tagLst>
</file>

<file path=ppt/tags/tag232.xml><?xml version="1.0" encoding="utf-8"?>
<p:tagLst xmlns:p="http://schemas.openxmlformats.org/presentationml/2006/main">
  <p:tag name="AS_UNIQUEID" val="2707"/>
</p:tagLst>
</file>

<file path=ppt/tags/tag233.xml><?xml version="1.0" encoding="utf-8"?>
<p:tagLst xmlns:p="http://schemas.openxmlformats.org/presentationml/2006/main">
  <p:tag name="AS_UNIQUEID" val="3271"/>
</p:tagLst>
</file>

<file path=ppt/tags/tag234.xml><?xml version="1.0" encoding="utf-8"?>
<p:tagLst xmlns:p="http://schemas.openxmlformats.org/presentationml/2006/main">
  <p:tag name="AS_UNIQUEID" val="3272"/>
</p:tagLst>
</file>

<file path=ppt/tags/tag235.xml><?xml version="1.0" encoding="utf-8"?>
<p:tagLst xmlns:p="http://schemas.openxmlformats.org/presentationml/2006/main">
  <p:tag name="AS_UNIQUEID" val="110"/>
</p:tagLst>
</file>

<file path=ppt/tags/tag236.xml><?xml version="1.0" encoding="utf-8"?>
<p:tagLst xmlns:p="http://schemas.openxmlformats.org/presentationml/2006/main">
  <p:tag name="AS_UNIQUEID" val="3520"/>
</p:tagLst>
</file>

<file path=ppt/tags/tag237.xml><?xml version="1.0" encoding="utf-8"?>
<p:tagLst xmlns:p="http://schemas.openxmlformats.org/presentationml/2006/main">
  <p:tag name="AS_UNIQUEID" val="3521"/>
</p:tagLst>
</file>

<file path=ppt/tags/tag238.xml><?xml version="1.0" encoding="utf-8"?>
<p:tagLst xmlns:p="http://schemas.openxmlformats.org/presentationml/2006/main">
  <p:tag name="AS_UNIQUEID" val="3522"/>
</p:tagLst>
</file>

<file path=ppt/tags/tag239.xml><?xml version="1.0" encoding="utf-8"?>
<p:tagLst xmlns:p="http://schemas.openxmlformats.org/presentationml/2006/main">
  <p:tag name="AS_UNIQUEID" val="3523"/>
</p:tagLst>
</file>

<file path=ppt/tags/tag24.xml><?xml version="1.0" encoding="utf-8"?>
<p:tagLst xmlns:p="http://schemas.openxmlformats.org/presentationml/2006/main">
  <p:tag name="AS_UNIQUEID" val="3363"/>
</p:tagLst>
</file>

<file path=ppt/tags/tag240.xml><?xml version="1.0" encoding="utf-8"?>
<p:tagLst xmlns:p="http://schemas.openxmlformats.org/presentationml/2006/main">
  <p:tag name="AS_UNIQUEID" val="3524"/>
</p:tagLst>
</file>

<file path=ppt/tags/tag241.xml><?xml version="1.0" encoding="utf-8"?>
<p:tagLst xmlns:p="http://schemas.openxmlformats.org/presentationml/2006/main">
  <p:tag name="AS_UNIQUEID" val="3525"/>
</p:tagLst>
</file>

<file path=ppt/tags/tag242.xml><?xml version="1.0" encoding="utf-8"?>
<p:tagLst xmlns:p="http://schemas.openxmlformats.org/presentationml/2006/main">
  <p:tag name="AS_UNIQUEID" val="3526"/>
</p:tagLst>
</file>

<file path=ppt/tags/tag243.xml><?xml version="1.0" encoding="utf-8"?>
<p:tagLst xmlns:p="http://schemas.openxmlformats.org/presentationml/2006/main">
  <p:tag name="AS_UNIQUEID" val="3527"/>
</p:tagLst>
</file>

<file path=ppt/tags/tag244.xml><?xml version="1.0" encoding="utf-8"?>
<p:tagLst xmlns:p="http://schemas.openxmlformats.org/presentationml/2006/main">
  <p:tag name="AS_UNIQUEID" val="3528"/>
</p:tagLst>
</file>

<file path=ppt/tags/tag245.xml><?xml version="1.0" encoding="utf-8"?>
<p:tagLst xmlns:p="http://schemas.openxmlformats.org/presentationml/2006/main">
  <p:tag name="AS_UNIQUEID" val="3529"/>
</p:tagLst>
</file>

<file path=ppt/tags/tag246.xml><?xml version="1.0" encoding="utf-8"?>
<p:tagLst xmlns:p="http://schemas.openxmlformats.org/presentationml/2006/main">
  <p:tag name="AS_UNIQUEID" val="3530"/>
</p:tagLst>
</file>

<file path=ppt/tags/tag247.xml><?xml version="1.0" encoding="utf-8"?>
<p:tagLst xmlns:p="http://schemas.openxmlformats.org/presentationml/2006/main">
  <p:tag name="AS_UNIQUEID" val="3531"/>
</p:tagLst>
</file>

<file path=ppt/tags/tag248.xml><?xml version="1.0" encoding="utf-8"?>
<p:tagLst xmlns:p="http://schemas.openxmlformats.org/presentationml/2006/main">
  <p:tag name="AS_UNIQUEID" val="3532"/>
</p:tagLst>
</file>

<file path=ppt/tags/tag249.xml><?xml version="1.0" encoding="utf-8"?>
<p:tagLst xmlns:p="http://schemas.openxmlformats.org/presentationml/2006/main">
  <p:tag name="AS_UNIQUEID" val="3533"/>
</p:tagLst>
</file>

<file path=ppt/tags/tag25.xml><?xml version="1.0" encoding="utf-8"?>
<p:tagLst xmlns:p="http://schemas.openxmlformats.org/presentationml/2006/main">
  <p:tag name="AS_UNIQUEID" val="3364"/>
</p:tagLst>
</file>

<file path=ppt/tags/tag250.xml><?xml version="1.0" encoding="utf-8"?>
<p:tagLst xmlns:p="http://schemas.openxmlformats.org/presentationml/2006/main">
  <p:tag name="AS_UNIQUEID" val="3534"/>
</p:tagLst>
</file>

<file path=ppt/tags/tag251.xml><?xml version="1.0" encoding="utf-8"?>
<p:tagLst xmlns:p="http://schemas.openxmlformats.org/presentationml/2006/main">
  <p:tag name="AS_UNIQUEID" val="3535"/>
</p:tagLst>
</file>

<file path=ppt/tags/tag252.xml><?xml version="1.0" encoding="utf-8"?>
<p:tagLst xmlns:p="http://schemas.openxmlformats.org/presentationml/2006/main">
  <p:tag name="AS_UNIQUEID" val="3536"/>
</p:tagLst>
</file>

<file path=ppt/tags/tag253.xml><?xml version="1.0" encoding="utf-8"?>
<p:tagLst xmlns:p="http://schemas.openxmlformats.org/presentationml/2006/main">
  <p:tag name="AS_UNIQUEID" val="3537"/>
</p:tagLst>
</file>

<file path=ppt/tags/tag254.xml><?xml version="1.0" encoding="utf-8"?>
<p:tagLst xmlns:p="http://schemas.openxmlformats.org/presentationml/2006/main">
  <p:tag name="AS_UNIQUEID" val="3538"/>
</p:tagLst>
</file>

<file path=ppt/tags/tag255.xml><?xml version="1.0" encoding="utf-8"?>
<p:tagLst xmlns:p="http://schemas.openxmlformats.org/presentationml/2006/main">
  <p:tag name="AS_UNIQUEID" val="3539"/>
</p:tagLst>
</file>

<file path=ppt/tags/tag256.xml><?xml version="1.0" encoding="utf-8"?>
<p:tagLst xmlns:p="http://schemas.openxmlformats.org/presentationml/2006/main">
  <p:tag name="AS_UNIQUEID" val="3540"/>
</p:tagLst>
</file>

<file path=ppt/tags/tag257.xml><?xml version="1.0" encoding="utf-8"?>
<p:tagLst xmlns:p="http://schemas.openxmlformats.org/presentationml/2006/main">
  <p:tag name="AS_UNIQUEID" val="3541"/>
</p:tagLst>
</file>

<file path=ppt/tags/tag258.xml><?xml version="1.0" encoding="utf-8"?>
<p:tagLst xmlns:p="http://schemas.openxmlformats.org/presentationml/2006/main">
  <p:tag name="AS_UNIQUEID" val="3542"/>
</p:tagLst>
</file>

<file path=ppt/tags/tag259.xml><?xml version="1.0" encoding="utf-8"?>
<p:tagLst xmlns:p="http://schemas.openxmlformats.org/presentationml/2006/main">
  <p:tag name="AS_UNIQUEID" val="3543"/>
</p:tagLst>
</file>

<file path=ppt/tags/tag26.xml><?xml version="1.0" encoding="utf-8"?>
<p:tagLst xmlns:p="http://schemas.openxmlformats.org/presentationml/2006/main">
  <p:tag name="AS_UNIQUEID" val="3365"/>
</p:tagLst>
</file>

<file path=ppt/tags/tag260.xml><?xml version="1.0" encoding="utf-8"?>
<p:tagLst xmlns:p="http://schemas.openxmlformats.org/presentationml/2006/main">
  <p:tag name="AS_UNIQUEID" val="3544"/>
</p:tagLst>
</file>

<file path=ppt/tags/tag261.xml><?xml version="1.0" encoding="utf-8"?>
<p:tagLst xmlns:p="http://schemas.openxmlformats.org/presentationml/2006/main">
  <p:tag name="AS_UNIQUEID" val="3545"/>
</p:tagLst>
</file>

<file path=ppt/tags/tag262.xml><?xml version="1.0" encoding="utf-8"?>
<p:tagLst xmlns:p="http://schemas.openxmlformats.org/presentationml/2006/main">
  <p:tag name="AS_UNIQUEID" val="3546"/>
</p:tagLst>
</file>

<file path=ppt/tags/tag263.xml><?xml version="1.0" encoding="utf-8"?>
<p:tagLst xmlns:p="http://schemas.openxmlformats.org/presentationml/2006/main">
  <p:tag name="AS_UNIQUEID" val="3547"/>
</p:tagLst>
</file>

<file path=ppt/tags/tag264.xml><?xml version="1.0" encoding="utf-8"?>
<p:tagLst xmlns:p="http://schemas.openxmlformats.org/presentationml/2006/main">
  <p:tag name="AS_UNIQUEID" val="3548"/>
</p:tagLst>
</file>

<file path=ppt/tags/tag265.xml><?xml version="1.0" encoding="utf-8"?>
<p:tagLst xmlns:p="http://schemas.openxmlformats.org/presentationml/2006/main">
  <p:tag name="AS_UNIQUEID" val="3549"/>
</p:tagLst>
</file>

<file path=ppt/tags/tag266.xml><?xml version="1.0" encoding="utf-8"?>
<p:tagLst xmlns:p="http://schemas.openxmlformats.org/presentationml/2006/main">
  <p:tag name="AS_UNIQUEID" val="3550"/>
</p:tagLst>
</file>

<file path=ppt/tags/tag267.xml><?xml version="1.0" encoding="utf-8"?>
<p:tagLst xmlns:p="http://schemas.openxmlformats.org/presentationml/2006/main">
  <p:tag name="AS_UNIQUEID" val="3551"/>
</p:tagLst>
</file>

<file path=ppt/tags/tag268.xml><?xml version="1.0" encoding="utf-8"?>
<p:tagLst xmlns:p="http://schemas.openxmlformats.org/presentationml/2006/main">
  <p:tag name="AS_UNIQUEID" val="3552"/>
</p:tagLst>
</file>

<file path=ppt/tags/tag269.xml><?xml version="1.0" encoding="utf-8"?>
<p:tagLst xmlns:p="http://schemas.openxmlformats.org/presentationml/2006/main">
  <p:tag name="AS_UNIQUEID" val="3553"/>
</p:tagLst>
</file>

<file path=ppt/tags/tag27.xml><?xml version="1.0" encoding="utf-8"?>
<p:tagLst xmlns:p="http://schemas.openxmlformats.org/presentationml/2006/main">
  <p:tag name="AS_UNIQUEID" val="3366"/>
</p:tagLst>
</file>

<file path=ppt/tags/tag270.xml><?xml version="1.0" encoding="utf-8"?>
<p:tagLst xmlns:p="http://schemas.openxmlformats.org/presentationml/2006/main">
  <p:tag name="AS_UNIQUEID" val="3554"/>
</p:tagLst>
</file>

<file path=ppt/tags/tag271.xml><?xml version="1.0" encoding="utf-8"?>
<p:tagLst xmlns:p="http://schemas.openxmlformats.org/presentationml/2006/main">
  <p:tag name="AS_UNIQUEID" val="3555"/>
</p:tagLst>
</file>

<file path=ppt/tags/tag272.xml><?xml version="1.0" encoding="utf-8"?>
<p:tagLst xmlns:p="http://schemas.openxmlformats.org/presentationml/2006/main">
  <p:tag name="AS_UNIQUEID" val="3556"/>
</p:tagLst>
</file>

<file path=ppt/tags/tag273.xml><?xml version="1.0" encoding="utf-8"?>
<p:tagLst xmlns:p="http://schemas.openxmlformats.org/presentationml/2006/main">
  <p:tag name="AS_UNIQUEID" val="3557"/>
</p:tagLst>
</file>

<file path=ppt/tags/tag274.xml><?xml version="1.0" encoding="utf-8"?>
<p:tagLst xmlns:p="http://schemas.openxmlformats.org/presentationml/2006/main">
  <p:tag name="AS_UNIQUEID" val="3558"/>
</p:tagLst>
</file>

<file path=ppt/tags/tag275.xml><?xml version="1.0" encoding="utf-8"?>
<p:tagLst xmlns:p="http://schemas.openxmlformats.org/presentationml/2006/main">
  <p:tag name="AS_UNIQUEID" val="3559"/>
</p:tagLst>
</file>

<file path=ppt/tags/tag276.xml><?xml version="1.0" encoding="utf-8"?>
<p:tagLst xmlns:p="http://schemas.openxmlformats.org/presentationml/2006/main">
  <p:tag name="AS_UNIQUEID" val="3560"/>
</p:tagLst>
</file>

<file path=ppt/tags/tag277.xml><?xml version="1.0" encoding="utf-8"?>
<p:tagLst xmlns:p="http://schemas.openxmlformats.org/presentationml/2006/main">
  <p:tag name="AS_UNIQUEID" val="3561"/>
</p:tagLst>
</file>

<file path=ppt/tags/tag278.xml><?xml version="1.0" encoding="utf-8"?>
<p:tagLst xmlns:p="http://schemas.openxmlformats.org/presentationml/2006/main">
  <p:tag name="AS_UNIQUEID" val="3562"/>
</p:tagLst>
</file>

<file path=ppt/tags/tag279.xml><?xml version="1.0" encoding="utf-8"?>
<p:tagLst xmlns:p="http://schemas.openxmlformats.org/presentationml/2006/main">
  <p:tag name="AS_UNIQUEID" val="3563"/>
</p:tagLst>
</file>

<file path=ppt/tags/tag28.xml><?xml version="1.0" encoding="utf-8"?>
<p:tagLst xmlns:p="http://schemas.openxmlformats.org/presentationml/2006/main">
  <p:tag name="AS_UNIQUEID" val="3367"/>
</p:tagLst>
</file>

<file path=ppt/tags/tag280.xml><?xml version="1.0" encoding="utf-8"?>
<p:tagLst xmlns:p="http://schemas.openxmlformats.org/presentationml/2006/main">
  <p:tag name="AS_UNIQUEID" val="3322"/>
</p:tagLst>
</file>

<file path=ppt/tags/tag281.xml><?xml version="1.0" encoding="utf-8"?>
<p:tagLst xmlns:p="http://schemas.openxmlformats.org/presentationml/2006/main">
  <p:tag name="AS_UNIQUEID" val="3323"/>
</p:tagLst>
</file>

<file path=ppt/tags/tag282.xml><?xml version="1.0" encoding="utf-8"?>
<p:tagLst xmlns:p="http://schemas.openxmlformats.org/presentationml/2006/main">
  <p:tag name="AS_UNIQUEID" val="3324"/>
</p:tagLst>
</file>

<file path=ppt/tags/tag283.xml><?xml version="1.0" encoding="utf-8"?>
<p:tagLst xmlns:p="http://schemas.openxmlformats.org/presentationml/2006/main">
  <p:tag name="AS_UNIQUEID" val="3325"/>
</p:tagLst>
</file>

<file path=ppt/tags/tag284.xml><?xml version="1.0" encoding="utf-8"?>
<p:tagLst xmlns:p="http://schemas.openxmlformats.org/presentationml/2006/main">
  <p:tag name="AS_UNIQUEID" val="3328"/>
</p:tagLst>
</file>

<file path=ppt/tags/tag285.xml><?xml version="1.0" encoding="utf-8"?>
<p:tagLst xmlns:p="http://schemas.openxmlformats.org/presentationml/2006/main">
  <p:tag name="AS_UNIQUEID" val="3329"/>
</p:tagLst>
</file>

<file path=ppt/tags/tag286.xml><?xml version="1.0" encoding="utf-8"?>
<p:tagLst xmlns:p="http://schemas.openxmlformats.org/presentationml/2006/main">
  <p:tag name="AS_UNIQUEID" val="3330"/>
</p:tagLst>
</file>

<file path=ppt/tags/tag287.xml><?xml version="1.0" encoding="utf-8"?>
<p:tagLst xmlns:p="http://schemas.openxmlformats.org/presentationml/2006/main">
  <p:tag name="AS_UNIQUEID" val="3331"/>
</p:tagLst>
</file>

<file path=ppt/tags/tag288.xml><?xml version="1.0" encoding="utf-8"?>
<p:tagLst xmlns:p="http://schemas.openxmlformats.org/presentationml/2006/main">
  <p:tag name="AS_UNIQUEID" val="3332"/>
</p:tagLst>
</file>

<file path=ppt/tags/tag289.xml><?xml version="1.0" encoding="utf-8"?>
<p:tagLst xmlns:p="http://schemas.openxmlformats.org/presentationml/2006/main">
  <p:tag name="AS_UNIQUEID" val="3333"/>
</p:tagLst>
</file>

<file path=ppt/tags/tag29.xml><?xml version="1.0" encoding="utf-8"?>
<p:tagLst xmlns:p="http://schemas.openxmlformats.org/presentationml/2006/main">
  <p:tag name="AS_UNIQUEID" val="3368"/>
</p:tagLst>
</file>

<file path=ppt/tags/tag290.xml><?xml version="1.0" encoding="utf-8"?>
<p:tagLst xmlns:p="http://schemas.openxmlformats.org/presentationml/2006/main">
  <p:tag name="AS_UNIQUEID" val="3334"/>
</p:tagLst>
</file>

<file path=ppt/tags/tag291.xml><?xml version="1.0" encoding="utf-8"?>
<p:tagLst xmlns:p="http://schemas.openxmlformats.org/presentationml/2006/main">
  <p:tag name="AS_UNIQUEID" val="3335"/>
</p:tagLst>
</file>

<file path=ppt/tags/tag292.xml><?xml version="1.0" encoding="utf-8"?>
<p:tagLst xmlns:p="http://schemas.openxmlformats.org/presentationml/2006/main">
  <p:tag name="AS_UNIQUEID" val="3336"/>
</p:tagLst>
</file>

<file path=ppt/tags/tag293.xml><?xml version="1.0" encoding="utf-8"?>
<p:tagLst xmlns:p="http://schemas.openxmlformats.org/presentationml/2006/main">
  <p:tag name="AS_UNIQUEID" val="3338"/>
</p:tagLst>
</file>

<file path=ppt/tags/tag294.xml><?xml version="1.0" encoding="utf-8"?>
<p:tagLst xmlns:p="http://schemas.openxmlformats.org/presentationml/2006/main">
  <p:tag name="AS_UNIQUEID" val="3339"/>
</p:tagLst>
</file>

<file path=ppt/tags/tag295.xml><?xml version="1.0" encoding="utf-8"?>
<p:tagLst xmlns:p="http://schemas.openxmlformats.org/presentationml/2006/main">
  <p:tag name="AS_UNIQUEID" val="3336"/>
</p:tagLst>
</file>

<file path=ppt/tags/tag296.xml><?xml version="1.0" encoding="utf-8"?>
<p:tagLst xmlns:p="http://schemas.openxmlformats.org/presentationml/2006/main">
  <p:tag name="AS_UNIQUEID" val="3564"/>
</p:tagLst>
</file>

<file path=ppt/tags/tag297.xml><?xml version="1.0" encoding="utf-8"?>
<p:tagLst xmlns:p="http://schemas.openxmlformats.org/presentationml/2006/main">
  <p:tag name="AS_UNIQUEID" val="3565"/>
</p:tagLst>
</file>

<file path=ppt/tags/tag298.xml><?xml version="1.0" encoding="utf-8"?>
<p:tagLst xmlns:p="http://schemas.openxmlformats.org/presentationml/2006/main">
  <p:tag name="AS_UNIQUEID" val="3566"/>
</p:tagLst>
</file>

<file path=ppt/tags/tag299.xml><?xml version="1.0" encoding="utf-8"?>
<p:tagLst xmlns:p="http://schemas.openxmlformats.org/presentationml/2006/main">
  <p:tag name="AS_UNIQUEID" val="3567"/>
</p:tagLst>
</file>

<file path=ppt/tags/tag3.xml><?xml version="1.0" encoding="utf-8"?>
<p:tagLst xmlns:p="http://schemas.openxmlformats.org/presentationml/2006/main">
  <p:tag name="AS_UNIQUEID" val="3342"/>
</p:tagLst>
</file>

<file path=ppt/tags/tag30.xml><?xml version="1.0" encoding="utf-8"?>
<p:tagLst xmlns:p="http://schemas.openxmlformats.org/presentationml/2006/main">
  <p:tag name="AS_UNIQUEID" val="3369"/>
</p:tagLst>
</file>

<file path=ppt/tags/tag300.xml><?xml version="1.0" encoding="utf-8"?>
<p:tagLst xmlns:p="http://schemas.openxmlformats.org/presentationml/2006/main">
  <p:tag name="AS_UNIQUEID" val="3568"/>
</p:tagLst>
</file>

<file path=ppt/tags/tag301.xml><?xml version="1.0" encoding="utf-8"?>
<p:tagLst xmlns:p="http://schemas.openxmlformats.org/presentationml/2006/main">
  <p:tag name="AS_UNIQUEID" val="54"/>
</p:tagLst>
</file>

<file path=ppt/tags/tag302.xml><?xml version="1.0" encoding="utf-8"?>
<p:tagLst xmlns:p="http://schemas.openxmlformats.org/presentationml/2006/main">
  <p:tag name="AS_UNIQUEID" val="55"/>
</p:tagLst>
</file>

<file path=ppt/tags/tag303.xml><?xml version="1.0" encoding="utf-8"?>
<p:tagLst xmlns:p="http://schemas.openxmlformats.org/presentationml/2006/main">
  <p:tag name="AS_UNIQUEID" val="56"/>
</p:tagLst>
</file>

<file path=ppt/tags/tag304.xml><?xml version="1.0" encoding="utf-8"?>
<p:tagLst xmlns:p="http://schemas.openxmlformats.org/presentationml/2006/main">
  <p:tag name="AS_UNIQUEID" val="57"/>
</p:tagLst>
</file>

<file path=ppt/tags/tag305.xml><?xml version="1.0" encoding="utf-8"?>
<p:tagLst xmlns:p="http://schemas.openxmlformats.org/presentationml/2006/main">
  <p:tag name="AS_UNIQUEID" val="58"/>
</p:tagLst>
</file>

<file path=ppt/tags/tag306.xml><?xml version="1.0" encoding="utf-8"?>
<p:tagLst xmlns:p="http://schemas.openxmlformats.org/presentationml/2006/main">
  <p:tag name="AS_UNIQUEID" val="59"/>
</p:tagLst>
</file>

<file path=ppt/tags/tag307.xml><?xml version="1.0" encoding="utf-8"?>
<p:tagLst xmlns:p="http://schemas.openxmlformats.org/presentationml/2006/main">
  <p:tag name="AS_UNIQUEID" val="60"/>
</p:tagLst>
</file>

<file path=ppt/tags/tag308.xml><?xml version="1.0" encoding="utf-8"?>
<p:tagLst xmlns:p="http://schemas.openxmlformats.org/presentationml/2006/main">
  <p:tag name="AS_UNIQUEID" val="61"/>
</p:tagLst>
</file>

<file path=ppt/tags/tag309.xml><?xml version="1.0" encoding="utf-8"?>
<p:tagLst xmlns:p="http://schemas.openxmlformats.org/presentationml/2006/main">
  <p:tag name="AS_UNIQUEID" val="62"/>
</p:tagLst>
</file>

<file path=ppt/tags/tag31.xml><?xml version="1.0" encoding="utf-8"?>
<p:tagLst xmlns:p="http://schemas.openxmlformats.org/presentationml/2006/main">
  <p:tag name="AS_UNIQUEID" val="3370"/>
</p:tagLst>
</file>

<file path=ppt/tags/tag310.xml><?xml version="1.0" encoding="utf-8"?>
<p:tagLst xmlns:p="http://schemas.openxmlformats.org/presentationml/2006/main">
  <p:tag name="AS_UNIQUEID" val="63"/>
</p:tagLst>
</file>

<file path=ppt/tags/tag311.xml><?xml version="1.0" encoding="utf-8"?>
<p:tagLst xmlns:p="http://schemas.openxmlformats.org/presentationml/2006/main">
  <p:tag name="AS_UNIQUEID" val="64"/>
</p:tagLst>
</file>

<file path=ppt/tags/tag312.xml><?xml version="1.0" encoding="utf-8"?>
<p:tagLst xmlns:p="http://schemas.openxmlformats.org/presentationml/2006/main">
  <p:tag name="AS_UNIQUEID" val="65"/>
</p:tagLst>
</file>

<file path=ppt/tags/tag313.xml><?xml version="1.0" encoding="utf-8"?>
<p:tagLst xmlns:p="http://schemas.openxmlformats.org/presentationml/2006/main">
  <p:tag name="AS_UNIQUEID" val="66"/>
</p:tagLst>
</file>

<file path=ppt/tags/tag314.xml><?xml version="1.0" encoding="utf-8"?>
<p:tagLst xmlns:p="http://schemas.openxmlformats.org/presentationml/2006/main">
  <p:tag name="AS_UNIQUEID" val="67"/>
</p:tagLst>
</file>

<file path=ppt/tags/tag315.xml><?xml version="1.0" encoding="utf-8"?>
<p:tagLst xmlns:p="http://schemas.openxmlformats.org/presentationml/2006/main">
  <p:tag name="AS_UNIQUEID" val="68"/>
</p:tagLst>
</file>

<file path=ppt/tags/tag316.xml><?xml version="1.0" encoding="utf-8"?>
<p:tagLst xmlns:p="http://schemas.openxmlformats.org/presentationml/2006/main">
  <p:tag name="AS_UNIQUEID" val="3569"/>
</p:tagLst>
</file>

<file path=ppt/tags/tag317.xml><?xml version="1.0" encoding="utf-8"?>
<p:tagLst xmlns:p="http://schemas.openxmlformats.org/presentationml/2006/main">
  <p:tag name="AS_UNIQUEID" val="3597"/>
</p:tagLst>
</file>

<file path=ppt/tags/tag318.xml><?xml version="1.0" encoding="utf-8"?>
<p:tagLst xmlns:p="http://schemas.openxmlformats.org/presentationml/2006/main">
  <p:tag name="AS_UNIQUEID" val="3570"/>
</p:tagLst>
</file>

<file path=ppt/tags/tag319.xml><?xml version="1.0" encoding="utf-8"?>
<p:tagLst xmlns:p="http://schemas.openxmlformats.org/presentationml/2006/main">
  <p:tag name="AS_UNIQUEID" val="114"/>
</p:tagLst>
</file>

<file path=ppt/tags/tag32.xml><?xml version="1.0" encoding="utf-8"?>
<p:tagLst xmlns:p="http://schemas.openxmlformats.org/presentationml/2006/main">
  <p:tag name="AS_UNIQUEID" val="3371"/>
</p:tagLst>
</file>

<file path=ppt/tags/tag320.xml><?xml version="1.0" encoding="utf-8"?>
<p:tagLst xmlns:p="http://schemas.openxmlformats.org/presentationml/2006/main">
  <p:tag name="AS_UNIQUEID" val="115"/>
</p:tagLst>
</file>

<file path=ppt/tags/tag321.xml><?xml version="1.0" encoding="utf-8"?>
<p:tagLst xmlns:p="http://schemas.openxmlformats.org/presentationml/2006/main">
  <p:tag name="AS_UNIQUEID" val="116"/>
</p:tagLst>
</file>

<file path=ppt/tags/tag322.xml><?xml version="1.0" encoding="utf-8"?>
<p:tagLst xmlns:p="http://schemas.openxmlformats.org/presentationml/2006/main">
  <p:tag name="AS_UNIQUEID" val="117"/>
</p:tagLst>
</file>

<file path=ppt/tags/tag323.xml><?xml version="1.0" encoding="utf-8"?>
<p:tagLst xmlns:p="http://schemas.openxmlformats.org/presentationml/2006/main">
  <p:tag name="AS_UNIQUEID" val="118"/>
</p:tagLst>
</file>

<file path=ppt/tags/tag324.xml><?xml version="1.0" encoding="utf-8"?>
<p:tagLst xmlns:p="http://schemas.openxmlformats.org/presentationml/2006/main">
  <p:tag name="AS_UNIQUEID" val="119"/>
</p:tagLst>
</file>

<file path=ppt/tags/tag325.xml><?xml version="1.0" encoding="utf-8"?>
<p:tagLst xmlns:p="http://schemas.openxmlformats.org/presentationml/2006/main">
  <p:tag name="AS_UNIQUEID" val="120"/>
</p:tagLst>
</file>

<file path=ppt/tags/tag326.xml><?xml version="1.0" encoding="utf-8"?>
<p:tagLst xmlns:p="http://schemas.openxmlformats.org/presentationml/2006/main">
  <p:tag name="AS_UNIQUEID" val="121"/>
</p:tagLst>
</file>

<file path=ppt/tags/tag327.xml><?xml version="1.0" encoding="utf-8"?>
<p:tagLst xmlns:p="http://schemas.openxmlformats.org/presentationml/2006/main">
  <p:tag name="AS_UNIQUEID" val="3571"/>
</p:tagLst>
</file>

<file path=ppt/tags/tag328.xml><?xml version="1.0" encoding="utf-8"?>
<p:tagLst xmlns:p="http://schemas.openxmlformats.org/presentationml/2006/main">
  <p:tag name="AS_UNIQUEID" val="3572"/>
</p:tagLst>
</file>

<file path=ppt/tags/tag329.xml><?xml version="1.0" encoding="utf-8"?>
<p:tagLst xmlns:p="http://schemas.openxmlformats.org/presentationml/2006/main">
  <p:tag name="AS_UNIQUEID" val="3573"/>
</p:tagLst>
</file>

<file path=ppt/tags/tag33.xml><?xml version="1.0" encoding="utf-8"?>
<p:tagLst xmlns:p="http://schemas.openxmlformats.org/presentationml/2006/main">
  <p:tag name="AS_UNIQUEID" val="3372"/>
</p:tagLst>
</file>

<file path=ppt/tags/tag330.xml><?xml version="1.0" encoding="utf-8"?>
<p:tagLst xmlns:p="http://schemas.openxmlformats.org/presentationml/2006/main">
  <p:tag name="AS_UNIQUEID" val="3574"/>
</p:tagLst>
</file>

<file path=ppt/tags/tag331.xml><?xml version="1.0" encoding="utf-8"?>
<p:tagLst xmlns:p="http://schemas.openxmlformats.org/presentationml/2006/main">
  <p:tag name="AS_UNIQUEID" val="3575"/>
</p:tagLst>
</file>

<file path=ppt/tags/tag332.xml><?xml version="1.0" encoding="utf-8"?>
<p:tagLst xmlns:p="http://schemas.openxmlformats.org/presentationml/2006/main">
  <p:tag name="AS_UNIQUEID" val="3576"/>
</p:tagLst>
</file>

<file path=ppt/tags/tag333.xml><?xml version="1.0" encoding="utf-8"?>
<p:tagLst xmlns:p="http://schemas.openxmlformats.org/presentationml/2006/main">
  <p:tag name="AS_UNIQUEID" val="208"/>
</p:tagLst>
</file>

<file path=ppt/tags/tag334.xml><?xml version="1.0" encoding="utf-8"?>
<p:tagLst xmlns:p="http://schemas.openxmlformats.org/presentationml/2006/main">
  <p:tag name="AS_UNIQUEID" val="2717"/>
</p:tagLst>
</file>

<file path=ppt/tags/tag335.xml><?xml version="1.0" encoding="utf-8"?>
<p:tagLst xmlns:p="http://schemas.openxmlformats.org/presentationml/2006/main">
  <p:tag name="AS_UNIQUEID" val="2718"/>
</p:tagLst>
</file>

<file path=ppt/tags/tag336.xml><?xml version="1.0" encoding="utf-8"?>
<p:tagLst xmlns:p="http://schemas.openxmlformats.org/presentationml/2006/main">
  <p:tag name="AS_UNIQUEID" val="2719"/>
</p:tagLst>
</file>

<file path=ppt/tags/tag337.xml><?xml version="1.0" encoding="utf-8"?>
<p:tagLst xmlns:p="http://schemas.openxmlformats.org/presentationml/2006/main">
  <p:tag name="AS_UNIQUEID" val="3577"/>
</p:tagLst>
</file>

<file path=ppt/tags/tag338.xml><?xml version="1.0" encoding="utf-8"?>
<p:tagLst xmlns:p="http://schemas.openxmlformats.org/presentationml/2006/main">
  <p:tag name="AS_UNIQUEID" val="3578"/>
</p:tagLst>
</file>

<file path=ppt/tags/tag339.xml><?xml version="1.0" encoding="utf-8"?>
<p:tagLst xmlns:p="http://schemas.openxmlformats.org/presentationml/2006/main">
  <p:tag name="AS_UNIQUEID" val="3579"/>
</p:tagLst>
</file>

<file path=ppt/tags/tag34.xml><?xml version="1.0" encoding="utf-8"?>
<p:tagLst xmlns:p="http://schemas.openxmlformats.org/presentationml/2006/main">
  <p:tag name="AS_UNIQUEID" val="3373"/>
</p:tagLst>
</file>

<file path=ppt/tags/tag340.xml><?xml version="1.0" encoding="utf-8"?>
<p:tagLst xmlns:p="http://schemas.openxmlformats.org/presentationml/2006/main">
  <p:tag name="AS_UNIQUEID" val="3580"/>
</p:tagLst>
</file>

<file path=ppt/tags/tag341.xml><?xml version="1.0" encoding="utf-8"?>
<p:tagLst xmlns:p="http://schemas.openxmlformats.org/presentationml/2006/main">
  <p:tag name="AS_UNIQUEID" val="3581"/>
</p:tagLst>
</file>

<file path=ppt/tags/tag342.xml><?xml version="1.0" encoding="utf-8"?>
<p:tagLst xmlns:p="http://schemas.openxmlformats.org/presentationml/2006/main">
  <p:tag name="AS_UNIQUEID" val="3582"/>
</p:tagLst>
</file>

<file path=ppt/tags/tag343.xml><?xml version="1.0" encoding="utf-8"?>
<p:tagLst xmlns:p="http://schemas.openxmlformats.org/presentationml/2006/main">
  <p:tag name="AS_UNIQUEID" val="3583"/>
</p:tagLst>
</file>

<file path=ppt/tags/tag344.xml><?xml version="1.0" encoding="utf-8"?>
<p:tagLst xmlns:p="http://schemas.openxmlformats.org/presentationml/2006/main">
  <p:tag name="AS_UNIQUEID" val="3584"/>
</p:tagLst>
</file>

<file path=ppt/tags/tag345.xml><?xml version="1.0" encoding="utf-8"?>
<p:tagLst xmlns:p="http://schemas.openxmlformats.org/presentationml/2006/main">
  <p:tag name="AS_UNIQUEID" val="3585"/>
</p:tagLst>
</file>

<file path=ppt/tags/tag346.xml><?xml version="1.0" encoding="utf-8"?>
<p:tagLst xmlns:p="http://schemas.openxmlformats.org/presentationml/2006/main">
  <p:tag name="AS_UNIQUEID" val="3586"/>
</p:tagLst>
</file>

<file path=ppt/tags/tag347.xml><?xml version="1.0" encoding="utf-8"?>
<p:tagLst xmlns:p="http://schemas.openxmlformats.org/presentationml/2006/main">
  <p:tag name="AS_UNIQUEID" val="3587"/>
</p:tagLst>
</file>

<file path=ppt/tags/tag348.xml><?xml version="1.0" encoding="utf-8"?>
<p:tagLst xmlns:p="http://schemas.openxmlformats.org/presentationml/2006/main">
  <p:tag name="AS_UNIQUEID" val="3588"/>
</p:tagLst>
</file>

<file path=ppt/tags/tag349.xml><?xml version="1.0" encoding="utf-8"?>
<p:tagLst xmlns:p="http://schemas.openxmlformats.org/presentationml/2006/main">
  <p:tag name="AS_UNIQUEID" val="3589"/>
</p:tagLst>
</file>

<file path=ppt/tags/tag35.xml><?xml version="1.0" encoding="utf-8"?>
<p:tagLst xmlns:p="http://schemas.openxmlformats.org/presentationml/2006/main">
  <p:tag name="AS_UNIQUEID" val="3374"/>
</p:tagLst>
</file>

<file path=ppt/tags/tag350.xml><?xml version="1.0" encoding="utf-8"?>
<p:tagLst xmlns:p="http://schemas.openxmlformats.org/presentationml/2006/main">
  <p:tag name="AS_UNIQUEID" val="3590"/>
</p:tagLst>
</file>

<file path=ppt/tags/tag351.xml><?xml version="1.0" encoding="utf-8"?>
<p:tagLst xmlns:p="http://schemas.openxmlformats.org/presentationml/2006/main">
  <p:tag name="AS_UNIQUEID" val="3591"/>
</p:tagLst>
</file>

<file path=ppt/tags/tag352.xml><?xml version="1.0" encoding="utf-8"?>
<p:tagLst xmlns:p="http://schemas.openxmlformats.org/presentationml/2006/main">
  <p:tag name="AS_UNIQUEID" val="3592"/>
</p:tagLst>
</file>

<file path=ppt/tags/tag353.xml><?xml version="1.0" encoding="utf-8"?>
<p:tagLst xmlns:p="http://schemas.openxmlformats.org/presentationml/2006/main">
  <p:tag name="AS_UNIQUEID" val="3593"/>
</p:tagLst>
</file>

<file path=ppt/tags/tag354.xml><?xml version="1.0" encoding="utf-8"?>
<p:tagLst xmlns:p="http://schemas.openxmlformats.org/presentationml/2006/main">
  <p:tag name="AS_UNIQUEID" val="3594"/>
</p:tagLst>
</file>

<file path=ppt/tags/tag355.xml><?xml version="1.0" encoding="utf-8"?>
<p:tagLst xmlns:p="http://schemas.openxmlformats.org/presentationml/2006/main">
  <p:tag name="AS_UNIQUEID" val="3595"/>
</p:tagLst>
</file>

<file path=ppt/tags/tag356.xml><?xml version="1.0" encoding="utf-8"?>
<p:tagLst xmlns:p="http://schemas.openxmlformats.org/presentationml/2006/main">
  <p:tag name="AS_UNIQUEID" val="3596"/>
</p:tagLst>
</file>

<file path=ppt/tags/tag35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36.xml><?xml version="1.0" encoding="utf-8"?>
<p:tagLst xmlns:p="http://schemas.openxmlformats.org/presentationml/2006/main">
  <p:tag name="AS_UNIQUEID" val="3375"/>
</p:tagLst>
</file>

<file path=ppt/tags/tag37.xml><?xml version="1.0" encoding="utf-8"?>
<p:tagLst xmlns:p="http://schemas.openxmlformats.org/presentationml/2006/main">
  <p:tag name="AS_UNIQUEID" val="3376"/>
</p:tagLst>
</file>

<file path=ppt/tags/tag38.xml><?xml version="1.0" encoding="utf-8"?>
<p:tagLst xmlns:p="http://schemas.openxmlformats.org/presentationml/2006/main">
  <p:tag name="AS_UNIQUEID" val="3377"/>
</p:tagLst>
</file>

<file path=ppt/tags/tag39.xml><?xml version="1.0" encoding="utf-8"?>
<p:tagLst xmlns:p="http://schemas.openxmlformats.org/presentationml/2006/main">
  <p:tag name="AS_UNIQUEID" val="3378"/>
</p:tagLst>
</file>

<file path=ppt/tags/tag4.xml><?xml version="1.0" encoding="utf-8"?>
<p:tagLst xmlns:p="http://schemas.openxmlformats.org/presentationml/2006/main">
  <p:tag name="AS_UNIQUEID" val="3343"/>
</p:tagLst>
</file>

<file path=ppt/tags/tag40.xml><?xml version="1.0" encoding="utf-8"?>
<p:tagLst xmlns:p="http://schemas.openxmlformats.org/presentationml/2006/main">
  <p:tag name="AS_UNIQUEID" val="3379"/>
</p:tagLst>
</file>

<file path=ppt/tags/tag41.xml><?xml version="1.0" encoding="utf-8"?>
<p:tagLst xmlns:p="http://schemas.openxmlformats.org/presentationml/2006/main">
  <p:tag name="AS_UNIQUEID" val="3380"/>
</p:tagLst>
</file>

<file path=ppt/tags/tag42.xml><?xml version="1.0" encoding="utf-8"?>
<p:tagLst xmlns:p="http://schemas.openxmlformats.org/presentationml/2006/main">
  <p:tag name="AS_UNIQUEID" val="3381"/>
</p:tagLst>
</file>

<file path=ppt/tags/tag43.xml><?xml version="1.0" encoding="utf-8"?>
<p:tagLst xmlns:p="http://schemas.openxmlformats.org/presentationml/2006/main">
  <p:tag name="AS_UNIQUEID" val="3382"/>
</p:tagLst>
</file>

<file path=ppt/tags/tag44.xml><?xml version="1.0" encoding="utf-8"?>
<p:tagLst xmlns:p="http://schemas.openxmlformats.org/presentationml/2006/main">
  <p:tag name="AS_UNIQUEID" val="3383"/>
</p:tagLst>
</file>

<file path=ppt/tags/tag45.xml><?xml version="1.0" encoding="utf-8"?>
<p:tagLst xmlns:p="http://schemas.openxmlformats.org/presentationml/2006/main">
  <p:tag name="AS_UNIQUEID" val="3384"/>
</p:tagLst>
</file>

<file path=ppt/tags/tag46.xml><?xml version="1.0" encoding="utf-8"?>
<p:tagLst xmlns:p="http://schemas.openxmlformats.org/presentationml/2006/main">
  <p:tag name="AS_UNIQUEID" val="3385"/>
</p:tagLst>
</file>

<file path=ppt/tags/tag47.xml><?xml version="1.0" encoding="utf-8"?>
<p:tagLst xmlns:p="http://schemas.openxmlformats.org/presentationml/2006/main">
  <p:tag name="AS_UNIQUEID" val="3386"/>
</p:tagLst>
</file>

<file path=ppt/tags/tag48.xml><?xml version="1.0" encoding="utf-8"?>
<p:tagLst xmlns:p="http://schemas.openxmlformats.org/presentationml/2006/main">
  <p:tag name="AS_UNIQUEID" val="3387"/>
</p:tagLst>
</file>

<file path=ppt/tags/tag49.xml><?xml version="1.0" encoding="utf-8"?>
<p:tagLst xmlns:p="http://schemas.openxmlformats.org/presentationml/2006/main">
  <p:tag name="AS_UNIQUEID" val="3388"/>
</p:tagLst>
</file>

<file path=ppt/tags/tag5.xml><?xml version="1.0" encoding="utf-8"?>
<p:tagLst xmlns:p="http://schemas.openxmlformats.org/presentationml/2006/main">
  <p:tag name="AS_UNIQUEID" val="3344"/>
</p:tagLst>
</file>

<file path=ppt/tags/tag50.xml><?xml version="1.0" encoding="utf-8"?>
<p:tagLst xmlns:p="http://schemas.openxmlformats.org/presentationml/2006/main">
  <p:tag name="AS_UNIQUEID" val="3389"/>
</p:tagLst>
</file>

<file path=ppt/tags/tag51.xml><?xml version="1.0" encoding="utf-8"?>
<p:tagLst xmlns:p="http://schemas.openxmlformats.org/presentationml/2006/main">
  <p:tag name="AS_UNIQUEID" val="3390"/>
</p:tagLst>
</file>

<file path=ppt/tags/tag52.xml><?xml version="1.0" encoding="utf-8"?>
<p:tagLst xmlns:p="http://schemas.openxmlformats.org/presentationml/2006/main">
  <p:tag name="AS_UNIQUEID" val="3391"/>
</p:tagLst>
</file>

<file path=ppt/tags/tag53.xml><?xml version="1.0" encoding="utf-8"?>
<p:tagLst xmlns:p="http://schemas.openxmlformats.org/presentationml/2006/main">
  <p:tag name="AS_UNIQUEID" val="3392"/>
</p:tagLst>
</file>

<file path=ppt/tags/tag54.xml><?xml version="1.0" encoding="utf-8"?>
<p:tagLst xmlns:p="http://schemas.openxmlformats.org/presentationml/2006/main">
  <p:tag name="AS_UNIQUEID" val="3393"/>
</p:tagLst>
</file>

<file path=ppt/tags/tag55.xml><?xml version="1.0" encoding="utf-8"?>
<p:tagLst xmlns:p="http://schemas.openxmlformats.org/presentationml/2006/main">
  <p:tag name="AS_UNIQUEID" val="3394"/>
</p:tagLst>
</file>

<file path=ppt/tags/tag56.xml><?xml version="1.0" encoding="utf-8"?>
<p:tagLst xmlns:p="http://schemas.openxmlformats.org/presentationml/2006/main">
  <p:tag name="AS_UNIQUEID" val="3395"/>
</p:tagLst>
</file>

<file path=ppt/tags/tag57.xml><?xml version="1.0" encoding="utf-8"?>
<p:tagLst xmlns:p="http://schemas.openxmlformats.org/presentationml/2006/main">
  <p:tag name="AS_UNIQUEID" val="3396"/>
</p:tagLst>
</file>

<file path=ppt/tags/tag58.xml><?xml version="1.0" encoding="utf-8"?>
<p:tagLst xmlns:p="http://schemas.openxmlformats.org/presentationml/2006/main">
  <p:tag name="AS_UNIQUEID" val="3397"/>
</p:tagLst>
</file>

<file path=ppt/tags/tag59.xml><?xml version="1.0" encoding="utf-8"?>
<p:tagLst xmlns:p="http://schemas.openxmlformats.org/presentationml/2006/main">
  <p:tag name="AS_UNIQUEID" val="3398"/>
</p:tagLst>
</file>

<file path=ppt/tags/tag6.xml><?xml version="1.0" encoding="utf-8"?>
<p:tagLst xmlns:p="http://schemas.openxmlformats.org/presentationml/2006/main">
  <p:tag name="AS_UNIQUEID" val="3345"/>
</p:tagLst>
</file>

<file path=ppt/tags/tag60.xml><?xml version="1.0" encoding="utf-8"?>
<p:tagLst xmlns:p="http://schemas.openxmlformats.org/presentationml/2006/main">
  <p:tag name="AS_UNIQUEID" val="3399"/>
</p:tagLst>
</file>

<file path=ppt/tags/tag61.xml><?xml version="1.0" encoding="utf-8"?>
<p:tagLst xmlns:p="http://schemas.openxmlformats.org/presentationml/2006/main">
  <p:tag name="AS_UNIQUEID" val="3400"/>
</p:tagLst>
</file>

<file path=ppt/tags/tag62.xml><?xml version="1.0" encoding="utf-8"?>
<p:tagLst xmlns:p="http://schemas.openxmlformats.org/presentationml/2006/main">
  <p:tag name="AS_UNIQUEID" val="3401"/>
</p:tagLst>
</file>

<file path=ppt/tags/tag63.xml><?xml version="1.0" encoding="utf-8"?>
<p:tagLst xmlns:p="http://schemas.openxmlformats.org/presentationml/2006/main">
  <p:tag name="AS_UNIQUEID" val="3402"/>
</p:tagLst>
</file>

<file path=ppt/tags/tag64.xml><?xml version="1.0" encoding="utf-8"?>
<p:tagLst xmlns:p="http://schemas.openxmlformats.org/presentationml/2006/main">
  <p:tag name="AS_UNIQUEID" val="3403"/>
</p:tagLst>
</file>

<file path=ppt/tags/tag65.xml><?xml version="1.0" encoding="utf-8"?>
<p:tagLst xmlns:p="http://schemas.openxmlformats.org/presentationml/2006/main">
  <p:tag name="AS_UNIQUEID" val="3404"/>
</p:tagLst>
</file>

<file path=ppt/tags/tag66.xml><?xml version="1.0" encoding="utf-8"?>
<p:tagLst xmlns:p="http://schemas.openxmlformats.org/presentationml/2006/main">
  <p:tag name="AS_UNIQUEID" val="3405"/>
</p:tagLst>
</file>

<file path=ppt/tags/tag67.xml><?xml version="1.0" encoding="utf-8"?>
<p:tagLst xmlns:p="http://schemas.openxmlformats.org/presentationml/2006/main">
  <p:tag name="AS_UNIQUEID" val="3406"/>
</p:tagLst>
</file>

<file path=ppt/tags/tag68.xml><?xml version="1.0" encoding="utf-8"?>
<p:tagLst xmlns:p="http://schemas.openxmlformats.org/presentationml/2006/main">
  <p:tag name="AS_UNIQUEID" val="3407"/>
</p:tagLst>
</file>

<file path=ppt/tags/tag69.xml><?xml version="1.0" encoding="utf-8"?>
<p:tagLst xmlns:p="http://schemas.openxmlformats.org/presentationml/2006/main">
  <p:tag name="AS_UNIQUEID" val="3408"/>
</p:tagLst>
</file>

<file path=ppt/tags/tag7.xml><?xml version="1.0" encoding="utf-8"?>
<p:tagLst xmlns:p="http://schemas.openxmlformats.org/presentationml/2006/main">
  <p:tag name="AS_UNIQUEID" val="3346"/>
</p:tagLst>
</file>

<file path=ppt/tags/tag70.xml><?xml version="1.0" encoding="utf-8"?>
<p:tagLst xmlns:p="http://schemas.openxmlformats.org/presentationml/2006/main">
  <p:tag name="AS_UNIQUEID" val="3409"/>
</p:tagLst>
</file>

<file path=ppt/tags/tag71.xml><?xml version="1.0" encoding="utf-8"?>
<p:tagLst xmlns:p="http://schemas.openxmlformats.org/presentationml/2006/main">
  <p:tag name="AS_UNIQUEID" val="3410"/>
</p:tagLst>
</file>

<file path=ppt/tags/tag72.xml><?xml version="1.0" encoding="utf-8"?>
<p:tagLst xmlns:p="http://schemas.openxmlformats.org/presentationml/2006/main">
  <p:tag name="AS_UNIQUEID" val="3411"/>
</p:tagLst>
</file>

<file path=ppt/tags/tag73.xml><?xml version="1.0" encoding="utf-8"?>
<p:tagLst xmlns:p="http://schemas.openxmlformats.org/presentationml/2006/main">
  <p:tag name="AS_UNIQUEID" val="3412"/>
</p:tagLst>
</file>

<file path=ppt/tags/tag74.xml><?xml version="1.0" encoding="utf-8"?>
<p:tagLst xmlns:p="http://schemas.openxmlformats.org/presentationml/2006/main">
  <p:tag name="AS_UNIQUEID" val="3413"/>
</p:tagLst>
</file>

<file path=ppt/tags/tag75.xml><?xml version="1.0" encoding="utf-8"?>
<p:tagLst xmlns:p="http://schemas.openxmlformats.org/presentationml/2006/main">
  <p:tag name="AS_UNIQUEID" val="3414"/>
</p:tagLst>
</file>

<file path=ppt/tags/tag76.xml><?xml version="1.0" encoding="utf-8"?>
<p:tagLst xmlns:p="http://schemas.openxmlformats.org/presentationml/2006/main">
  <p:tag name="AS_UNIQUEID" val="3415"/>
</p:tagLst>
</file>

<file path=ppt/tags/tag77.xml><?xml version="1.0" encoding="utf-8"?>
<p:tagLst xmlns:p="http://schemas.openxmlformats.org/presentationml/2006/main">
  <p:tag name="AS_UNIQUEID" val="3416"/>
</p:tagLst>
</file>

<file path=ppt/tags/tag78.xml><?xml version="1.0" encoding="utf-8"?>
<p:tagLst xmlns:p="http://schemas.openxmlformats.org/presentationml/2006/main">
  <p:tag name="AS_UNIQUEID" val="3417"/>
</p:tagLst>
</file>

<file path=ppt/tags/tag79.xml><?xml version="1.0" encoding="utf-8"?>
<p:tagLst xmlns:p="http://schemas.openxmlformats.org/presentationml/2006/main">
  <p:tag name="AS_UNIQUEID" val="3418"/>
</p:tagLst>
</file>

<file path=ppt/tags/tag8.xml><?xml version="1.0" encoding="utf-8"?>
<p:tagLst xmlns:p="http://schemas.openxmlformats.org/presentationml/2006/main">
  <p:tag name="AS_UNIQUEID" val="3347"/>
</p:tagLst>
</file>

<file path=ppt/tags/tag80.xml><?xml version="1.0" encoding="utf-8"?>
<p:tagLst xmlns:p="http://schemas.openxmlformats.org/presentationml/2006/main">
  <p:tag name="AS_UNIQUEID" val="3419"/>
</p:tagLst>
</file>

<file path=ppt/tags/tag81.xml><?xml version="1.0" encoding="utf-8"?>
<p:tagLst xmlns:p="http://schemas.openxmlformats.org/presentationml/2006/main">
  <p:tag name="AS_UNIQUEID" val="3420"/>
</p:tagLst>
</file>

<file path=ppt/tags/tag82.xml><?xml version="1.0" encoding="utf-8"?>
<p:tagLst xmlns:p="http://schemas.openxmlformats.org/presentationml/2006/main">
  <p:tag name="AS_UNIQUEID" val="3421"/>
</p:tagLst>
</file>

<file path=ppt/tags/tag83.xml><?xml version="1.0" encoding="utf-8"?>
<p:tagLst xmlns:p="http://schemas.openxmlformats.org/presentationml/2006/main">
  <p:tag name="AS_UNIQUEID" val="3422"/>
</p:tagLst>
</file>

<file path=ppt/tags/tag84.xml><?xml version="1.0" encoding="utf-8"?>
<p:tagLst xmlns:p="http://schemas.openxmlformats.org/presentationml/2006/main">
  <p:tag name="AS_UNIQUEID" val="3423"/>
</p:tagLst>
</file>

<file path=ppt/tags/tag85.xml><?xml version="1.0" encoding="utf-8"?>
<p:tagLst xmlns:p="http://schemas.openxmlformats.org/presentationml/2006/main">
  <p:tag name="AS_UNIQUEID" val="3424"/>
</p:tagLst>
</file>

<file path=ppt/tags/tag86.xml><?xml version="1.0" encoding="utf-8"?>
<p:tagLst xmlns:p="http://schemas.openxmlformats.org/presentationml/2006/main">
  <p:tag name="AS_UNIQUEID" val="3425"/>
</p:tagLst>
</file>

<file path=ppt/tags/tag87.xml><?xml version="1.0" encoding="utf-8"?>
<p:tagLst xmlns:p="http://schemas.openxmlformats.org/presentationml/2006/main">
  <p:tag name="AS_UNIQUEID" val="3426"/>
</p:tagLst>
</file>

<file path=ppt/tags/tag88.xml><?xml version="1.0" encoding="utf-8"?>
<p:tagLst xmlns:p="http://schemas.openxmlformats.org/presentationml/2006/main">
  <p:tag name="AS_UNIQUEID" val="3427"/>
</p:tagLst>
</file>

<file path=ppt/tags/tag89.xml><?xml version="1.0" encoding="utf-8"?>
<p:tagLst xmlns:p="http://schemas.openxmlformats.org/presentationml/2006/main">
  <p:tag name="AS_UNIQUEID" val="3428"/>
</p:tagLst>
</file>

<file path=ppt/tags/tag9.xml><?xml version="1.0" encoding="utf-8"?>
<p:tagLst xmlns:p="http://schemas.openxmlformats.org/presentationml/2006/main">
  <p:tag name="AS_UNIQUEID" val="3348"/>
</p:tagLst>
</file>

<file path=ppt/tags/tag90.xml><?xml version="1.0" encoding="utf-8"?>
<p:tagLst xmlns:p="http://schemas.openxmlformats.org/presentationml/2006/main">
  <p:tag name="AS_UNIQUEID" val="3429"/>
  <p:tag name="KSO_WM_DIAGRAM_VIRTUALLY_FRAME" val="{&quot;height&quot;:236.20661417322836,&quot;left&quot;:103.84086614173228,&quot;top&quot;:185.9059842519685,&quot;width&quot;:717.984409448819}"/>
</p:tagLst>
</file>

<file path=ppt/tags/tag91.xml><?xml version="1.0" encoding="utf-8"?>
<p:tagLst xmlns:p="http://schemas.openxmlformats.org/presentationml/2006/main">
  <p:tag name="AS_UNIQUEID" val="3430"/>
  <p:tag name="KSO_WM_DIAGRAM_VIRTUALLY_FRAME" val="{&quot;height&quot;:236.20661417322836,&quot;left&quot;:103.84086614173228,&quot;top&quot;:185.9059842519685,&quot;width&quot;:717.984409448819}"/>
</p:tagLst>
</file>

<file path=ppt/tags/tag92.xml><?xml version="1.0" encoding="utf-8"?>
<p:tagLst xmlns:p="http://schemas.openxmlformats.org/presentationml/2006/main">
  <p:tag name="AS_UNIQUEID" val="3431"/>
  <p:tag name="KSO_WM_DIAGRAM_VIRTUALLY_FRAME" val="{&quot;height&quot;:236.20661417322836,&quot;left&quot;:103.84086614173228,&quot;top&quot;:185.9059842519685,&quot;width&quot;:717.984409448819}"/>
</p:tagLst>
</file>

<file path=ppt/tags/tag93.xml><?xml version="1.0" encoding="utf-8"?>
<p:tagLst xmlns:p="http://schemas.openxmlformats.org/presentationml/2006/main">
  <p:tag name="AS_UNIQUEID" val="3432"/>
  <p:tag name="KSO_WM_DIAGRAM_VIRTUALLY_FRAME" val="{&quot;height&quot;:236.20661417322836,&quot;left&quot;:103.84086614173228,&quot;top&quot;:185.9059842519685,&quot;width&quot;:717.984409448819}"/>
</p:tagLst>
</file>

<file path=ppt/tags/tag94.xml><?xml version="1.0" encoding="utf-8"?>
<p:tagLst xmlns:p="http://schemas.openxmlformats.org/presentationml/2006/main">
  <p:tag name="AS_UNIQUEID" val="3433"/>
  <p:tag name="KSO_WM_DIAGRAM_VIRTUALLY_FRAME" val="{&quot;height&quot;:236.20661417322836,&quot;left&quot;:103.84086614173228,&quot;top&quot;:185.9059842519685,&quot;width&quot;:717.984409448819}"/>
</p:tagLst>
</file>

<file path=ppt/tags/tag95.xml><?xml version="1.0" encoding="utf-8"?>
<p:tagLst xmlns:p="http://schemas.openxmlformats.org/presentationml/2006/main">
  <p:tag name="AS_UNIQUEID" val="3434"/>
  <p:tag name="KSO_WM_DIAGRAM_VIRTUALLY_FRAME" val="{&quot;height&quot;:236.20661417322836,&quot;left&quot;:103.84086614173228,&quot;top&quot;:185.9059842519685,&quot;width&quot;:717.984409448819}"/>
</p:tagLst>
</file>

<file path=ppt/tags/tag96.xml><?xml version="1.0" encoding="utf-8"?>
<p:tagLst xmlns:p="http://schemas.openxmlformats.org/presentationml/2006/main">
  <p:tag name="AS_UNIQUEID" val="3435"/>
  <p:tag name="KSO_WM_DIAGRAM_VIRTUALLY_FRAME" val="{&quot;height&quot;:236.20661417322836,&quot;left&quot;:103.84086614173228,&quot;top&quot;:185.9059842519685,&quot;width&quot;:717.984409448819}"/>
</p:tagLst>
</file>

<file path=ppt/tags/tag97.xml><?xml version="1.0" encoding="utf-8"?>
<p:tagLst xmlns:p="http://schemas.openxmlformats.org/presentationml/2006/main">
  <p:tag name="AS_UNIQUEID" val="3436"/>
  <p:tag name="KSO_WM_DIAGRAM_VIRTUALLY_FRAME" val="{&quot;height&quot;:236.20661417322836,&quot;left&quot;:103.84086614173228,&quot;top&quot;:185.9059842519685,&quot;width&quot;:717.984409448819}"/>
</p:tagLst>
</file>

<file path=ppt/tags/tag98.xml><?xml version="1.0" encoding="utf-8"?>
<p:tagLst xmlns:p="http://schemas.openxmlformats.org/presentationml/2006/main">
  <p:tag name="AS_UNIQUEID" val="3437"/>
  <p:tag name="KSO_WM_DIAGRAM_VIRTUALLY_FRAME" val="{&quot;height&quot;:236.20661417322836,&quot;left&quot;:103.84086614173228,&quot;top&quot;:185.9059842519685,&quot;width&quot;:717.984409448819}"/>
</p:tagLst>
</file>

<file path=ppt/tags/tag99.xml><?xml version="1.0" encoding="utf-8"?>
<p:tagLst xmlns:p="http://schemas.openxmlformats.org/presentationml/2006/main">
  <p:tag name="AS_UNIQUEID" val="3438"/>
  <p:tag name="KSO_WM_DIAGRAM_VIRTUALLY_FRAME" val="{&quot;height&quot;:236.20661417322836,&quot;left&quot;:103.84086614173228,&quot;top&quot;:185.9059842519685,&quot;width&quot;:717.984409448819}"/>
</p:tagLst>
</file>

<file path=ppt/theme/theme1.xml><?xml version="1.0" encoding="utf-8"?>
<a:theme xmlns:r="http://schemas.openxmlformats.org/officeDocument/2006/relationships"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161</Paragraphs>
  <Slides>26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宋体</vt:lpstr>
      <vt:lpstr>Cambria</vt:lpstr>
      <vt:lpstr>Calibri</vt:lpstr>
      <vt:lpstr>隶书</vt:lpstr>
      <vt:lpstr>微软雅黑</vt:lpstr>
      <vt:lpstr>黑体</vt:lpstr>
      <vt:lpstr>华文楷体</vt:lpstr>
      <vt:lpstr>Times New Roman</vt:lpstr>
      <vt:lpstr>楷体</vt:lpstr>
      <vt:lpstr>Wingdings 2</vt:lpstr>
      <vt:lpstr>mykonglong.taobao.com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2024-08-20T15:20:19Z</cp:lastPrinted>
  <dcterms:created xsi:type="dcterms:W3CDTF">2024-08-20T15:20:19Z</dcterms:created>
  <dcterms:modified xsi:type="dcterms:W3CDTF">2024-08-20T07:20:19Z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