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82" r:id="rId24"/>
    <p:sldId id="284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71" y="2499919"/>
            <a:ext cx="6564822" cy="1092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252855"/>
            <a:ext cx="9380855" cy="4351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41840" y="510984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4635" y="2255520"/>
            <a:ext cx="9070340" cy="2674620"/>
            <a:chOff x="1733" y="3552"/>
            <a:chExt cx="14284" cy="42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" y="3552"/>
              <a:ext cx="8893" cy="36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5" y="3552"/>
              <a:ext cx="4332" cy="42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71830" y="1078230"/>
            <a:ext cx="10755630" cy="4906645"/>
            <a:chOff x="2117" y="2219"/>
            <a:chExt cx="16938" cy="77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7" y="2219"/>
              <a:ext cx="14965" cy="636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83" y="5122"/>
              <a:ext cx="6373" cy="482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091295" y="227457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05" y="909955"/>
            <a:ext cx="9571355" cy="50374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54540" y="20751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2295" y="1200785"/>
            <a:ext cx="9105900" cy="4610100"/>
            <a:chOff x="2429" y="3096"/>
            <a:chExt cx="14340" cy="72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9" y="3096"/>
              <a:ext cx="14341" cy="46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" y="7704"/>
              <a:ext cx="14017" cy="26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86510" y="694055"/>
            <a:ext cx="9549130" cy="5684520"/>
            <a:chOff x="2026" y="1093"/>
            <a:chExt cx="15038" cy="89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t="1981"/>
            <a:stretch>
              <a:fillRect/>
            </a:stretch>
          </p:blipFill>
          <p:spPr>
            <a:xfrm>
              <a:off x="2136" y="1093"/>
              <a:ext cx="14929" cy="885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6" y="9241"/>
              <a:ext cx="9400" cy="80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792335" y="302641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1605" y="658495"/>
            <a:ext cx="9387840" cy="5621020"/>
            <a:chOff x="2207" y="957"/>
            <a:chExt cx="14784" cy="88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7" y="989"/>
              <a:ext cx="14785" cy="88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8" y="989"/>
              <a:ext cx="960" cy="51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8" y="957"/>
              <a:ext cx="960" cy="516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9356725" y="2868295"/>
            <a:ext cx="79311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2297430"/>
            <a:ext cx="8519795" cy="2263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1409065"/>
            <a:ext cx="9335135" cy="4039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92640" y="486600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07185" y="519430"/>
            <a:ext cx="8976360" cy="5716270"/>
            <a:chOff x="2531" y="818"/>
            <a:chExt cx="14136" cy="9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1" y="5344"/>
              <a:ext cx="14137" cy="447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t="2792"/>
            <a:stretch>
              <a:fillRect/>
            </a:stretch>
          </p:blipFill>
          <p:spPr>
            <a:xfrm>
              <a:off x="6030" y="818"/>
              <a:ext cx="6361" cy="45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688975"/>
            <a:ext cx="9411335" cy="547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92860" y="750570"/>
            <a:ext cx="9357360" cy="5642610"/>
            <a:chOff x="2052" y="1410"/>
            <a:chExt cx="14736" cy="88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2" y="1410"/>
              <a:ext cx="14737" cy="45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t="2561"/>
            <a:stretch>
              <a:fillRect/>
            </a:stretch>
          </p:blipFill>
          <p:spPr>
            <a:xfrm>
              <a:off x="7266" y="5958"/>
              <a:ext cx="4668" cy="433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675120" y="2425700"/>
            <a:ext cx="106553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5" y="666115"/>
            <a:ext cx="9487535" cy="55251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22090" y="2376170"/>
            <a:ext cx="72771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31365" y="297942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020" y="982980"/>
            <a:ext cx="11649710" cy="5242560"/>
            <a:chOff x="355" y="1596"/>
            <a:chExt cx="19894" cy="82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" y="1596"/>
              <a:ext cx="14809" cy="82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l="4469"/>
            <a:stretch>
              <a:fillRect/>
            </a:stretch>
          </p:blipFill>
          <p:spPr>
            <a:xfrm>
              <a:off x="15033" y="3486"/>
              <a:ext cx="5216" cy="38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927340" y="277558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7790" y="692150"/>
            <a:ext cx="9457055" cy="5737860"/>
            <a:chOff x="2153" y="3126"/>
            <a:chExt cx="14893" cy="90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3" y="3126"/>
              <a:ext cx="14893" cy="45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6" y="7674"/>
              <a:ext cx="4476" cy="4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5" y="1985010"/>
            <a:ext cx="8999855" cy="28879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14665" y="1946910"/>
            <a:ext cx="132842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62930" y="3688715"/>
            <a:ext cx="126682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649210" y="4277360"/>
            <a:ext cx="147891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5" y="1988820"/>
            <a:ext cx="9510395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58925" y="671830"/>
            <a:ext cx="8867140" cy="5751195"/>
            <a:chOff x="2243" y="-161"/>
            <a:chExt cx="14713" cy="973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t="1403"/>
            <a:stretch>
              <a:fillRect/>
            </a:stretch>
          </p:blipFill>
          <p:spPr>
            <a:xfrm>
              <a:off x="2243" y="-161"/>
              <a:ext cx="14713" cy="80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6" y="7850"/>
              <a:ext cx="11425" cy="17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392285" y="223774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65" y="661670"/>
            <a:ext cx="8637270" cy="5796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95690" y="1697990"/>
            <a:ext cx="189992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43150" y="2263775"/>
            <a:ext cx="97853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38315" y="2838450"/>
            <a:ext cx="94043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15" y="629285"/>
            <a:ext cx="8446770" cy="57854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28760" y="218821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07410" y="3274695"/>
            <a:ext cx="71564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535"/>
          <a:stretch>
            <a:fillRect/>
          </a:stretch>
        </p:blipFill>
        <p:spPr>
          <a:xfrm>
            <a:off x="1450975" y="448310"/>
            <a:ext cx="8338820" cy="5961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97830" y="195135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365" y="250634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775" y="3047365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91895" y="1170305"/>
            <a:ext cx="10050145" cy="4679950"/>
            <a:chOff x="1307" y="930"/>
            <a:chExt cx="15827" cy="7370"/>
          </a:xfrm>
        </p:grpSpPr>
        <p:grpSp>
          <p:nvGrpSpPr>
            <p:cNvPr id="4" name="组合 3"/>
            <p:cNvGrpSpPr/>
            <p:nvPr/>
          </p:nvGrpSpPr>
          <p:grpSpPr>
            <a:xfrm>
              <a:off x="1307" y="930"/>
              <a:ext cx="14760" cy="6384"/>
              <a:chOff x="2219" y="4008"/>
              <a:chExt cx="14760" cy="6384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19" y="4008"/>
                <a:ext cx="14761" cy="2784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" y="6792"/>
                <a:ext cx="9709" cy="3600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82" y="4064"/>
              <a:ext cx="5953" cy="423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504680" y="244348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5" y="421640"/>
            <a:ext cx="7995920" cy="60445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87440" y="1875155"/>
            <a:ext cx="8026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45815" y="3452495"/>
            <a:ext cx="65214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45" y="1348105"/>
            <a:ext cx="9540875" cy="4161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41180" y="5014595"/>
            <a:ext cx="74104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970915"/>
            <a:ext cx="8725535" cy="491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436245"/>
            <a:ext cx="8039735" cy="6046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51065" y="2447290"/>
            <a:ext cx="208026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94980" y="3054985"/>
            <a:ext cx="727710" cy="4076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846"/>
          <a:stretch>
            <a:fillRect/>
          </a:stretch>
        </p:blipFill>
        <p:spPr>
          <a:xfrm>
            <a:off x="1594485" y="619125"/>
            <a:ext cx="8961755" cy="58235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49645" y="2874645"/>
            <a:ext cx="81597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55670" y="3464560"/>
            <a:ext cx="89027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514600"/>
            <a:ext cx="937323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157605"/>
            <a:ext cx="9403715" cy="454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401445"/>
            <a:ext cx="9373235" cy="405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2152650"/>
            <a:ext cx="938085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850" y="1739265"/>
            <a:ext cx="9349740" cy="3444240"/>
            <a:chOff x="2510" y="2723"/>
            <a:chExt cx="14724" cy="54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0" y="5471"/>
              <a:ext cx="14725" cy="267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" y="2723"/>
              <a:ext cx="14701" cy="27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1969770"/>
            <a:ext cx="9335135" cy="291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23</cp:revision>
  <dcterms:created xsi:type="dcterms:W3CDTF">2019-03-05T07:06:00Z</dcterms:created>
  <dcterms:modified xsi:type="dcterms:W3CDTF">2020-01-13T14:03:46Z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