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tags/tag2.xml" ContentType="application/vnd.openxmlformats-officedocument.presentationml.tags+xml"/>
  <Override PartName="/ppt/activeX/activeX2.xml" ContentType="application/vnd.ms-office.activeX+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23" r:id="rId2"/>
    <p:sldId id="299" r:id="rId3"/>
    <p:sldId id="368" r:id="rId4"/>
    <p:sldId id="371" r:id="rId5"/>
    <p:sldId id="362" r:id="rId6"/>
    <p:sldId id="332" r:id="rId7"/>
    <p:sldId id="340" r:id="rId8"/>
    <p:sldId id="366" r:id="rId9"/>
    <p:sldId id="341" r:id="rId10"/>
    <p:sldId id="373" r:id="rId11"/>
    <p:sldId id="343" r:id="rId12"/>
    <p:sldId id="392" r:id="rId13"/>
    <p:sldId id="344" r:id="rId14"/>
    <p:sldId id="407" r:id="rId15"/>
    <p:sldId id="406" r:id="rId16"/>
    <p:sldId id="378" r:id="rId17"/>
    <p:sldId id="420" r:id="rId18"/>
    <p:sldId id="421" r:id="rId19"/>
    <p:sldId id="422" r:id="rId20"/>
    <p:sldId id="423" r:id="rId21"/>
    <p:sldId id="416" r:id="rId22"/>
    <p:sldId id="429" r:id="rId23"/>
    <p:sldId id="350" r:id="rId24"/>
    <p:sldId id="353" r:id="rId25"/>
    <p:sldId id="320" r:id="rId26"/>
  </p:sldIdLst>
  <p:sldSz cx="9144000" cy="6858000" type="screen4x3"/>
  <p:notesSz cx="6858000" cy="9144000"/>
  <p:custDataLst>
    <p:tags r:id="rId28"/>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690">
          <p15:clr>
            <a:srgbClr val="A4A3A4"/>
          </p15:clr>
        </p15:guide>
        <p15:guide id="2" orient="horz" pos="1388">
          <p15:clr>
            <a:srgbClr val="A4A3A4"/>
          </p15:clr>
        </p15:guide>
        <p15:guide id="3" orient="horz" pos="3949">
          <p15:clr>
            <a:srgbClr val="A4A3A4"/>
          </p15:clr>
        </p15:guide>
        <p15:guide id="4" orient="horz" pos="189">
          <p15:clr>
            <a:srgbClr val="A4A3A4"/>
          </p15:clr>
        </p15:guide>
        <p15:guide id="5" pos="5465">
          <p15:clr>
            <a:srgbClr val="A4A3A4"/>
          </p15:clr>
        </p15:guide>
        <p15:guide id="6" pos="2835">
          <p15:clr>
            <a:srgbClr val="A4A3A4"/>
          </p15:clr>
        </p15:guide>
        <p15:guide id="7" pos="24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02C"/>
    <a:srgbClr val="BD1156"/>
    <a:srgbClr val="F46B18"/>
    <a:srgbClr val="FFC00D"/>
    <a:srgbClr val="000099"/>
    <a:srgbClr val="1C1C1C"/>
    <a:srgbClr val="006A96"/>
    <a:srgbClr val="FF7D8C"/>
    <a:srgbClr val="FFF7F8"/>
    <a:srgbClr val="B452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1"/>
    <p:restoredTop sz="94660"/>
  </p:normalViewPr>
  <p:slideViewPr>
    <p:cSldViewPr showGuides="1">
      <p:cViewPr varScale="1">
        <p:scale>
          <a:sx n="77" d="100"/>
          <a:sy n="77" d="100"/>
        </p:scale>
        <p:origin x="653" y="62"/>
      </p:cViewPr>
      <p:guideLst>
        <p:guide orient="horz" pos="2690"/>
        <p:guide orient="horz" pos="1388"/>
        <p:guide orient="horz" pos="3949"/>
        <p:guide orient="horz" pos="189"/>
        <p:guide pos="5465"/>
        <p:guide pos="2835"/>
        <p:guide pos="246"/>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1DC3219A-5AA7-4CF2-91B3-3A5DAD74F6F2}" ax:persistence="persistStorage" r:id="rId1"/>
</file>

<file path=ppt/activeX/activeX2.xml><?xml version="1.0" encoding="utf-8"?>
<ax:ocx xmlns:ax="http://schemas.microsoft.com/office/2006/activeX" xmlns:r="http://schemas.openxmlformats.org/officeDocument/2006/relationships" ax:classid="{1DC3219A-5AA7-4CF2-91B3-3A5DAD74F6F2}"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l">
              <a:defRPr sz="1200" i="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i="0" smtClean="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7412" name="Rectangle 4"/>
          <p:cNvSpPr>
            <a:spLocks noGrp="1" noRot="1" noChangeAspect="1"/>
          </p:cNvSpPr>
          <p:nvPr>
            <p:ph type="sldImg"/>
          </p:nvPr>
        </p:nvSpPr>
        <p:spPr>
          <a:xfrm>
            <a:off x="1143000" y="685800"/>
            <a:ext cx="4572000" cy="3429000"/>
          </a:xfrm>
          <a:prstGeom prst="rect">
            <a:avLst/>
          </a:prstGeom>
          <a:noFill/>
          <a:ln w="9525">
            <a:noFill/>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a:defRPr sz="1200" i="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lgn="r" eaLnBrk="1" fontAlgn="base" hangingPunct="1"/>
            <a:fld id="{9A0DB2DC-4C9A-4742-B13C-FB6460FD3503}" type="slidenum">
              <a:rPr lang="en-US" altLang="zh-CN" sz="1200" i="0" strike="noStrike" noProof="1" dirty="0">
                <a:latin typeface="Arial" panose="020B0604020202020204" pitchFamily="34" charset="0"/>
                <a:ea typeface="宋体" panose="02010600030101010101" pitchFamily="2" charset="-122"/>
                <a:cs typeface="+mn-cs"/>
              </a:rPr>
              <a:t>‹#›</a:t>
            </a:fld>
            <a:endParaRPr lang="en-US" altLang="zh-CN" sz="1200" i="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p>
        </p:txBody>
      </p:sp>
      <p:sp>
        <p:nvSpPr>
          <p:cNvPr id="4" name="灯片编号占位符 3"/>
          <p:cNvSpPr>
            <a:spLocks noGrp="1"/>
          </p:cNvSpPr>
          <p:nvPr>
            <p:ph type="sldNum" sz="quarter" idx="10"/>
          </p:nvPr>
        </p:nvSpPr>
        <p:spPr/>
        <p:txBody>
          <a:body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灯片编号占位符 3"/>
          <p:cNvSpPr>
            <a:spLocks noGrp="1"/>
          </p:cNvSpPr>
          <p:nvPr>
            <p:ph type="sldNum" sz="quarter" idx="10"/>
          </p:nvPr>
        </p:nvSpPr>
        <p:spPr/>
        <p:txBody>
          <a:body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315913"/>
            <a:ext cx="2051050" cy="5810250"/>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68313" y="315913"/>
            <a:ext cx="6003925" cy="5810250"/>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灯片编号占位符 3"/>
          <p:cNvSpPr>
            <a:spLocks noGrp="1"/>
          </p:cNvSpPr>
          <p:nvPr>
            <p:ph type="sldNum" sz="quarter" idx="10"/>
          </p:nvPr>
        </p:nvSpPr>
        <p:spPr/>
        <p:txBody>
          <a:body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灯片编号占位符 3"/>
          <p:cNvSpPr>
            <a:spLocks noGrp="1"/>
          </p:cNvSpPr>
          <p:nvPr>
            <p:ph type="sldNum" sz="quarter" idx="10"/>
          </p:nvPr>
        </p:nvSpPr>
        <p:spPr/>
        <p:txBody>
          <a:body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p>
        </p:txBody>
      </p:sp>
      <p:sp>
        <p:nvSpPr>
          <p:cNvPr id="4" name="灯片编号占位符 3"/>
          <p:cNvSpPr>
            <a:spLocks noGrp="1"/>
          </p:cNvSpPr>
          <p:nvPr>
            <p:ph type="sldNum" sz="quarter" idx="10"/>
          </p:nvPr>
        </p:nvSpPr>
        <p:spPr/>
        <p:txBody>
          <a:body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68313" y="1125538"/>
            <a:ext cx="4027487"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4648200" y="1125538"/>
            <a:ext cx="4027488"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灯片编号占位符 4"/>
          <p:cNvSpPr>
            <a:spLocks noGrp="1"/>
          </p:cNvSpPr>
          <p:nvPr>
            <p:ph type="sldNum" sz="quarter" idx="10"/>
          </p:nvPr>
        </p:nvSpPr>
        <p:spPr/>
        <p:txBody>
          <a:body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灯片编号占位符 6"/>
          <p:cNvSpPr>
            <a:spLocks noGrp="1"/>
          </p:cNvSpPr>
          <p:nvPr>
            <p:ph type="sldNum" sz="quarter" idx="10"/>
          </p:nvPr>
        </p:nvSpPr>
        <p:spPr/>
        <p:txBody>
          <a:body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灯片编号占位符 2"/>
          <p:cNvSpPr>
            <a:spLocks noGrp="1"/>
          </p:cNvSpPr>
          <p:nvPr>
            <p:ph type="sldNum" sz="quarter" idx="10"/>
          </p:nvPr>
        </p:nvSpPr>
        <p:spPr/>
        <p:txBody>
          <a:body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灯片编号占位符 4"/>
          <p:cNvSpPr>
            <a:spLocks noGrp="1"/>
          </p:cNvSpPr>
          <p:nvPr>
            <p:ph type="sldNum" sz="quarter" idx="10"/>
          </p:nvPr>
        </p:nvSpPr>
        <p:spPr/>
        <p:txBody>
          <a:body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灯片编号占位符 4"/>
          <p:cNvSpPr>
            <a:spLocks noGrp="1"/>
          </p:cNvSpPr>
          <p:nvPr>
            <p:ph type="sldNum" sz="quarter" idx="10"/>
          </p:nvPr>
        </p:nvSpPr>
        <p:spPr/>
        <p:txBody>
          <a:body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23" Type="http://schemas.openxmlformats.org/officeDocument/2006/relationships/image" Target="../media/image11.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6000" r="-16000"/>
          </a:stretch>
        </a:blipFill>
        <a:effectLst/>
      </p:bgPr>
    </p:bg>
    <p:spTree>
      <p:nvGrpSpPr>
        <p:cNvPr id="1" name=""/>
        <p:cNvGrpSpPr/>
        <p:nvPr/>
      </p:nvGrpSpPr>
      <p:grpSpPr>
        <a:xfrm>
          <a:off x="0" y="0"/>
          <a:ext cx="0" cy="0"/>
          <a:chOff x="0" y="0"/>
          <a:chExt cx="0" cy="0"/>
        </a:xfrm>
      </p:grpSpPr>
      <p:pic>
        <p:nvPicPr>
          <p:cNvPr id="1026" name="Picture 76" descr="bg2"/>
          <p:cNvPicPr>
            <a:picLocks noChangeAspect="1"/>
          </p:cNvPicPr>
          <p:nvPr userDrawn="1"/>
        </p:nvPicPr>
        <p:blipFill>
          <a:blip r:embed="rId14"/>
          <a:stretch>
            <a:fillRect/>
          </a:stretch>
        </p:blipFill>
        <p:spPr>
          <a:xfrm>
            <a:off x="-17462" y="-25400"/>
            <a:ext cx="9178925" cy="6883400"/>
          </a:xfrm>
          <a:prstGeom prst="rect">
            <a:avLst/>
          </a:prstGeom>
          <a:noFill/>
          <a:ln w="9525">
            <a:noFill/>
          </a:ln>
        </p:spPr>
      </p:pic>
      <p:sp>
        <p:nvSpPr>
          <p:cNvPr id="1027" name="Rectangle 31"/>
          <p:cNvSpPr>
            <a:spLocks noGrp="1"/>
          </p:cNvSpPr>
          <p:nvPr>
            <p:ph type="body"/>
          </p:nvPr>
        </p:nvSpPr>
        <p:spPr>
          <a:xfrm>
            <a:off x="468313" y="1125538"/>
            <a:ext cx="8207375" cy="5000625"/>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p:txBody>
      </p:sp>
      <p:sp>
        <p:nvSpPr>
          <p:cNvPr id="1029" name="Rectangle 10"/>
          <p:cNvSpPr>
            <a:spLocks noGrp="1" noChangeArrowheads="1"/>
          </p:cNvSpPr>
          <p:nvPr>
            <p:ph type="sldNum" sz="quarter" idx="4"/>
          </p:nvPr>
        </p:nvSpPr>
        <p:spPr bwMode="auto">
          <a:xfrm>
            <a:off x="7235825" y="6524625"/>
            <a:ext cx="1439863"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b="1"/>
            </a:lvl1pPr>
          </a:lstStyle>
          <a:p>
            <a:pPr lvl="0" fontAlgn="base"/>
            <a:r>
              <a:rPr lang="de-DE" altLang="en-US" strike="noStrike" noProof="1">
                <a:latin typeface="Arial" panose="020B0604020202020204" pitchFamily="34" charset="0"/>
                <a:ea typeface="华文细黑" panose="02010600040101010101" pitchFamily="2" charset="-122"/>
                <a:cs typeface="+mn-cs"/>
              </a:rPr>
              <a:t>Page </a:t>
            </a:r>
            <a:r>
              <a:rPr lang="de-DE" altLang="en-US" sz="1000" b="1" strike="noStrike" noProof="1">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t>‹#›</a:t>
            </a:fld>
            <a:endParaRPr lang="zh-CN" altLang="en-US" sz="1000" b="1" strike="noStrike" noProof="1">
              <a:latin typeface="Arial" panose="020B0604020202020204" pitchFamily="34" charset="0"/>
              <a:ea typeface="华文细黑" panose="02010600040101010101" pitchFamily="2" charset="-122"/>
            </a:endParaRPr>
          </a:p>
        </p:txBody>
      </p:sp>
      <p:sp>
        <p:nvSpPr>
          <p:cNvPr id="2" name="Rectangle 27"/>
          <p:cNvSpPr>
            <a:spLocks noGrp="1"/>
          </p:cNvSpPr>
          <p:nvPr>
            <p:ph type="title"/>
          </p:nvPr>
        </p:nvSpPr>
        <p:spPr>
          <a:xfrm>
            <a:off x="468313" y="315913"/>
            <a:ext cx="5832475" cy="592137"/>
          </a:xfrm>
          <a:prstGeom prst="rect">
            <a:avLst/>
          </a:prstGeom>
          <a:noFill/>
          <a:ln w="9525">
            <a:noFill/>
          </a:ln>
        </p:spPr>
        <p:txBody>
          <a:bodyPr anchor="ctr"/>
          <a:lstStyle/>
          <a:p>
            <a:pPr lvl="0"/>
            <a:r>
              <a:rPr lang="zh-CN" altLang="en-US" dirty="0"/>
              <a:t>单击此处编辑母版标题样式</a:t>
            </a:r>
          </a:p>
        </p:txBody>
      </p:sp>
      <p:pic>
        <p:nvPicPr>
          <p:cNvPr id="29" name="Picture 4" descr="C:\Documents and Settings\Administrator\桌面\新建文件夹\4.png"/>
          <p:cNvPicPr>
            <a:picLocks noChangeAspect="1"/>
          </p:cNvPicPr>
          <p:nvPr userDrawn="1"/>
        </p:nvPicPr>
        <p:blipFill>
          <a:blip r:embed="rId15"/>
          <a:stretch>
            <a:fillRect/>
          </a:stretch>
        </p:blipFill>
        <p:spPr>
          <a:xfrm rot="4283340">
            <a:off x="6550025" y="-203200"/>
            <a:ext cx="549275" cy="673100"/>
          </a:xfrm>
          <a:prstGeom prst="rect">
            <a:avLst/>
          </a:prstGeom>
          <a:noFill/>
          <a:ln w="9525">
            <a:noFill/>
          </a:ln>
        </p:spPr>
      </p:pic>
      <p:pic>
        <p:nvPicPr>
          <p:cNvPr id="30" name="Picture 8" descr="C:\Documents and Settings\Administrator\桌面\新建文件夹\8.png"/>
          <p:cNvPicPr>
            <a:picLocks noChangeAspect="1"/>
          </p:cNvPicPr>
          <p:nvPr userDrawn="1"/>
        </p:nvPicPr>
        <p:blipFill>
          <a:blip r:embed="rId16"/>
          <a:stretch>
            <a:fillRect/>
          </a:stretch>
        </p:blipFill>
        <p:spPr>
          <a:xfrm rot="3898383">
            <a:off x="7651750" y="-1038225"/>
            <a:ext cx="1666875" cy="1962150"/>
          </a:xfrm>
          <a:prstGeom prst="rect">
            <a:avLst/>
          </a:prstGeom>
          <a:noFill/>
          <a:ln w="9525">
            <a:noFill/>
          </a:ln>
        </p:spPr>
      </p:pic>
      <p:pic>
        <p:nvPicPr>
          <p:cNvPr id="31" name="Picture 9" descr="C:\Documents and Settings\Administrator\桌面\新建文件夹\1.png"/>
          <p:cNvPicPr>
            <a:picLocks noChangeAspect="1"/>
          </p:cNvPicPr>
          <p:nvPr userDrawn="1"/>
        </p:nvPicPr>
        <p:blipFill>
          <a:blip r:embed="rId17"/>
          <a:stretch>
            <a:fillRect/>
          </a:stretch>
        </p:blipFill>
        <p:spPr>
          <a:xfrm rot="8062913">
            <a:off x="6748463" y="-901700"/>
            <a:ext cx="1341437" cy="496888"/>
          </a:xfrm>
          <a:prstGeom prst="rect">
            <a:avLst/>
          </a:prstGeom>
          <a:noFill/>
          <a:ln w="9525">
            <a:noFill/>
          </a:ln>
        </p:spPr>
      </p:pic>
      <p:pic>
        <p:nvPicPr>
          <p:cNvPr id="32" name="Picture 7" descr="C:\Documents and Settings\Administrator\桌面\新建文件夹\7.png"/>
          <p:cNvPicPr>
            <a:picLocks noChangeAspect="1"/>
          </p:cNvPicPr>
          <p:nvPr userDrawn="1"/>
        </p:nvPicPr>
        <p:blipFill>
          <a:blip r:embed="rId18"/>
          <a:stretch>
            <a:fillRect/>
          </a:stretch>
        </p:blipFill>
        <p:spPr>
          <a:xfrm rot="5949818">
            <a:off x="2100263" y="-1660525"/>
            <a:ext cx="962025" cy="771525"/>
          </a:xfrm>
          <a:prstGeom prst="rect">
            <a:avLst/>
          </a:prstGeom>
          <a:noFill/>
          <a:ln w="9525">
            <a:noFill/>
          </a:ln>
        </p:spPr>
      </p:pic>
      <p:pic>
        <p:nvPicPr>
          <p:cNvPr id="33" name="Picture 5" descr="C:\Documents and Settings\Administrator\桌面\新建文件夹\5.png"/>
          <p:cNvPicPr>
            <a:picLocks noChangeAspect="1"/>
          </p:cNvPicPr>
          <p:nvPr userDrawn="1"/>
        </p:nvPicPr>
        <p:blipFill>
          <a:blip r:embed="rId19"/>
          <a:stretch>
            <a:fillRect/>
          </a:stretch>
        </p:blipFill>
        <p:spPr>
          <a:xfrm rot="6262581">
            <a:off x="7775575" y="279400"/>
            <a:ext cx="1647825" cy="1177925"/>
          </a:xfrm>
          <a:prstGeom prst="rect">
            <a:avLst/>
          </a:prstGeom>
          <a:noFill/>
          <a:ln w="9525">
            <a:noFill/>
          </a:ln>
        </p:spPr>
      </p:pic>
      <p:pic>
        <p:nvPicPr>
          <p:cNvPr id="34" name="Picture 6" descr="C:\Documents and Settings\Administrator\桌面\新建文件夹\6.png"/>
          <p:cNvPicPr>
            <a:picLocks noChangeAspect="1"/>
          </p:cNvPicPr>
          <p:nvPr userDrawn="1"/>
        </p:nvPicPr>
        <p:blipFill>
          <a:blip r:embed="rId20"/>
          <a:stretch>
            <a:fillRect/>
          </a:stretch>
        </p:blipFill>
        <p:spPr>
          <a:xfrm rot="2450715">
            <a:off x="6931025" y="-244475"/>
            <a:ext cx="1036638" cy="1217613"/>
          </a:xfrm>
          <a:prstGeom prst="rect">
            <a:avLst/>
          </a:prstGeom>
          <a:noFill/>
          <a:ln w="9525">
            <a:noFill/>
          </a:ln>
        </p:spPr>
      </p:pic>
      <p:grpSp>
        <p:nvGrpSpPr>
          <p:cNvPr id="3" name="组合 59"/>
          <p:cNvGrpSpPr/>
          <p:nvPr userDrawn="1"/>
        </p:nvGrpSpPr>
        <p:grpSpPr>
          <a:xfrm rot="3334186">
            <a:off x="7991475" y="1160463"/>
            <a:ext cx="1079500" cy="863600"/>
            <a:chOff x="1763688" y="188640"/>
            <a:chExt cx="1080120" cy="864096"/>
          </a:xfrm>
        </p:grpSpPr>
        <p:pic>
          <p:nvPicPr>
            <p:cNvPr id="1037" name="Picture 2" descr="C:\Documents and Settings\Administrator\桌面\新建文件夹\2.png"/>
            <p:cNvPicPr>
              <a:picLocks noChangeAspect="1"/>
            </p:cNvPicPr>
            <p:nvPr/>
          </p:nvPicPr>
          <p:blipFill>
            <a:blip r:embed="rId21"/>
            <a:stretch>
              <a:fillRect/>
            </a:stretch>
          </p:blipFill>
          <p:spPr>
            <a:xfrm rot="10800000">
              <a:off x="2373592" y="216512"/>
              <a:ext cx="470216" cy="828268"/>
            </a:xfrm>
            <a:prstGeom prst="rect">
              <a:avLst/>
            </a:prstGeom>
            <a:noFill/>
            <a:ln w="9525">
              <a:noFill/>
            </a:ln>
          </p:spPr>
        </p:pic>
        <p:sp>
          <p:nvSpPr>
            <p:cNvPr id="1038" name="矩形 61"/>
            <p:cNvSpPr/>
            <p:nvPr/>
          </p:nvSpPr>
          <p:spPr>
            <a:xfrm>
              <a:off x="1763688" y="188640"/>
              <a:ext cx="576593" cy="864096"/>
            </a:xfrm>
            <a:prstGeom prst="rect">
              <a:avLst/>
            </a:prstGeom>
            <a:noFill/>
            <a:ln w="25400">
              <a:noFill/>
            </a:ln>
          </p:spPr>
          <p:txBody>
            <a:bodyPr rot="10800000" vert="eaVert" anchor="ctr"/>
            <a:lstStyle/>
            <a:p>
              <a:pPr lvl="0" indent="0" algn="ctr"/>
              <a:endParaRPr lang="zh-CN" altLang="en-US" dirty="0">
                <a:solidFill>
                  <a:srgbClr val="FFFFFF"/>
                </a:solidFill>
                <a:latin typeface="Arial" panose="020B0604020202020204" pitchFamily="34" charset="0"/>
                <a:ea typeface="华文细黑" panose="02010600040101010101" pitchFamily="2" charset="-122"/>
              </a:endParaRPr>
            </a:p>
          </p:txBody>
        </p:sp>
      </p:grpSp>
      <p:pic>
        <p:nvPicPr>
          <p:cNvPr id="59" name="Picture 32" descr="C:\Documents and Settings\Administrator\桌面\新建文件夹\3.png"/>
          <p:cNvPicPr>
            <a:picLocks noChangeAspect="1"/>
          </p:cNvPicPr>
          <p:nvPr userDrawn="1"/>
        </p:nvPicPr>
        <p:blipFill>
          <a:blip r:embed="rId22"/>
          <a:srcRect l="42029" t="21194" r="34782" b="57610"/>
          <a:stretch>
            <a:fillRect/>
          </a:stretch>
        </p:blipFill>
        <p:spPr>
          <a:xfrm rot="-4589366">
            <a:off x="7377113" y="258763"/>
            <a:ext cx="1152525" cy="1006475"/>
          </a:xfrm>
          <a:prstGeom prst="rect">
            <a:avLst/>
          </a:prstGeom>
          <a:noFill/>
          <a:ln w="9525">
            <a:noFill/>
          </a:ln>
        </p:spPr>
      </p:pic>
      <p:pic>
        <p:nvPicPr>
          <p:cNvPr id="4" name="Picture 4" descr="C:\Documents and Settings\Administrator\桌面\新建文件夹\4.png"/>
          <p:cNvPicPr>
            <a:picLocks noChangeAspect="1"/>
          </p:cNvPicPr>
          <p:nvPr userDrawn="1"/>
        </p:nvPicPr>
        <p:blipFill>
          <a:blip r:embed="rId15"/>
          <a:stretch>
            <a:fillRect/>
          </a:stretch>
        </p:blipFill>
        <p:spPr>
          <a:xfrm rot="-2427965">
            <a:off x="4067175" y="-673100"/>
            <a:ext cx="547688" cy="673100"/>
          </a:xfrm>
          <a:prstGeom prst="rect">
            <a:avLst/>
          </a:prstGeom>
          <a:noFill/>
          <a:ln w="9525">
            <a:noFill/>
          </a:ln>
        </p:spPr>
      </p:pic>
      <p:grpSp>
        <p:nvGrpSpPr>
          <p:cNvPr id="5" name="组合 59"/>
          <p:cNvGrpSpPr/>
          <p:nvPr userDrawn="1"/>
        </p:nvGrpSpPr>
        <p:grpSpPr>
          <a:xfrm>
            <a:off x="3419475" y="-1611312"/>
            <a:ext cx="1079500" cy="863600"/>
            <a:chOff x="1763688" y="188640"/>
            <a:chExt cx="1080120" cy="864096"/>
          </a:xfrm>
        </p:grpSpPr>
        <p:pic>
          <p:nvPicPr>
            <p:cNvPr id="1042" name="Picture 2" descr="C:\Documents and Settings\Administrator\桌面\新建文件夹\2.png"/>
            <p:cNvPicPr>
              <a:picLocks noChangeAspect="1"/>
            </p:cNvPicPr>
            <p:nvPr/>
          </p:nvPicPr>
          <p:blipFill>
            <a:blip r:embed="rId21"/>
            <a:stretch>
              <a:fillRect/>
            </a:stretch>
          </p:blipFill>
          <p:spPr>
            <a:xfrm rot="10800000">
              <a:off x="2373592" y="216512"/>
              <a:ext cx="470216" cy="828268"/>
            </a:xfrm>
            <a:prstGeom prst="rect">
              <a:avLst/>
            </a:prstGeom>
            <a:noFill/>
            <a:ln w="9525">
              <a:noFill/>
            </a:ln>
          </p:spPr>
        </p:pic>
        <p:sp>
          <p:nvSpPr>
            <p:cNvPr id="62" name="矩形 61"/>
            <p:cNvSpPr/>
            <p:nvPr/>
          </p:nvSpPr>
          <p:spPr>
            <a:xfrm>
              <a:off x="1763688" y="188640"/>
              <a:ext cx="57659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pic>
        <p:nvPicPr>
          <p:cNvPr id="6" name="Picture 6" descr="C:\Documents and Settings\Administrator\桌面\新建文件夹\6.png"/>
          <p:cNvPicPr>
            <a:picLocks noChangeAspect="1"/>
          </p:cNvPicPr>
          <p:nvPr userDrawn="1"/>
        </p:nvPicPr>
        <p:blipFill>
          <a:blip r:embed="rId20"/>
          <a:stretch>
            <a:fillRect/>
          </a:stretch>
        </p:blipFill>
        <p:spPr>
          <a:xfrm>
            <a:off x="468313" y="-1539875"/>
            <a:ext cx="1036637" cy="1217613"/>
          </a:xfrm>
          <a:prstGeom prst="rect">
            <a:avLst/>
          </a:prstGeom>
          <a:noFill/>
          <a:ln w="9525">
            <a:noFill/>
          </a:ln>
        </p:spPr>
      </p:pic>
      <p:pic>
        <p:nvPicPr>
          <p:cNvPr id="7" name="Picture 4" descr="C:\Documents and Settings\Administrator\桌面\新建文件夹\4.png"/>
          <p:cNvPicPr>
            <a:picLocks noChangeAspect="1"/>
          </p:cNvPicPr>
          <p:nvPr userDrawn="1"/>
        </p:nvPicPr>
        <p:blipFill>
          <a:blip r:embed="rId15"/>
          <a:stretch>
            <a:fillRect/>
          </a:stretch>
        </p:blipFill>
        <p:spPr>
          <a:xfrm rot="3501558">
            <a:off x="69850" y="538163"/>
            <a:ext cx="547688" cy="673100"/>
          </a:xfrm>
          <a:prstGeom prst="rect">
            <a:avLst/>
          </a:prstGeom>
          <a:noFill/>
          <a:ln w="9525">
            <a:noFill/>
          </a:ln>
        </p:spPr>
      </p:pic>
      <p:pic>
        <p:nvPicPr>
          <p:cNvPr id="8" name="Picture 6" descr="C:\Documents and Settings\Administrator\桌面\新建文件夹\6.png"/>
          <p:cNvPicPr>
            <a:picLocks noChangeAspect="1"/>
          </p:cNvPicPr>
          <p:nvPr userDrawn="1"/>
        </p:nvPicPr>
        <p:blipFill>
          <a:blip r:embed="rId20"/>
          <a:stretch>
            <a:fillRect/>
          </a:stretch>
        </p:blipFill>
        <p:spPr>
          <a:xfrm rot="6353049">
            <a:off x="-519112" y="-1127125"/>
            <a:ext cx="1036637" cy="1217613"/>
          </a:xfrm>
          <a:prstGeom prst="rect">
            <a:avLst/>
          </a:prstGeom>
          <a:noFill/>
          <a:ln w="9525">
            <a:noFill/>
          </a:ln>
        </p:spPr>
      </p:pic>
      <p:pic>
        <p:nvPicPr>
          <p:cNvPr id="9" name="Picture 5" descr="C:\Documents and Settings\Administrator\桌面\新建文件夹\5.png"/>
          <p:cNvPicPr>
            <a:picLocks noChangeAspect="1"/>
          </p:cNvPicPr>
          <p:nvPr userDrawn="1"/>
        </p:nvPicPr>
        <p:blipFill>
          <a:blip r:embed="rId19"/>
          <a:stretch>
            <a:fillRect/>
          </a:stretch>
        </p:blipFill>
        <p:spPr>
          <a:xfrm rot="3484845">
            <a:off x="808038" y="-1412875"/>
            <a:ext cx="1647825" cy="1177925"/>
          </a:xfrm>
          <a:prstGeom prst="rect">
            <a:avLst/>
          </a:prstGeom>
          <a:noFill/>
          <a:ln w="9525">
            <a:noFill/>
          </a:ln>
        </p:spPr>
      </p:pic>
      <p:pic>
        <p:nvPicPr>
          <p:cNvPr id="54" name="Picture 26" descr="C:\Documents and Settings\Administrator\桌面\新建文件夹\20.png"/>
          <p:cNvPicPr>
            <a:picLocks noChangeAspect="1"/>
          </p:cNvPicPr>
          <p:nvPr userDrawn="1"/>
        </p:nvPicPr>
        <p:blipFill>
          <a:blip r:embed="rId23"/>
          <a:stretch>
            <a:fillRect/>
          </a:stretch>
        </p:blipFill>
        <p:spPr>
          <a:xfrm rot="-3436703">
            <a:off x="-1582737" y="-1671637"/>
            <a:ext cx="3492500" cy="33432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p:val>
                                            <p:fltVal val="0.5"/>
                                          </p:val>
                                        </p:tav>
                                        <p:tav tm="100000">
                                          <p:val>
                                            <p:strVal val="#ppt_x"/>
                                          </p:val>
                                        </p:tav>
                                      </p:tavLst>
                                    </p:anim>
                                    <p:anim calcmode="lin" valueType="num">
                                      <p:cBhvr>
                                        <p:cTn id="10" dur="1000" fill="hold"/>
                                        <p:tgtEl>
                                          <p:spTgt spid="3"/>
                                        </p:tgtEl>
                                        <p:attrNameLst>
                                          <p:attrName>ppt_y</p:attrName>
                                        </p:attrNameLst>
                                      </p:cBhvr>
                                      <p:tavLst>
                                        <p:tav tm="0">
                                          <p:val>
                                            <p:fltVal val="0.5"/>
                                          </p:val>
                                        </p:tav>
                                        <p:tav tm="100000">
                                          <p:val>
                                            <p:strVal val="#ppt_y"/>
                                          </p:val>
                                        </p:tav>
                                      </p:tavLst>
                                    </p:anim>
                                  </p:childTnLst>
                                </p:cTn>
                              </p:par>
                              <p:par>
                                <p:cTn id="11" presetID="10" presetClass="entr" presetSubtype="0"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8" presetClass="emph" presetSubtype="0" accel="50000" decel="50000" fill="hold" nodeType="withEffect">
                                  <p:stCondLst>
                                    <p:cond delay="0"/>
                                  </p:stCondLst>
                                  <p:childTnLst>
                                    <p:animRot by="21600000">
                                      <p:cBhvr>
                                        <p:cTn id="15" dur="1000" fill="hold"/>
                                        <p:tgtEl>
                                          <p:spTgt spid="3"/>
                                        </p:tgtEl>
                                        <p:attrNameLst>
                                          <p:attrName>r</p:attrName>
                                        </p:attrNameLst>
                                      </p:cBhvr>
                                    </p:animRot>
                                  </p:childTnLst>
                                </p:cTn>
                              </p:par>
                              <p:par>
                                <p:cTn id="16" presetID="23" presetClass="entr" presetSubtype="528" fill="hold" nodeType="withEffect">
                                  <p:stCondLst>
                                    <p:cond delay="10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10" presetClass="entr" presetSubtype="0" fill="hold" nodeType="withEffect">
                                  <p:stCondLst>
                                    <p:cond delay="6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8" presetClass="emph" presetSubtype="0" fill="hold" nodeType="withEffect">
                                  <p:stCondLst>
                                    <p:cond delay="100"/>
                                  </p:stCondLst>
                                  <p:childTnLst>
                                    <p:animRot by="21600000">
                                      <p:cBhvr>
                                        <p:cTn id="26" dur="1000" fill="hold"/>
                                        <p:tgtEl>
                                          <p:spTgt spid="29"/>
                                        </p:tgtEl>
                                        <p:attrNameLst>
                                          <p:attrName>r</p:attrName>
                                        </p:attrNameLst>
                                      </p:cBhvr>
                                    </p:animRot>
                                  </p:childTnLst>
                                </p:cTn>
                              </p:par>
                              <p:par>
                                <p:cTn id="27" presetID="23" presetClass="entr" presetSubtype="528" fill="hold" nodeType="withEffect">
                                  <p:stCondLst>
                                    <p:cond delay="200"/>
                                  </p:stCondLst>
                                  <p:childTnLst>
                                    <p:set>
                                      <p:cBhvr>
                                        <p:cTn id="28" dur="1" fill="hold">
                                          <p:stCondLst>
                                            <p:cond delay="0"/>
                                          </p:stCondLst>
                                        </p:cTn>
                                        <p:tgtEl>
                                          <p:spTgt spid="30"/>
                                        </p:tgtEl>
                                        <p:attrNameLst>
                                          <p:attrName>style.visibility</p:attrName>
                                        </p:attrNameLst>
                                      </p:cBhvr>
                                      <p:to>
                                        <p:strVal val="visible"/>
                                      </p:to>
                                    </p:set>
                                    <p:anim calcmode="lin" valueType="num">
                                      <p:cBhvr>
                                        <p:cTn id="29" dur="1000" fill="hold"/>
                                        <p:tgtEl>
                                          <p:spTgt spid="30"/>
                                        </p:tgtEl>
                                        <p:attrNameLst>
                                          <p:attrName>ppt_w</p:attrName>
                                        </p:attrNameLst>
                                      </p:cBhvr>
                                      <p:tavLst>
                                        <p:tav tm="0">
                                          <p:val>
                                            <p:fltVal val="0"/>
                                          </p:val>
                                        </p:tav>
                                        <p:tav tm="100000">
                                          <p:val>
                                            <p:strVal val="#ppt_w"/>
                                          </p:val>
                                        </p:tav>
                                      </p:tavLst>
                                    </p:anim>
                                    <p:anim calcmode="lin" valueType="num">
                                      <p:cBhvr>
                                        <p:cTn id="30" dur="1000" fill="hold"/>
                                        <p:tgtEl>
                                          <p:spTgt spid="30"/>
                                        </p:tgtEl>
                                        <p:attrNameLst>
                                          <p:attrName>ppt_h</p:attrName>
                                        </p:attrNameLst>
                                      </p:cBhvr>
                                      <p:tavLst>
                                        <p:tav tm="0">
                                          <p:val>
                                            <p:fltVal val="0"/>
                                          </p:val>
                                        </p:tav>
                                        <p:tav tm="100000">
                                          <p:val>
                                            <p:strVal val="#ppt_h"/>
                                          </p:val>
                                        </p:tav>
                                      </p:tavLst>
                                    </p:anim>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par>
                                <p:cTn id="33" presetID="10" presetClass="entr" presetSubtype="0" fill="hold" nodeType="withEffect">
                                  <p:stCondLst>
                                    <p:cond delay="70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8" presetClass="emph" presetSubtype="0" fill="hold" nodeType="withEffect">
                                  <p:stCondLst>
                                    <p:cond delay="200"/>
                                  </p:stCondLst>
                                  <p:childTnLst>
                                    <p:animRot by="21600000">
                                      <p:cBhvr>
                                        <p:cTn id="37" dur="1000" fill="hold"/>
                                        <p:tgtEl>
                                          <p:spTgt spid="30"/>
                                        </p:tgtEl>
                                        <p:attrNameLst>
                                          <p:attrName>r</p:attrName>
                                        </p:attrNameLst>
                                      </p:cBhvr>
                                    </p:animRot>
                                  </p:childTnLst>
                                </p:cTn>
                              </p:par>
                              <p:par>
                                <p:cTn id="38" presetID="23" presetClass="entr" presetSubtype="528" fill="hold" nodeType="withEffect">
                                  <p:stCondLst>
                                    <p:cond delay="300"/>
                                  </p:stCondLst>
                                  <p:childTnLst>
                                    <p:set>
                                      <p:cBhvr>
                                        <p:cTn id="39" dur="1" fill="hold">
                                          <p:stCondLst>
                                            <p:cond delay="0"/>
                                          </p:stCondLst>
                                        </p:cTn>
                                        <p:tgtEl>
                                          <p:spTgt spid="31"/>
                                        </p:tgtEl>
                                        <p:attrNameLst>
                                          <p:attrName>style.visibility</p:attrName>
                                        </p:attrNameLst>
                                      </p:cBhvr>
                                      <p:to>
                                        <p:strVal val="visible"/>
                                      </p:to>
                                    </p:set>
                                    <p:anim calcmode="lin" valueType="num">
                                      <p:cBhvr>
                                        <p:cTn id="40" dur="1000" fill="hold"/>
                                        <p:tgtEl>
                                          <p:spTgt spid="31"/>
                                        </p:tgtEl>
                                        <p:attrNameLst>
                                          <p:attrName>ppt_w</p:attrName>
                                        </p:attrNameLst>
                                      </p:cBhvr>
                                      <p:tavLst>
                                        <p:tav tm="0">
                                          <p:val>
                                            <p:fltVal val="0"/>
                                          </p:val>
                                        </p:tav>
                                        <p:tav tm="100000">
                                          <p:val>
                                            <p:strVal val="#ppt_w"/>
                                          </p:val>
                                        </p:tav>
                                      </p:tavLst>
                                    </p:anim>
                                    <p:anim calcmode="lin" valueType="num">
                                      <p:cBhvr>
                                        <p:cTn id="41" dur="1000" fill="hold"/>
                                        <p:tgtEl>
                                          <p:spTgt spid="31"/>
                                        </p:tgtEl>
                                        <p:attrNameLst>
                                          <p:attrName>ppt_h</p:attrName>
                                        </p:attrNameLst>
                                      </p:cBhvr>
                                      <p:tavLst>
                                        <p:tav tm="0">
                                          <p:val>
                                            <p:fltVal val="0"/>
                                          </p:val>
                                        </p:tav>
                                        <p:tav tm="100000">
                                          <p:val>
                                            <p:strVal val="#ppt_h"/>
                                          </p:val>
                                        </p:tav>
                                      </p:tavLst>
                                    </p:anim>
                                    <p:anim calcmode="lin" valueType="num">
                                      <p:cBhvr>
                                        <p:cTn id="42" dur="1000" fill="hold"/>
                                        <p:tgtEl>
                                          <p:spTgt spid="31"/>
                                        </p:tgtEl>
                                        <p:attrNameLst>
                                          <p:attrName>ppt_x</p:attrName>
                                        </p:attrNameLst>
                                      </p:cBhvr>
                                      <p:tavLst>
                                        <p:tav tm="0">
                                          <p:val>
                                            <p:fltVal val="0.5"/>
                                          </p:val>
                                        </p:tav>
                                        <p:tav tm="100000">
                                          <p:val>
                                            <p:strVal val="#ppt_x"/>
                                          </p:val>
                                        </p:tav>
                                      </p:tavLst>
                                    </p:anim>
                                    <p:anim calcmode="lin" valueType="num">
                                      <p:cBhvr>
                                        <p:cTn id="43" dur="1000" fill="hold"/>
                                        <p:tgtEl>
                                          <p:spTgt spid="31"/>
                                        </p:tgtEl>
                                        <p:attrNameLst>
                                          <p:attrName>ppt_y</p:attrName>
                                        </p:attrNameLst>
                                      </p:cBhvr>
                                      <p:tavLst>
                                        <p:tav tm="0">
                                          <p:val>
                                            <p:fltVal val="0.5"/>
                                          </p:val>
                                        </p:tav>
                                        <p:tav tm="100000">
                                          <p:val>
                                            <p:strVal val="#ppt_y"/>
                                          </p:val>
                                        </p:tav>
                                      </p:tavLst>
                                    </p:anim>
                                  </p:childTnLst>
                                </p:cTn>
                              </p:par>
                              <p:par>
                                <p:cTn id="44" presetID="10" presetClass="entr" presetSubtype="0" fill="hold" nodeType="withEffect">
                                  <p:stCondLst>
                                    <p:cond delay="80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8" presetClass="emph" presetSubtype="0" fill="hold" nodeType="withEffect">
                                  <p:stCondLst>
                                    <p:cond delay="300"/>
                                  </p:stCondLst>
                                  <p:childTnLst>
                                    <p:animRot by="21600000">
                                      <p:cBhvr>
                                        <p:cTn id="48" dur="1000" fill="hold"/>
                                        <p:tgtEl>
                                          <p:spTgt spid="31"/>
                                        </p:tgtEl>
                                        <p:attrNameLst>
                                          <p:attrName>r</p:attrName>
                                        </p:attrNameLst>
                                      </p:cBhvr>
                                    </p:animRot>
                                  </p:childTnLst>
                                </p:cTn>
                              </p:par>
                              <p:par>
                                <p:cTn id="49" presetID="23" presetClass="entr" presetSubtype="528" fill="hold" nodeType="withEffect">
                                  <p:stCondLst>
                                    <p:cond delay="400"/>
                                  </p:stCondLst>
                                  <p:childTnLst>
                                    <p:set>
                                      <p:cBhvr>
                                        <p:cTn id="50" dur="1" fill="hold">
                                          <p:stCondLst>
                                            <p:cond delay="0"/>
                                          </p:stCondLst>
                                        </p:cTn>
                                        <p:tgtEl>
                                          <p:spTgt spid="32"/>
                                        </p:tgtEl>
                                        <p:attrNameLst>
                                          <p:attrName>style.visibility</p:attrName>
                                        </p:attrNameLst>
                                      </p:cBhvr>
                                      <p:to>
                                        <p:strVal val="visible"/>
                                      </p:to>
                                    </p:set>
                                    <p:anim calcmode="lin" valueType="num">
                                      <p:cBhvr>
                                        <p:cTn id="51" dur="1000" fill="hold"/>
                                        <p:tgtEl>
                                          <p:spTgt spid="32"/>
                                        </p:tgtEl>
                                        <p:attrNameLst>
                                          <p:attrName>ppt_w</p:attrName>
                                        </p:attrNameLst>
                                      </p:cBhvr>
                                      <p:tavLst>
                                        <p:tav tm="0">
                                          <p:val>
                                            <p:fltVal val="0"/>
                                          </p:val>
                                        </p:tav>
                                        <p:tav tm="100000">
                                          <p:val>
                                            <p:strVal val="#ppt_w"/>
                                          </p:val>
                                        </p:tav>
                                      </p:tavLst>
                                    </p:anim>
                                    <p:anim calcmode="lin" valueType="num">
                                      <p:cBhvr>
                                        <p:cTn id="52" dur="1000" fill="hold"/>
                                        <p:tgtEl>
                                          <p:spTgt spid="32"/>
                                        </p:tgtEl>
                                        <p:attrNameLst>
                                          <p:attrName>ppt_h</p:attrName>
                                        </p:attrNameLst>
                                      </p:cBhvr>
                                      <p:tavLst>
                                        <p:tav tm="0">
                                          <p:val>
                                            <p:fltVal val="0"/>
                                          </p:val>
                                        </p:tav>
                                        <p:tav tm="100000">
                                          <p:val>
                                            <p:strVal val="#ppt_h"/>
                                          </p:val>
                                        </p:tav>
                                      </p:tavLst>
                                    </p:anim>
                                    <p:anim calcmode="lin" valueType="num">
                                      <p:cBhvr>
                                        <p:cTn id="53" dur="1000" fill="hold"/>
                                        <p:tgtEl>
                                          <p:spTgt spid="32"/>
                                        </p:tgtEl>
                                        <p:attrNameLst>
                                          <p:attrName>ppt_x</p:attrName>
                                        </p:attrNameLst>
                                      </p:cBhvr>
                                      <p:tavLst>
                                        <p:tav tm="0">
                                          <p:val>
                                            <p:fltVal val="0.5"/>
                                          </p:val>
                                        </p:tav>
                                        <p:tav tm="100000">
                                          <p:val>
                                            <p:strVal val="#ppt_x"/>
                                          </p:val>
                                        </p:tav>
                                      </p:tavLst>
                                    </p:anim>
                                    <p:anim calcmode="lin" valueType="num">
                                      <p:cBhvr>
                                        <p:cTn id="54" dur="1000" fill="hold"/>
                                        <p:tgtEl>
                                          <p:spTgt spid="32"/>
                                        </p:tgtEl>
                                        <p:attrNameLst>
                                          <p:attrName>ppt_y</p:attrName>
                                        </p:attrNameLst>
                                      </p:cBhvr>
                                      <p:tavLst>
                                        <p:tav tm="0">
                                          <p:val>
                                            <p:fltVal val="0.5"/>
                                          </p:val>
                                        </p:tav>
                                        <p:tav tm="100000">
                                          <p:val>
                                            <p:strVal val="#ppt_y"/>
                                          </p:val>
                                        </p:tav>
                                      </p:tavLst>
                                    </p:anim>
                                  </p:childTnLst>
                                </p:cTn>
                              </p:par>
                              <p:par>
                                <p:cTn id="55" presetID="10" presetClass="entr" presetSubtype="0" fill="hold" nodeType="withEffect">
                                  <p:stCondLst>
                                    <p:cond delay="90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8" presetClass="emph" presetSubtype="0" fill="hold" nodeType="withEffect">
                                  <p:stCondLst>
                                    <p:cond delay="400"/>
                                  </p:stCondLst>
                                  <p:childTnLst>
                                    <p:animRot by="21600000">
                                      <p:cBhvr>
                                        <p:cTn id="59" dur="1000" fill="hold"/>
                                        <p:tgtEl>
                                          <p:spTgt spid="32"/>
                                        </p:tgtEl>
                                        <p:attrNameLst>
                                          <p:attrName>r</p:attrName>
                                        </p:attrNameLst>
                                      </p:cBhvr>
                                    </p:animRot>
                                  </p:childTnLst>
                                </p:cTn>
                              </p:par>
                              <p:par>
                                <p:cTn id="60" presetID="23" presetClass="entr" presetSubtype="528" fill="hold" nodeType="withEffect">
                                  <p:stCondLst>
                                    <p:cond delay="500"/>
                                  </p:stCondLst>
                                  <p:childTnLst>
                                    <p:set>
                                      <p:cBhvr>
                                        <p:cTn id="61" dur="1" fill="hold">
                                          <p:stCondLst>
                                            <p:cond delay="0"/>
                                          </p:stCondLst>
                                        </p:cTn>
                                        <p:tgtEl>
                                          <p:spTgt spid="33"/>
                                        </p:tgtEl>
                                        <p:attrNameLst>
                                          <p:attrName>style.visibility</p:attrName>
                                        </p:attrNameLst>
                                      </p:cBhvr>
                                      <p:to>
                                        <p:strVal val="visible"/>
                                      </p:to>
                                    </p:set>
                                    <p:anim calcmode="lin" valueType="num">
                                      <p:cBhvr>
                                        <p:cTn id="62" dur="1000" fill="hold"/>
                                        <p:tgtEl>
                                          <p:spTgt spid="33"/>
                                        </p:tgtEl>
                                        <p:attrNameLst>
                                          <p:attrName>ppt_w</p:attrName>
                                        </p:attrNameLst>
                                      </p:cBhvr>
                                      <p:tavLst>
                                        <p:tav tm="0">
                                          <p:val>
                                            <p:fltVal val="0"/>
                                          </p:val>
                                        </p:tav>
                                        <p:tav tm="100000">
                                          <p:val>
                                            <p:strVal val="#ppt_w"/>
                                          </p:val>
                                        </p:tav>
                                      </p:tavLst>
                                    </p:anim>
                                    <p:anim calcmode="lin" valueType="num">
                                      <p:cBhvr>
                                        <p:cTn id="63" dur="1000" fill="hold"/>
                                        <p:tgtEl>
                                          <p:spTgt spid="33"/>
                                        </p:tgtEl>
                                        <p:attrNameLst>
                                          <p:attrName>ppt_h</p:attrName>
                                        </p:attrNameLst>
                                      </p:cBhvr>
                                      <p:tavLst>
                                        <p:tav tm="0">
                                          <p:val>
                                            <p:fltVal val="0"/>
                                          </p:val>
                                        </p:tav>
                                        <p:tav tm="100000">
                                          <p:val>
                                            <p:strVal val="#ppt_h"/>
                                          </p:val>
                                        </p:tav>
                                      </p:tavLst>
                                    </p:anim>
                                    <p:anim calcmode="lin" valueType="num">
                                      <p:cBhvr>
                                        <p:cTn id="64" dur="1000" fill="hold"/>
                                        <p:tgtEl>
                                          <p:spTgt spid="33"/>
                                        </p:tgtEl>
                                        <p:attrNameLst>
                                          <p:attrName>ppt_x</p:attrName>
                                        </p:attrNameLst>
                                      </p:cBhvr>
                                      <p:tavLst>
                                        <p:tav tm="0">
                                          <p:val>
                                            <p:fltVal val="0.5"/>
                                          </p:val>
                                        </p:tav>
                                        <p:tav tm="100000">
                                          <p:val>
                                            <p:strVal val="#ppt_x"/>
                                          </p:val>
                                        </p:tav>
                                      </p:tavLst>
                                    </p:anim>
                                    <p:anim calcmode="lin" valueType="num">
                                      <p:cBhvr>
                                        <p:cTn id="65" dur="1000" fill="hold"/>
                                        <p:tgtEl>
                                          <p:spTgt spid="33"/>
                                        </p:tgtEl>
                                        <p:attrNameLst>
                                          <p:attrName>ppt_y</p:attrName>
                                        </p:attrNameLst>
                                      </p:cBhvr>
                                      <p:tavLst>
                                        <p:tav tm="0">
                                          <p:val>
                                            <p:fltVal val="0.5"/>
                                          </p:val>
                                        </p:tav>
                                        <p:tav tm="100000">
                                          <p:val>
                                            <p:strVal val="#ppt_y"/>
                                          </p:val>
                                        </p:tav>
                                      </p:tavLst>
                                    </p:anim>
                                  </p:childTnLst>
                                </p:cTn>
                              </p:par>
                              <p:par>
                                <p:cTn id="66" presetID="10" presetClass="entr" presetSubtype="0" fill="hold" nodeType="withEffect">
                                  <p:stCondLst>
                                    <p:cond delay="100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8" presetClass="emph" presetSubtype="0" fill="hold" nodeType="withEffect">
                                  <p:stCondLst>
                                    <p:cond delay="500"/>
                                  </p:stCondLst>
                                  <p:childTnLst>
                                    <p:animRot by="21600000">
                                      <p:cBhvr>
                                        <p:cTn id="70" dur="1000" fill="hold"/>
                                        <p:tgtEl>
                                          <p:spTgt spid="33"/>
                                        </p:tgtEl>
                                        <p:attrNameLst>
                                          <p:attrName>r</p:attrName>
                                        </p:attrNameLst>
                                      </p:cBhvr>
                                    </p:animRot>
                                  </p:childTnLst>
                                </p:cTn>
                              </p:par>
                              <p:par>
                                <p:cTn id="71" presetID="23" presetClass="entr" presetSubtype="528" fill="hold" nodeType="withEffect">
                                  <p:stCondLst>
                                    <p:cond delay="600"/>
                                  </p:stCondLst>
                                  <p:childTnLst>
                                    <p:set>
                                      <p:cBhvr>
                                        <p:cTn id="72" dur="1" fill="hold">
                                          <p:stCondLst>
                                            <p:cond delay="0"/>
                                          </p:stCondLst>
                                        </p:cTn>
                                        <p:tgtEl>
                                          <p:spTgt spid="34"/>
                                        </p:tgtEl>
                                        <p:attrNameLst>
                                          <p:attrName>style.visibility</p:attrName>
                                        </p:attrNameLst>
                                      </p:cBhvr>
                                      <p:to>
                                        <p:strVal val="visible"/>
                                      </p:to>
                                    </p:set>
                                    <p:anim calcmode="lin" valueType="num">
                                      <p:cBhvr>
                                        <p:cTn id="73" dur="1000" fill="hold"/>
                                        <p:tgtEl>
                                          <p:spTgt spid="34"/>
                                        </p:tgtEl>
                                        <p:attrNameLst>
                                          <p:attrName>ppt_w</p:attrName>
                                        </p:attrNameLst>
                                      </p:cBhvr>
                                      <p:tavLst>
                                        <p:tav tm="0">
                                          <p:val>
                                            <p:fltVal val="0"/>
                                          </p:val>
                                        </p:tav>
                                        <p:tav tm="100000">
                                          <p:val>
                                            <p:strVal val="#ppt_w"/>
                                          </p:val>
                                        </p:tav>
                                      </p:tavLst>
                                    </p:anim>
                                    <p:anim calcmode="lin" valueType="num">
                                      <p:cBhvr>
                                        <p:cTn id="74" dur="1000" fill="hold"/>
                                        <p:tgtEl>
                                          <p:spTgt spid="34"/>
                                        </p:tgtEl>
                                        <p:attrNameLst>
                                          <p:attrName>ppt_h</p:attrName>
                                        </p:attrNameLst>
                                      </p:cBhvr>
                                      <p:tavLst>
                                        <p:tav tm="0">
                                          <p:val>
                                            <p:fltVal val="0"/>
                                          </p:val>
                                        </p:tav>
                                        <p:tav tm="100000">
                                          <p:val>
                                            <p:strVal val="#ppt_h"/>
                                          </p:val>
                                        </p:tav>
                                      </p:tavLst>
                                    </p:anim>
                                    <p:anim calcmode="lin" valueType="num">
                                      <p:cBhvr>
                                        <p:cTn id="75" dur="1000" fill="hold"/>
                                        <p:tgtEl>
                                          <p:spTgt spid="34"/>
                                        </p:tgtEl>
                                        <p:attrNameLst>
                                          <p:attrName>ppt_x</p:attrName>
                                        </p:attrNameLst>
                                      </p:cBhvr>
                                      <p:tavLst>
                                        <p:tav tm="0">
                                          <p:val>
                                            <p:fltVal val="0.5"/>
                                          </p:val>
                                        </p:tav>
                                        <p:tav tm="100000">
                                          <p:val>
                                            <p:strVal val="#ppt_x"/>
                                          </p:val>
                                        </p:tav>
                                      </p:tavLst>
                                    </p:anim>
                                    <p:anim calcmode="lin" valueType="num">
                                      <p:cBhvr>
                                        <p:cTn id="76" dur="1000" fill="hold"/>
                                        <p:tgtEl>
                                          <p:spTgt spid="34"/>
                                        </p:tgtEl>
                                        <p:attrNameLst>
                                          <p:attrName>ppt_y</p:attrName>
                                        </p:attrNameLst>
                                      </p:cBhvr>
                                      <p:tavLst>
                                        <p:tav tm="0">
                                          <p:val>
                                            <p:fltVal val="0.5"/>
                                          </p:val>
                                        </p:tav>
                                        <p:tav tm="100000">
                                          <p:val>
                                            <p:strVal val="#ppt_y"/>
                                          </p:val>
                                        </p:tav>
                                      </p:tavLst>
                                    </p:anim>
                                  </p:childTnLst>
                                </p:cTn>
                              </p:par>
                              <p:par>
                                <p:cTn id="77" presetID="10" presetClass="entr" presetSubtype="0" fill="hold" nodeType="withEffect">
                                  <p:stCondLst>
                                    <p:cond delay="110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8" presetClass="emph" presetSubtype="0" fill="hold" nodeType="withEffect">
                                  <p:stCondLst>
                                    <p:cond delay="600"/>
                                  </p:stCondLst>
                                  <p:childTnLst>
                                    <p:animRot by="21600000">
                                      <p:cBhvr>
                                        <p:cTn id="81" dur="1000" fill="hold"/>
                                        <p:tgtEl>
                                          <p:spTgt spid="34"/>
                                        </p:tgtEl>
                                        <p:attrNameLst>
                                          <p:attrName>r</p:attrName>
                                        </p:attrNameLst>
                                      </p:cBhvr>
                                    </p:animRot>
                                  </p:childTnLst>
                                </p:cTn>
                              </p:par>
                              <p:par>
                                <p:cTn id="82" presetID="23" presetClass="entr" presetSubtype="528" fill="hold" nodeType="withEffect">
                                  <p:stCondLst>
                                    <p:cond delay="80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 calcmode="lin" valueType="num">
                                      <p:cBhvr>
                                        <p:cTn id="86" dur="1000" fill="hold"/>
                                        <p:tgtEl>
                                          <p:spTgt spid="59"/>
                                        </p:tgtEl>
                                        <p:attrNameLst>
                                          <p:attrName>ppt_x</p:attrName>
                                        </p:attrNameLst>
                                      </p:cBhvr>
                                      <p:tavLst>
                                        <p:tav tm="0">
                                          <p:val>
                                            <p:fltVal val="0.5"/>
                                          </p:val>
                                        </p:tav>
                                        <p:tav tm="100000">
                                          <p:val>
                                            <p:strVal val="#ppt_x"/>
                                          </p:val>
                                        </p:tav>
                                      </p:tavLst>
                                    </p:anim>
                                    <p:anim calcmode="lin" valueType="num">
                                      <p:cBhvr>
                                        <p:cTn id="87" dur="1000" fill="hold"/>
                                        <p:tgtEl>
                                          <p:spTgt spid="59"/>
                                        </p:tgtEl>
                                        <p:attrNameLst>
                                          <p:attrName>ppt_y</p:attrName>
                                        </p:attrNameLst>
                                      </p:cBhvr>
                                      <p:tavLst>
                                        <p:tav tm="0">
                                          <p:val>
                                            <p:fltVal val="0.5"/>
                                          </p:val>
                                        </p:tav>
                                        <p:tav tm="100000">
                                          <p:val>
                                            <p:strVal val="#ppt_y"/>
                                          </p:val>
                                        </p:tav>
                                      </p:tavLst>
                                    </p:anim>
                                  </p:childTnLst>
                                </p:cTn>
                              </p:par>
                              <p:par>
                                <p:cTn id="88" presetID="10" presetClass="entr" presetSubtype="0" fill="hold" nodeType="withEffect">
                                  <p:stCondLst>
                                    <p:cond delay="80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1000"/>
                                        <p:tgtEl>
                                          <p:spTgt spid="59"/>
                                        </p:tgtEl>
                                      </p:cBhvr>
                                    </p:animEffect>
                                  </p:childTnLst>
                                </p:cTn>
                              </p:par>
                              <p:par>
                                <p:cTn id="91" presetID="8" presetClass="emph" presetSubtype="0" fill="hold" nodeType="withEffect">
                                  <p:stCondLst>
                                    <p:cond delay="800"/>
                                  </p:stCondLst>
                                  <p:childTnLst>
                                    <p:animRot by="21600000">
                                      <p:cBhvr>
                                        <p:cTn id="92" dur="1000" fill="hold"/>
                                        <p:tgtEl>
                                          <p:spTgt spid="59"/>
                                        </p:tgtEl>
                                        <p:attrNameLst>
                                          <p:attrName>r</p:attrName>
                                        </p:attrNameLst>
                                      </p:cBhvr>
                                    </p:animRot>
                                  </p:childTnLst>
                                </p:cTn>
                              </p:par>
                              <p:par>
                                <p:cTn id="93" presetID="23" presetClass="entr" presetSubtype="528" fill="hold" nodeType="withEffect">
                                  <p:stCondLst>
                                    <p:cond delay="100"/>
                                  </p:stCondLst>
                                  <p:childTnLst>
                                    <p:set>
                                      <p:cBhvr>
                                        <p:cTn id="94" dur="1" fill="hold">
                                          <p:stCondLst>
                                            <p:cond delay="0"/>
                                          </p:stCondLst>
                                        </p:cTn>
                                        <p:tgtEl>
                                          <p:spTgt spid="4"/>
                                        </p:tgtEl>
                                        <p:attrNameLst>
                                          <p:attrName>style.visibility</p:attrName>
                                        </p:attrNameLst>
                                      </p:cBhvr>
                                      <p:to>
                                        <p:strVal val="visible"/>
                                      </p:to>
                                    </p:set>
                                    <p:anim calcmode="lin" valueType="num">
                                      <p:cBhvr>
                                        <p:cTn id="95" dur="1000" fill="hold"/>
                                        <p:tgtEl>
                                          <p:spTgt spid="4"/>
                                        </p:tgtEl>
                                        <p:attrNameLst>
                                          <p:attrName>ppt_w</p:attrName>
                                        </p:attrNameLst>
                                      </p:cBhvr>
                                      <p:tavLst>
                                        <p:tav tm="0">
                                          <p:val>
                                            <p:fltVal val="0"/>
                                          </p:val>
                                        </p:tav>
                                        <p:tav tm="100000">
                                          <p:val>
                                            <p:strVal val="#ppt_w"/>
                                          </p:val>
                                        </p:tav>
                                      </p:tavLst>
                                    </p:anim>
                                    <p:anim calcmode="lin" valueType="num">
                                      <p:cBhvr>
                                        <p:cTn id="96" dur="1000" fill="hold"/>
                                        <p:tgtEl>
                                          <p:spTgt spid="4"/>
                                        </p:tgtEl>
                                        <p:attrNameLst>
                                          <p:attrName>ppt_h</p:attrName>
                                        </p:attrNameLst>
                                      </p:cBhvr>
                                      <p:tavLst>
                                        <p:tav tm="0">
                                          <p:val>
                                            <p:fltVal val="0"/>
                                          </p:val>
                                        </p:tav>
                                        <p:tav tm="100000">
                                          <p:val>
                                            <p:strVal val="#ppt_h"/>
                                          </p:val>
                                        </p:tav>
                                      </p:tavLst>
                                    </p:anim>
                                    <p:anim calcmode="lin" valueType="num">
                                      <p:cBhvr>
                                        <p:cTn id="97" dur="1000" fill="hold"/>
                                        <p:tgtEl>
                                          <p:spTgt spid="4"/>
                                        </p:tgtEl>
                                        <p:attrNameLst>
                                          <p:attrName>ppt_x</p:attrName>
                                        </p:attrNameLst>
                                      </p:cBhvr>
                                      <p:tavLst>
                                        <p:tav tm="0">
                                          <p:val>
                                            <p:fltVal val="0.5"/>
                                          </p:val>
                                        </p:tav>
                                        <p:tav tm="100000">
                                          <p:val>
                                            <p:strVal val="#ppt_x"/>
                                          </p:val>
                                        </p:tav>
                                      </p:tavLst>
                                    </p:anim>
                                    <p:anim calcmode="lin" valueType="num">
                                      <p:cBhvr>
                                        <p:cTn id="98" dur="1000" fill="hold"/>
                                        <p:tgtEl>
                                          <p:spTgt spid="4"/>
                                        </p:tgtEl>
                                        <p:attrNameLst>
                                          <p:attrName>ppt_y</p:attrName>
                                        </p:attrNameLst>
                                      </p:cBhvr>
                                      <p:tavLst>
                                        <p:tav tm="0">
                                          <p:val>
                                            <p:fltVal val="0.5"/>
                                          </p:val>
                                        </p:tav>
                                        <p:tav tm="100000">
                                          <p:val>
                                            <p:strVal val="#ppt_y"/>
                                          </p:val>
                                        </p:tav>
                                      </p:tavLst>
                                    </p:anim>
                                  </p:childTnLst>
                                </p:cTn>
                              </p:par>
                              <p:par>
                                <p:cTn id="99" presetID="10" presetClass="entr" presetSubtype="0" fill="hold" nodeType="withEffect">
                                  <p:stCondLst>
                                    <p:cond delay="600"/>
                                  </p:stCondLst>
                                  <p:childTnLst>
                                    <p:set>
                                      <p:cBhvr>
                                        <p:cTn id="100" dur="1" fill="hold">
                                          <p:stCondLst>
                                            <p:cond delay="0"/>
                                          </p:stCondLst>
                                        </p:cTn>
                                        <p:tgtEl>
                                          <p:spTgt spid="4"/>
                                        </p:tgtEl>
                                        <p:attrNameLst>
                                          <p:attrName>style.visibility</p:attrName>
                                        </p:attrNameLst>
                                      </p:cBhvr>
                                      <p:to>
                                        <p:strVal val="visible"/>
                                      </p:to>
                                    </p:set>
                                    <p:animEffect transition="in" filter="fade">
                                      <p:cBhvr>
                                        <p:cTn id="101" dur="500"/>
                                        <p:tgtEl>
                                          <p:spTgt spid="4"/>
                                        </p:tgtEl>
                                      </p:cBhvr>
                                    </p:animEffect>
                                  </p:childTnLst>
                                </p:cTn>
                              </p:par>
                              <p:par>
                                <p:cTn id="102" presetID="8" presetClass="emph" presetSubtype="0" fill="hold" nodeType="withEffect">
                                  <p:stCondLst>
                                    <p:cond delay="100"/>
                                  </p:stCondLst>
                                  <p:childTnLst>
                                    <p:animRot by="21600000">
                                      <p:cBhvr>
                                        <p:cTn id="103" dur="1000" fill="hold"/>
                                        <p:tgtEl>
                                          <p:spTgt spid="4"/>
                                        </p:tgtEl>
                                        <p:attrNameLst>
                                          <p:attrName>r</p:attrName>
                                        </p:attrNameLst>
                                      </p:cBhvr>
                                    </p:animRot>
                                  </p:childTnLst>
                                </p:cTn>
                              </p:par>
                              <p:par>
                                <p:cTn id="104" presetID="23" presetClass="entr" presetSubtype="528" fill="hold" nodeType="withEffect">
                                  <p:stCondLst>
                                    <p:cond delay="0"/>
                                  </p:stCondLst>
                                  <p:childTnLst>
                                    <p:set>
                                      <p:cBhvr>
                                        <p:cTn id="105" dur="1" fill="hold">
                                          <p:stCondLst>
                                            <p:cond delay="0"/>
                                          </p:stCondLst>
                                        </p:cTn>
                                        <p:tgtEl>
                                          <p:spTgt spid="5"/>
                                        </p:tgtEl>
                                        <p:attrNameLst>
                                          <p:attrName>style.visibility</p:attrName>
                                        </p:attrNameLst>
                                      </p:cBhvr>
                                      <p:to>
                                        <p:strVal val="visible"/>
                                      </p:to>
                                    </p:set>
                                    <p:anim calcmode="lin" valueType="num">
                                      <p:cBhvr>
                                        <p:cTn id="106" dur="1000" fill="hold"/>
                                        <p:tgtEl>
                                          <p:spTgt spid="5"/>
                                        </p:tgtEl>
                                        <p:attrNameLst>
                                          <p:attrName>ppt_w</p:attrName>
                                        </p:attrNameLst>
                                      </p:cBhvr>
                                      <p:tavLst>
                                        <p:tav tm="0">
                                          <p:val>
                                            <p:fltVal val="0"/>
                                          </p:val>
                                        </p:tav>
                                        <p:tav tm="100000">
                                          <p:val>
                                            <p:strVal val="#ppt_w"/>
                                          </p:val>
                                        </p:tav>
                                      </p:tavLst>
                                    </p:anim>
                                    <p:anim calcmode="lin" valueType="num">
                                      <p:cBhvr>
                                        <p:cTn id="107" dur="1000" fill="hold"/>
                                        <p:tgtEl>
                                          <p:spTgt spid="5"/>
                                        </p:tgtEl>
                                        <p:attrNameLst>
                                          <p:attrName>ppt_h</p:attrName>
                                        </p:attrNameLst>
                                      </p:cBhvr>
                                      <p:tavLst>
                                        <p:tav tm="0">
                                          <p:val>
                                            <p:fltVal val="0"/>
                                          </p:val>
                                        </p:tav>
                                        <p:tav tm="100000">
                                          <p:val>
                                            <p:strVal val="#ppt_h"/>
                                          </p:val>
                                        </p:tav>
                                      </p:tavLst>
                                    </p:anim>
                                    <p:anim calcmode="lin" valueType="num">
                                      <p:cBhvr>
                                        <p:cTn id="108" dur="1000" fill="hold"/>
                                        <p:tgtEl>
                                          <p:spTgt spid="5"/>
                                        </p:tgtEl>
                                        <p:attrNameLst>
                                          <p:attrName>ppt_x</p:attrName>
                                        </p:attrNameLst>
                                      </p:cBhvr>
                                      <p:tavLst>
                                        <p:tav tm="0">
                                          <p:val>
                                            <p:fltVal val="0.5"/>
                                          </p:val>
                                        </p:tav>
                                        <p:tav tm="100000">
                                          <p:val>
                                            <p:strVal val="#ppt_x"/>
                                          </p:val>
                                        </p:tav>
                                      </p:tavLst>
                                    </p:anim>
                                    <p:anim calcmode="lin" valueType="num">
                                      <p:cBhvr>
                                        <p:cTn id="109" dur="1000" fill="hold"/>
                                        <p:tgtEl>
                                          <p:spTgt spid="5"/>
                                        </p:tgtEl>
                                        <p:attrNameLst>
                                          <p:attrName>ppt_y</p:attrName>
                                        </p:attrNameLst>
                                      </p:cBhvr>
                                      <p:tavLst>
                                        <p:tav tm="0">
                                          <p:val>
                                            <p:fltVal val="0.5"/>
                                          </p:val>
                                        </p:tav>
                                        <p:tav tm="100000">
                                          <p:val>
                                            <p:strVal val="#ppt_y"/>
                                          </p:val>
                                        </p:tav>
                                      </p:tavLst>
                                    </p:anim>
                                  </p:childTnLst>
                                </p:cTn>
                              </p:par>
                              <p:par>
                                <p:cTn id="110" presetID="10" presetClass="entr" presetSubtype="0" fill="hold" nodeType="withEffect">
                                  <p:stCondLst>
                                    <p:cond delay="500"/>
                                  </p:stCondLst>
                                  <p:childTnLst>
                                    <p:set>
                                      <p:cBhvr>
                                        <p:cTn id="111" dur="1" fill="hold">
                                          <p:stCondLst>
                                            <p:cond delay="0"/>
                                          </p:stCondLst>
                                        </p:cTn>
                                        <p:tgtEl>
                                          <p:spTgt spid="5"/>
                                        </p:tgtEl>
                                        <p:attrNameLst>
                                          <p:attrName>style.visibility</p:attrName>
                                        </p:attrNameLst>
                                      </p:cBhvr>
                                      <p:to>
                                        <p:strVal val="visible"/>
                                      </p:to>
                                    </p:set>
                                    <p:animEffect transition="in" filter="fade">
                                      <p:cBhvr>
                                        <p:cTn id="112" dur="500"/>
                                        <p:tgtEl>
                                          <p:spTgt spid="5"/>
                                        </p:tgtEl>
                                      </p:cBhvr>
                                    </p:animEffect>
                                  </p:childTnLst>
                                </p:cTn>
                              </p:par>
                              <p:par>
                                <p:cTn id="113" presetID="8" presetClass="emph" presetSubtype="0" accel="50000" decel="50000" fill="hold" nodeType="withEffect">
                                  <p:stCondLst>
                                    <p:cond delay="0"/>
                                  </p:stCondLst>
                                  <p:childTnLst>
                                    <p:animRot by="21600000">
                                      <p:cBhvr>
                                        <p:cTn id="114" dur="1000" fill="hold"/>
                                        <p:tgtEl>
                                          <p:spTgt spid="5"/>
                                        </p:tgtEl>
                                        <p:attrNameLst>
                                          <p:attrName>r</p:attrName>
                                        </p:attrNameLst>
                                      </p:cBhvr>
                                    </p:animRot>
                                  </p:childTnLst>
                                </p:cTn>
                              </p:par>
                              <p:par>
                                <p:cTn id="115" presetID="23" presetClass="entr" presetSubtype="528" fill="hold" nodeType="withEffect">
                                  <p:stCondLst>
                                    <p:cond delay="600"/>
                                  </p:stCondLst>
                                  <p:childTnLst>
                                    <p:set>
                                      <p:cBhvr>
                                        <p:cTn id="116" dur="1" fill="hold">
                                          <p:stCondLst>
                                            <p:cond delay="0"/>
                                          </p:stCondLst>
                                        </p:cTn>
                                        <p:tgtEl>
                                          <p:spTgt spid="6"/>
                                        </p:tgtEl>
                                        <p:attrNameLst>
                                          <p:attrName>style.visibility</p:attrName>
                                        </p:attrNameLst>
                                      </p:cBhvr>
                                      <p:to>
                                        <p:strVal val="visible"/>
                                      </p:to>
                                    </p:set>
                                    <p:anim calcmode="lin" valueType="num">
                                      <p:cBhvr>
                                        <p:cTn id="117" dur="1000" fill="hold"/>
                                        <p:tgtEl>
                                          <p:spTgt spid="6"/>
                                        </p:tgtEl>
                                        <p:attrNameLst>
                                          <p:attrName>ppt_w</p:attrName>
                                        </p:attrNameLst>
                                      </p:cBhvr>
                                      <p:tavLst>
                                        <p:tav tm="0">
                                          <p:val>
                                            <p:fltVal val="0"/>
                                          </p:val>
                                        </p:tav>
                                        <p:tav tm="100000">
                                          <p:val>
                                            <p:strVal val="#ppt_w"/>
                                          </p:val>
                                        </p:tav>
                                      </p:tavLst>
                                    </p:anim>
                                    <p:anim calcmode="lin" valueType="num">
                                      <p:cBhvr>
                                        <p:cTn id="118" dur="1000" fill="hold"/>
                                        <p:tgtEl>
                                          <p:spTgt spid="6"/>
                                        </p:tgtEl>
                                        <p:attrNameLst>
                                          <p:attrName>ppt_h</p:attrName>
                                        </p:attrNameLst>
                                      </p:cBhvr>
                                      <p:tavLst>
                                        <p:tav tm="0">
                                          <p:val>
                                            <p:fltVal val="0"/>
                                          </p:val>
                                        </p:tav>
                                        <p:tav tm="100000">
                                          <p:val>
                                            <p:strVal val="#ppt_h"/>
                                          </p:val>
                                        </p:tav>
                                      </p:tavLst>
                                    </p:anim>
                                    <p:anim calcmode="lin" valueType="num">
                                      <p:cBhvr>
                                        <p:cTn id="119" dur="1000" fill="hold"/>
                                        <p:tgtEl>
                                          <p:spTgt spid="6"/>
                                        </p:tgtEl>
                                        <p:attrNameLst>
                                          <p:attrName>ppt_x</p:attrName>
                                        </p:attrNameLst>
                                      </p:cBhvr>
                                      <p:tavLst>
                                        <p:tav tm="0">
                                          <p:val>
                                            <p:fltVal val="0.5"/>
                                          </p:val>
                                        </p:tav>
                                        <p:tav tm="100000">
                                          <p:val>
                                            <p:strVal val="#ppt_x"/>
                                          </p:val>
                                        </p:tav>
                                      </p:tavLst>
                                    </p:anim>
                                    <p:anim calcmode="lin" valueType="num">
                                      <p:cBhvr>
                                        <p:cTn id="120" dur="1000" fill="hold"/>
                                        <p:tgtEl>
                                          <p:spTgt spid="6"/>
                                        </p:tgtEl>
                                        <p:attrNameLst>
                                          <p:attrName>ppt_y</p:attrName>
                                        </p:attrNameLst>
                                      </p:cBhvr>
                                      <p:tavLst>
                                        <p:tav tm="0">
                                          <p:val>
                                            <p:fltVal val="0.5"/>
                                          </p:val>
                                        </p:tav>
                                        <p:tav tm="100000">
                                          <p:val>
                                            <p:strVal val="#ppt_y"/>
                                          </p:val>
                                        </p:tav>
                                      </p:tavLst>
                                    </p:anim>
                                  </p:childTnLst>
                                </p:cTn>
                              </p:par>
                              <p:par>
                                <p:cTn id="121" presetID="10" presetClass="entr" presetSubtype="0" fill="hold" nodeType="withEffect">
                                  <p:stCondLst>
                                    <p:cond delay="1100"/>
                                  </p:stCondLst>
                                  <p:childTnLst>
                                    <p:set>
                                      <p:cBhvr>
                                        <p:cTn id="122" dur="1" fill="hold">
                                          <p:stCondLst>
                                            <p:cond delay="0"/>
                                          </p:stCondLst>
                                        </p:cTn>
                                        <p:tgtEl>
                                          <p:spTgt spid="6"/>
                                        </p:tgtEl>
                                        <p:attrNameLst>
                                          <p:attrName>style.visibility</p:attrName>
                                        </p:attrNameLst>
                                      </p:cBhvr>
                                      <p:to>
                                        <p:strVal val="visible"/>
                                      </p:to>
                                    </p:set>
                                    <p:animEffect transition="in" filter="fade">
                                      <p:cBhvr>
                                        <p:cTn id="123" dur="500"/>
                                        <p:tgtEl>
                                          <p:spTgt spid="6"/>
                                        </p:tgtEl>
                                      </p:cBhvr>
                                    </p:animEffect>
                                  </p:childTnLst>
                                </p:cTn>
                              </p:par>
                              <p:par>
                                <p:cTn id="124" presetID="8" presetClass="emph" presetSubtype="0" fill="hold" nodeType="withEffect">
                                  <p:stCondLst>
                                    <p:cond delay="600"/>
                                  </p:stCondLst>
                                  <p:childTnLst>
                                    <p:animRot by="21600000">
                                      <p:cBhvr>
                                        <p:cTn id="125" dur="1000" fill="hold"/>
                                        <p:tgtEl>
                                          <p:spTgt spid="6"/>
                                        </p:tgtEl>
                                        <p:attrNameLst>
                                          <p:attrName>r</p:attrName>
                                        </p:attrNameLst>
                                      </p:cBhvr>
                                    </p:animRot>
                                  </p:childTnLst>
                                </p:cTn>
                              </p:par>
                              <p:par>
                                <p:cTn id="126" presetID="23" presetClass="entr" presetSubtype="528" fill="hold" nodeType="withEffect">
                                  <p:stCondLst>
                                    <p:cond delay="100"/>
                                  </p:stCondLst>
                                  <p:childTnLst>
                                    <p:set>
                                      <p:cBhvr>
                                        <p:cTn id="127" dur="1" fill="hold">
                                          <p:stCondLst>
                                            <p:cond delay="0"/>
                                          </p:stCondLst>
                                        </p:cTn>
                                        <p:tgtEl>
                                          <p:spTgt spid="7"/>
                                        </p:tgtEl>
                                        <p:attrNameLst>
                                          <p:attrName>style.visibility</p:attrName>
                                        </p:attrNameLst>
                                      </p:cBhvr>
                                      <p:to>
                                        <p:strVal val="visible"/>
                                      </p:to>
                                    </p:set>
                                    <p:anim calcmode="lin" valueType="num">
                                      <p:cBhvr>
                                        <p:cTn id="128" dur="1000" fill="hold"/>
                                        <p:tgtEl>
                                          <p:spTgt spid="7"/>
                                        </p:tgtEl>
                                        <p:attrNameLst>
                                          <p:attrName>ppt_w</p:attrName>
                                        </p:attrNameLst>
                                      </p:cBhvr>
                                      <p:tavLst>
                                        <p:tav tm="0">
                                          <p:val>
                                            <p:fltVal val="0"/>
                                          </p:val>
                                        </p:tav>
                                        <p:tav tm="100000">
                                          <p:val>
                                            <p:strVal val="#ppt_w"/>
                                          </p:val>
                                        </p:tav>
                                      </p:tavLst>
                                    </p:anim>
                                    <p:anim calcmode="lin" valueType="num">
                                      <p:cBhvr>
                                        <p:cTn id="129" dur="1000" fill="hold"/>
                                        <p:tgtEl>
                                          <p:spTgt spid="7"/>
                                        </p:tgtEl>
                                        <p:attrNameLst>
                                          <p:attrName>ppt_h</p:attrName>
                                        </p:attrNameLst>
                                      </p:cBhvr>
                                      <p:tavLst>
                                        <p:tav tm="0">
                                          <p:val>
                                            <p:fltVal val="0"/>
                                          </p:val>
                                        </p:tav>
                                        <p:tav tm="100000">
                                          <p:val>
                                            <p:strVal val="#ppt_h"/>
                                          </p:val>
                                        </p:tav>
                                      </p:tavLst>
                                    </p:anim>
                                    <p:anim calcmode="lin" valueType="num">
                                      <p:cBhvr>
                                        <p:cTn id="130" dur="1000" fill="hold"/>
                                        <p:tgtEl>
                                          <p:spTgt spid="7"/>
                                        </p:tgtEl>
                                        <p:attrNameLst>
                                          <p:attrName>ppt_x</p:attrName>
                                        </p:attrNameLst>
                                      </p:cBhvr>
                                      <p:tavLst>
                                        <p:tav tm="0">
                                          <p:val>
                                            <p:fltVal val="0.5"/>
                                          </p:val>
                                        </p:tav>
                                        <p:tav tm="100000">
                                          <p:val>
                                            <p:strVal val="#ppt_x"/>
                                          </p:val>
                                        </p:tav>
                                      </p:tavLst>
                                    </p:anim>
                                    <p:anim calcmode="lin" valueType="num">
                                      <p:cBhvr>
                                        <p:cTn id="131" dur="1000" fill="hold"/>
                                        <p:tgtEl>
                                          <p:spTgt spid="7"/>
                                        </p:tgtEl>
                                        <p:attrNameLst>
                                          <p:attrName>ppt_y</p:attrName>
                                        </p:attrNameLst>
                                      </p:cBhvr>
                                      <p:tavLst>
                                        <p:tav tm="0">
                                          <p:val>
                                            <p:fltVal val="0.5"/>
                                          </p:val>
                                        </p:tav>
                                        <p:tav tm="100000">
                                          <p:val>
                                            <p:strVal val="#ppt_y"/>
                                          </p:val>
                                        </p:tav>
                                      </p:tavLst>
                                    </p:anim>
                                  </p:childTnLst>
                                </p:cTn>
                              </p:par>
                              <p:par>
                                <p:cTn id="132" presetID="10" presetClass="entr" presetSubtype="0" fill="hold" nodeType="withEffect">
                                  <p:stCondLst>
                                    <p:cond delay="600"/>
                                  </p:stCondLst>
                                  <p:childTnLst>
                                    <p:set>
                                      <p:cBhvr>
                                        <p:cTn id="133" dur="1" fill="hold">
                                          <p:stCondLst>
                                            <p:cond delay="0"/>
                                          </p:stCondLst>
                                        </p:cTn>
                                        <p:tgtEl>
                                          <p:spTgt spid="7"/>
                                        </p:tgtEl>
                                        <p:attrNameLst>
                                          <p:attrName>style.visibility</p:attrName>
                                        </p:attrNameLst>
                                      </p:cBhvr>
                                      <p:to>
                                        <p:strVal val="visible"/>
                                      </p:to>
                                    </p:set>
                                    <p:animEffect transition="in" filter="fade">
                                      <p:cBhvr>
                                        <p:cTn id="134" dur="500"/>
                                        <p:tgtEl>
                                          <p:spTgt spid="7"/>
                                        </p:tgtEl>
                                      </p:cBhvr>
                                    </p:animEffect>
                                  </p:childTnLst>
                                </p:cTn>
                              </p:par>
                              <p:par>
                                <p:cTn id="135" presetID="8" presetClass="emph" presetSubtype="0" fill="hold" nodeType="withEffect">
                                  <p:stCondLst>
                                    <p:cond delay="100"/>
                                  </p:stCondLst>
                                  <p:childTnLst>
                                    <p:animRot by="21600000">
                                      <p:cBhvr>
                                        <p:cTn id="136" dur="1000" fill="hold"/>
                                        <p:tgtEl>
                                          <p:spTgt spid="7"/>
                                        </p:tgtEl>
                                        <p:attrNameLst>
                                          <p:attrName>r</p:attrName>
                                        </p:attrNameLst>
                                      </p:cBhvr>
                                    </p:animRot>
                                  </p:childTnLst>
                                </p:cTn>
                              </p:par>
                              <p:par>
                                <p:cTn id="137" presetID="23" presetClass="entr" presetSubtype="528" fill="hold" nodeType="withEffect">
                                  <p:stCondLst>
                                    <p:cond delay="600"/>
                                  </p:stCondLst>
                                  <p:childTnLst>
                                    <p:set>
                                      <p:cBhvr>
                                        <p:cTn id="138" dur="1" fill="hold">
                                          <p:stCondLst>
                                            <p:cond delay="0"/>
                                          </p:stCondLst>
                                        </p:cTn>
                                        <p:tgtEl>
                                          <p:spTgt spid="8"/>
                                        </p:tgtEl>
                                        <p:attrNameLst>
                                          <p:attrName>style.visibility</p:attrName>
                                        </p:attrNameLst>
                                      </p:cBhvr>
                                      <p:to>
                                        <p:strVal val="visible"/>
                                      </p:to>
                                    </p:set>
                                    <p:anim calcmode="lin" valueType="num">
                                      <p:cBhvr>
                                        <p:cTn id="139" dur="1000" fill="hold"/>
                                        <p:tgtEl>
                                          <p:spTgt spid="8"/>
                                        </p:tgtEl>
                                        <p:attrNameLst>
                                          <p:attrName>ppt_w</p:attrName>
                                        </p:attrNameLst>
                                      </p:cBhvr>
                                      <p:tavLst>
                                        <p:tav tm="0">
                                          <p:val>
                                            <p:fltVal val="0"/>
                                          </p:val>
                                        </p:tav>
                                        <p:tav tm="100000">
                                          <p:val>
                                            <p:strVal val="#ppt_w"/>
                                          </p:val>
                                        </p:tav>
                                      </p:tavLst>
                                    </p:anim>
                                    <p:anim calcmode="lin" valueType="num">
                                      <p:cBhvr>
                                        <p:cTn id="140" dur="1000" fill="hold"/>
                                        <p:tgtEl>
                                          <p:spTgt spid="8"/>
                                        </p:tgtEl>
                                        <p:attrNameLst>
                                          <p:attrName>ppt_h</p:attrName>
                                        </p:attrNameLst>
                                      </p:cBhvr>
                                      <p:tavLst>
                                        <p:tav tm="0">
                                          <p:val>
                                            <p:fltVal val="0"/>
                                          </p:val>
                                        </p:tav>
                                        <p:tav tm="100000">
                                          <p:val>
                                            <p:strVal val="#ppt_h"/>
                                          </p:val>
                                        </p:tav>
                                      </p:tavLst>
                                    </p:anim>
                                    <p:anim calcmode="lin" valueType="num">
                                      <p:cBhvr>
                                        <p:cTn id="141" dur="1000" fill="hold"/>
                                        <p:tgtEl>
                                          <p:spTgt spid="8"/>
                                        </p:tgtEl>
                                        <p:attrNameLst>
                                          <p:attrName>ppt_x</p:attrName>
                                        </p:attrNameLst>
                                      </p:cBhvr>
                                      <p:tavLst>
                                        <p:tav tm="0">
                                          <p:val>
                                            <p:fltVal val="0.5"/>
                                          </p:val>
                                        </p:tav>
                                        <p:tav tm="100000">
                                          <p:val>
                                            <p:strVal val="#ppt_x"/>
                                          </p:val>
                                        </p:tav>
                                      </p:tavLst>
                                    </p:anim>
                                    <p:anim calcmode="lin" valueType="num">
                                      <p:cBhvr>
                                        <p:cTn id="142" dur="1000" fill="hold"/>
                                        <p:tgtEl>
                                          <p:spTgt spid="8"/>
                                        </p:tgtEl>
                                        <p:attrNameLst>
                                          <p:attrName>ppt_y</p:attrName>
                                        </p:attrNameLst>
                                      </p:cBhvr>
                                      <p:tavLst>
                                        <p:tav tm="0">
                                          <p:val>
                                            <p:fltVal val="0.5"/>
                                          </p:val>
                                        </p:tav>
                                        <p:tav tm="100000">
                                          <p:val>
                                            <p:strVal val="#ppt_y"/>
                                          </p:val>
                                        </p:tav>
                                      </p:tavLst>
                                    </p:anim>
                                  </p:childTnLst>
                                </p:cTn>
                              </p:par>
                              <p:par>
                                <p:cTn id="143" presetID="10" presetClass="entr" presetSubtype="0" fill="hold" nodeType="withEffect">
                                  <p:stCondLst>
                                    <p:cond delay="1100"/>
                                  </p:stCondLst>
                                  <p:childTnLst>
                                    <p:set>
                                      <p:cBhvr>
                                        <p:cTn id="144" dur="1" fill="hold">
                                          <p:stCondLst>
                                            <p:cond delay="0"/>
                                          </p:stCondLst>
                                        </p:cTn>
                                        <p:tgtEl>
                                          <p:spTgt spid="8"/>
                                        </p:tgtEl>
                                        <p:attrNameLst>
                                          <p:attrName>style.visibility</p:attrName>
                                        </p:attrNameLst>
                                      </p:cBhvr>
                                      <p:to>
                                        <p:strVal val="visible"/>
                                      </p:to>
                                    </p:set>
                                    <p:animEffect transition="in" filter="fade">
                                      <p:cBhvr>
                                        <p:cTn id="145" dur="500"/>
                                        <p:tgtEl>
                                          <p:spTgt spid="8"/>
                                        </p:tgtEl>
                                      </p:cBhvr>
                                    </p:animEffect>
                                  </p:childTnLst>
                                </p:cTn>
                              </p:par>
                              <p:par>
                                <p:cTn id="146" presetID="8" presetClass="emph" presetSubtype="0" fill="hold" nodeType="withEffect">
                                  <p:stCondLst>
                                    <p:cond delay="600"/>
                                  </p:stCondLst>
                                  <p:childTnLst>
                                    <p:animRot by="21600000">
                                      <p:cBhvr>
                                        <p:cTn id="147" dur="1000" fill="hold"/>
                                        <p:tgtEl>
                                          <p:spTgt spid="8"/>
                                        </p:tgtEl>
                                        <p:attrNameLst>
                                          <p:attrName>r</p:attrName>
                                        </p:attrNameLst>
                                      </p:cBhvr>
                                    </p:animRot>
                                  </p:childTnLst>
                                </p:cTn>
                              </p:par>
                              <p:par>
                                <p:cTn id="148" presetID="23" presetClass="entr" presetSubtype="528" fill="hold" nodeType="withEffect">
                                  <p:stCondLst>
                                    <p:cond delay="500"/>
                                  </p:stCondLst>
                                  <p:childTnLst>
                                    <p:set>
                                      <p:cBhvr>
                                        <p:cTn id="149" dur="1" fill="hold">
                                          <p:stCondLst>
                                            <p:cond delay="0"/>
                                          </p:stCondLst>
                                        </p:cTn>
                                        <p:tgtEl>
                                          <p:spTgt spid="9"/>
                                        </p:tgtEl>
                                        <p:attrNameLst>
                                          <p:attrName>style.visibility</p:attrName>
                                        </p:attrNameLst>
                                      </p:cBhvr>
                                      <p:to>
                                        <p:strVal val="visible"/>
                                      </p:to>
                                    </p:set>
                                    <p:anim calcmode="lin" valueType="num">
                                      <p:cBhvr>
                                        <p:cTn id="150" dur="1000" fill="hold"/>
                                        <p:tgtEl>
                                          <p:spTgt spid="9"/>
                                        </p:tgtEl>
                                        <p:attrNameLst>
                                          <p:attrName>ppt_w</p:attrName>
                                        </p:attrNameLst>
                                      </p:cBhvr>
                                      <p:tavLst>
                                        <p:tav tm="0">
                                          <p:val>
                                            <p:fltVal val="0"/>
                                          </p:val>
                                        </p:tav>
                                        <p:tav tm="100000">
                                          <p:val>
                                            <p:strVal val="#ppt_w"/>
                                          </p:val>
                                        </p:tav>
                                      </p:tavLst>
                                    </p:anim>
                                    <p:anim calcmode="lin" valueType="num">
                                      <p:cBhvr>
                                        <p:cTn id="151" dur="1000" fill="hold"/>
                                        <p:tgtEl>
                                          <p:spTgt spid="9"/>
                                        </p:tgtEl>
                                        <p:attrNameLst>
                                          <p:attrName>ppt_h</p:attrName>
                                        </p:attrNameLst>
                                      </p:cBhvr>
                                      <p:tavLst>
                                        <p:tav tm="0">
                                          <p:val>
                                            <p:fltVal val="0"/>
                                          </p:val>
                                        </p:tav>
                                        <p:tav tm="100000">
                                          <p:val>
                                            <p:strVal val="#ppt_h"/>
                                          </p:val>
                                        </p:tav>
                                      </p:tavLst>
                                    </p:anim>
                                    <p:anim calcmode="lin" valueType="num">
                                      <p:cBhvr>
                                        <p:cTn id="152" dur="1000" fill="hold"/>
                                        <p:tgtEl>
                                          <p:spTgt spid="9"/>
                                        </p:tgtEl>
                                        <p:attrNameLst>
                                          <p:attrName>ppt_x</p:attrName>
                                        </p:attrNameLst>
                                      </p:cBhvr>
                                      <p:tavLst>
                                        <p:tav tm="0">
                                          <p:val>
                                            <p:fltVal val="0.5"/>
                                          </p:val>
                                        </p:tav>
                                        <p:tav tm="100000">
                                          <p:val>
                                            <p:strVal val="#ppt_x"/>
                                          </p:val>
                                        </p:tav>
                                      </p:tavLst>
                                    </p:anim>
                                    <p:anim calcmode="lin" valueType="num">
                                      <p:cBhvr>
                                        <p:cTn id="153" dur="1000" fill="hold"/>
                                        <p:tgtEl>
                                          <p:spTgt spid="9"/>
                                        </p:tgtEl>
                                        <p:attrNameLst>
                                          <p:attrName>ppt_y</p:attrName>
                                        </p:attrNameLst>
                                      </p:cBhvr>
                                      <p:tavLst>
                                        <p:tav tm="0">
                                          <p:val>
                                            <p:fltVal val="0.5"/>
                                          </p:val>
                                        </p:tav>
                                        <p:tav tm="100000">
                                          <p:val>
                                            <p:strVal val="#ppt_y"/>
                                          </p:val>
                                        </p:tav>
                                      </p:tavLst>
                                    </p:anim>
                                  </p:childTnLst>
                                </p:cTn>
                              </p:par>
                              <p:par>
                                <p:cTn id="154" presetID="10" presetClass="entr" presetSubtype="0" fill="hold" nodeType="withEffect">
                                  <p:stCondLst>
                                    <p:cond delay="1000"/>
                                  </p:stCondLst>
                                  <p:childTnLst>
                                    <p:set>
                                      <p:cBhvr>
                                        <p:cTn id="155" dur="1" fill="hold">
                                          <p:stCondLst>
                                            <p:cond delay="0"/>
                                          </p:stCondLst>
                                        </p:cTn>
                                        <p:tgtEl>
                                          <p:spTgt spid="9"/>
                                        </p:tgtEl>
                                        <p:attrNameLst>
                                          <p:attrName>style.visibility</p:attrName>
                                        </p:attrNameLst>
                                      </p:cBhvr>
                                      <p:to>
                                        <p:strVal val="visible"/>
                                      </p:to>
                                    </p:set>
                                    <p:animEffect transition="in" filter="fade">
                                      <p:cBhvr>
                                        <p:cTn id="156" dur="500"/>
                                        <p:tgtEl>
                                          <p:spTgt spid="9"/>
                                        </p:tgtEl>
                                      </p:cBhvr>
                                    </p:animEffect>
                                  </p:childTnLst>
                                </p:cTn>
                              </p:par>
                              <p:par>
                                <p:cTn id="157" presetID="8" presetClass="emph" presetSubtype="0" fill="hold" nodeType="withEffect">
                                  <p:stCondLst>
                                    <p:cond delay="500"/>
                                  </p:stCondLst>
                                  <p:childTnLst>
                                    <p:animRot by="21600000">
                                      <p:cBhvr>
                                        <p:cTn id="158" dur="1000" fill="hold"/>
                                        <p:tgtEl>
                                          <p:spTgt spid="9"/>
                                        </p:tgtEl>
                                        <p:attrNameLst>
                                          <p:attrName>r</p:attrName>
                                        </p:attrNameLst>
                                      </p:cBhvr>
                                    </p:animRot>
                                  </p:childTnLst>
                                </p:cTn>
                              </p:par>
                              <p:par>
                                <p:cTn id="159" presetID="23" presetClass="entr" presetSubtype="528" fill="hold" nodeType="withEffect">
                                  <p:stCondLst>
                                    <p:cond delay="500"/>
                                  </p:stCondLst>
                                  <p:childTnLst>
                                    <p:set>
                                      <p:cBhvr>
                                        <p:cTn id="160" dur="1" fill="hold">
                                          <p:stCondLst>
                                            <p:cond delay="0"/>
                                          </p:stCondLst>
                                        </p:cTn>
                                        <p:tgtEl>
                                          <p:spTgt spid="54"/>
                                        </p:tgtEl>
                                        <p:attrNameLst>
                                          <p:attrName>style.visibility</p:attrName>
                                        </p:attrNameLst>
                                      </p:cBhvr>
                                      <p:to>
                                        <p:strVal val="visible"/>
                                      </p:to>
                                    </p:set>
                                    <p:anim calcmode="lin" valueType="num">
                                      <p:cBhvr>
                                        <p:cTn id="161" dur="1000" fill="hold"/>
                                        <p:tgtEl>
                                          <p:spTgt spid="54"/>
                                        </p:tgtEl>
                                        <p:attrNameLst>
                                          <p:attrName>ppt_w</p:attrName>
                                        </p:attrNameLst>
                                      </p:cBhvr>
                                      <p:tavLst>
                                        <p:tav tm="0">
                                          <p:val>
                                            <p:fltVal val="0"/>
                                          </p:val>
                                        </p:tav>
                                        <p:tav tm="100000">
                                          <p:val>
                                            <p:strVal val="#ppt_w"/>
                                          </p:val>
                                        </p:tav>
                                      </p:tavLst>
                                    </p:anim>
                                    <p:anim calcmode="lin" valueType="num">
                                      <p:cBhvr>
                                        <p:cTn id="162" dur="1000" fill="hold"/>
                                        <p:tgtEl>
                                          <p:spTgt spid="54"/>
                                        </p:tgtEl>
                                        <p:attrNameLst>
                                          <p:attrName>ppt_h</p:attrName>
                                        </p:attrNameLst>
                                      </p:cBhvr>
                                      <p:tavLst>
                                        <p:tav tm="0">
                                          <p:val>
                                            <p:fltVal val="0"/>
                                          </p:val>
                                        </p:tav>
                                        <p:tav tm="100000">
                                          <p:val>
                                            <p:strVal val="#ppt_h"/>
                                          </p:val>
                                        </p:tav>
                                      </p:tavLst>
                                    </p:anim>
                                    <p:anim calcmode="lin" valueType="num">
                                      <p:cBhvr>
                                        <p:cTn id="163" dur="1000" fill="hold"/>
                                        <p:tgtEl>
                                          <p:spTgt spid="54"/>
                                        </p:tgtEl>
                                        <p:attrNameLst>
                                          <p:attrName>ppt_x</p:attrName>
                                        </p:attrNameLst>
                                      </p:cBhvr>
                                      <p:tavLst>
                                        <p:tav tm="0">
                                          <p:val>
                                            <p:fltVal val="0.5"/>
                                          </p:val>
                                        </p:tav>
                                        <p:tav tm="100000">
                                          <p:val>
                                            <p:strVal val="#ppt_x"/>
                                          </p:val>
                                        </p:tav>
                                      </p:tavLst>
                                    </p:anim>
                                    <p:anim calcmode="lin" valueType="num">
                                      <p:cBhvr>
                                        <p:cTn id="164" dur="1000" fill="hold"/>
                                        <p:tgtEl>
                                          <p:spTgt spid="54"/>
                                        </p:tgtEl>
                                        <p:attrNameLst>
                                          <p:attrName>ppt_y</p:attrName>
                                        </p:attrNameLst>
                                      </p:cBhvr>
                                      <p:tavLst>
                                        <p:tav tm="0">
                                          <p:val>
                                            <p:fltVal val="0.5"/>
                                          </p:val>
                                        </p:tav>
                                        <p:tav tm="100000">
                                          <p:val>
                                            <p:strVal val="#ppt_y"/>
                                          </p:val>
                                        </p:tav>
                                      </p:tavLst>
                                    </p:anim>
                                  </p:childTnLst>
                                </p:cTn>
                              </p:par>
                              <p:par>
                                <p:cTn id="165" presetID="10" presetClass="entr" presetSubtype="0" fill="hold" nodeType="withEffect">
                                  <p:stCondLst>
                                    <p:cond delay="500"/>
                                  </p:stCondLst>
                                  <p:childTnLst>
                                    <p:set>
                                      <p:cBhvr>
                                        <p:cTn id="166" dur="1" fill="hold">
                                          <p:stCondLst>
                                            <p:cond delay="0"/>
                                          </p:stCondLst>
                                        </p:cTn>
                                        <p:tgtEl>
                                          <p:spTgt spid="54"/>
                                        </p:tgtEl>
                                        <p:attrNameLst>
                                          <p:attrName>style.visibility</p:attrName>
                                        </p:attrNameLst>
                                      </p:cBhvr>
                                      <p:to>
                                        <p:strVal val="visible"/>
                                      </p:to>
                                    </p:set>
                                    <p:animEffect transition="in" filter="fade">
                                      <p:cBhvr>
                                        <p:cTn id="167" dur="1000"/>
                                        <p:tgtEl>
                                          <p:spTgt spid="54"/>
                                        </p:tgtEl>
                                      </p:cBhvr>
                                    </p:animEffect>
                                  </p:childTnLst>
                                </p:cTn>
                              </p:par>
                              <p:par>
                                <p:cTn id="168" presetID="8" presetClass="emph" presetSubtype="0" fill="hold" nodeType="withEffect">
                                  <p:stCondLst>
                                    <p:cond delay="500"/>
                                  </p:stCondLst>
                                  <p:childTnLst>
                                    <p:animRot by="21600000">
                                      <p:cBhvr>
                                        <p:cTn id="169" dur="1000" fill="hold"/>
                                        <p:tgtEl>
                                          <p:spTgt spid="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panose="020B0604020202020204" pitchFamily="34" charset="0"/>
          <a:ea typeface="华文细黑" panose="02010600040101010101" pitchFamily="2" charset="-122"/>
        </a:defRPr>
      </a:lvl2pPr>
      <a:lvl3pPr algn="l" rtl="0" eaLnBrk="0" fontAlgn="base" hangingPunct="0">
        <a:spcBef>
          <a:spcPct val="0"/>
        </a:spcBef>
        <a:spcAft>
          <a:spcPct val="0"/>
        </a:spcAft>
        <a:defRPr sz="2400">
          <a:solidFill>
            <a:schemeClr val="tx1"/>
          </a:solidFill>
          <a:latin typeface="Arial" panose="020B0604020202020204" pitchFamily="34" charset="0"/>
          <a:ea typeface="华文细黑" panose="02010600040101010101" pitchFamily="2" charset="-122"/>
        </a:defRPr>
      </a:lvl3pPr>
      <a:lvl4pPr algn="l" rtl="0" eaLnBrk="0" fontAlgn="base" hangingPunct="0">
        <a:spcBef>
          <a:spcPct val="0"/>
        </a:spcBef>
        <a:spcAft>
          <a:spcPct val="0"/>
        </a:spcAft>
        <a:defRPr sz="2400">
          <a:solidFill>
            <a:schemeClr val="tx1"/>
          </a:solidFill>
          <a:latin typeface="Arial" panose="020B0604020202020204" pitchFamily="34" charset="0"/>
          <a:ea typeface="华文细黑" panose="02010600040101010101" pitchFamily="2" charset="-122"/>
        </a:defRPr>
      </a:lvl4pPr>
      <a:lvl5pPr algn="l" rtl="0" eaLnBrk="0" fontAlgn="base" hangingPunct="0">
        <a:spcBef>
          <a:spcPct val="0"/>
        </a:spcBef>
        <a:spcAft>
          <a:spcPct val="0"/>
        </a:spcAft>
        <a:defRPr sz="2400">
          <a:solidFill>
            <a:schemeClr val="tx1"/>
          </a:solidFill>
          <a:latin typeface="Arial" panose="020B0604020202020204" pitchFamily="34" charset="0"/>
          <a:ea typeface="华文细黑" panose="02010600040101010101" pitchFamily="2" charset="-122"/>
        </a:defRPr>
      </a:lvl5pPr>
      <a:lvl6pPr marL="457200" algn="l" rtl="0" eaLnBrk="0" fontAlgn="base" hangingPunct="0">
        <a:spcBef>
          <a:spcPct val="0"/>
        </a:spcBef>
        <a:spcAft>
          <a:spcPct val="0"/>
        </a:spcAft>
        <a:defRPr sz="2400">
          <a:solidFill>
            <a:schemeClr val="tx1"/>
          </a:solidFill>
          <a:latin typeface="Arial" panose="020B0604020202020204" pitchFamily="34" charset="0"/>
          <a:ea typeface="华文细黑" panose="02010600040101010101" pitchFamily="2" charset="-122"/>
        </a:defRPr>
      </a:lvl6pPr>
      <a:lvl7pPr marL="914400" algn="l" rtl="0" eaLnBrk="0" fontAlgn="base" hangingPunct="0">
        <a:spcBef>
          <a:spcPct val="0"/>
        </a:spcBef>
        <a:spcAft>
          <a:spcPct val="0"/>
        </a:spcAft>
        <a:defRPr sz="2400">
          <a:solidFill>
            <a:schemeClr val="tx1"/>
          </a:solidFill>
          <a:latin typeface="Arial" panose="020B0604020202020204" pitchFamily="34" charset="0"/>
          <a:ea typeface="华文细黑" panose="02010600040101010101" pitchFamily="2" charset="-122"/>
        </a:defRPr>
      </a:lvl7pPr>
      <a:lvl8pPr marL="1371600" algn="l" rtl="0" eaLnBrk="0" fontAlgn="base" hangingPunct="0">
        <a:spcBef>
          <a:spcPct val="0"/>
        </a:spcBef>
        <a:spcAft>
          <a:spcPct val="0"/>
        </a:spcAft>
        <a:defRPr sz="2400">
          <a:solidFill>
            <a:schemeClr val="tx1"/>
          </a:solidFill>
          <a:latin typeface="Arial" panose="020B0604020202020204" pitchFamily="34" charset="0"/>
          <a:ea typeface="华文细黑" panose="02010600040101010101" pitchFamily="2" charset="-122"/>
        </a:defRPr>
      </a:lvl8pPr>
      <a:lvl9pPr marL="1828800" algn="l" rtl="0" eaLnBrk="0" fontAlgn="base" hangingPunct="0">
        <a:spcBef>
          <a:spcPct val="0"/>
        </a:spcBef>
        <a:spcAft>
          <a:spcPct val="0"/>
        </a:spcAft>
        <a:defRPr sz="2400">
          <a:solidFill>
            <a:schemeClr val="tx1"/>
          </a:solidFill>
          <a:latin typeface="Arial" panose="020B0604020202020204" pitchFamily="34" charset="0"/>
          <a:ea typeface="华文细黑" panose="02010600040101010101" pitchFamily="2" charset="-122"/>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n"/>
        <a:defRPr>
          <a:solidFill>
            <a:schemeClr val="tx1"/>
          </a:solidFill>
          <a:latin typeface="+mn-lt"/>
          <a:ea typeface="+mn-ea"/>
        </a:defRPr>
      </a:lvl2pPr>
      <a:lvl3pPr marL="1143000" indent="-228600" algn="l" rtl="0" eaLnBrk="0" fontAlgn="base" hangingPunct="0">
        <a:spcBef>
          <a:spcPct val="20000"/>
        </a:spcBef>
        <a:spcAft>
          <a:spcPct val="0"/>
        </a:spcAft>
        <a:buClr>
          <a:schemeClr val="accent2"/>
        </a:buClr>
        <a:buFont typeface="Wingdings" panose="05000000000000000000" pitchFamily="2" charset="2"/>
        <a:buChar char="n"/>
        <a:defRPr sz="16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Wingdings" panose="05000000000000000000" pitchFamily="2" charset="2"/>
        <a:buChar char="n"/>
        <a:defRPr sz="14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eaLnBrk="0" fontAlgn="base" hangingPunct="0">
        <a:spcBef>
          <a:spcPct val="20000"/>
        </a:spcBef>
        <a:spcAft>
          <a:spcPct val="0"/>
        </a:spcAft>
        <a:buChar char="»"/>
        <a:defRPr>
          <a:solidFill>
            <a:schemeClr val="tx1"/>
          </a:solidFill>
          <a:latin typeface="+mn-lt"/>
          <a:ea typeface="+mn-ea"/>
        </a:defRPr>
      </a:lvl6pPr>
      <a:lvl7pPr marL="2971800" indent="-228600" algn="l" rtl="0" eaLnBrk="0" fontAlgn="base" hangingPunct="0">
        <a:spcBef>
          <a:spcPct val="20000"/>
        </a:spcBef>
        <a:spcAft>
          <a:spcPct val="0"/>
        </a:spcAft>
        <a:buChar char="»"/>
        <a:defRPr>
          <a:solidFill>
            <a:schemeClr val="tx1"/>
          </a:solidFill>
          <a:latin typeface="+mn-lt"/>
          <a:ea typeface="+mn-ea"/>
        </a:defRPr>
      </a:lvl7pPr>
      <a:lvl8pPr marL="3429000" indent="-228600" algn="l" rtl="0" eaLnBrk="0" fontAlgn="base" hangingPunct="0">
        <a:spcBef>
          <a:spcPct val="20000"/>
        </a:spcBef>
        <a:spcAft>
          <a:spcPct val="0"/>
        </a:spcAft>
        <a:buChar char="»"/>
        <a:defRPr>
          <a:solidFill>
            <a:schemeClr val="tx1"/>
          </a:solidFill>
          <a:latin typeface="+mn-lt"/>
          <a:ea typeface="+mn-ea"/>
        </a:defRPr>
      </a:lvl8pPr>
      <a:lvl9pPr marL="3886200" indent="-228600" algn="l" rtl="0" eaLnBrk="0" fontAlgn="base" hangingPunct="0">
        <a:spcBef>
          <a:spcPct val="20000"/>
        </a:spcBef>
        <a:spcAft>
          <a:spcPct val="0"/>
        </a:spcAft>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15.wmf"/><Relationship Id="rId2" Type="http://schemas.openxmlformats.org/officeDocument/2006/relationships/tags" Target="../tags/tag2.xml"/><Relationship Id="rId1" Type="http://schemas.openxmlformats.org/officeDocument/2006/relationships/control" Target="../activeX/activeX1.xml"/><Relationship Id="rId6" Type="http://schemas.openxmlformats.org/officeDocument/2006/relationships/image" Target="../media/image14.wmf"/><Relationship Id="rId5" Type="http://schemas.openxmlformats.org/officeDocument/2006/relationships/slideLayout" Target="../slideLayouts/slideLayout2.xml"/><Relationship Id="rId4"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4.xml"/><Relationship Id="rId7" Type="http://schemas.openxmlformats.org/officeDocument/2006/relationships/slide" Target="slide9.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5.xml"/><Relationship Id="rId4" Type="http://schemas.openxmlformats.org/officeDocument/2006/relationships/slide" Target="slide6.xml"/><Relationship Id="rId9"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p:cNvSpPr>
          <p:nvPr>
            <p:ph type="ctrTitle"/>
          </p:nvPr>
        </p:nvSpPr>
        <p:spPr>
          <a:xfrm>
            <a:off x="433388" y="1687513"/>
            <a:ext cx="7415212" cy="1079500"/>
          </a:xfrm>
          <a:prstGeom prst="rect">
            <a:avLst/>
          </a:prstGeom>
          <a:noFill/>
          <a:ln w="9525">
            <a:noFill/>
          </a:ln>
        </p:spPr>
        <p:txBody>
          <a:bodyPr anchor="ctr"/>
          <a:lstStyle>
            <a:lvl1pPr lvl="0">
              <a:defRPr/>
            </a:lvl1pPr>
          </a:lstStyle>
          <a:p>
            <a:pPr lvl="0" algn="ctr" eaLnBrk="1" hangingPunct="1"/>
            <a:r>
              <a:rPr lang="zh-CN" altLang="zh-CN" sz="6000" dirty="0">
                <a:ea typeface="华文隶书" panose="02010800040101010101" pitchFamily="2" charset="-122"/>
              </a:rPr>
              <a:t>噪声的危害和控制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0722"/>
                                        </p:tgtEl>
                                        <p:attrNameLst>
                                          <p:attrName>style.visibility</p:attrName>
                                        </p:attrNameLst>
                                      </p:cBhvr>
                                      <p:to>
                                        <p:strVal val="visible"/>
                                      </p:to>
                                    </p:set>
                                    <p:anim by="(-#ppt_w*2)" calcmode="lin" valueType="num">
                                      <p:cBhvr rctx="PPT">
                                        <p:cTn id="7" dur="500" autoRev="1" fill="hold">
                                          <p:stCondLst>
                                            <p:cond delay="0"/>
                                          </p:stCondLst>
                                        </p:cTn>
                                        <p:tgtEl>
                                          <p:spTgt spid="30722"/>
                                        </p:tgtEl>
                                        <p:attrNameLst>
                                          <p:attrName>ppt_w</p:attrName>
                                        </p:attrNameLst>
                                      </p:cBhvr>
                                    </p:anim>
                                    <p:anim by="(#ppt_w*0.50)" calcmode="lin" valueType="num">
                                      <p:cBhvr>
                                        <p:cTn id="8" dur="500" decel="50000" autoRev="1" fill="hold">
                                          <p:stCondLst>
                                            <p:cond delay="0"/>
                                          </p:stCondLst>
                                        </p:cTn>
                                        <p:tgtEl>
                                          <p:spTgt spid="30722"/>
                                        </p:tgtEl>
                                        <p:attrNameLst>
                                          <p:attrName>ppt_x</p:attrName>
                                        </p:attrNameLst>
                                      </p:cBhvr>
                                    </p:anim>
                                    <p:anim from="(-#ppt_h/2)" to="(#ppt_y)" calcmode="lin" valueType="num">
                                      <p:cBhvr>
                                        <p:cTn id="9" dur="1000" fill="hold">
                                          <p:stCondLst>
                                            <p:cond delay="0"/>
                                          </p:stCondLst>
                                        </p:cTn>
                                        <p:tgtEl>
                                          <p:spTgt spid="30722"/>
                                        </p:tgtEl>
                                        <p:attrNameLst>
                                          <p:attrName>ppt_y</p:attrName>
                                        </p:attrNameLst>
                                      </p:cBhvr>
                                    </p:anim>
                                    <p:animRot by="21600000">
                                      <p:cBhvr>
                                        <p:cTn id="10" dur="1000" fill="hold">
                                          <p:stCondLst>
                                            <p:cond delay="0"/>
                                          </p:stCondLst>
                                        </p:cTn>
                                        <p:tgtEl>
                                          <p:spTgt spid="307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직사각형 17"/>
          <p:cNvSpPr/>
          <p:nvPr/>
        </p:nvSpPr>
        <p:spPr>
          <a:xfrm>
            <a:off x="2222500" y="4527550"/>
            <a:ext cx="1222375" cy="777875"/>
          </a:xfrm>
          <a:prstGeom prst="rect">
            <a:avLst/>
          </a:prstGeom>
          <a:solidFill>
            <a:srgbClr val="FF9BA2"/>
          </a:solidFill>
          <a:ln w="9525">
            <a:noFill/>
          </a:ln>
        </p:spPr>
        <p:txBody>
          <a:bodyPr anchor="ctr"/>
          <a:lstStyle/>
          <a:p>
            <a:pPr algn="ctr"/>
            <a:endParaRPr lang="zh-CN" altLang="en-US" dirty="0">
              <a:solidFill>
                <a:srgbClr val="FFFFFF"/>
              </a:solidFill>
              <a:latin typeface="Malgun Gothic" panose="020B0503020000020004" pitchFamily="34" charset="-127"/>
              <a:ea typeface="Malgun Gothic" panose="020B0503020000020004" pitchFamily="34" charset="-127"/>
              <a:sym typeface="Malgun Gothic" panose="020B0503020000020004" pitchFamily="34" charset="-127"/>
            </a:endParaRPr>
          </a:p>
        </p:txBody>
      </p:sp>
      <p:sp>
        <p:nvSpPr>
          <p:cNvPr id="27650" name="Rectangle 2"/>
          <p:cNvSpPr>
            <a:spLocks noGrp="1"/>
          </p:cNvSpPr>
          <p:nvPr>
            <p:ph type="title"/>
          </p:nvPr>
        </p:nvSpPr>
        <p:spPr>
          <a:xfrm>
            <a:off x="498475" y="315913"/>
            <a:ext cx="5832475" cy="592137"/>
          </a:xfrm>
        </p:spPr>
        <p:txBody>
          <a:bodyPr wrap="square" lIns="91440" tIns="45720" rIns="91440" bIns="45720" anchor="ctr"/>
          <a:lstStyle/>
          <a:p>
            <a:r>
              <a:rPr lang="zh-CN" altLang="en-US" dirty="0"/>
              <a:t>教学任务</a:t>
            </a:r>
          </a:p>
        </p:txBody>
      </p:sp>
      <p:sp>
        <p:nvSpPr>
          <p:cNvPr id="27651" name="직사각형 19"/>
          <p:cNvSpPr/>
          <p:nvPr/>
        </p:nvSpPr>
        <p:spPr>
          <a:xfrm>
            <a:off x="3786188" y="1835150"/>
            <a:ext cx="1276350" cy="854075"/>
          </a:xfrm>
          <a:prstGeom prst="rect">
            <a:avLst/>
          </a:prstGeom>
          <a:solidFill>
            <a:srgbClr val="FFBFC3"/>
          </a:solidFill>
          <a:ln w="9525">
            <a:noFill/>
          </a:ln>
        </p:spPr>
        <p:txBody>
          <a:bodyPr anchor="ctr"/>
          <a:lstStyle/>
          <a:p>
            <a:pPr algn="ctr">
              <a:lnSpc>
                <a:spcPct val="130000"/>
              </a:lnSpc>
            </a:pPr>
            <a:r>
              <a:rPr lang="zh-CN" altLang="en-US" sz="1200" dirty="0">
                <a:latin typeface="Arial" panose="020B0604020202020204" pitchFamily="34" charset="0"/>
                <a:ea typeface="微软雅黑" panose="020B0503020204020204" pitchFamily="34" charset="-122"/>
                <a:sym typeface="Malgun Gothic" panose="020B0503020000020004" pitchFamily="34" charset="-127"/>
              </a:rPr>
              <a:t>     </a:t>
            </a:r>
            <a:endParaRPr lang="zh-CN" altLang="en-US" i="1" dirty="0">
              <a:latin typeface="Arial" panose="020B0604020202020204" pitchFamily="34" charset="0"/>
              <a:ea typeface="华文细黑" panose="02010600040101010101" pitchFamily="2" charset="-122"/>
              <a:sym typeface="Malgun Gothic" panose="020B0503020000020004" pitchFamily="34" charset="-127"/>
            </a:endParaRPr>
          </a:p>
        </p:txBody>
      </p:sp>
      <p:sp>
        <p:nvSpPr>
          <p:cNvPr id="27652" name="직사각형 2"/>
          <p:cNvSpPr/>
          <p:nvPr/>
        </p:nvSpPr>
        <p:spPr>
          <a:xfrm>
            <a:off x="2000250" y="3402013"/>
            <a:ext cx="1643063" cy="500062"/>
          </a:xfrm>
          <a:prstGeom prst="rect">
            <a:avLst/>
          </a:prstGeom>
          <a:gradFill rotWithShape="1">
            <a:gsLst>
              <a:gs pos="0">
                <a:srgbClr val="94AAF0">
                  <a:alpha val="100000"/>
                </a:srgbClr>
              </a:gs>
              <a:gs pos="50000">
                <a:srgbClr val="6282E8">
                  <a:alpha val="100000"/>
                </a:srgbClr>
              </a:gs>
              <a:gs pos="100000">
                <a:srgbClr val="1E4CE0">
                  <a:alpha val="100000"/>
                </a:srgbClr>
              </a:gs>
            </a:gsLst>
            <a:lin ang="5400000" scaled="1"/>
            <a:tileRect/>
          </a:gradFill>
          <a:ln w="12700" cap="flat" cmpd="sng">
            <a:solidFill>
              <a:schemeClr val="bg1"/>
            </a:solidFill>
            <a:prstDash val="solid"/>
            <a:miter/>
            <a:headEnd type="none" w="med" len="med"/>
            <a:tailEnd type="none" w="med" len="med"/>
          </a:ln>
        </p:spPr>
        <p:txBody>
          <a:bodyPr anchor="ctr"/>
          <a:lstStyle/>
          <a:p>
            <a:pPr algn="ctr"/>
            <a:endParaRPr lang="zh-CN" altLang="en-US" dirty="0">
              <a:solidFill>
                <a:srgbClr val="FFFFFF"/>
              </a:solidFill>
              <a:latin typeface="Malgun Gothic" panose="020B0503020000020004" pitchFamily="34" charset="-127"/>
              <a:ea typeface="Malgun Gothic" panose="020B0503020000020004" pitchFamily="34" charset="-127"/>
              <a:sym typeface="Malgun Gothic" panose="020B0503020000020004" pitchFamily="34" charset="-127"/>
            </a:endParaRPr>
          </a:p>
        </p:txBody>
      </p:sp>
      <p:sp>
        <p:nvSpPr>
          <p:cNvPr id="27653" name="직사각형 3"/>
          <p:cNvSpPr/>
          <p:nvPr/>
        </p:nvSpPr>
        <p:spPr>
          <a:xfrm>
            <a:off x="3643313" y="3402013"/>
            <a:ext cx="1643062" cy="500062"/>
          </a:xfrm>
          <a:prstGeom prst="rect">
            <a:avLst/>
          </a:prstGeom>
          <a:gradFill rotWithShape="1">
            <a:gsLst>
              <a:gs pos="0">
                <a:srgbClr val="94AAF0">
                  <a:alpha val="100000"/>
                </a:srgbClr>
              </a:gs>
              <a:gs pos="50000">
                <a:srgbClr val="6282E8">
                  <a:alpha val="100000"/>
                </a:srgbClr>
              </a:gs>
              <a:gs pos="100000">
                <a:srgbClr val="1E4CE0">
                  <a:alpha val="100000"/>
                </a:srgbClr>
              </a:gs>
            </a:gsLst>
            <a:lin ang="5400000" scaled="1"/>
            <a:tileRect/>
          </a:gradFill>
          <a:ln w="12700" cap="flat" cmpd="sng">
            <a:solidFill>
              <a:schemeClr val="bg1"/>
            </a:solidFill>
            <a:prstDash val="solid"/>
            <a:miter/>
            <a:headEnd type="none" w="med" len="med"/>
            <a:tailEnd type="none" w="med" len="med"/>
          </a:ln>
        </p:spPr>
        <p:txBody>
          <a:bodyPr anchor="ctr"/>
          <a:lstStyle/>
          <a:p>
            <a:pPr algn="ctr"/>
            <a:endParaRPr lang="zh-CN" altLang="en-US" dirty="0">
              <a:solidFill>
                <a:srgbClr val="FFFFFF"/>
              </a:solidFill>
              <a:latin typeface="Malgun Gothic" panose="020B0503020000020004" pitchFamily="34" charset="-127"/>
              <a:ea typeface="Malgun Gothic" panose="020B0503020000020004" pitchFamily="34" charset="-127"/>
              <a:sym typeface="Malgun Gothic" panose="020B0503020000020004" pitchFamily="34" charset="-127"/>
            </a:endParaRPr>
          </a:p>
        </p:txBody>
      </p:sp>
      <p:sp>
        <p:nvSpPr>
          <p:cNvPr id="27654" name="직사각형 4"/>
          <p:cNvSpPr/>
          <p:nvPr/>
        </p:nvSpPr>
        <p:spPr>
          <a:xfrm>
            <a:off x="5286375" y="3402013"/>
            <a:ext cx="1643063" cy="500062"/>
          </a:xfrm>
          <a:prstGeom prst="rect">
            <a:avLst/>
          </a:prstGeom>
          <a:gradFill rotWithShape="1">
            <a:gsLst>
              <a:gs pos="0">
                <a:srgbClr val="94AAF0">
                  <a:alpha val="100000"/>
                </a:srgbClr>
              </a:gs>
              <a:gs pos="50000">
                <a:srgbClr val="6282E8">
                  <a:alpha val="100000"/>
                </a:srgbClr>
              </a:gs>
              <a:gs pos="100000">
                <a:srgbClr val="1E4CE0">
                  <a:alpha val="100000"/>
                </a:srgbClr>
              </a:gs>
            </a:gsLst>
            <a:lin ang="5400000" scaled="1"/>
            <a:tileRect/>
          </a:gradFill>
          <a:ln w="12700" cap="flat" cmpd="sng">
            <a:solidFill>
              <a:schemeClr val="bg1"/>
            </a:solidFill>
            <a:prstDash val="solid"/>
            <a:miter/>
            <a:headEnd type="none" w="med" len="med"/>
            <a:tailEnd type="none" w="med" len="med"/>
          </a:ln>
        </p:spPr>
        <p:txBody>
          <a:bodyPr anchor="ctr"/>
          <a:lstStyle/>
          <a:p>
            <a:pPr algn="ctr"/>
            <a:endParaRPr lang="zh-CN" altLang="en-US" dirty="0">
              <a:solidFill>
                <a:srgbClr val="FFFFFF"/>
              </a:solidFill>
              <a:latin typeface="Malgun Gothic" panose="020B0503020000020004" pitchFamily="34" charset="-127"/>
              <a:ea typeface="Malgun Gothic" panose="020B0503020000020004" pitchFamily="34" charset="-127"/>
              <a:sym typeface="Malgun Gothic" panose="020B0503020000020004" pitchFamily="34" charset="-127"/>
            </a:endParaRPr>
          </a:p>
        </p:txBody>
      </p:sp>
      <p:sp>
        <p:nvSpPr>
          <p:cNvPr id="27655" name="직사각형 5"/>
          <p:cNvSpPr/>
          <p:nvPr/>
        </p:nvSpPr>
        <p:spPr>
          <a:xfrm>
            <a:off x="6929438" y="3402013"/>
            <a:ext cx="1643062" cy="500062"/>
          </a:xfrm>
          <a:prstGeom prst="rect">
            <a:avLst/>
          </a:prstGeom>
          <a:gradFill rotWithShape="1">
            <a:gsLst>
              <a:gs pos="0">
                <a:srgbClr val="FFB3B3">
                  <a:alpha val="100000"/>
                </a:srgbClr>
              </a:gs>
              <a:gs pos="50000">
                <a:srgbClr val="FF5353">
                  <a:alpha val="100000"/>
                </a:srgbClr>
              </a:gs>
              <a:gs pos="100000">
                <a:srgbClr val="B00000">
                  <a:alpha val="100000"/>
                </a:srgbClr>
              </a:gs>
            </a:gsLst>
            <a:lin ang="5400000" scaled="1"/>
            <a:tileRect/>
          </a:gradFill>
          <a:ln w="12700" cap="flat" cmpd="sng">
            <a:solidFill>
              <a:schemeClr val="bg1"/>
            </a:solidFill>
            <a:prstDash val="solid"/>
            <a:miter/>
            <a:headEnd type="none" w="med" len="med"/>
            <a:tailEnd type="none" w="med" len="med"/>
          </a:ln>
        </p:spPr>
        <p:txBody>
          <a:bodyPr anchor="ctr"/>
          <a:lstStyle/>
          <a:p>
            <a:pPr algn="ctr"/>
            <a:endParaRPr lang="zh-CN" altLang="en-US" dirty="0">
              <a:solidFill>
                <a:srgbClr val="FFFFFF"/>
              </a:solidFill>
              <a:latin typeface="Malgun Gothic" panose="020B0503020000020004" pitchFamily="34" charset="-127"/>
              <a:ea typeface="Malgun Gothic" panose="020B0503020000020004" pitchFamily="34" charset="-127"/>
              <a:sym typeface="Malgun Gothic" panose="020B0503020000020004" pitchFamily="34" charset="-127"/>
            </a:endParaRPr>
          </a:p>
        </p:txBody>
      </p:sp>
      <p:sp>
        <p:nvSpPr>
          <p:cNvPr id="27656" name="타원 7"/>
          <p:cNvSpPr/>
          <p:nvPr/>
        </p:nvSpPr>
        <p:spPr>
          <a:xfrm>
            <a:off x="2143125" y="3830638"/>
            <a:ext cx="142875" cy="142875"/>
          </a:xfrm>
          <a:prstGeom prst="ellipse">
            <a:avLst/>
          </a:prstGeom>
          <a:gradFill rotWithShape="1">
            <a:gsLst>
              <a:gs pos="0">
                <a:srgbClr val="FFC000">
                  <a:alpha val="100000"/>
                </a:srgbClr>
              </a:gs>
              <a:gs pos="50000">
                <a:srgbClr val="D2A000">
                  <a:alpha val="100000"/>
                </a:srgbClr>
              </a:gs>
              <a:gs pos="100000">
                <a:srgbClr val="D2A000">
                  <a:alpha val="100000"/>
                </a:srgbClr>
              </a:gs>
            </a:gsLst>
            <a:lin ang="18900000" scaled="1"/>
            <a:tileRect/>
          </a:gradFill>
          <a:ln w="9525">
            <a:noFill/>
          </a:ln>
        </p:spPr>
        <p:txBody>
          <a:bodyPr anchor="ctr"/>
          <a:lstStyle/>
          <a:p>
            <a:pPr algn="ctr"/>
            <a:endParaRPr lang="zh-CN" altLang="en-US" dirty="0">
              <a:solidFill>
                <a:srgbClr val="FFFFFF"/>
              </a:solidFill>
              <a:latin typeface="Malgun Gothic" panose="020B0503020000020004" pitchFamily="34" charset="-127"/>
              <a:ea typeface="Malgun Gothic" panose="020B0503020000020004" pitchFamily="34" charset="-127"/>
              <a:sym typeface="Malgun Gothic" panose="020B0503020000020004" pitchFamily="34" charset="-127"/>
            </a:endParaRPr>
          </a:p>
        </p:txBody>
      </p:sp>
      <p:sp>
        <p:nvSpPr>
          <p:cNvPr id="27657" name="타원 8"/>
          <p:cNvSpPr/>
          <p:nvPr/>
        </p:nvSpPr>
        <p:spPr>
          <a:xfrm>
            <a:off x="3714750" y="3330575"/>
            <a:ext cx="142875" cy="142875"/>
          </a:xfrm>
          <a:prstGeom prst="ellipse">
            <a:avLst/>
          </a:prstGeom>
          <a:gradFill rotWithShape="1">
            <a:gsLst>
              <a:gs pos="0">
                <a:srgbClr val="FFC000">
                  <a:alpha val="100000"/>
                </a:srgbClr>
              </a:gs>
              <a:gs pos="50000">
                <a:srgbClr val="D2A000">
                  <a:alpha val="100000"/>
                </a:srgbClr>
              </a:gs>
              <a:gs pos="100000">
                <a:srgbClr val="D2A000">
                  <a:alpha val="100000"/>
                </a:srgbClr>
              </a:gs>
            </a:gsLst>
            <a:lin ang="18900000" scaled="1"/>
            <a:tileRect/>
          </a:gradFill>
          <a:ln w="9525">
            <a:noFill/>
          </a:ln>
        </p:spPr>
        <p:txBody>
          <a:bodyPr anchor="ctr"/>
          <a:lstStyle/>
          <a:p>
            <a:pPr algn="ctr"/>
            <a:endParaRPr lang="zh-CN" altLang="en-US" dirty="0">
              <a:solidFill>
                <a:srgbClr val="FFFFFF"/>
              </a:solidFill>
              <a:latin typeface="Malgun Gothic" panose="020B0503020000020004" pitchFamily="34" charset="-127"/>
              <a:ea typeface="Malgun Gothic" panose="020B0503020000020004" pitchFamily="34" charset="-127"/>
              <a:sym typeface="Malgun Gothic" panose="020B0503020000020004" pitchFamily="34" charset="-127"/>
            </a:endParaRPr>
          </a:p>
        </p:txBody>
      </p:sp>
      <p:sp>
        <p:nvSpPr>
          <p:cNvPr id="27658" name="타원 9"/>
          <p:cNvSpPr/>
          <p:nvPr/>
        </p:nvSpPr>
        <p:spPr>
          <a:xfrm>
            <a:off x="5357813" y="3830638"/>
            <a:ext cx="142875" cy="142875"/>
          </a:xfrm>
          <a:prstGeom prst="ellipse">
            <a:avLst/>
          </a:prstGeom>
          <a:gradFill rotWithShape="1">
            <a:gsLst>
              <a:gs pos="0">
                <a:srgbClr val="FFC000">
                  <a:alpha val="100000"/>
                </a:srgbClr>
              </a:gs>
              <a:gs pos="50000">
                <a:srgbClr val="D2A000">
                  <a:alpha val="100000"/>
                </a:srgbClr>
              </a:gs>
              <a:gs pos="100000">
                <a:srgbClr val="D2A000">
                  <a:alpha val="100000"/>
                </a:srgbClr>
              </a:gs>
            </a:gsLst>
            <a:lin ang="18900000" scaled="1"/>
            <a:tileRect/>
          </a:gradFill>
          <a:ln w="9525">
            <a:noFill/>
          </a:ln>
        </p:spPr>
        <p:txBody>
          <a:bodyPr anchor="ctr"/>
          <a:lstStyle/>
          <a:p>
            <a:pPr algn="ctr"/>
            <a:endParaRPr lang="zh-CN" altLang="en-US" dirty="0">
              <a:solidFill>
                <a:srgbClr val="FFFFFF"/>
              </a:solidFill>
              <a:latin typeface="Malgun Gothic" panose="020B0503020000020004" pitchFamily="34" charset="-127"/>
              <a:ea typeface="Malgun Gothic" panose="020B0503020000020004" pitchFamily="34" charset="-127"/>
              <a:sym typeface="Malgun Gothic" panose="020B0503020000020004" pitchFamily="34" charset="-127"/>
            </a:endParaRPr>
          </a:p>
        </p:txBody>
      </p:sp>
      <p:sp>
        <p:nvSpPr>
          <p:cNvPr id="27659" name="타원 10"/>
          <p:cNvSpPr/>
          <p:nvPr/>
        </p:nvSpPr>
        <p:spPr>
          <a:xfrm>
            <a:off x="6931025" y="3357563"/>
            <a:ext cx="142875" cy="142875"/>
          </a:xfrm>
          <a:prstGeom prst="ellipse">
            <a:avLst/>
          </a:prstGeom>
          <a:gradFill rotWithShape="1">
            <a:gsLst>
              <a:gs pos="0">
                <a:srgbClr val="FFC000">
                  <a:alpha val="100000"/>
                </a:srgbClr>
              </a:gs>
              <a:gs pos="50000">
                <a:srgbClr val="D2A000">
                  <a:alpha val="100000"/>
                </a:srgbClr>
              </a:gs>
              <a:gs pos="100000">
                <a:srgbClr val="D2A000">
                  <a:alpha val="100000"/>
                </a:srgbClr>
              </a:gs>
            </a:gsLst>
            <a:lin ang="18900000" scaled="1"/>
            <a:tileRect/>
          </a:gradFill>
          <a:ln w="9525">
            <a:noFill/>
          </a:ln>
        </p:spPr>
        <p:txBody>
          <a:bodyPr anchor="ctr"/>
          <a:lstStyle/>
          <a:p>
            <a:pPr algn="ctr"/>
            <a:endParaRPr lang="zh-CN" altLang="en-US" dirty="0">
              <a:solidFill>
                <a:srgbClr val="FFFFFF"/>
              </a:solidFill>
              <a:latin typeface="Malgun Gothic" panose="020B0503020000020004" pitchFamily="34" charset="-127"/>
              <a:ea typeface="Malgun Gothic" panose="020B0503020000020004" pitchFamily="34" charset="-127"/>
              <a:sym typeface="Malgun Gothic" panose="020B0503020000020004" pitchFamily="34" charset="-127"/>
            </a:endParaRPr>
          </a:p>
        </p:txBody>
      </p:sp>
      <p:sp>
        <p:nvSpPr>
          <p:cNvPr id="27660" name="직선 연결선 13"/>
          <p:cNvSpPr/>
          <p:nvPr/>
        </p:nvSpPr>
        <p:spPr>
          <a:xfrm rot="5400000" flipH="1">
            <a:off x="1550988" y="4633913"/>
            <a:ext cx="1331912" cy="6350"/>
          </a:xfrm>
          <a:prstGeom prst="line">
            <a:avLst/>
          </a:prstGeom>
          <a:ln w="19050" cap="flat" cmpd="sng">
            <a:solidFill>
              <a:srgbClr val="A5A5A5"/>
            </a:solidFill>
            <a:prstDash val="solid"/>
            <a:round/>
            <a:headEnd type="none" w="med" len="med"/>
            <a:tailEnd type="none" w="med" len="med"/>
          </a:ln>
        </p:spPr>
        <p:txBody>
          <a:bodyPr/>
          <a:lstStyle/>
          <a:p>
            <a:endParaRPr lang="zh-CN" altLang="en-US"/>
          </a:p>
        </p:txBody>
      </p:sp>
      <p:sp>
        <p:nvSpPr>
          <p:cNvPr id="27661" name="직선 연결선 14"/>
          <p:cNvSpPr/>
          <p:nvPr/>
        </p:nvSpPr>
        <p:spPr>
          <a:xfrm rot="5400000" flipH="1">
            <a:off x="3040063" y="2586038"/>
            <a:ext cx="1484312" cy="0"/>
          </a:xfrm>
          <a:prstGeom prst="line">
            <a:avLst/>
          </a:prstGeom>
          <a:ln w="19050" cap="flat" cmpd="sng">
            <a:solidFill>
              <a:srgbClr val="A5A5A5"/>
            </a:solidFill>
            <a:prstDash val="solid"/>
            <a:round/>
            <a:headEnd type="none" w="med" len="med"/>
            <a:tailEnd type="none" w="med" len="med"/>
          </a:ln>
        </p:spPr>
        <p:txBody>
          <a:bodyPr/>
          <a:lstStyle/>
          <a:p>
            <a:endParaRPr lang="zh-CN" altLang="en-US"/>
          </a:p>
        </p:txBody>
      </p:sp>
      <p:sp>
        <p:nvSpPr>
          <p:cNvPr id="27662" name="직선 연결선 15"/>
          <p:cNvSpPr/>
          <p:nvPr/>
        </p:nvSpPr>
        <p:spPr>
          <a:xfrm rot="5400000" flipH="1" flipV="1">
            <a:off x="4727575" y="4670425"/>
            <a:ext cx="1400175" cy="3175"/>
          </a:xfrm>
          <a:prstGeom prst="line">
            <a:avLst/>
          </a:prstGeom>
          <a:ln w="19050" cap="flat" cmpd="sng">
            <a:solidFill>
              <a:srgbClr val="A5A5A5"/>
            </a:solidFill>
            <a:prstDash val="solid"/>
            <a:round/>
            <a:headEnd type="none" w="med" len="med"/>
            <a:tailEnd type="none" w="med" len="med"/>
          </a:ln>
        </p:spPr>
        <p:txBody>
          <a:bodyPr/>
          <a:lstStyle/>
          <a:p>
            <a:endParaRPr lang="zh-CN" altLang="en-US"/>
          </a:p>
        </p:txBody>
      </p:sp>
      <p:sp>
        <p:nvSpPr>
          <p:cNvPr id="27663" name="직선 연결선 16"/>
          <p:cNvSpPr/>
          <p:nvPr/>
        </p:nvSpPr>
        <p:spPr>
          <a:xfrm rot="5400000" flipH="1" flipV="1">
            <a:off x="6184900" y="2582863"/>
            <a:ext cx="1573213" cy="28575"/>
          </a:xfrm>
          <a:prstGeom prst="line">
            <a:avLst/>
          </a:prstGeom>
          <a:ln w="19050" cap="flat" cmpd="sng">
            <a:solidFill>
              <a:srgbClr val="A5A5A5"/>
            </a:solidFill>
            <a:prstDash val="solid"/>
            <a:round/>
            <a:headEnd type="none" w="med" len="med"/>
            <a:tailEnd type="none" w="med" len="med"/>
          </a:ln>
        </p:spPr>
        <p:txBody>
          <a:bodyPr/>
          <a:lstStyle/>
          <a:p>
            <a:endParaRPr lang="zh-CN" altLang="en-US"/>
          </a:p>
        </p:txBody>
      </p:sp>
      <p:sp>
        <p:nvSpPr>
          <p:cNvPr id="98329" name="직사각형 23"/>
          <p:cNvSpPr/>
          <p:nvPr/>
        </p:nvSpPr>
        <p:spPr>
          <a:xfrm>
            <a:off x="2071688" y="3402013"/>
            <a:ext cx="1500187" cy="500062"/>
          </a:xfrm>
          <a:prstGeom prst="rect">
            <a:avLst/>
          </a:prstGeom>
          <a:noFill/>
          <a:ln w="9525">
            <a:noFill/>
          </a:ln>
        </p:spPr>
        <p:txBody>
          <a:bodyPr anchor="ctr"/>
          <a:lstStyle/>
          <a:p>
            <a:pPr algn="ctr"/>
            <a:r>
              <a:rPr lang="zh-CN" altLang="en-US" sz="1200" dirty="0">
                <a:latin typeface="Arial" panose="020B0604020202020204" pitchFamily="34" charset="0"/>
                <a:ea typeface="微软雅黑" panose="020B0503020204020204" pitchFamily="34" charset="-122"/>
                <a:sym typeface="Malgun Gothic" panose="020B0503020000020004" pitchFamily="34" charset="-127"/>
              </a:rPr>
              <a:t>任务一</a:t>
            </a:r>
            <a:endParaRPr lang="zh-CN" altLang="en-US" sz="1200" dirty="0">
              <a:latin typeface="Arial" panose="020B0604020202020204" pitchFamily="34" charset="0"/>
              <a:ea typeface="微软雅黑" panose="020B0503020204020204" pitchFamily="34" charset="-122"/>
            </a:endParaRPr>
          </a:p>
        </p:txBody>
      </p:sp>
      <p:sp>
        <p:nvSpPr>
          <p:cNvPr id="98330" name="직사각형 24"/>
          <p:cNvSpPr/>
          <p:nvPr/>
        </p:nvSpPr>
        <p:spPr>
          <a:xfrm>
            <a:off x="3714750" y="3402013"/>
            <a:ext cx="1500188" cy="500062"/>
          </a:xfrm>
          <a:prstGeom prst="rect">
            <a:avLst/>
          </a:prstGeom>
          <a:noFill/>
          <a:ln w="9525">
            <a:noFill/>
          </a:ln>
        </p:spPr>
        <p:txBody>
          <a:bodyPr anchor="ctr"/>
          <a:lstStyle/>
          <a:p>
            <a:pPr algn="ctr"/>
            <a:r>
              <a:rPr lang="zh-CN" altLang="en-US" sz="1200" dirty="0">
                <a:latin typeface="Arial" panose="020B0604020202020204" pitchFamily="34" charset="0"/>
                <a:ea typeface="微软雅黑" panose="020B0503020204020204" pitchFamily="34" charset="-122"/>
                <a:sym typeface="Malgun Gothic" panose="020B0503020000020004" pitchFamily="34" charset="-127"/>
              </a:rPr>
              <a:t>任务二</a:t>
            </a:r>
            <a:endParaRPr lang="zh-CN" altLang="en-US" sz="1200" dirty="0">
              <a:latin typeface="Arial" panose="020B0604020202020204" pitchFamily="34" charset="0"/>
              <a:ea typeface="微软雅黑" panose="020B0503020204020204" pitchFamily="34" charset="-122"/>
            </a:endParaRPr>
          </a:p>
        </p:txBody>
      </p:sp>
      <p:sp>
        <p:nvSpPr>
          <p:cNvPr id="98331" name="직사각형 25"/>
          <p:cNvSpPr/>
          <p:nvPr/>
        </p:nvSpPr>
        <p:spPr>
          <a:xfrm>
            <a:off x="5357813" y="3402013"/>
            <a:ext cx="1500187" cy="500062"/>
          </a:xfrm>
          <a:prstGeom prst="rect">
            <a:avLst/>
          </a:prstGeom>
          <a:noFill/>
          <a:ln w="9525">
            <a:noFill/>
          </a:ln>
        </p:spPr>
        <p:txBody>
          <a:bodyPr anchor="ctr"/>
          <a:lstStyle/>
          <a:p>
            <a:pPr algn="ctr"/>
            <a:r>
              <a:rPr lang="zh-CN" altLang="en-US" sz="1200" dirty="0">
                <a:latin typeface="Arial" panose="020B0604020202020204" pitchFamily="34" charset="0"/>
                <a:ea typeface="微软雅黑" panose="020B0503020204020204" pitchFamily="34" charset="-122"/>
                <a:sym typeface="Malgun Gothic" panose="020B0503020000020004" pitchFamily="34" charset="-127"/>
              </a:rPr>
              <a:t>任务三</a:t>
            </a:r>
            <a:endParaRPr lang="zh-CN" altLang="en-US" sz="1200" dirty="0">
              <a:latin typeface="Arial" panose="020B0604020202020204" pitchFamily="34" charset="0"/>
              <a:ea typeface="微软雅黑" panose="020B0503020204020204" pitchFamily="34" charset="-122"/>
            </a:endParaRPr>
          </a:p>
        </p:txBody>
      </p:sp>
      <p:sp>
        <p:nvSpPr>
          <p:cNvPr id="98332" name="직사각형 26"/>
          <p:cNvSpPr/>
          <p:nvPr/>
        </p:nvSpPr>
        <p:spPr>
          <a:xfrm>
            <a:off x="6929438" y="3402013"/>
            <a:ext cx="1500187" cy="500062"/>
          </a:xfrm>
          <a:prstGeom prst="rect">
            <a:avLst/>
          </a:prstGeom>
          <a:noFill/>
          <a:ln w="9525">
            <a:noFill/>
          </a:ln>
        </p:spPr>
        <p:txBody>
          <a:bodyPr anchor="ctr"/>
          <a:lstStyle/>
          <a:p>
            <a:pPr algn="ctr"/>
            <a:r>
              <a:rPr lang="zh-CN" altLang="en-US" sz="1200" dirty="0">
                <a:latin typeface="Arial" panose="020B0604020202020204" pitchFamily="34" charset="0"/>
                <a:ea typeface="微软雅黑" panose="020B0503020204020204" pitchFamily="34" charset="-122"/>
                <a:sym typeface="Malgun Gothic" panose="020B0503020000020004" pitchFamily="34" charset="-127"/>
              </a:rPr>
              <a:t>汇报、点评、总结</a:t>
            </a:r>
            <a:endParaRPr lang="zh-CN" altLang="en-US" sz="1200" dirty="0">
              <a:latin typeface="Arial" panose="020B0604020202020204" pitchFamily="34" charset="0"/>
              <a:ea typeface="微软雅黑" panose="020B0503020204020204" pitchFamily="34" charset="-122"/>
            </a:endParaRPr>
          </a:p>
        </p:txBody>
      </p:sp>
      <p:sp>
        <p:nvSpPr>
          <p:cNvPr id="27668" name="직사각형 29"/>
          <p:cNvSpPr/>
          <p:nvPr/>
        </p:nvSpPr>
        <p:spPr>
          <a:xfrm>
            <a:off x="3786188" y="1187450"/>
            <a:ext cx="1857375" cy="187325"/>
          </a:xfrm>
          <a:prstGeom prst="rect">
            <a:avLst/>
          </a:prstGeom>
          <a:noFill/>
          <a:ln w="9525">
            <a:noFill/>
          </a:ln>
        </p:spPr>
        <p:txBody>
          <a:bodyPr anchor="ctr"/>
          <a:lstStyle/>
          <a:p>
            <a:endParaRPr lang="zh-CN" altLang="en-US" dirty="0">
              <a:latin typeface="Arial" panose="020B0604020202020204" pitchFamily="34" charset="0"/>
              <a:ea typeface="宋体" panose="02010600030101010101" pitchFamily="2" charset="-122"/>
            </a:endParaRPr>
          </a:p>
        </p:txBody>
      </p:sp>
      <p:sp>
        <p:nvSpPr>
          <p:cNvPr id="27669" name="직사각형 30"/>
          <p:cNvSpPr/>
          <p:nvPr/>
        </p:nvSpPr>
        <p:spPr>
          <a:xfrm>
            <a:off x="3714750" y="1846263"/>
            <a:ext cx="1430338" cy="371475"/>
          </a:xfrm>
          <a:prstGeom prst="rect">
            <a:avLst/>
          </a:prstGeom>
          <a:noFill/>
          <a:ln w="9525">
            <a:noFill/>
          </a:ln>
        </p:spPr>
        <p:txBody>
          <a:bodyPr anchor="t"/>
          <a:lstStyle/>
          <a:p>
            <a:r>
              <a:rPr lang="zh-CN" altLang="en-US" sz="2400" dirty="0">
                <a:solidFill>
                  <a:srgbClr val="00B0F0"/>
                </a:solidFill>
                <a:latin typeface="华文行楷" panose="02010800040101010101" charset="-122"/>
                <a:ea typeface="华文行楷" panose="02010800040101010101" charset="-122"/>
              </a:rPr>
              <a:t>噪声的等级和危害</a:t>
            </a:r>
            <a:r>
              <a:rPr lang="zh-CN" altLang="en-US" sz="2400" i="1" dirty="0">
                <a:latin typeface="华文行楷" panose="02010800040101010101" charset="-122"/>
                <a:ea typeface="华文行楷" panose="02010800040101010101" charset="-122"/>
              </a:rPr>
              <a:t> </a:t>
            </a:r>
          </a:p>
        </p:txBody>
      </p:sp>
      <p:sp>
        <p:nvSpPr>
          <p:cNvPr id="27670" name="직사각형 33"/>
          <p:cNvSpPr/>
          <p:nvPr/>
        </p:nvSpPr>
        <p:spPr>
          <a:xfrm>
            <a:off x="2214563" y="4616450"/>
            <a:ext cx="1857375" cy="187325"/>
          </a:xfrm>
          <a:prstGeom prst="rect">
            <a:avLst/>
          </a:prstGeom>
          <a:noFill/>
          <a:ln w="9525">
            <a:noFill/>
          </a:ln>
        </p:spPr>
        <p:txBody>
          <a:bodyPr anchor="ctr"/>
          <a:lstStyle/>
          <a:p>
            <a:endParaRPr lang="zh-CN" altLang="en-US" dirty="0">
              <a:latin typeface="Arial" panose="020B0604020202020204" pitchFamily="34" charset="0"/>
              <a:ea typeface="宋体" panose="02010600030101010101" pitchFamily="2" charset="-122"/>
            </a:endParaRPr>
          </a:p>
        </p:txBody>
      </p:sp>
      <p:sp>
        <p:nvSpPr>
          <p:cNvPr id="27671" name="직사각형 34"/>
          <p:cNvSpPr/>
          <p:nvPr/>
        </p:nvSpPr>
        <p:spPr>
          <a:xfrm>
            <a:off x="2147888" y="4527550"/>
            <a:ext cx="1495425" cy="358775"/>
          </a:xfrm>
          <a:prstGeom prst="rect">
            <a:avLst/>
          </a:prstGeom>
          <a:noFill/>
          <a:ln w="9525">
            <a:noFill/>
          </a:ln>
        </p:spPr>
        <p:txBody>
          <a:bodyPr anchor="t"/>
          <a:lstStyle/>
          <a:p>
            <a:r>
              <a:rPr lang="zh-CN" altLang="en-US" sz="2400" dirty="0">
                <a:solidFill>
                  <a:srgbClr val="00B0F0"/>
                </a:solidFill>
                <a:latin typeface="华文行楷" panose="02010800040101010101" charset="-122"/>
                <a:ea typeface="华文行楷" panose="02010800040101010101" charset="-122"/>
              </a:rPr>
              <a:t>噪声的来源和分类</a:t>
            </a:r>
            <a:r>
              <a:rPr lang="zh-CN" altLang="en-US" sz="2800" dirty="0">
                <a:latin typeface="Arial" panose="020B0604020202020204" pitchFamily="34" charset="0"/>
                <a:ea typeface="微软雅黑" panose="020B0503020204020204" pitchFamily="34" charset="-122"/>
              </a:rPr>
              <a:t> </a:t>
            </a:r>
          </a:p>
        </p:txBody>
      </p:sp>
      <p:sp>
        <p:nvSpPr>
          <p:cNvPr id="27672" name="직사각형 36"/>
          <p:cNvSpPr/>
          <p:nvPr/>
        </p:nvSpPr>
        <p:spPr>
          <a:xfrm>
            <a:off x="5429250" y="4830763"/>
            <a:ext cx="1857375" cy="541337"/>
          </a:xfrm>
          <a:prstGeom prst="rect">
            <a:avLst/>
          </a:prstGeom>
          <a:noFill/>
          <a:ln w="9525">
            <a:noFill/>
          </a:ln>
        </p:spPr>
        <p:txBody>
          <a:bodyPr anchor="t"/>
          <a:lstStyle/>
          <a:p>
            <a:r>
              <a:rPr lang="en-US" altLang="zh-CN" i="1">
                <a:latin typeface="Arial" panose="020B0604020202020204" pitchFamily="34" charset="0"/>
                <a:ea typeface="华文细黑" panose="02010600040101010101" pitchFamily="2" charset="-122"/>
              </a:rPr>
              <a:t> </a:t>
            </a:r>
          </a:p>
        </p:txBody>
      </p:sp>
      <p:sp>
        <p:nvSpPr>
          <p:cNvPr id="27673" name="직사각형 17"/>
          <p:cNvSpPr/>
          <p:nvPr/>
        </p:nvSpPr>
        <p:spPr>
          <a:xfrm>
            <a:off x="5429250" y="4527550"/>
            <a:ext cx="1254125" cy="844550"/>
          </a:xfrm>
          <a:prstGeom prst="rect">
            <a:avLst/>
          </a:prstGeom>
          <a:solidFill>
            <a:srgbClr val="FF9BA2"/>
          </a:solidFill>
          <a:ln w="9525">
            <a:noFill/>
          </a:ln>
        </p:spPr>
        <p:txBody>
          <a:bodyPr anchor="ctr"/>
          <a:lstStyle/>
          <a:p>
            <a:pPr algn="ctr"/>
            <a:endParaRPr lang="zh-CN" altLang="en-US" dirty="0">
              <a:solidFill>
                <a:srgbClr val="FFFFFF"/>
              </a:solidFill>
              <a:latin typeface="Malgun Gothic" panose="020B0503020000020004" pitchFamily="34" charset="-127"/>
              <a:ea typeface="Malgun Gothic" panose="020B0503020000020004" pitchFamily="34" charset="-127"/>
              <a:sym typeface="Malgun Gothic" panose="020B0503020000020004" pitchFamily="34" charset="-127"/>
            </a:endParaRPr>
          </a:p>
        </p:txBody>
      </p:sp>
      <p:sp>
        <p:nvSpPr>
          <p:cNvPr id="27674" name="직사각형 35"/>
          <p:cNvSpPr/>
          <p:nvPr/>
        </p:nvSpPr>
        <p:spPr>
          <a:xfrm>
            <a:off x="5356225" y="4856163"/>
            <a:ext cx="1644650" cy="187325"/>
          </a:xfrm>
          <a:prstGeom prst="rect">
            <a:avLst/>
          </a:prstGeom>
          <a:noFill/>
          <a:ln w="9525">
            <a:noFill/>
          </a:ln>
        </p:spPr>
        <p:txBody>
          <a:bodyPr anchor="ctr"/>
          <a:lstStyle/>
          <a:p>
            <a:r>
              <a:rPr lang="zh-CN" altLang="en-US" sz="2400" dirty="0">
                <a:solidFill>
                  <a:srgbClr val="00B0F0"/>
                </a:solidFill>
                <a:latin typeface="华文行楷" panose="02010800040101010101" charset="-122"/>
                <a:ea typeface="华文行楷" panose="02010800040101010101" charset="-122"/>
              </a:rPr>
              <a:t>噪声的传播和控制</a:t>
            </a:r>
            <a:r>
              <a:rPr lang="zh-CN" altLang="en-US" sz="1200" dirty="0">
                <a:latin typeface="微软雅黑" panose="020B0503020204020204" pitchFamily="34" charset="-122"/>
                <a:ea typeface="微软雅黑" panose="020B0503020204020204" pitchFamily="34" charset="-122"/>
              </a:rPr>
              <a:t> </a:t>
            </a:r>
            <a:endParaRPr lang="en-US" altLang="zh-CN" sz="1200">
              <a:latin typeface="微软雅黑" panose="020B0503020204020204" pitchFamily="34" charset="-122"/>
              <a:ea typeface="微软雅黑" panose="020B0503020204020204" pitchFamily="34" charset="-122"/>
            </a:endParaRPr>
          </a:p>
        </p:txBody>
      </p:sp>
      <p:sp>
        <p:nvSpPr>
          <p:cNvPr id="27675" name="직사각형 32"/>
          <p:cNvSpPr/>
          <p:nvPr/>
        </p:nvSpPr>
        <p:spPr>
          <a:xfrm>
            <a:off x="6975475" y="1846263"/>
            <a:ext cx="1287463" cy="858837"/>
          </a:xfrm>
          <a:prstGeom prst="rect">
            <a:avLst/>
          </a:prstGeom>
          <a:solidFill>
            <a:srgbClr val="FF7E87"/>
          </a:solidFill>
          <a:ln w="9525">
            <a:noFill/>
          </a:ln>
        </p:spPr>
        <p:txBody>
          <a:bodyPr anchor="t"/>
          <a:lstStyle/>
          <a:p>
            <a:r>
              <a:rPr lang="zh-CN" altLang="en-US" sz="2800" dirty="0">
                <a:solidFill>
                  <a:srgbClr val="00B0F0"/>
                </a:solidFill>
                <a:latin typeface="华文行楷" panose="02010800040101010101" charset="-122"/>
                <a:ea typeface="华文行楷" panose="02010800040101010101" charset="-122"/>
                <a:sym typeface="Malgun Gothic" panose="020B0503020000020004" pitchFamily="34" charset="-127"/>
              </a:rPr>
              <a:t>评价</a:t>
            </a:r>
          </a:p>
          <a:p>
            <a:r>
              <a:rPr lang="zh-CN" altLang="en-US" sz="2800" dirty="0">
                <a:solidFill>
                  <a:srgbClr val="00B0F0"/>
                </a:solidFill>
                <a:latin typeface="华文行楷" panose="02010800040101010101" charset="-122"/>
                <a:ea typeface="华文行楷" panose="02010800040101010101" charset="-122"/>
                <a:sym typeface="Malgun Gothic" panose="020B0503020000020004" pitchFamily="34" charset="-127"/>
              </a:rPr>
              <a:t>总结</a:t>
            </a:r>
          </a:p>
          <a:p>
            <a:pPr>
              <a:lnSpc>
                <a:spcPct val="130000"/>
              </a:lnSpc>
            </a:pPr>
            <a:r>
              <a:rPr lang="zh-CN" altLang="en-US" sz="1200" dirty="0">
                <a:latin typeface="Arial" panose="020B0604020202020204" pitchFamily="34" charset="0"/>
                <a:ea typeface="微软雅黑" panose="020B0503020204020204" pitchFamily="34" charset="-122"/>
                <a:sym typeface="Malgun Gothic" panose="020B0503020000020004" pitchFamily="34" charset="-127"/>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cBhvr>
                                        <p:cTn id="6" dur="250" accel="50000" decel="50000" autoRev="1" fill="hold">
                                          <p:stCondLst>
                                            <p:cond delay="0"/>
                                          </p:stCondLst>
                                        </p:cTn>
                                        <p:tgtEl>
                                          <p:spTgt spid="98329">
                                            <p:txEl>
                                              <p:pRg st="0" end="0"/>
                                            </p:txEl>
                                          </p:spTgt>
                                        </p:tgtEl>
                                        <p:attrNameLst>
                                          <p:attrName>ppt_x</p:attrName>
                                          <p:attrName>ppt_y</p:attrName>
                                        </p:attrNameLst>
                                      </p:cBhvr>
                                    </p:animMotion>
                                    <p:animRot by="1500000">
                                      <p:cBhvr>
                                        <p:cTn id="7" dur="125" fill="hold">
                                          <p:stCondLst>
                                            <p:cond delay="0"/>
                                          </p:stCondLst>
                                        </p:cTn>
                                        <p:tgtEl>
                                          <p:spTgt spid="98329">
                                            <p:txEl>
                                              <p:pRg st="0" end="0"/>
                                            </p:txEl>
                                          </p:spTgt>
                                        </p:tgtEl>
                                        <p:attrNameLst>
                                          <p:attrName>r</p:attrName>
                                        </p:attrNameLst>
                                      </p:cBhvr>
                                    </p:animRot>
                                    <p:animRot by="-1500000">
                                      <p:cBhvr>
                                        <p:cTn id="8" dur="125" fill="hold">
                                          <p:stCondLst>
                                            <p:cond delay="125"/>
                                          </p:stCondLst>
                                        </p:cTn>
                                        <p:tgtEl>
                                          <p:spTgt spid="98329">
                                            <p:txEl>
                                              <p:pRg st="0" end="0"/>
                                            </p:txEl>
                                          </p:spTgt>
                                        </p:tgtEl>
                                        <p:attrNameLst>
                                          <p:attrName>r</p:attrName>
                                        </p:attrNameLst>
                                      </p:cBhvr>
                                    </p:animRot>
                                    <p:animRot by="-1500000">
                                      <p:cBhvr>
                                        <p:cTn id="9" dur="125" fill="hold">
                                          <p:stCondLst>
                                            <p:cond delay="250"/>
                                          </p:stCondLst>
                                        </p:cTn>
                                        <p:tgtEl>
                                          <p:spTgt spid="98329">
                                            <p:txEl>
                                              <p:pRg st="0" end="0"/>
                                            </p:txEl>
                                          </p:spTgt>
                                        </p:tgtEl>
                                        <p:attrNameLst>
                                          <p:attrName>r</p:attrName>
                                        </p:attrNameLst>
                                      </p:cBhvr>
                                    </p:animRot>
                                    <p:animRot by="1500000">
                                      <p:cBhvr>
                                        <p:cTn id="10" dur="125" fill="hold">
                                          <p:stCondLst>
                                            <p:cond delay="375"/>
                                          </p:stCondLst>
                                        </p:cTn>
                                        <p:tgtEl>
                                          <p:spTgt spid="98329">
                                            <p:txEl>
                                              <p:pRg st="0" end="0"/>
                                            </p:txEl>
                                          </p:spTgt>
                                        </p:tgtEl>
                                        <p:attrNameLst>
                                          <p:attrName>r</p:attrName>
                                        </p:attrNameLst>
                                      </p:cBhvr>
                                    </p:animRot>
                                  </p:childTnLst>
                                </p:cTn>
                              </p:par>
                            </p:childTnLst>
                          </p:cTn>
                        </p:par>
                        <p:par>
                          <p:cTn id="11" fill="hold">
                            <p:stCondLst>
                              <p:cond delay="600"/>
                            </p:stCondLst>
                            <p:childTnLst>
                              <p:par>
                                <p:cTn id="12" presetID="34" presetClass="emph" presetSubtype="0" fill="hold" grpId="11" nodeType="after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27671"/>
                                        </p:tgtEl>
                                        <p:attrNameLst>
                                          <p:attrName>ppt_x</p:attrName>
                                          <p:attrName>ppt_y</p:attrName>
                                        </p:attrNameLst>
                                      </p:cBhvr>
                                    </p:animMotion>
                                    <p:animRot by="1500000">
                                      <p:cBhvr>
                                        <p:cTn id="14" dur="125" fill="hold">
                                          <p:stCondLst>
                                            <p:cond delay="0"/>
                                          </p:stCondLst>
                                        </p:cTn>
                                        <p:tgtEl>
                                          <p:spTgt spid="27671"/>
                                        </p:tgtEl>
                                        <p:attrNameLst>
                                          <p:attrName>r</p:attrName>
                                        </p:attrNameLst>
                                      </p:cBhvr>
                                    </p:animRot>
                                    <p:animRot by="-1500000">
                                      <p:cBhvr>
                                        <p:cTn id="15" dur="125" fill="hold">
                                          <p:stCondLst>
                                            <p:cond delay="125"/>
                                          </p:stCondLst>
                                        </p:cTn>
                                        <p:tgtEl>
                                          <p:spTgt spid="27671"/>
                                        </p:tgtEl>
                                        <p:attrNameLst>
                                          <p:attrName>r</p:attrName>
                                        </p:attrNameLst>
                                      </p:cBhvr>
                                    </p:animRot>
                                    <p:animRot by="-1500000">
                                      <p:cBhvr>
                                        <p:cTn id="16" dur="125" fill="hold">
                                          <p:stCondLst>
                                            <p:cond delay="250"/>
                                          </p:stCondLst>
                                        </p:cTn>
                                        <p:tgtEl>
                                          <p:spTgt spid="27671"/>
                                        </p:tgtEl>
                                        <p:attrNameLst>
                                          <p:attrName>r</p:attrName>
                                        </p:attrNameLst>
                                      </p:cBhvr>
                                    </p:animRot>
                                    <p:animRot by="1500000">
                                      <p:cBhvr>
                                        <p:cTn id="17" dur="125" fill="hold">
                                          <p:stCondLst>
                                            <p:cond delay="375"/>
                                          </p:stCondLst>
                                        </p:cTn>
                                        <p:tgtEl>
                                          <p:spTgt spid="2767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nodeType="clickEffect">
                                  <p:stCondLst>
                                    <p:cond delay="0"/>
                                  </p:stCondLst>
                                  <p:iterate type="lt">
                                    <p:tmPct val="10000"/>
                                  </p:iterate>
                                  <p:childTnLst>
                                    <p:animMotion origin="layout" path="M 0.0 0.0 L 0.0 -0.07213" pathEditMode="relative">
                                      <p:cBhvr>
                                        <p:cTn id="21" dur="250" accel="50000" decel="50000" autoRev="1" fill="hold">
                                          <p:stCondLst>
                                            <p:cond delay="0"/>
                                          </p:stCondLst>
                                        </p:cTn>
                                        <p:tgtEl>
                                          <p:spTgt spid="98330">
                                            <p:txEl>
                                              <p:pRg st="0" end="0"/>
                                            </p:txEl>
                                          </p:spTgt>
                                        </p:tgtEl>
                                        <p:attrNameLst>
                                          <p:attrName>ppt_x</p:attrName>
                                          <p:attrName>ppt_y</p:attrName>
                                        </p:attrNameLst>
                                      </p:cBhvr>
                                    </p:animMotion>
                                    <p:animRot by="1500000">
                                      <p:cBhvr>
                                        <p:cTn id="22" dur="125" fill="hold">
                                          <p:stCondLst>
                                            <p:cond delay="0"/>
                                          </p:stCondLst>
                                        </p:cTn>
                                        <p:tgtEl>
                                          <p:spTgt spid="98330">
                                            <p:txEl>
                                              <p:pRg st="0" end="0"/>
                                            </p:txEl>
                                          </p:spTgt>
                                        </p:tgtEl>
                                        <p:attrNameLst>
                                          <p:attrName>r</p:attrName>
                                        </p:attrNameLst>
                                      </p:cBhvr>
                                    </p:animRot>
                                    <p:animRot by="-1500000">
                                      <p:cBhvr>
                                        <p:cTn id="23" dur="125" fill="hold">
                                          <p:stCondLst>
                                            <p:cond delay="125"/>
                                          </p:stCondLst>
                                        </p:cTn>
                                        <p:tgtEl>
                                          <p:spTgt spid="98330">
                                            <p:txEl>
                                              <p:pRg st="0" end="0"/>
                                            </p:txEl>
                                          </p:spTgt>
                                        </p:tgtEl>
                                        <p:attrNameLst>
                                          <p:attrName>r</p:attrName>
                                        </p:attrNameLst>
                                      </p:cBhvr>
                                    </p:animRot>
                                    <p:animRot by="-1500000">
                                      <p:cBhvr>
                                        <p:cTn id="24" dur="125" fill="hold">
                                          <p:stCondLst>
                                            <p:cond delay="250"/>
                                          </p:stCondLst>
                                        </p:cTn>
                                        <p:tgtEl>
                                          <p:spTgt spid="98330">
                                            <p:txEl>
                                              <p:pRg st="0" end="0"/>
                                            </p:txEl>
                                          </p:spTgt>
                                        </p:tgtEl>
                                        <p:attrNameLst>
                                          <p:attrName>r</p:attrName>
                                        </p:attrNameLst>
                                      </p:cBhvr>
                                    </p:animRot>
                                    <p:animRot by="1500000">
                                      <p:cBhvr>
                                        <p:cTn id="25" dur="125" fill="hold">
                                          <p:stCondLst>
                                            <p:cond delay="375"/>
                                          </p:stCondLst>
                                        </p:cTn>
                                        <p:tgtEl>
                                          <p:spTgt spid="98330">
                                            <p:txEl>
                                              <p:pRg st="0" end="0"/>
                                            </p:txEl>
                                          </p:spTgt>
                                        </p:tgtEl>
                                        <p:attrNameLst>
                                          <p:attrName>r</p:attrName>
                                        </p:attrNameLst>
                                      </p:cBhvr>
                                    </p:animRot>
                                  </p:childTnLst>
                                </p:cTn>
                              </p:par>
                            </p:childTnLst>
                          </p:cTn>
                        </p:par>
                        <p:par>
                          <p:cTn id="26" fill="hold">
                            <p:stCondLst>
                              <p:cond delay="600"/>
                            </p:stCondLst>
                            <p:childTnLst>
                              <p:par>
                                <p:cTn id="27" presetID="34" presetClass="emph" presetSubtype="0" fill="hold" grpId="0" nodeType="afterEffect">
                                  <p:stCondLst>
                                    <p:cond delay="0"/>
                                  </p:stCondLst>
                                  <p:iterate type="lt">
                                    <p:tmPct val="10000"/>
                                  </p:iterate>
                                  <p:childTnLst>
                                    <p:animMotion origin="layout" path="M 0.0 0.0 L 0.0 -0.07213" pathEditMode="relative" ptsTypes="">
                                      <p:cBhvr>
                                        <p:cTn id="28" dur="250" accel="50000" decel="50000" autoRev="1" fill="hold">
                                          <p:stCondLst>
                                            <p:cond delay="0"/>
                                          </p:stCondLst>
                                        </p:cTn>
                                        <p:tgtEl>
                                          <p:spTgt spid="27669"/>
                                        </p:tgtEl>
                                        <p:attrNameLst>
                                          <p:attrName>ppt_x</p:attrName>
                                          <p:attrName>ppt_y</p:attrName>
                                        </p:attrNameLst>
                                      </p:cBhvr>
                                    </p:animMotion>
                                    <p:animRot by="1500000">
                                      <p:cBhvr>
                                        <p:cTn id="29" dur="125" fill="hold">
                                          <p:stCondLst>
                                            <p:cond delay="0"/>
                                          </p:stCondLst>
                                        </p:cTn>
                                        <p:tgtEl>
                                          <p:spTgt spid="27669"/>
                                        </p:tgtEl>
                                        <p:attrNameLst>
                                          <p:attrName>r</p:attrName>
                                        </p:attrNameLst>
                                      </p:cBhvr>
                                    </p:animRot>
                                    <p:animRot by="-1500000">
                                      <p:cBhvr>
                                        <p:cTn id="30" dur="125" fill="hold">
                                          <p:stCondLst>
                                            <p:cond delay="125"/>
                                          </p:stCondLst>
                                        </p:cTn>
                                        <p:tgtEl>
                                          <p:spTgt spid="27669"/>
                                        </p:tgtEl>
                                        <p:attrNameLst>
                                          <p:attrName>r</p:attrName>
                                        </p:attrNameLst>
                                      </p:cBhvr>
                                    </p:animRot>
                                    <p:animRot by="-1500000">
                                      <p:cBhvr>
                                        <p:cTn id="31" dur="125" fill="hold">
                                          <p:stCondLst>
                                            <p:cond delay="250"/>
                                          </p:stCondLst>
                                        </p:cTn>
                                        <p:tgtEl>
                                          <p:spTgt spid="27669"/>
                                        </p:tgtEl>
                                        <p:attrNameLst>
                                          <p:attrName>r</p:attrName>
                                        </p:attrNameLst>
                                      </p:cBhvr>
                                    </p:animRot>
                                    <p:animRot by="1500000">
                                      <p:cBhvr>
                                        <p:cTn id="32" dur="125" fill="hold">
                                          <p:stCondLst>
                                            <p:cond delay="375"/>
                                          </p:stCondLst>
                                        </p:cTn>
                                        <p:tgtEl>
                                          <p:spTgt spid="27669"/>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34" presetClass="emph" presetSubtype="0" fill="hold" nodeType="clickEffect">
                                  <p:stCondLst>
                                    <p:cond delay="0"/>
                                  </p:stCondLst>
                                  <p:iterate type="lt">
                                    <p:tmPct val="10000"/>
                                  </p:iterate>
                                  <p:childTnLst>
                                    <p:animMotion origin="layout" path="M 0.0 0.0 L 0.0 -0.07213" pathEditMode="relative">
                                      <p:cBhvr>
                                        <p:cTn id="36" dur="250" accel="50000" decel="50000" autoRev="1" fill="hold">
                                          <p:stCondLst>
                                            <p:cond delay="0"/>
                                          </p:stCondLst>
                                        </p:cTn>
                                        <p:tgtEl>
                                          <p:spTgt spid="98331">
                                            <p:txEl>
                                              <p:pRg st="0" end="0"/>
                                            </p:txEl>
                                          </p:spTgt>
                                        </p:tgtEl>
                                        <p:attrNameLst>
                                          <p:attrName>ppt_x</p:attrName>
                                          <p:attrName>ppt_y</p:attrName>
                                        </p:attrNameLst>
                                      </p:cBhvr>
                                    </p:animMotion>
                                    <p:animRot by="1500000">
                                      <p:cBhvr>
                                        <p:cTn id="37" dur="125" fill="hold">
                                          <p:stCondLst>
                                            <p:cond delay="0"/>
                                          </p:stCondLst>
                                        </p:cTn>
                                        <p:tgtEl>
                                          <p:spTgt spid="98331">
                                            <p:txEl>
                                              <p:pRg st="0" end="0"/>
                                            </p:txEl>
                                          </p:spTgt>
                                        </p:tgtEl>
                                        <p:attrNameLst>
                                          <p:attrName>r</p:attrName>
                                        </p:attrNameLst>
                                      </p:cBhvr>
                                    </p:animRot>
                                    <p:animRot by="-1500000">
                                      <p:cBhvr>
                                        <p:cTn id="38" dur="125" fill="hold">
                                          <p:stCondLst>
                                            <p:cond delay="125"/>
                                          </p:stCondLst>
                                        </p:cTn>
                                        <p:tgtEl>
                                          <p:spTgt spid="98331">
                                            <p:txEl>
                                              <p:pRg st="0" end="0"/>
                                            </p:txEl>
                                          </p:spTgt>
                                        </p:tgtEl>
                                        <p:attrNameLst>
                                          <p:attrName>r</p:attrName>
                                        </p:attrNameLst>
                                      </p:cBhvr>
                                    </p:animRot>
                                    <p:animRot by="-1500000">
                                      <p:cBhvr>
                                        <p:cTn id="39" dur="125" fill="hold">
                                          <p:stCondLst>
                                            <p:cond delay="250"/>
                                          </p:stCondLst>
                                        </p:cTn>
                                        <p:tgtEl>
                                          <p:spTgt spid="98331">
                                            <p:txEl>
                                              <p:pRg st="0" end="0"/>
                                            </p:txEl>
                                          </p:spTgt>
                                        </p:tgtEl>
                                        <p:attrNameLst>
                                          <p:attrName>r</p:attrName>
                                        </p:attrNameLst>
                                      </p:cBhvr>
                                    </p:animRot>
                                    <p:animRot by="1500000">
                                      <p:cBhvr>
                                        <p:cTn id="40" dur="125" fill="hold">
                                          <p:stCondLst>
                                            <p:cond delay="375"/>
                                          </p:stCondLst>
                                        </p:cTn>
                                        <p:tgtEl>
                                          <p:spTgt spid="98331">
                                            <p:txEl>
                                              <p:pRg st="0" end="0"/>
                                            </p:txEl>
                                          </p:spTgt>
                                        </p:tgtEl>
                                        <p:attrNameLst>
                                          <p:attrName>r</p:attrName>
                                        </p:attrNameLst>
                                      </p:cBhvr>
                                    </p:animRot>
                                  </p:childTnLst>
                                </p:cTn>
                              </p:par>
                            </p:childTnLst>
                          </p:cTn>
                        </p:par>
                        <p:par>
                          <p:cTn id="41" fill="hold">
                            <p:stCondLst>
                              <p:cond delay="600"/>
                            </p:stCondLst>
                            <p:childTnLst>
                              <p:par>
                                <p:cTn id="42" presetID="34" presetClass="emph" presetSubtype="0" fill="hold" grpId="0" nodeType="afterEffect">
                                  <p:stCondLst>
                                    <p:cond delay="0"/>
                                  </p:stCondLst>
                                  <p:iterate type="lt">
                                    <p:tmPct val="10000"/>
                                  </p:iterate>
                                  <p:childTnLst>
                                    <p:animMotion origin="layout" path="M 0.0 0.0 L 0.0 -0.07213" pathEditMode="relative" ptsTypes="">
                                      <p:cBhvr>
                                        <p:cTn id="43" dur="250" accel="50000" decel="50000" autoRev="1" fill="hold">
                                          <p:stCondLst>
                                            <p:cond delay="0"/>
                                          </p:stCondLst>
                                        </p:cTn>
                                        <p:tgtEl>
                                          <p:spTgt spid="27674"/>
                                        </p:tgtEl>
                                        <p:attrNameLst>
                                          <p:attrName>ppt_x</p:attrName>
                                          <p:attrName>ppt_y</p:attrName>
                                        </p:attrNameLst>
                                      </p:cBhvr>
                                    </p:animMotion>
                                    <p:animRot by="1500000">
                                      <p:cBhvr>
                                        <p:cTn id="44" dur="125" fill="hold">
                                          <p:stCondLst>
                                            <p:cond delay="0"/>
                                          </p:stCondLst>
                                        </p:cTn>
                                        <p:tgtEl>
                                          <p:spTgt spid="27674"/>
                                        </p:tgtEl>
                                        <p:attrNameLst>
                                          <p:attrName>r</p:attrName>
                                        </p:attrNameLst>
                                      </p:cBhvr>
                                    </p:animRot>
                                    <p:animRot by="-1500000">
                                      <p:cBhvr>
                                        <p:cTn id="45" dur="125" fill="hold">
                                          <p:stCondLst>
                                            <p:cond delay="125"/>
                                          </p:stCondLst>
                                        </p:cTn>
                                        <p:tgtEl>
                                          <p:spTgt spid="27674"/>
                                        </p:tgtEl>
                                        <p:attrNameLst>
                                          <p:attrName>r</p:attrName>
                                        </p:attrNameLst>
                                      </p:cBhvr>
                                    </p:animRot>
                                    <p:animRot by="-1500000">
                                      <p:cBhvr>
                                        <p:cTn id="46" dur="125" fill="hold">
                                          <p:stCondLst>
                                            <p:cond delay="250"/>
                                          </p:stCondLst>
                                        </p:cTn>
                                        <p:tgtEl>
                                          <p:spTgt spid="27674"/>
                                        </p:tgtEl>
                                        <p:attrNameLst>
                                          <p:attrName>r</p:attrName>
                                        </p:attrNameLst>
                                      </p:cBhvr>
                                    </p:animRot>
                                    <p:animRot by="1500000">
                                      <p:cBhvr>
                                        <p:cTn id="47" dur="125" fill="hold">
                                          <p:stCondLst>
                                            <p:cond delay="375"/>
                                          </p:stCondLst>
                                        </p:cTn>
                                        <p:tgtEl>
                                          <p:spTgt spid="27674"/>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34" presetClass="emph" presetSubtype="0" fill="hold" nodeType="clickEffect">
                                  <p:stCondLst>
                                    <p:cond delay="0"/>
                                  </p:stCondLst>
                                  <p:iterate type="lt">
                                    <p:tmPct val="10000"/>
                                  </p:iterate>
                                  <p:childTnLst>
                                    <p:animMotion origin="layout" path="M 0.0 0.0 L 0.0 -0.07213" pathEditMode="relative">
                                      <p:cBhvr>
                                        <p:cTn id="51" dur="250" accel="50000" decel="50000" autoRev="1" fill="hold">
                                          <p:stCondLst>
                                            <p:cond delay="0"/>
                                          </p:stCondLst>
                                        </p:cTn>
                                        <p:tgtEl>
                                          <p:spTgt spid="98332">
                                            <p:txEl>
                                              <p:charRg st="0" end="6"/>
                                            </p:txEl>
                                          </p:spTgt>
                                        </p:tgtEl>
                                        <p:attrNameLst>
                                          <p:attrName>ppt_x</p:attrName>
                                          <p:attrName>ppt_y</p:attrName>
                                        </p:attrNameLst>
                                      </p:cBhvr>
                                    </p:animMotion>
                                    <p:animRot by="1500000">
                                      <p:cBhvr>
                                        <p:cTn id="52" dur="125" fill="hold">
                                          <p:stCondLst>
                                            <p:cond delay="0"/>
                                          </p:stCondLst>
                                        </p:cTn>
                                        <p:tgtEl>
                                          <p:spTgt spid="98332">
                                            <p:txEl>
                                              <p:charRg st="0" end="6"/>
                                            </p:txEl>
                                          </p:spTgt>
                                        </p:tgtEl>
                                        <p:attrNameLst>
                                          <p:attrName>r</p:attrName>
                                        </p:attrNameLst>
                                      </p:cBhvr>
                                    </p:animRot>
                                    <p:animRot by="-1500000">
                                      <p:cBhvr>
                                        <p:cTn id="53" dur="125" fill="hold">
                                          <p:stCondLst>
                                            <p:cond delay="125"/>
                                          </p:stCondLst>
                                        </p:cTn>
                                        <p:tgtEl>
                                          <p:spTgt spid="98332">
                                            <p:txEl>
                                              <p:charRg st="0" end="6"/>
                                            </p:txEl>
                                          </p:spTgt>
                                        </p:tgtEl>
                                        <p:attrNameLst>
                                          <p:attrName>r</p:attrName>
                                        </p:attrNameLst>
                                      </p:cBhvr>
                                    </p:animRot>
                                    <p:animRot by="-1500000">
                                      <p:cBhvr>
                                        <p:cTn id="54" dur="125" fill="hold">
                                          <p:stCondLst>
                                            <p:cond delay="250"/>
                                          </p:stCondLst>
                                        </p:cTn>
                                        <p:tgtEl>
                                          <p:spTgt spid="98332">
                                            <p:txEl>
                                              <p:charRg st="0" end="6"/>
                                            </p:txEl>
                                          </p:spTgt>
                                        </p:tgtEl>
                                        <p:attrNameLst>
                                          <p:attrName>r</p:attrName>
                                        </p:attrNameLst>
                                      </p:cBhvr>
                                    </p:animRot>
                                    <p:animRot by="1500000">
                                      <p:cBhvr>
                                        <p:cTn id="55" dur="125" fill="hold">
                                          <p:stCondLst>
                                            <p:cond delay="375"/>
                                          </p:stCondLst>
                                        </p:cTn>
                                        <p:tgtEl>
                                          <p:spTgt spid="98332">
                                            <p:txEl>
                                              <p:charRg st="0" end="6"/>
                                            </p:txEl>
                                          </p:spTgt>
                                        </p:tgtEl>
                                        <p:attrNameLst>
                                          <p:attrName>r</p:attrName>
                                        </p:attrNameLst>
                                      </p:cBhvr>
                                    </p:animRot>
                                  </p:childTnLst>
                                </p:cTn>
                              </p:par>
                            </p:childTnLst>
                          </p:cTn>
                        </p:par>
                        <p:par>
                          <p:cTn id="56" fill="hold">
                            <p:stCondLst>
                              <p:cond delay="850"/>
                            </p:stCondLst>
                            <p:childTnLst>
                              <p:par>
                                <p:cTn id="57" presetID="34" presetClass="emph" presetSubtype="0" fill="hold" grpId="0" nodeType="afterEffect">
                                  <p:stCondLst>
                                    <p:cond delay="0"/>
                                  </p:stCondLst>
                                  <p:iterate type="lt">
                                    <p:tmPct val="10000"/>
                                  </p:iterate>
                                  <p:childTnLst>
                                    <p:animMotion origin="layout" path="M 0.0 0.0 L 0.0 -0.07213" pathEditMode="relative" ptsTypes="">
                                      <p:cBhvr>
                                        <p:cTn id="58" dur="250" accel="50000" decel="50000" autoRev="1" fill="hold">
                                          <p:stCondLst>
                                            <p:cond delay="0"/>
                                          </p:stCondLst>
                                        </p:cTn>
                                        <p:tgtEl>
                                          <p:spTgt spid="27675"/>
                                        </p:tgtEl>
                                        <p:attrNameLst>
                                          <p:attrName>ppt_x</p:attrName>
                                          <p:attrName>ppt_y</p:attrName>
                                        </p:attrNameLst>
                                      </p:cBhvr>
                                    </p:animMotion>
                                    <p:animRot by="1500000">
                                      <p:cBhvr>
                                        <p:cTn id="59" dur="125" fill="hold">
                                          <p:stCondLst>
                                            <p:cond delay="0"/>
                                          </p:stCondLst>
                                        </p:cTn>
                                        <p:tgtEl>
                                          <p:spTgt spid="27675"/>
                                        </p:tgtEl>
                                        <p:attrNameLst>
                                          <p:attrName>r</p:attrName>
                                        </p:attrNameLst>
                                      </p:cBhvr>
                                    </p:animRot>
                                    <p:animRot by="-1500000">
                                      <p:cBhvr>
                                        <p:cTn id="60" dur="125" fill="hold">
                                          <p:stCondLst>
                                            <p:cond delay="125"/>
                                          </p:stCondLst>
                                        </p:cTn>
                                        <p:tgtEl>
                                          <p:spTgt spid="27675"/>
                                        </p:tgtEl>
                                        <p:attrNameLst>
                                          <p:attrName>r</p:attrName>
                                        </p:attrNameLst>
                                      </p:cBhvr>
                                    </p:animRot>
                                    <p:animRot by="-1500000">
                                      <p:cBhvr>
                                        <p:cTn id="61" dur="125" fill="hold">
                                          <p:stCondLst>
                                            <p:cond delay="250"/>
                                          </p:stCondLst>
                                        </p:cTn>
                                        <p:tgtEl>
                                          <p:spTgt spid="27675"/>
                                        </p:tgtEl>
                                        <p:attrNameLst>
                                          <p:attrName>r</p:attrName>
                                        </p:attrNameLst>
                                      </p:cBhvr>
                                    </p:animRot>
                                    <p:animRot by="1500000">
                                      <p:cBhvr>
                                        <p:cTn id="62" dur="125" fill="hold">
                                          <p:stCondLst>
                                            <p:cond delay="375"/>
                                          </p:stCondLst>
                                        </p:cTn>
                                        <p:tgtEl>
                                          <p:spTgt spid="276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9" grpId="0"/>
      <p:bldP spid="27671" grpId="0"/>
      <p:bldP spid="27671" grpId="1"/>
      <p:bldP spid="27671" grpId="2"/>
      <p:bldP spid="27671" grpId="3"/>
      <p:bldP spid="27671" grpId="4"/>
      <p:bldP spid="27671" grpId="5"/>
      <p:bldP spid="27671" grpId="6"/>
      <p:bldP spid="27671" grpId="7"/>
      <p:bldP spid="27671" grpId="8"/>
      <p:bldP spid="27671" grpId="9"/>
      <p:bldP spid="27671" grpId="10"/>
      <p:bldP spid="27671" grpId="11"/>
      <p:bldP spid="27674" grpId="0"/>
      <p:bldP spid="2767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2"/>
          <p:cNvSpPr>
            <a:spLocks noGrp="1"/>
          </p:cNvSpPr>
          <p:nvPr>
            <p:ph type="title"/>
          </p:nvPr>
        </p:nvSpPr>
        <p:spPr>
          <a:xfrm>
            <a:off x="508000" y="300038"/>
            <a:ext cx="5832475" cy="592137"/>
          </a:xfrm>
        </p:spPr>
        <p:txBody>
          <a:bodyPr wrap="square" lIns="91440" tIns="45720" rIns="91440" bIns="45720" anchor="ctr"/>
          <a:lstStyle/>
          <a:p>
            <a:br>
              <a:rPr lang="zh-CN" altLang="en-US" dirty="0"/>
            </a:br>
            <a:r>
              <a:rPr lang="zh-CN" altLang="en-US" dirty="0"/>
              <a:t>教学内容及步骤</a:t>
            </a:r>
            <a:r>
              <a:rPr lang="en-US" altLang="zh-CN"/>
              <a:t>——</a:t>
            </a:r>
            <a:r>
              <a:rPr lang="zh-CN" altLang="en-US" dirty="0">
                <a:latin typeface="华文行楷" panose="02010800040101010101" charset="-122"/>
                <a:ea typeface="华文行楷" panose="02010800040101010101" charset="-122"/>
              </a:rPr>
              <a:t>导入新课</a:t>
            </a:r>
            <a:br>
              <a:rPr lang="zh-CN" altLang="en-US" dirty="0">
                <a:latin typeface="华文行楷" panose="02010800040101010101" charset="-122"/>
                <a:ea typeface="华文行楷" panose="02010800040101010101" charset="-122"/>
              </a:rPr>
            </a:br>
            <a:endParaRPr lang="zh-CN" altLang="en-US" dirty="0"/>
          </a:p>
        </p:txBody>
      </p:sp>
      <p:sp>
        <p:nvSpPr>
          <p:cNvPr id="58387" name="Text Box 19"/>
          <p:cNvSpPr txBox="1"/>
          <p:nvPr/>
        </p:nvSpPr>
        <p:spPr>
          <a:xfrm>
            <a:off x="4284663" y="1700213"/>
            <a:ext cx="4608512" cy="4081462"/>
          </a:xfrm>
          <a:prstGeom prst="rect">
            <a:avLst/>
          </a:prstGeom>
          <a:noFill/>
          <a:ln w="9525">
            <a:noFill/>
          </a:ln>
        </p:spPr>
        <p:txBody>
          <a:bodyPr anchor="t">
            <a:spAutoFit/>
          </a:bodyPr>
          <a:lstStyle/>
          <a:p>
            <a:pPr algn="ctr">
              <a:spcBef>
                <a:spcPct val="50000"/>
              </a:spcBef>
            </a:pPr>
            <a:endParaRPr lang="zh-CN" altLang="en-US" i="1" dirty="0">
              <a:latin typeface="Arial" panose="020B0604020202020204" pitchFamily="34" charset="0"/>
              <a:ea typeface="华文细黑" panose="02010600040101010101" pitchFamily="2" charset="-122"/>
            </a:endParaRPr>
          </a:p>
          <a:p>
            <a:pPr algn="ctr">
              <a:spcBef>
                <a:spcPct val="50000"/>
              </a:spcBef>
            </a:pPr>
            <a:endParaRPr lang="zh-CN" altLang="en-US" i="1" dirty="0">
              <a:latin typeface="Arial" panose="020B0604020202020204" pitchFamily="34" charset="0"/>
              <a:ea typeface="华文细黑" panose="02010600040101010101" pitchFamily="2" charset="-122"/>
            </a:endParaRPr>
          </a:p>
          <a:p>
            <a:pPr algn="ctr">
              <a:spcBef>
                <a:spcPct val="50000"/>
              </a:spcBef>
            </a:pPr>
            <a:endParaRPr lang="zh-CN" altLang="en-US" i="1" dirty="0">
              <a:latin typeface="Arial" panose="020B0604020202020204" pitchFamily="34" charset="0"/>
              <a:ea typeface="华文细黑" panose="02010600040101010101" pitchFamily="2" charset="-122"/>
            </a:endParaRPr>
          </a:p>
          <a:p>
            <a:pPr algn="ctr">
              <a:spcBef>
                <a:spcPct val="50000"/>
              </a:spcBef>
            </a:pPr>
            <a:endParaRPr lang="zh-CN" altLang="en-US" i="1" dirty="0">
              <a:latin typeface="Arial" panose="020B0604020202020204" pitchFamily="34" charset="0"/>
              <a:ea typeface="华文细黑" panose="02010600040101010101" pitchFamily="2" charset="-122"/>
            </a:endParaRPr>
          </a:p>
          <a:p>
            <a:pPr algn="ctr">
              <a:spcBef>
                <a:spcPct val="50000"/>
              </a:spcBef>
            </a:pPr>
            <a:endParaRPr lang="zh-CN" altLang="en-US" i="1" dirty="0">
              <a:latin typeface="Arial" panose="020B0604020202020204" pitchFamily="34" charset="0"/>
              <a:ea typeface="华文细黑" panose="02010600040101010101" pitchFamily="2" charset="-122"/>
            </a:endParaRPr>
          </a:p>
          <a:p>
            <a:pPr algn="ctr">
              <a:spcBef>
                <a:spcPct val="50000"/>
              </a:spcBef>
            </a:pPr>
            <a:endParaRPr lang="zh-CN" altLang="en-US" i="1" dirty="0">
              <a:latin typeface="Arial" panose="020B0604020202020204" pitchFamily="34" charset="0"/>
              <a:ea typeface="华文细黑" panose="02010600040101010101" pitchFamily="2" charset="-122"/>
            </a:endParaRPr>
          </a:p>
          <a:p>
            <a:pPr algn="ctr">
              <a:spcBef>
                <a:spcPct val="50000"/>
              </a:spcBef>
            </a:pPr>
            <a:endParaRPr lang="zh-CN" altLang="en-US" i="1" dirty="0">
              <a:latin typeface="Arial" panose="020B0604020202020204" pitchFamily="34" charset="0"/>
              <a:ea typeface="华文细黑" panose="02010600040101010101" pitchFamily="2" charset="-122"/>
            </a:endParaRPr>
          </a:p>
          <a:p>
            <a:pPr algn="ctr">
              <a:spcBef>
                <a:spcPct val="50000"/>
              </a:spcBef>
            </a:pPr>
            <a:endParaRPr lang="zh-CN" altLang="en-US" i="1" dirty="0">
              <a:latin typeface="Arial" panose="020B0604020202020204" pitchFamily="34" charset="0"/>
              <a:ea typeface="华文细黑" panose="02010600040101010101" pitchFamily="2" charset="-122"/>
            </a:endParaRPr>
          </a:p>
          <a:p>
            <a:pPr algn="ctr">
              <a:spcBef>
                <a:spcPct val="50000"/>
              </a:spcBef>
            </a:pPr>
            <a:endParaRPr lang="zh-CN" altLang="en-US" i="1" dirty="0">
              <a:latin typeface="Arial" panose="020B0604020202020204" pitchFamily="34" charset="0"/>
              <a:ea typeface="华文细黑" panose="02010600040101010101" pitchFamily="2" charset="-122"/>
            </a:endParaRPr>
          </a:p>
          <a:p>
            <a:pPr algn="ctr">
              <a:spcBef>
                <a:spcPct val="50000"/>
              </a:spcBef>
            </a:pPr>
            <a:endParaRPr lang="zh-CN" altLang="en-US" i="1" dirty="0">
              <a:latin typeface="Arial" panose="020B0604020202020204" pitchFamily="34" charset="0"/>
              <a:ea typeface="华文细黑" panose="02010600040101010101" pitchFamily="2" charset="-122"/>
            </a:endParaRPr>
          </a:p>
        </p:txBody>
      </p:sp>
      <p:sp>
        <p:nvSpPr>
          <p:cNvPr id="28675" name="文本框 2"/>
          <p:cNvSpPr txBox="1"/>
          <p:nvPr/>
        </p:nvSpPr>
        <p:spPr>
          <a:xfrm>
            <a:off x="4500563" y="1538288"/>
            <a:ext cx="3106737" cy="922337"/>
          </a:xfrm>
          <a:prstGeom prst="rect">
            <a:avLst/>
          </a:prstGeom>
          <a:noFill/>
          <a:ln w="9525">
            <a:noFill/>
          </a:ln>
        </p:spPr>
        <p:txBody>
          <a:bodyPr wrap="square" anchor="t">
            <a:spAutoFit/>
          </a:bodyPr>
          <a:lstStyle/>
          <a:p>
            <a:r>
              <a:rPr lang="en-US" altLang="zh-CN">
                <a:latin typeface="华文行楷" panose="02010800040101010101" charset="-122"/>
                <a:ea typeface="华文行楷" panose="02010800040101010101" charset="-122"/>
              </a:rPr>
              <a:t>        </a:t>
            </a:r>
            <a:r>
              <a:rPr lang="zh-CN" altLang="en-US">
                <a:solidFill>
                  <a:srgbClr val="00B0F0"/>
                </a:solidFill>
                <a:latin typeface="华文行楷" panose="02010800040101010101" charset="-122"/>
                <a:ea typeface="华文行楷" panose="02010800040101010101" charset="-122"/>
              </a:rPr>
              <a:t>听声音，谈谈你对两种声音的感受有什么不同？你讨厌听哪种声音？</a:t>
            </a:r>
          </a:p>
        </p:txBody>
      </p:sp>
      <p:cxnSp>
        <p:nvCxnSpPr>
          <p:cNvPr id="5" name="直接连接符 4"/>
          <p:cNvCxnSpPr/>
          <p:nvPr/>
        </p:nvCxnSpPr>
        <p:spPr>
          <a:xfrm>
            <a:off x="4284663" y="1419225"/>
            <a:ext cx="0" cy="3744913"/>
          </a:xfrm>
          <a:prstGeom prst="line">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677" name="直接连接符 5"/>
          <p:cNvCxnSpPr/>
          <p:nvPr/>
        </p:nvCxnSpPr>
        <p:spPr>
          <a:xfrm>
            <a:off x="4284663" y="2460625"/>
            <a:ext cx="2736850" cy="11113"/>
          </a:xfrm>
          <a:prstGeom prst="line">
            <a:avLst/>
          </a:prstGeom>
          <a:ln w="38100" cap="flat" cmpd="sng">
            <a:solidFill>
              <a:srgbClr val="00B0F0"/>
            </a:solidFill>
            <a:prstDash val="solid"/>
            <a:round/>
            <a:headEnd type="none" w="med" len="med"/>
            <a:tailEnd type="none" w="med" len="med"/>
          </a:ln>
        </p:spPr>
      </p:cxnSp>
      <p:cxnSp>
        <p:nvCxnSpPr>
          <p:cNvPr id="28678" name="直接连接符 6"/>
          <p:cNvCxnSpPr/>
          <p:nvPr/>
        </p:nvCxnSpPr>
        <p:spPr>
          <a:xfrm flipV="1">
            <a:off x="1679575" y="3727450"/>
            <a:ext cx="2663825" cy="26988"/>
          </a:xfrm>
          <a:prstGeom prst="line">
            <a:avLst/>
          </a:prstGeom>
          <a:ln w="38100" cap="flat" cmpd="sng">
            <a:solidFill>
              <a:srgbClr val="00B050"/>
            </a:solidFill>
            <a:prstDash val="solid"/>
            <a:round/>
            <a:headEnd type="none" w="med" len="med"/>
            <a:tailEnd type="none" w="med" len="med"/>
          </a:ln>
        </p:spPr>
      </p:cxnSp>
      <p:sp>
        <p:nvSpPr>
          <p:cNvPr id="184" name=" 184"/>
          <p:cNvSpPr/>
          <p:nvPr/>
        </p:nvSpPr>
        <p:spPr>
          <a:xfrm>
            <a:off x="4224338" y="2406650"/>
            <a:ext cx="119063" cy="1174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8" name=" 184"/>
          <p:cNvSpPr/>
          <p:nvPr/>
        </p:nvSpPr>
        <p:spPr>
          <a:xfrm>
            <a:off x="4224338" y="3683000"/>
            <a:ext cx="119063" cy="1174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9" name="文本框 8"/>
          <p:cNvSpPr txBox="1"/>
          <p:nvPr/>
        </p:nvSpPr>
        <p:spPr>
          <a:xfrm>
            <a:off x="1282700" y="3898900"/>
            <a:ext cx="2857500" cy="922338"/>
          </a:xfrm>
          <a:prstGeom prst="rect">
            <a:avLst/>
          </a:prstGeom>
          <a:noFill/>
          <a:ln w="9525">
            <a:noFill/>
          </a:ln>
        </p:spPr>
        <p:txBody>
          <a:bodyPr wrap="square" anchor="t">
            <a:spAutoFit/>
          </a:bodyPr>
          <a:lstStyle/>
          <a:p>
            <a:r>
              <a:rPr lang="en-US" altLang="zh-CN">
                <a:latin typeface="Arial" panose="020B0604020202020204" pitchFamily="34" charset="0"/>
                <a:ea typeface="宋体" panose="02010600030101010101" pitchFamily="2" charset="-122"/>
              </a:rPr>
              <a:t>       </a:t>
            </a:r>
            <a:r>
              <a:rPr lang="zh-CN" altLang="en-US">
                <a:solidFill>
                  <a:srgbClr val="00B050"/>
                </a:solidFill>
                <a:latin typeface="华文行楷" panose="02010800040101010101" charset="-122"/>
                <a:ea typeface="华文行楷" panose="02010800040101010101" charset="-122"/>
              </a:rPr>
              <a:t>小组讨论：在你的周围还有哪些类似的声音，你曾经制造过这种声音吗？</a:t>
            </a:r>
          </a:p>
        </p:txBody>
      </p:sp>
    </p:spTree>
    <p:controls>
      <mc:AlternateContent xmlns:mc="http://schemas.openxmlformats.org/markup-compatibility/2006">
        <mc:Choice xmlns:v="urn:schemas-microsoft-com:vml" Requires="v">
          <p:control r:id="rId1" imgW="3673475" imgH="2376488"/>
        </mc:Choice>
        <mc:Fallback>
          <p:control r:id="rId1" imgW="3673475" imgH="2376488">
            <p:pic>
              <p:nvPicPr>
                <p:cNvPr id="2" name="andplayer1"/>
                <p:cNvPicPr preferRelativeResize="0">
                  <a:picLocks noChangeArrowheads="1" noChangeShapeType="1"/>
                </p:cNvPicPr>
                <p:nvPr>
                  <p:custDataLst>
                    <p:tags r:id="rId2"/>
                  </p:custDataLst>
                </p:nvPr>
              </p:nvPicPr>
              <p:blipFill>
                <a:blip r:embed="rId6"/>
                <a:srcRect/>
                <a:stretch>
                  <a:fillRect/>
                </a:stretch>
              </p:blipFill>
              <p:spPr bwMode="auto">
                <a:xfrm>
                  <a:off x="395288" y="1196975"/>
                  <a:ext cx="3673475" cy="23764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mc:AlternateContent xmlns:mc="http://schemas.openxmlformats.org/markup-compatibility/2006">
        <mc:Choice xmlns:v="urn:schemas-microsoft-com:vml" Requires="v">
          <p:control r:id="rId3" imgW="3600450" imgH="2520950"/>
        </mc:Choice>
        <mc:Fallback>
          <p:control r:id="rId3" imgW="3600450" imgH="2520950">
            <p:pic>
              <p:nvPicPr>
                <p:cNvPr id="3" name="andplayer2"/>
                <p:cNvPicPr preferRelativeResize="0">
                  <a:picLocks noChangeArrowheads="1" noChangeShapeType="1"/>
                </p:cNvPicPr>
                <p:nvPr>
                  <p:custDataLst>
                    <p:tags r:id="rId4"/>
                  </p:custDataLst>
                </p:nvPr>
              </p:nvPicPr>
              <p:blipFill>
                <a:blip r:embed="rId7"/>
                <a:srcRect/>
                <a:stretch>
                  <a:fillRect/>
                </a:stretch>
              </p:blipFill>
              <p:spPr bwMode="auto">
                <a:xfrm>
                  <a:off x="4500563" y="2636838"/>
                  <a:ext cx="3600450" cy="252095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nodePh="1">
                                  <p:stCondLst>
                                    <p:cond delay="0"/>
                                  </p:stCondLst>
                                  <p:endCondLst>
                                    <p:cond evt="begin" delay="0">
                                      <p:tn val="5"/>
                                    </p:cond>
                                  </p:endCondLst>
                                  <p:childTnLst>
                                    <p:set>
                                      <p:cBhvr>
                                        <p:cTn id="6" dur="1" fill="hold">
                                          <p:stCondLst>
                                            <p:cond delay="0"/>
                                          </p:stCondLst>
                                        </p:cTn>
                                        <p:tgtEl>
                                          <p:spTgt spid="58387"/>
                                        </p:tgtEl>
                                        <p:attrNameLst>
                                          <p:attrName>style.visibility</p:attrName>
                                        </p:attrNameLst>
                                      </p:cBhvr>
                                      <p:to>
                                        <p:strVal val="visible"/>
                                      </p:to>
                                    </p:set>
                                    <p:animEffect transition="in" filter="slide(fromRight)">
                                      <p:cBhvr>
                                        <p:cTn id="7" dur="500"/>
                                        <p:tgtEl>
                                          <p:spTgt spid="58387"/>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3" nodeType="clickEffect">
                                  <p:stCondLst>
                                    <p:cond delay="0"/>
                                  </p:stCondLst>
                                  <p:childTnLst>
                                    <p:set>
                                      <p:cBhvr>
                                        <p:cTn id="11" dur="1" fill="hold">
                                          <p:stCondLst>
                                            <p:cond delay="0"/>
                                          </p:stCondLst>
                                        </p:cTn>
                                        <p:tgtEl>
                                          <p:spTgt spid="9"/>
                                        </p:tgtEl>
                                        <p:attrNameLst>
                                          <p:attrName>style.visibility</p:attrName>
                                        </p:attrNameLst>
                                      </p:cBhvr>
                                      <p:to>
                                        <p:strVal val="visible"/>
                                      </p:to>
                                    </p:set>
                                    <p:anim from="(-#ppt_w/2)" to="(#ppt_x)" calcmode="lin" valueType="num">
                                      <p:cBhvr>
                                        <p:cTn id="12" dur="600" fill="hold">
                                          <p:stCondLst>
                                            <p:cond delay="0"/>
                                          </p:stCondLst>
                                        </p:cTn>
                                        <p:tgtEl>
                                          <p:spTgt spid="9"/>
                                        </p:tgtEl>
                                        <p:attrNameLst>
                                          <p:attrName>ppt_x</p:attrName>
                                        </p:attrNameLst>
                                      </p:cBhvr>
                                    </p:anim>
                                    <p:anim from="0" to="-1.0" calcmode="lin" valueType="num">
                                      <p:cBhvr>
                                        <p:cTn id="13" dur="200" decel="50000" autoRev="1" fill="hold">
                                          <p:stCondLst>
                                            <p:cond delay="600"/>
                                          </p:stCondLst>
                                        </p:cTn>
                                        <p:tgtEl>
                                          <p:spTgt spid="9"/>
                                        </p:tgtEl>
                                        <p:attrNameLst>
                                          <p:attrName>xshear</p:attrName>
                                        </p:attrNameLst>
                                      </p:cBhvr>
                                    </p:anim>
                                    <p:animScale>
                                      <p:cBhvr>
                                        <p:cTn id="14" dur="200" decel="100000" autoRev="1" fill="hold">
                                          <p:stCondLst>
                                            <p:cond delay="600"/>
                                          </p:stCondLst>
                                        </p:cTn>
                                        <p:tgtEl>
                                          <p:spTgt spid="9"/>
                                        </p:tgtEl>
                                      </p:cBhvr>
                                      <p:from x="100000" y="100000"/>
                                      <p:to x="80000" y="100000"/>
                                    </p:animScale>
                                    <p:anim by="(#ppt_h/3+#ppt_w*0.1)" calcmode="lin" valueType="num">
                                      <p:cBhvr additive="sum">
                                        <p:cTn id="15"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7" grpId="0"/>
      <p:bldP spid="28675" grpId="0"/>
      <p:bldP spid="9" grpId="0"/>
      <p:bldP spid="9" grpId="1"/>
      <p:bldP spid="9" grpId="2"/>
      <p:bldP spid="9" grpId="3"/>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标题 1"/>
          <p:cNvSpPr>
            <a:spLocks noGrp="1"/>
          </p:cNvSpPr>
          <p:nvPr>
            <p:ph type="title"/>
          </p:nvPr>
        </p:nvSpPr>
        <p:spPr/>
        <p:txBody>
          <a:bodyPr anchor="ctr"/>
          <a:lstStyle/>
          <a:p>
            <a:r>
              <a:rPr lang="zh-CN" altLang="en-US" dirty="0"/>
              <a:t>教学内容及步骤</a:t>
            </a:r>
            <a:r>
              <a:rPr lang="en-US" altLang="zh-CN">
                <a:sym typeface="华文细黑" panose="02010600040101010101" pitchFamily="2" charset="-122"/>
              </a:rPr>
              <a:t>——</a:t>
            </a:r>
            <a:r>
              <a:rPr lang="zh-CN" altLang="en-US">
                <a:latin typeface="华文行楷" panose="02010800040101010101" charset="-122"/>
                <a:ea typeface="华文行楷" panose="02010800040101010101" charset="-122"/>
                <a:sym typeface="华文细黑" panose="02010600040101010101" pitchFamily="2" charset="-122"/>
              </a:rPr>
              <a:t>噪声的定义</a:t>
            </a:r>
          </a:p>
        </p:txBody>
      </p:sp>
      <p:pic>
        <p:nvPicPr>
          <p:cNvPr id="29699" name="Picture 8" descr="图片3"/>
          <p:cNvPicPr>
            <a:picLocks noGrp="1" noChangeAspect="1"/>
          </p:cNvPicPr>
          <p:nvPr>
            <p:ph idx="1"/>
          </p:nvPr>
        </p:nvPicPr>
        <p:blipFill>
          <a:blip r:embed="rId2"/>
          <a:stretch>
            <a:fillRect/>
          </a:stretch>
        </p:blipFill>
        <p:spPr>
          <a:xfrm>
            <a:off x="420688" y="1138238"/>
            <a:ext cx="4418012" cy="2768600"/>
          </a:xfrm>
        </p:spPr>
      </p:pic>
      <p:pic>
        <p:nvPicPr>
          <p:cNvPr id="29700" name="Picture 9" descr="图片5"/>
          <p:cNvPicPr>
            <a:picLocks noChangeAspect="1"/>
          </p:cNvPicPr>
          <p:nvPr/>
        </p:nvPicPr>
        <p:blipFill>
          <a:blip r:embed="rId3"/>
          <a:stretch>
            <a:fillRect/>
          </a:stretch>
        </p:blipFill>
        <p:spPr>
          <a:xfrm>
            <a:off x="4362450" y="2925763"/>
            <a:ext cx="4489450" cy="3016250"/>
          </a:xfrm>
          <a:prstGeom prst="rect">
            <a:avLst/>
          </a:prstGeom>
          <a:noFill/>
          <a:ln w="9525">
            <a:noFill/>
          </a:ln>
        </p:spPr>
      </p:pic>
      <p:sp>
        <p:nvSpPr>
          <p:cNvPr id="6" name="文本框 5"/>
          <p:cNvSpPr txBox="1"/>
          <p:nvPr/>
        </p:nvSpPr>
        <p:spPr>
          <a:xfrm>
            <a:off x="4730750" y="1670050"/>
            <a:ext cx="460375" cy="925513"/>
          </a:xfrm>
          <a:prstGeom prst="rect">
            <a:avLst/>
          </a:prstGeom>
          <a:noFill/>
          <a:ln w="9525">
            <a:noFill/>
          </a:ln>
        </p:spPr>
        <p:txBody>
          <a:bodyPr vert="eaVert" wrap="square" anchor="t">
            <a:spAutoFit/>
          </a:bodyPr>
          <a:lstStyle/>
          <a:p>
            <a:r>
              <a:rPr lang="zh-CN" altLang="en-US">
                <a:latin typeface="华文行楷" panose="02010800040101010101" charset="-122"/>
                <a:ea typeface="华文行楷" panose="02010800040101010101" charset="-122"/>
              </a:rPr>
              <a:t>虫鸣声</a:t>
            </a:r>
          </a:p>
        </p:txBody>
      </p:sp>
      <p:sp>
        <p:nvSpPr>
          <p:cNvPr id="7" name="文本框 6"/>
          <p:cNvSpPr txBox="1"/>
          <p:nvPr/>
        </p:nvSpPr>
        <p:spPr>
          <a:xfrm>
            <a:off x="390525" y="4413250"/>
            <a:ext cx="2608263" cy="920750"/>
          </a:xfrm>
          <a:prstGeom prst="rect">
            <a:avLst/>
          </a:prstGeom>
          <a:noFill/>
          <a:ln w="9525">
            <a:noFill/>
          </a:ln>
        </p:spPr>
        <p:txBody>
          <a:bodyPr wrap="square" anchor="t">
            <a:spAutoFit/>
          </a:bodyPr>
          <a:lstStyle/>
          <a:p>
            <a:r>
              <a:rPr lang="en-US" altLang="zh-CN">
                <a:solidFill>
                  <a:srgbClr val="00B0F0"/>
                </a:solidFill>
                <a:latin typeface="华文行楷" panose="02010800040101010101" charset="-122"/>
                <a:ea typeface="华文行楷" panose="02010800040101010101" charset="-122"/>
              </a:rPr>
              <a:t>         </a:t>
            </a:r>
            <a:r>
              <a:rPr lang="zh-CN" altLang="en-US">
                <a:solidFill>
                  <a:srgbClr val="00B0F0"/>
                </a:solidFill>
                <a:latin typeface="华文行楷" panose="02010800040101010101" charset="-122"/>
                <a:ea typeface="华文行楷" panose="02010800040101010101" charset="-122"/>
              </a:rPr>
              <a:t>观察比较两种不同声音振动时的波形，讨论他们有什么不同？</a:t>
            </a:r>
          </a:p>
        </p:txBody>
      </p:sp>
      <p:sp>
        <p:nvSpPr>
          <p:cNvPr id="11" name="文本框 10"/>
          <p:cNvSpPr txBox="1"/>
          <p:nvPr/>
        </p:nvSpPr>
        <p:spPr>
          <a:xfrm>
            <a:off x="3902075" y="4413250"/>
            <a:ext cx="460375" cy="863600"/>
          </a:xfrm>
          <a:prstGeom prst="rect">
            <a:avLst/>
          </a:prstGeom>
          <a:noFill/>
          <a:ln w="9525">
            <a:noFill/>
          </a:ln>
        </p:spPr>
        <p:txBody>
          <a:bodyPr vert="eaVert" wrap="square" anchor="t">
            <a:spAutoFit/>
          </a:bodyPr>
          <a:lstStyle/>
          <a:p>
            <a:r>
              <a:rPr lang="zh-CN" altLang="en-US">
                <a:latin typeface="华文行楷" panose="02010800040101010101" charset="-122"/>
                <a:ea typeface="华文行楷" panose="02010800040101010101" charset="-122"/>
              </a:rPr>
              <a:t>马路边</a:t>
            </a:r>
          </a:p>
        </p:txBody>
      </p:sp>
      <p:sp>
        <p:nvSpPr>
          <p:cNvPr id="2050" name="电视机"/>
          <p:cNvSpPr/>
          <p:nvPr/>
        </p:nvSpPr>
        <p:spPr bwMode="auto">
          <a:xfrm>
            <a:off x="5241925" y="1031875"/>
            <a:ext cx="2513013" cy="1835150"/>
          </a:xfrm>
          <a:custGeom>
            <a:avLst/>
            <a:gdLst>
              <a:gd name="T0" fmla="*/ 1372823 w 5484"/>
              <a:gd name="T1" fmla="*/ 154929 h 5484"/>
              <a:gd name="T2" fmla="*/ 1427013 w 5484"/>
              <a:gd name="T3" fmla="*/ 95181 h 5484"/>
              <a:gd name="T4" fmla="*/ 1405476 w 5484"/>
              <a:gd name="T5" fmla="*/ 23274 h 5484"/>
              <a:gd name="T6" fmla="*/ 1333222 w 5484"/>
              <a:gd name="T7" fmla="*/ 1389 h 5484"/>
              <a:gd name="T8" fmla="*/ 1273126 w 5484"/>
              <a:gd name="T9" fmla="*/ 55580 h 5484"/>
              <a:gd name="T10" fmla="*/ 629789 w 5484"/>
              <a:gd name="T11" fmla="*/ 105949 h 5484"/>
              <a:gd name="T12" fmla="*/ 625274 w 5484"/>
              <a:gd name="T13" fmla="*/ 40990 h 5484"/>
              <a:gd name="T14" fmla="*/ 555451 w 5484"/>
              <a:gd name="T15" fmla="*/ 0 h 5484"/>
              <a:gd name="T16" fmla="*/ 489450 w 5484"/>
              <a:gd name="T17" fmla="*/ 34737 h 5484"/>
              <a:gd name="T18" fmla="*/ 482503 w 5484"/>
              <a:gd name="T19" fmla="*/ 110118 h 5484"/>
              <a:gd name="T20" fmla="*/ 547114 w 5484"/>
              <a:gd name="T21" fmla="*/ 158055 h 5484"/>
              <a:gd name="T22" fmla="*/ 134434 w 5484"/>
              <a:gd name="T23" fmla="*/ 477987 h 5484"/>
              <a:gd name="T24" fmla="*/ 57664 w 5484"/>
              <a:gd name="T25" fmla="*/ 512377 h 5484"/>
              <a:gd name="T26" fmla="*/ 9726 w 5484"/>
              <a:gd name="T27" fmla="*/ 579768 h 5484"/>
              <a:gd name="T28" fmla="*/ 695 w 5484"/>
              <a:gd name="T29" fmla="*/ 1762229 h 5484"/>
              <a:gd name="T30" fmla="*/ 31264 w 5484"/>
              <a:gd name="T31" fmla="*/ 1840736 h 5484"/>
              <a:gd name="T32" fmla="*/ 96917 w 5484"/>
              <a:gd name="T33" fmla="*/ 1892147 h 5484"/>
              <a:gd name="T34" fmla="*/ 1754240 w 5484"/>
              <a:gd name="T35" fmla="*/ 1904305 h 5484"/>
              <a:gd name="T36" fmla="*/ 1834830 w 5484"/>
              <a:gd name="T37" fmla="*/ 1877557 h 5484"/>
              <a:gd name="T38" fmla="*/ 1889368 w 5484"/>
              <a:gd name="T39" fmla="*/ 1814683 h 5484"/>
              <a:gd name="T40" fmla="*/ 1905000 w 5484"/>
              <a:gd name="T41" fmla="*/ 634653 h 5484"/>
              <a:gd name="T42" fmla="*/ 1881726 w 5484"/>
              <a:gd name="T43" fmla="*/ 552325 h 5484"/>
              <a:gd name="T44" fmla="*/ 1821630 w 5484"/>
              <a:gd name="T45" fmla="*/ 495008 h 5484"/>
              <a:gd name="T46" fmla="*/ 1428403 w 5484"/>
              <a:gd name="T47" fmla="*/ 1587153 h 5484"/>
              <a:gd name="T48" fmla="*/ 1409297 w 5484"/>
              <a:gd name="T49" fmla="*/ 1662533 h 5484"/>
              <a:gd name="T50" fmla="*/ 1351980 w 5484"/>
              <a:gd name="T51" fmla="*/ 1722976 h 5484"/>
              <a:gd name="T52" fmla="*/ 1269653 w 5484"/>
              <a:gd name="T53" fmla="*/ 1745903 h 5484"/>
              <a:gd name="T54" fmla="*/ 248720 w 5484"/>
              <a:gd name="T55" fmla="*/ 1730271 h 5484"/>
              <a:gd name="T56" fmla="*/ 185845 w 5484"/>
              <a:gd name="T57" fmla="*/ 1675733 h 5484"/>
              <a:gd name="T58" fmla="*/ 159097 w 5484"/>
              <a:gd name="T59" fmla="*/ 1595490 h 5484"/>
              <a:gd name="T60" fmla="*/ 170908 w 5484"/>
              <a:gd name="T61" fmla="*/ 731570 h 5484"/>
              <a:gd name="T62" fmla="*/ 222319 w 5484"/>
              <a:gd name="T63" fmla="*/ 666264 h 5484"/>
              <a:gd name="T64" fmla="*/ 301173 w 5484"/>
              <a:gd name="T65" fmla="*/ 635695 h 5484"/>
              <a:gd name="T66" fmla="*/ 1324538 w 5484"/>
              <a:gd name="T67" fmla="*/ 644379 h 5484"/>
              <a:gd name="T68" fmla="*/ 1392276 w 5484"/>
              <a:gd name="T69" fmla="*/ 692317 h 5484"/>
              <a:gd name="T70" fmla="*/ 1426666 w 5484"/>
              <a:gd name="T71" fmla="*/ 769086 h 5484"/>
              <a:gd name="T72" fmla="*/ 1627101 w 5484"/>
              <a:gd name="T73" fmla="*/ 1343991 h 5484"/>
              <a:gd name="T74" fmla="*/ 1554152 w 5484"/>
              <a:gd name="T75" fmla="*/ 1302306 h 5484"/>
              <a:gd name="T76" fmla="*/ 1513162 w 5484"/>
              <a:gd name="T77" fmla="*/ 1230052 h 5484"/>
              <a:gd name="T78" fmla="*/ 1513162 w 5484"/>
              <a:gd name="T79" fmla="*/ 1150851 h 5484"/>
              <a:gd name="T80" fmla="*/ 1554152 w 5484"/>
              <a:gd name="T81" fmla="*/ 1078249 h 5484"/>
              <a:gd name="T82" fmla="*/ 1627101 w 5484"/>
              <a:gd name="T83" fmla="*/ 1036565 h 5484"/>
              <a:gd name="T84" fmla="*/ 1706302 w 5484"/>
              <a:gd name="T85" fmla="*/ 1036565 h 5484"/>
              <a:gd name="T86" fmla="*/ 1778903 w 5484"/>
              <a:gd name="T87" fmla="*/ 1078249 h 5484"/>
              <a:gd name="T88" fmla="*/ 1820241 w 5484"/>
              <a:gd name="T89" fmla="*/ 1150851 h 5484"/>
              <a:gd name="T90" fmla="*/ 1820241 w 5484"/>
              <a:gd name="T91" fmla="*/ 1230052 h 5484"/>
              <a:gd name="T92" fmla="*/ 1778903 w 5484"/>
              <a:gd name="T93" fmla="*/ 1302306 h 5484"/>
              <a:gd name="T94" fmla="*/ 1706302 w 5484"/>
              <a:gd name="T95" fmla="*/ 1343991 h 5484"/>
              <a:gd name="T96" fmla="*/ 1634743 w 5484"/>
              <a:gd name="T97" fmla="*/ 949026 h 5484"/>
              <a:gd name="T98" fmla="*/ 1559710 w 5484"/>
              <a:gd name="T99" fmla="*/ 910815 h 5484"/>
              <a:gd name="T100" fmla="*/ 1514899 w 5484"/>
              <a:gd name="T101" fmla="*/ 840646 h 5484"/>
              <a:gd name="T102" fmla="*/ 1511078 w 5484"/>
              <a:gd name="T103" fmla="*/ 761792 h 5484"/>
              <a:gd name="T104" fmla="*/ 1548941 w 5484"/>
              <a:gd name="T105" fmla="*/ 686759 h 5484"/>
              <a:gd name="T106" fmla="*/ 1619458 w 5484"/>
              <a:gd name="T107" fmla="*/ 641947 h 5484"/>
              <a:gd name="T108" fmla="*/ 1698660 w 5484"/>
              <a:gd name="T109" fmla="*/ 638126 h 5484"/>
              <a:gd name="T110" fmla="*/ 1773693 w 5484"/>
              <a:gd name="T111" fmla="*/ 675990 h 5484"/>
              <a:gd name="T112" fmla="*/ 1818504 w 5484"/>
              <a:gd name="T113" fmla="*/ 746507 h 5484"/>
              <a:gd name="T114" fmla="*/ 1821978 w 5484"/>
              <a:gd name="T115" fmla="*/ 825361 h 5484"/>
              <a:gd name="T116" fmla="*/ 1784114 w 5484"/>
              <a:gd name="T117" fmla="*/ 900046 h 5484"/>
              <a:gd name="T118" fmla="*/ 1713944 w 5484"/>
              <a:gd name="T119" fmla="*/ 944858 h 54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84" h="5484">
                <a:moveTo>
                  <a:pt x="5026" y="1370"/>
                </a:moveTo>
                <a:lnTo>
                  <a:pt x="3081" y="1370"/>
                </a:lnTo>
                <a:lnTo>
                  <a:pt x="3849" y="449"/>
                </a:lnTo>
                <a:lnTo>
                  <a:pt x="3866" y="454"/>
                </a:lnTo>
                <a:lnTo>
                  <a:pt x="3875" y="455"/>
                </a:lnTo>
                <a:lnTo>
                  <a:pt x="3884" y="456"/>
                </a:lnTo>
                <a:lnTo>
                  <a:pt x="3907" y="455"/>
                </a:lnTo>
                <a:lnTo>
                  <a:pt x="3930" y="451"/>
                </a:lnTo>
                <a:lnTo>
                  <a:pt x="3952" y="446"/>
                </a:lnTo>
                <a:lnTo>
                  <a:pt x="3973" y="438"/>
                </a:lnTo>
                <a:lnTo>
                  <a:pt x="3993" y="428"/>
                </a:lnTo>
                <a:lnTo>
                  <a:pt x="4012" y="417"/>
                </a:lnTo>
                <a:lnTo>
                  <a:pt x="4029" y="404"/>
                </a:lnTo>
                <a:lnTo>
                  <a:pt x="4046" y="389"/>
                </a:lnTo>
                <a:lnTo>
                  <a:pt x="4061" y="373"/>
                </a:lnTo>
                <a:lnTo>
                  <a:pt x="4073" y="356"/>
                </a:lnTo>
                <a:lnTo>
                  <a:pt x="4085" y="336"/>
                </a:lnTo>
                <a:lnTo>
                  <a:pt x="4094" y="317"/>
                </a:lnTo>
                <a:lnTo>
                  <a:pt x="4102" y="296"/>
                </a:lnTo>
                <a:lnTo>
                  <a:pt x="4108" y="274"/>
                </a:lnTo>
                <a:lnTo>
                  <a:pt x="4111" y="251"/>
                </a:lnTo>
                <a:lnTo>
                  <a:pt x="4112" y="228"/>
                </a:lnTo>
                <a:lnTo>
                  <a:pt x="4111" y="204"/>
                </a:lnTo>
                <a:lnTo>
                  <a:pt x="4108" y="182"/>
                </a:lnTo>
                <a:lnTo>
                  <a:pt x="4102" y="160"/>
                </a:lnTo>
                <a:lnTo>
                  <a:pt x="4094" y="139"/>
                </a:lnTo>
                <a:lnTo>
                  <a:pt x="4085" y="118"/>
                </a:lnTo>
                <a:lnTo>
                  <a:pt x="4073" y="100"/>
                </a:lnTo>
                <a:lnTo>
                  <a:pt x="4061" y="83"/>
                </a:lnTo>
                <a:lnTo>
                  <a:pt x="4046" y="67"/>
                </a:lnTo>
                <a:lnTo>
                  <a:pt x="4029" y="52"/>
                </a:lnTo>
                <a:lnTo>
                  <a:pt x="4012" y="38"/>
                </a:lnTo>
                <a:lnTo>
                  <a:pt x="3993" y="27"/>
                </a:lnTo>
                <a:lnTo>
                  <a:pt x="3973" y="17"/>
                </a:lnTo>
                <a:lnTo>
                  <a:pt x="3952" y="10"/>
                </a:lnTo>
                <a:lnTo>
                  <a:pt x="3930" y="4"/>
                </a:lnTo>
                <a:lnTo>
                  <a:pt x="3907" y="1"/>
                </a:lnTo>
                <a:lnTo>
                  <a:pt x="3884" y="0"/>
                </a:lnTo>
                <a:lnTo>
                  <a:pt x="3860" y="1"/>
                </a:lnTo>
                <a:lnTo>
                  <a:pt x="3838" y="4"/>
                </a:lnTo>
                <a:lnTo>
                  <a:pt x="3816" y="10"/>
                </a:lnTo>
                <a:lnTo>
                  <a:pt x="3796" y="17"/>
                </a:lnTo>
                <a:lnTo>
                  <a:pt x="3775" y="27"/>
                </a:lnTo>
                <a:lnTo>
                  <a:pt x="3756" y="38"/>
                </a:lnTo>
                <a:lnTo>
                  <a:pt x="3739" y="52"/>
                </a:lnTo>
                <a:lnTo>
                  <a:pt x="3722" y="67"/>
                </a:lnTo>
                <a:lnTo>
                  <a:pt x="3708" y="83"/>
                </a:lnTo>
                <a:lnTo>
                  <a:pt x="3694" y="100"/>
                </a:lnTo>
                <a:lnTo>
                  <a:pt x="3683" y="118"/>
                </a:lnTo>
                <a:lnTo>
                  <a:pt x="3673" y="139"/>
                </a:lnTo>
                <a:lnTo>
                  <a:pt x="3665" y="160"/>
                </a:lnTo>
                <a:lnTo>
                  <a:pt x="3660" y="182"/>
                </a:lnTo>
                <a:lnTo>
                  <a:pt x="3656" y="204"/>
                </a:lnTo>
                <a:lnTo>
                  <a:pt x="3655" y="228"/>
                </a:lnTo>
                <a:lnTo>
                  <a:pt x="3656" y="247"/>
                </a:lnTo>
                <a:lnTo>
                  <a:pt x="3660" y="267"/>
                </a:lnTo>
                <a:lnTo>
                  <a:pt x="3664" y="287"/>
                </a:lnTo>
                <a:lnTo>
                  <a:pt x="3671" y="305"/>
                </a:lnTo>
                <a:lnTo>
                  <a:pt x="2783" y="1370"/>
                </a:lnTo>
                <a:lnTo>
                  <a:pt x="2700" y="1370"/>
                </a:lnTo>
                <a:lnTo>
                  <a:pt x="1813" y="305"/>
                </a:lnTo>
                <a:lnTo>
                  <a:pt x="1818" y="287"/>
                </a:lnTo>
                <a:lnTo>
                  <a:pt x="1823" y="267"/>
                </a:lnTo>
                <a:lnTo>
                  <a:pt x="1826" y="247"/>
                </a:lnTo>
                <a:lnTo>
                  <a:pt x="1828" y="228"/>
                </a:lnTo>
                <a:lnTo>
                  <a:pt x="1826" y="204"/>
                </a:lnTo>
                <a:lnTo>
                  <a:pt x="1823" y="182"/>
                </a:lnTo>
                <a:lnTo>
                  <a:pt x="1817" y="160"/>
                </a:lnTo>
                <a:lnTo>
                  <a:pt x="1809" y="139"/>
                </a:lnTo>
                <a:lnTo>
                  <a:pt x="1800" y="118"/>
                </a:lnTo>
                <a:lnTo>
                  <a:pt x="1788" y="100"/>
                </a:lnTo>
                <a:lnTo>
                  <a:pt x="1776" y="83"/>
                </a:lnTo>
                <a:lnTo>
                  <a:pt x="1761" y="67"/>
                </a:lnTo>
                <a:lnTo>
                  <a:pt x="1745" y="52"/>
                </a:lnTo>
                <a:lnTo>
                  <a:pt x="1727" y="38"/>
                </a:lnTo>
                <a:lnTo>
                  <a:pt x="1708" y="27"/>
                </a:lnTo>
                <a:lnTo>
                  <a:pt x="1688" y="17"/>
                </a:lnTo>
                <a:lnTo>
                  <a:pt x="1667" y="10"/>
                </a:lnTo>
                <a:lnTo>
                  <a:pt x="1646" y="4"/>
                </a:lnTo>
                <a:lnTo>
                  <a:pt x="1622" y="1"/>
                </a:lnTo>
                <a:lnTo>
                  <a:pt x="1599" y="0"/>
                </a:lnTo>
                <a:lnTo>
                  <a:pt x="1575" y="1"/>
                </a:lnTo>
                <a:lnTo>
                  <a:pt x="1553" y="4"/>
                </a:lnTo>
                <a:lnTo>
                  <a:pt x="1531" y="10"/>
                </a:lnTo>
                <a:lnTo>
                  <a:pt x="1510" y="17"/>
                </a:lnTo>
                <a:lnTo>
                  <a:pt x="1490" y="27"/>
                </a:lnTo>
                <a:lnTo>
                  <a:pt x="1472" y="38"/>
                </a:lnTo>
                <a:lnTo>
                  <a:pt x="1454" y="52"/>
                </a:lnTo>
                <a:lnTo>
                  <a:pt x="1437" y="67"/>
                </a:lnTo>
                <a:lnTo>
                  <a:pt x="1423" y="83"/>
                </a:lnTo>
                <a:lnTo>
                  <a:pt x="1409" y="100"/>
                </a:lnTo>
                <a:lnTo>
                  <a:pt x="1398" y="118"/>
                </a:lnTo>
                <a:lnTo>
                  <a:pt x="1389" y="139"/>
                </a:lnTo>
                <a:lnTo>
                  <a:pt x="1381" y="160"/>
                </a:lnTo>
                <a:lnTo>
                  <a:pt x="1375" y="182"/>
                </a:lnTo>
                <a:lnTo>
                  <a:pt x="1371" y="204"/>
                </a:lnTo>
                <a:lnTo>
                  <a:pt x="1370" y="228"/>
                </a:lnTo>
                <a:lnTo>
                  <a:pt x="1371" y="251"/>
                </a:lnTo>
                <a:lnTo>
                  <a:pt x="1375" y="274"/>
                </a:lnTo>
                <a:lnTo>
                  <a:pt x="1381" y="296"/>
                </a:lnTo>
                <a:lnTo>
                  <a:pt x="1389" y="317"/>
                </a:lnTo>
                <a:lnTo>
                  <a:pt x="1398" y="336"/>
                </a:lnTo>
                <a:lnTo>
                  <a:pt x="1409" y="356"/>
                </a:lnTo>
                <a:lnTo>
                  <a:pt x="1423" y="373"/>
                </a:lnTo>
                <a:lnTo>
                  <a:pt x="1437" y="389"/>
                </a:lnTo>
                <a:lnTo>
                  <a:pt x="1454" y="404"/>
                </a:lnTo>
                <a:lnTo>
                  <a:pt x="1472" y="417"/>
                </a:lnTo>
                <a:lnTo>
                  <a:pt x="1490" y="428"/>
                </a:lnTo>
                <a:lnTo>
                  <a:pt x="1510" y="438"/>
                </a:lnTo>
                <a:lnTo>
                  <a:pt x="1531" y="446"/>
                </a:lnTo>
                <a:lnTo>
                  <a:pt x="1553" y="451"/>
                </a:lnTo>
                <a:lnTo>
                  <a:pt x="1575" y="455"/>
                </a:lnTo>
                <a:lnTo>
                  <a:pt x="1599" y="456"/>
                </a:lnTo>
                <a:lnTo>
                  <a:pt x="1609" y="455"/>
                </a:lnTo>
                <a:lnTo>
                  <a:pt x="1617" y="454"/>
                </a:lnTo>
                <a:lnTo>
                  <a:pt x="1634" y="449"/>
                </a:lnTo>
                <a:lnTo>
                  <a:pt x="2403" y="1370"/>
                </a:lnTo>
                <a:lnTo>
                  <a:pt x="456" y="1370"/>
                </a:lnTo>
                <a:lnTo>
                  <a:pt x="433" y="1371"/>
                </a:lnTo>
                <a:lnTo>
                  <a:pt x="410" y="1372"/>
                </a:lnTo>
                <a:lnTo>
                  <a:pt x="387" y="1376"/>
                </a:lnTo>
                <a:lnTo>
                  <a:pt x="364" y="1379"/>
                </a:lnTo>
                <a:lnTo>
                  <a:pt x="342" y="1385"/>
                </a:lnTo>
                <a:lnTo>
                  <a:pt x="320" y="1391"/>
                </a:lnTo>
                <a:lnTo>
                  <a:pt x="300" y="1397"/>
                </a:lnTo>
                <a:lnTo>
                  <a:pt x="279" y="1406"/>
                </a:lnTo>
                <a:lnTo>
                  <a:pt x="258" y="1415"/>
                </a:lnTo>
                <a:lnTo>
                  <a:pt x="239" y="1425"/>
                </a:lnTo>
                <a:lnTo>
                  <a:pt x="220" y="1437"/>
                </a:lnTo>
                <a:lnTo>
                  <a:pt x="201" y="1448"/>
                </a:lnTo>
                <a:lnTo>
                  <a:pt x="183" y="1461"/>
                </a:lnTo>
                <a:lnTo>
                  <a:pt x="166" y="1475"/>
                </a:lnTo>
                <a:lnTo>
                  <a:pt x="150" y="1489"/>
                </a:lnTo>
                <a:lnTo>
                  <a:pt x="134" y="1504"/>
                </a:lnTo>
                <a:lnTo>
                  <a:pt x="119" y="1520"/>
                </a:lnTo>
                <a:lnTo>
                  <a:pt x="104" y="1537"/>
                </a:lnTo>
                <a:lnTo>
                  <a:pt x="90" y="1554"/>
                </a:lnTo>
                <a:lnTo>
                  <a:pt x="77" y="1571"/>
                </a:lnTo>
                <a:lnTo>
                  <a:pt x="66" y="1590"/>
                </a:lnTo>
                <a:lnTo>
                  <a:pt x="54" y="1610"/>
                </a:lnTo>
                <a:lnTo>
                  <a:pt x="45" y="1629"/>
                </a:lnTo>
                <a:lnTo>
                  <a:pt x="36" y="1649"/>
                </a:lnTo>
                <a:lnTo>
                  <a:pt x="28" y="1669"/>
                </a:lnTo>
                <a:lnTo>
                  <a:pt x="20" y="1691"/>
                </a:lnTo>
                <a:lnTo>
                  <a:pt x="14" y="1713"/>
                </a:lnTo>
                <a:lnTo>
                  <a:pt x="9" y="1735"/>
                </a:lnTo>
                <a:lnTo>
                  <a:pt x="5" y="1757"/>
                </a:lnTo>
                <a:lnTo>
                  <a:pt x="2" y="1780"/>
                </a:lnTo>
                <a:lnTo>
                  <a:pt x="0" y="1803"/>
                </a:lnTo>
                <a:lnTo>
                  <a:pt x="0" y="1827"/>
                </a:lnTo>
                <a:lnTo>
                  <a:pt x="0" y="5026"/>
                </a:lnTo>
                <a:lnTo>
                  <a:pt x="0" y="5049"/>
                </a:lnTo>
                <a:lnTo>
                  <a:pt x="2" y="5073"/>
                </a:lnTo>
                <a:lnTo>
                  <a:pt x="5" y="5095"/>
                </a:lnTo>
                <a:lnTo>
                  <a:pt x="9" y="5118"/>
                </a:lnTo>
                <a:lnTo>
                  <a:pt x="14" y="5140"/>
                </a:lnTo>
                <a:lnTo>
                  <a:pt x="20" y="5162"/>
                </a:lnTo>
                <a:lnTo>
                  <a:pt x="28" y="5183"/>
                </a:lnTo>
                <a:lnTo>
                  <a:pt x="36" y="5204"/>
                </a:lnTo>
                <a:lnTo>
                  <a:pt x="45" y="5224"/>
                </a:lnTo>
                <a:lnTo>
                  <a:pt x="54" y="5244"/>
                </a:lnTo>
                <a:lnTo>
                  <a:pt x="66" y="5263"/>
                </a:lnTo>
                <a:lnTo>
                  <a:pt x="77" y="5282"/>
                </a:lnTo>
                <a:lnTo>
                  <a:pt x="90" y="5299"/>
                </a:lnTo>
                <a:lnTo>
                  <a:pt x="104" y="5316"/>
                </a:lnTo>
                <a:lnTo>
                  <a:pt x="119" y="5334"/>
                </a:lnTo>
                <a:lnTo>
                  <a:pt x="134" y="5349"/>
                </a:lnTo>
                <a:lnTo>
                  <a:pt x="150" y="5365"/>
                </a:lnTo>
                <a:lnTo>
                  <a:pt x="166" y="5379"/>
                </a:lnTo>
                <a:lnTo>
                  <a:pt x="183" y="5393"/>
                </a:lnTo>
                <a:lnTo>
                  <a:pt x="201" y="5405"/>
                </a:lnTo>
                <a:lnTo>
                  <a:pt x="220" y="5417"/>
                </a:lnTo>
                <a:lnTo>
                  <a:pt x="239" y="5428"/>
                </a:lnTo>
                <a:lnTo>
                  <a:pt x="258" y="5437"/>
                </a:lnTo>
                <a:lnTo>
                  <a:pt x="279" y="5447"/>
                </a:lnTo>
                <a:lnTo>
                  <a:pt x="300" y="5456"/>
                </a:lnTo>
                <a:lnTo>
                  <a:pt x="320" y="5463"/>
                </a:lnTo>
                <a:lnTo>
                  <a:pt x="342" y="5469"/>
                </a:lnTo>
                <a:lnTo>
                  <a:pt x="364" y="5474"/>
                </a:lnTo>
                <a:lnTo>
                  <a:pt x="387" y="5478"/>
                </a:lnTo>
                <a:lnTo>
                  <a:pt x="410" y="5481"/>
                </a:lnTo>
                <a:lnTo>
                  <a:pt x="433" y="5482"/>
                </a:lnTo>
                <a:lnTo>
                  <a:pt x="456" y="5484"/>
                </a:lnTo>
                <a:lnTo>
                  <a:pt x="5026" y="5484"/>
                </a:lnTo>
                <a:lnTo>
                  <a:pt x="5050" y="5482"/>
                </a:lnTo>
                <a:lnTo>
                  <a:pt x="5073" y="5481"/>
                </a:lnTo>
                <a:lnTo>
                  <a:pt x="5096" y="5478"/>
                </a:lnTo>
                <a:lnTo>
                  <a:pt x="5118" y="5474"/>
                </a:lnTo>
                <a:lnTo>
                  <a:pt x="5140" y="5469"/>
                </a:lnTo>
                <a:lnTo>
                  <a:pt x="5162" y="5463"/>
                </a:lnTo>
                <a:lnTo>
                  <a:pt x="5184" y="5456"/>
                </a:lnTo>
                <a:lnTo>
                  <a:pt x="5205" y="5447"/>
                </a:lnTo>
                <a:lnTo>
                  <a:pt x="5224" y="5437"/>
                </a:lnTo>
                <a:lnTo>
                  <a:pt x="5244" y="5428"/>
                </a:lnTo>
                <a:lnTo>
                  <a:pt x="5263" y="5417"/>
                </a:lnTo>
                <a:lnTo>
                  <a:pt x="5282" y="5405"/>
                </a:lnTo>
                <a:lnTo>
                  <a:pt x="5299" y="5393"/>
                </a:lnTo>
                <a:lnTo>
                  <a:pt x="5316" y="5379"/>
                </a:lnTo>
                <a:lnTo>
                  <a:pt x="5334" y="5365"/>
                </a:lnTo>
                <a:lnTo>
                  <a:pt x="5350" y="5349"/>
                </a:lnTo>
                <a:lnTo>
                  <a:pt x="5365" y="5334"/>
                </a:lnTo>
                <a:lnTo>
                  <a:pt x="5379" y="5316"/>
                </a:lnTo>
                <a:lnTo>
                  <a:pt x="5393" y="5299"/>
                </a:lnTo>
                <a:lnTo>
                  <a:pt x="5405" y="5282"/>
                </a:lnTo>
                <a:lnTo>
                  <a:pt x="5417" y="5263"/>
                </a:lnTo>
                <a:lnTo>
                  <a:pt x="5428" y="5244"/>
                </a:lnTo>
                <a:lnTo>
                  <a:pt x="5439" y="5224"/>
                </a:lnTo>
                <a:lnTo>
                  <a:pt x="5448" y="5204"/>
                </a:lnTo>
                <a:lnTo>
                  <a:pt x="5456" y="5183"/>
                </a:lnTo>
                <a:lnTo>
                  <a:pt x="5463" y="5162"/>
                </a:lnTo>
                <a:lnTo>
                  <a:pt x="5469" y="5140"/>
                </a:lnTo>
                <a:lnTo>
                  <a:pt x="5474" y="5118"/>
                </a:lnTo>
                <a:lnTo>
                  <a:pt x="5478" y="5095"/>
                </a:lnTo>
                <a:lnTo>
                  <a:pt x="5481" y="5073"/>
                </a:lnTo>
                <a:lnTo>
                  <a:pt x="5482" y="5049"/>
                </a:lnTo>
                <a:lnTo>
                  <a:pt x="5484" y="5026"/>
                </a:lnTo>
                <a:lnTo>
                  <a:pt x="5484" y="1827"/>
                </a:lnTo>
                <a:lnTo>
                  <a:pt x="5482" y="1803"/>
                </a:lnTo>
                <a:lnTo>
                  <a:pt x="5481" y="1780"/>
                </a:lnTo>
                <a:lnTo>
                  <a:pt x="5478" y="1757"/>
                </a:lnTo>
                <a:lnTo>
                  <a:pt x="5474" y="1735"/>
                </a:lnTo>
                <a:lnTo>
                  <a:pt x="5469" y="1713"/>
                </a:lnTo>
                <a:lnTo>
                  <a:pt x="5463" y="1691"/>
                </a:lnTo>
                <a:lnTo>
                  <a:pt x="5456" y="1669"/>
                </a:lnTo>
                <a:lnTo>
                  <a:pt x="5448" y="1649"/>
                </a:lnTo>
                <a:lnTo>
                  <a:pt x="5439" y="1629"/>
                </a:lnTo>
                <a:lnTo>
                  <a:pt x="5428" y="1610"/>
                </a:lnTo>
                <a:lnTo>
                  <a:pt x="5417" y="1590"/>
                </a:lnTo>
                <a:lnTo>
                  <a:pt x="5405" y="1571"/>
                </a:lnTo>
                <a:lnTo>
                  <a:pt x="5393" y="1554"/>
                </a:lnTo>
                <a:lnTo>
                  <a:pt x="5379" y="1537"/>
                </a:lnTo>
                <a:lnTo>
                  <a:pt x="5365" y="1520"/>
                </a:lnTo>
                <a:lnTo>
                  <a:pt x="5350" y="1504"/>
                </a:lnTo>
                <a:lnTo>
                  <a:pt x="5334" y="1489"/>
                </a:lnTo>
                <a:lnTo>
                  <a:pt x="5316" y="1475"/>
                </a:lnTo>
                <a:lnTo>
                  <a:pt x="5299" y="1461"/>
                </a:lnTo>
                <a:lnTo>
                  <a:pt x="5282" y="1448"/>
                </a:lnTo>
                <a:lnTo>
                  <a:pt x="5263" y="1437"/>
                </a:lnTo>
                <a:lnTo>
                  <a:pt x="5244" y="1425"/>
                </a:lnTo>
                <a:lnTo>
                  <a:pt x="5224" y="1415"/>
                </a:lnTo>
                <a:lnTo>
                  <a:pt x="5205" y="1406"/>
                </a:lnTo>
                <a:lnTo>
                  <a:pt x="5184" y="1397"/>
                </a:lnTo>
                <a:lnTo>
                  <a:pt x="5162" y="1391"/>
                </a:lnTo>
                <a:lnTo>
                  <a:pt x="5140" y="1385"/>
                </a:lnTo>
                <a:lnTo>
                  <a:pt x="5118" y="1379"/>
                </a:lnTo>
                <a:lnTo>
                  <a:pt x="5096" y="1376"/>
                </a:lnTo>
                <a:lnTo>
                  <a:pt x="5073" y="1372"/>
                </a:lnTo>
                <a:lnTo>
                  <a:pt x="5050" y="1371"/>
                </a:lnTo>
                <a:lnTo>
                  <a:pt x="5026" y="1370"/>
                </a:lnTo>
                <a:close/>
                <a:moveTo>
                  <a:pt x="4112" y="4569"/>
                </a:moveTo>
                <a:lnTo>
                  <a:pt x="4112" y="4569"/>
                </a:lnTo>
                <a:lnTo>
                  <a:pt x="4111" y="4593"/>
                </a:lnTo>
                <a:lnTo>
                  <a:pt x="4110" y="4616"/>
                </a:lnTo>
                <a:lnTo>
                  <a:pt x="4107" y="4639"/>
                </a:lnTo>
                <a:lnTo>
                  <a:pt x="4103" y="4661"/>
                </a:lnTo>
                <a:lnTo>
                  <a:pt x="4097" y="4683"/>
                </a:lnTo>
                <a:lnTo>
                  <a:pt x="4092" y="4705"/>
                </a:lnTo>
                <a:lnTo>
                  <a:pt x="4085" y="4727"/>
                </a:lnTo>
                <a:lnTo>
                  <a:pt x="4077" y="4747"/>
                </a:lnTo>
                <a:lnTo>
                  <a:pt x="4067" y="4767"/>
                </a:lnTo>
                <a:lnTo>
                  <a:pt x="4057" y="4786"/>
                </a:lnTo>
                <a:lnTo>
                  <a:pt x="4047" y="4806"/>
                </a:lnTo>
                <a:lnTo>
                  <a:pt x="4034" y="4824"/>
                </a:lnTo>
                <a:lnTo>
                  <a:pt x="4021" y="4843"/>
                </a:lnTo>
                <a:lnTo>
                  <a:pt x="4008" y="4860"/>
                </a:lnTo>
                <a:lnTo>
                  <a:pt x="3994" y="4876"/>
                </a:lnTo>
                <a:lnTo>
                  <a:pt x="3979" y="4892"/>
                </a:lnTo>
                <a:lnTo>
                  <a:pt x="3963" y="4907"/>
                </a:lnTo>
                <a:lnTo>
                  <a:pt x="3946" y="4921"/>
                </a:lnTo>
                <a:lnTo>
                  <a:pt x="3929" y="4935"/>
                </a:lnTo>
                <a:lnTo>
                  <a:pt x="3911" y="4948"/>
                </a:lnTo>
                <a:lnTo>
                  <a:pt x="3892" y="4960"/>
                </a:lnTo>
                <a:lnTo>
                  <a:pt x="3873" y="4971"/>
                </a:lnTo>
                <a:lnTo>
                  <a:pt x="3853" y="4981"/>
                </a:lnTo>
                <a:lnTo>
                  <a:pt x="3834" y="4990"/>
                </a:lnTo>
                <a:lnTo>
                  <a:pt x="3813" y="4998"/>
                </a:lnTo>
                <a:lnTo>
                  <a:pt x="3791" y="5005"/>
                </a:lnTo>
                <a:lnTo>
                  <a:pt x="3769" y="5011"/>
                </a:lnTo>
                <a:lnTo>
                  <a:pt x="3747" y="5017"/>
                </a:lnTo>
                <a:lnTo>
                  <a:pt x="3725" y="5020"/>
                </a:lnTo>
                <a:lnTo>
                  <a:pt x="3702" y="5024"/>
                </a:lnTo>
                <a:lnTo>
                  <a:pt x="3679" y="5025"/>
                </a:lnTo>
                <a:lnTo>
                  <a:pt x="3655" y="5026"/>
                </a:lnTo>
                <a:lnTo>
                  <a:pt x="914" y="5026"/>
                </a:lnTo>
                <a:lnTo>
                  <a:pt x="890" y="5025"/>
                </a:lnTo>
                <a:lnTo>
                  <a:pt x="867" y="5024"/>
                </a:lnTo>
                <a:lnTo>
                  <a:pt x="844" y="5020"/>
                </a:lnTo>
                <a:lnTo>
                  <a:pt x="822" y="5017"/>
                </a:lnTo>
                <a:lnTo>
                  <a:pt x="800" y="5011"/>
                </a:lnTo>
                <a:lnTo>
                  <a:pt x="778" y="5005"/>
                </a:lnTo>
                <a:lnTo>
                  <a:pt x="756" y="4998"/>
                </a:lnTo>
                <a:lnTo>
                  <a:pt x="735" y="4990"/>
                </a:lnTo>
                <a:lnTo>
                  <a:pt x="716" y="4981"/>
                </a:lnTo>
                <a:lnTo>
                  <a:pt x="696" y="4971"/>
                </a:lnTo>
                <a:lnTo>
                  <a:pt x="677" y="4960"/>
                </a:lnTo>
                <a:lnTo>
                  <a:pt x="658" y="4948"/>
                </a:lnTo>
                <a:lnTo>
                  <a:pt x="640" y="4935"/>
                </a:lnTo>
                <a:lnTo>
                  <a:pt x="624" y="4921"/>
                </a:lnTo>
                <a:lnTo>
                  <a:pt x="606" y="4907"/>
                </a:lnTo>
                <a:lnTo>
                  <a:pt x="590" y="4892"/>
                </a:lnTo>
                <a:lnTo>
                  <a:pt x="575" y="4876"/>
                </a:lnTo>
                <a:lnTo>
                  <a:pt x="561" y="4860"/>
                </a:lnTo>
                <a:lnTo>
                  <a:pt x="547" y="4843"/>
                </a:lnTo>
                <a:lnTo>
                  <a:pt x="535" y="4824"/>
                </a:lnTo>
                <a:lnTo>
                  <a:pt x="523" y="4806"/>
                </a:lnTo>
                <a:lnTo>
                  <a:pt x="512" y="4786"/>
                </a:lnTo>
                <a:lnTo>
                  <a:pt x="501" y="4767"/>
                </a:lnTo>
                <a:lnTo>
                  <a:pt x="492" y="4747"/>
                </a:lnTo>
                <a:lnTo>
                  <a:pt x="484" y="4727"/>
                </a:lnTo>
                <a:lnTo>
                  <a:pt x="477" y="4705"/>
                </a:lnTo>
                <a:lnTo>
                  <a:pt x="471" y="4683"/>
                </a:lnTo>
                <a:lnTo>
                  <a:pt x="466" y="4661"/>
                </a:lnTo>
                <a:lnTo>
                  <a:pt x="462" y="4639"/>
                </a:lnTo>
                <a:lnTo>
                  <a:pt x="459" y="4616"/>
                </a:lnTo>
                <a:lnTo>
                  <a:pt x="458" y="4593"/>
                </a:lnTo>
                <a:lnTo>
                  <a:pt x="456" y="4569"/>
                </a:lnTo>
                <a:lnTo>
                  <a:pt x="456" y="2284"/>
                </a:lnTo>
                <a:lnTo>
                  <a:pt x="458" y="2261"/>
                </a:lnTo>
                <a:lnTo>
                  <a:pt x="459" y="2238"/>
                </a:lnTo>
                <a:lnTo>
                  <a:pt x="462" y="2214"/>
                </a:lnTo>
                <a:lnTo>
                  <a:pt x="466" y="2193"/>
                </a:lnTo>
                <a:lnTo>
                  <a:pt x="471" y="2170"/>
                </a:lnTo>
                <a:lnTo>
                  <a:pt x="477" y="2148"/>
                </a:lnTo>
                <a:lnTo>
                  <a:pt x="484" y="2127"/>
                </a:lnTo>
                <a:lnTo>
                  <a:pt x="492" y="2106"/>
                </a:lnTo>
                <a:lnTo>
                  <a:pt x="501" y="2085"/>
                </a:lnTo>
                <a:lnTo>
                  <a:pt x="512" y="2066"/>
                </a:lnTo>
                <a:lnTo>
                  <a:pt x="523" y="2047"/>
                </a:lnTo>
                <a:lnTo>
                  <a:pt x="535" y="2029"/>
                </a:lnTo>
                <a:lnTo>
                  <a:pt x="547" y="2011"/>
                </a:lnTo>
                <a:lnTo>
                  <a:pt x="561" y="1993"/>
                </a:lnTo>
                <a:lnTo>
                  <a:pt x="575" y="1977"/>
                </a:lnTo>
                <a:lnTo>
                  <a:pt x="590" y="1961"/>
                </a:lnTo>
                <a:lnTo>
                  <a:pt x="606" y="1946"/>
                </a:lnTo>
                <a:lnTo>
                  <a:pt x="624" y="1931"/>
                </a:lnTo>
                <a:lnTo>
                  <a:pt x="640" y="1918"/>
                </a:lnTo>
                <a:lnTo>
                  <a:pt x="658" y="1906"/>
                </a:lnTo>
                <a:lnTo>
                  <a:pt x="677" y="1893"/>
                </a:lnTo>
                <a:lnTo>
                  <a:pt x="696" y="1883"/>
                </a:lnTo>
                <a:lnTo>
                  <a:pt x="716" y="1872"/>
                </a:lnTo>
                <a:lnTo>
                  <a:pt x="735" y="1863"/>
                </a:lnTo>
                <a:lnTo>
                  <a:pt x="756" y="1855"/>
                </a:lnTo>
                <a:lnTo>
                  <a:pt x="778" y="1848"/>
                </a:lnTo>
                <a:lnTo>
                  <a:pt x="800" y="1841"/>
                </a:lnTo>
                <a:lnTo>
                  <a:pt x="822" y="1837"/>
                </a:lnTo>
                <a:lnTo>
                  <a:pt x="844" y="1832"/>
                </a:lnTo>
                <a:lnTo>
                  <a:pt x="867" y="1830"/>
                </a:lnTo>
                <a:lnTo>
                  <a:pt x="890" y="1827"/>
                </a:lnTo>
                <a:lnTo>
                  <a:pt x="914" y="1827"/>
                </a:lnTo>
                <a:lnTo>
                  <a:pt x="3655" y="1827"/>
                </a:lnTo>
                <a:lnTo>
                  <a:pt x="3679" y="1827"/>
                </a:lnTo>
                <a:lnTo>
                  <a:pt x="3702" y="1830"/>
                </a:lnTo>
                <a:lnTo>
                  <a:pt x="3725" y="1832"/>
                </a:lnTo>
                <a:lnTo>
                  <a:pt x="3747" y="1837"/>
                </a:lnTo>
                <a:lnTo>
                  <a:pt x="3769" y="1841"/>
                </a:lnTo>
                <a:lnTo>
                  <a:pt x="3791" y="1848"/>
                </a:lnTo>
                <a:lnTo>
                  <a:pt x="3813" y="1855"/>
                </a:lnTo>
                <a:lnTo>
                  <a:pt x="3834" y="1863"/>
                </a:lnTo>
                <a:lnTo>
                  <a:pt x="3853" y="1872"/>
                </a:lnTo>
                <a:lnTo>
                  <a:pt x="3873" y="1883"/>
                </a:lnTo>
                <a:lnTo>
                  <a:pt x="3892" y="1893"/>
                </a:lnTo>
                <a:lnTo>
                  <a:pt x="3911" y="1906"/>
                </a:lnTo>
                <a:lnTo>
                  <a:pt x="3929" y="1918"/>
                </a:lnTo>
                <a:lnTo>
                  <a:pt x="3946" y="1931"/>
                </a:lnTo>
                <a:lnTo>
                  <a:pt x="3963" y="1946"/>
                </a:lnTo>
                <a:lnTo>
                  <a:pt x="3979" y="1961"/>
                </a:lnTo>
                <a:lnTo>
                  <a:pt x="3994" y="1977"/>
                </a:lnTo>
                <a:lnTo>
                  <a:pt x="4008" y="1993"/>
                </a:lnTo>
                <a:lnTo>
                  <a:pt x="4021" y="2011"/>
                </a:lnTo>
                <a:lnTo>
                  <a:pt x="4034" y="2029"/>
                </a:lnTo>
                <a:lnTo>
                  <a:pt x="4047" y="2047"/>
                </a:lnTo>
                <a:lnTo>
                  <a:pt x="4057" y="2066"/>
                </a:lnTo>
                <a:lnTo>
                  <a:pt x="4067" y="2085"/>
                </a:lnTo>
                <a:lnTo>
                  <a:pt x="4077" y="2106"/>
                </a:lnTo>
                <a:lnTo>
                  <a:pt x="4085" y="2127"/>
                </a:lnTo>
                <a:lnTo>
                  <a:pt x="4092" y="2148"/>
                </a:lnTo>
                <a:lnTo>
                  <a:pt x="4097" y="2170"/>
                </a:lnTo>
                <a:lnTo>
                  <a:pt x="4103" y="2193"/>
                </a:lnTo>
                <a:lnTo>
                  <a:pt x="4107" y="2214"/>
                </a:lnTo>
                <a:lnTo>
                  <a:pt x="4110" y="2238"/>
                </a:lnTo>
                <a:lnTo>
                  <a:pt x="4111" y="2261"/>
                </a:lnTo>
                <a:lnTo>
                  <a:pt x="4112" y="2284"/>
                </a:lnTo>
                <a:lnTo>
                  <a:pt x="4112" y="4569"/>
                </a:lnTo>
                <a:close/>
                <a:moveTo>
                  <a:pt x="4798" y="3884"/>
                </a:moveTo>
                <a:lnTo>
                  <a:pt x="4798" y="3884"/>
                </a:lnTo>
                <a:lnTo>
                  <a:pt x="4774" y="3883"/>
                </a:lnTo>
                <a:lnTo>
                  <a:pt x="4751" y="3881"/>
                </a:lnTo>
                <a:lnTo>
                  <a:pt x="4728" y="3878"/>
                </a:lnTo>
                <a:lnTo>
                  <a:pt x="4706" y="3874"/>
                </a:lnTo>
                <a:lnTo>
                  <a:pt x="4684" y="3869"/>
                </a:lnTo>
                <a:lnTo>
                  <a:pt x="4662" y="3863"/>
                </a:lnTo>
                <a:lnTo>
                  <a:pt x="4641" y="3855"/>
                </a:lnTo>
                <a:lnTo>
                  <a:pt x="4619" y="3847"/>
                </a:lnTo>
                <a:lnTo>
                  <a:pt x="4600" y="3838"/>
                </a:lnTo>
                <a:lnTo>
                  <a:pt x="4580" y="3829"/>
                </a:lnTo>
                <a:lnTo>
                  <a:pt x="4561" y="3817"/>
                </a:lnTo>
                <a:lnTo>
                  <a:pt x="4542" y="3806"/>
                </a:lnTo>
                <a:lnTo>
                  <a:pt x="4525" y="3793"/>
                </a:lnTo>
                <a:lnTo>
                  <a:pt x="4508" y="3779"/>
                </a:lnTo>
                <a:lnTo>
                  <a:pt x="4490" y="3764"/>
                </a:lnTo>
                <a:lnTo>
                  <a:pt x="4474" y="3749"/>
                </a:lnTo>
                <a:lnTo>
                  <a:pt x="4459" y="3734"/>
                </a:lnTo>
                <a:lnTo>
                  <a:pt x="4445" y="3717"/>
                </a:lnTo>
                <a:lnTo>
                  <a:pt x="4432" y="3700"/>
                </a:lnTo>
                <a:lnTo>
                  <a:pt x="4419" y="3683"/>
                </a:lnTo>
                <a:lnTo>
                  <a:pt x="4407" y="3664"/>
                </a:lnTo>
                <a:lnTo>
                  <a:pt x="4396" y="3644"/>
                </a:lnTo>
                <a:lnTo>
                  <a:pt x="4385" y="3625"/>
                </a:lnTo>
                <a:lnTo>
                  <a:pt x="4376" y="3604"/>
                </a:lnTo>
                <a:lnTo>
                  <a:pt x="4368" y="3583"/>
                </a:lnTo>
                <a:lnTo>
                  <a:pt x="4361" y="3563"/>
                </a:lnTo>
                <a:lnTo>
                  <a:pt x="4356" y="3541"/>
                </a:lnTo>
                <a:lnTo>
                  <a:pt x="4350" y="3519"/>
                </a:lnTo>
                <a:lnTo>
                  <a:pt x="4346" y="3496"/>
                </a:lnTo>
                <a:lnTo>
                  <a:pt x="4343" y="3473"/>
                </a:lnTo>
                <a:lnTo>
                  <a:pt x="4342" y="3450"/>
                </a:lnTo>
                <a:lnTo>
                  <a:pt x="4341" y="3427"/>
                </a:lnTo>
                <a:lnTo>
                  <a:pt x="4342" y="3403"/>
                </a:lnTo>
                <a:lnTo>
                  <a:pt x="4343" y="3379"/>
                </a:lnTo>
                <a:lnTo>
                  <a:pt x="4346" y="3358"/>
                </a:lnTo>
                <a:lnTo>
                  <a:pt x="4350" y="3335"/>
                </a:lnTo>
                <a:lnTo>
                  <a:pt x="4356" y="3313"/>
                </a:lnTo>
                <a:lnTo>
                  <a:pt x="4361" y="3291"/>
                </a:lnTo>
                <a:lnTo>
                  <a:pt x="4368" y="3270"/>
                </a:lnTo>
                <a:lnTo>
                  <a:pt x="4376" y="3249"/>
                </a:lnTo>
                <a:lnTo>
                  <a:pt x="4385" y="3229"/>
                </a:lnTo>
                <a:lnTo>
                  <a:pt x="4396" y="3209"/>
                </a:lnTo>
                <a:lnTo>
                  <a:pt x="4407" y="3189"/>
                </a:lnTo>
                <a:lnTo>
                  <a:pt x="4419" y="3171"/>
                </a:lnTo>
                <a:lnTo>
                  <a:pt x="4432" y="3154"/>
                </a:lnTo>
                <a:lnTo>
                  <a:pt x="4445" y="3136"/>
                </a:lnTo>
                <a:lnTo>
                  <a:pt x="4459" y="3119"/>
                </a:lnTo>
                <a:lnTo>
                  <a:pt x="4474" y="3104"/>
                </a:lnTo>
                <a:lnTo>
                  <a:pt x="4490" y="3088"/>
                </a:lnTo>
                <a:lnTo>
                  <a:pt x="4508" y="3074"/>
                </a:lnTo>
                <a:lnTo>
                  <a:pt x="4525" y="3060"/>
                </a:lnTo>
                <a:lnTo>
                  <a:pt x="4542" y="3048"/>
                </a:lnTo>
                <a:lnTo>
                  <a:pt x="4561" y="3036"/>
                </a:lnTo>
                <a:lnTo>
                  <a:pt x="4580" y="3025"/>
                </a:lnTo>
                <a:lnTo>
                  <a:pt x="4600" y="3014"/>
                </a:lnTo>
                <a:lnTo>
                  <a:pt x="4619" y="3005"/>
                </a:lnTo>
                <a:lnTo>
                  <a:pt x="4641" y="2997"/>
                </a:lnTo>
                <a:lnTo>
                  <a:pt x="4662" y="2990"/>
                </a:lnTo>
                <a:lnTo>
                  <a:pt x="4684" y="2984"/>
                </a:lnTo>
                <a:lnTo>
                  <a:pt x="4706" y="2978"/>
                </a:lnTo>
                <a:lnTo>
                  <a:pt x="4728" y="2975"/>
                </a:lnTo>
                <a:lnTo>
                  <a:pt x="4751" y="2972"/>
                </a:lnTo>
                <a:lnTo>
                  <a:pt x="4774" y="2970"/>
                </a:lnTo>
                <a:lnTo>
                  <a:pt x="4798" y="2969"/>
                </a:lnTo>
                <a:lnTo>
                  <a:pt x="4821" y="2970"/>
                </a:lnTo>
                <a:lnTo>
                  <a:pt x="4844" y="2972"/>
                </a:lnTo>
                <a:lnTo>
                  <a:pt x="4867" y="2975"/>
                </a:lnTo>
                <a:lnTo>
                  <a:pt x="4890" y="2978"/>
                </a:lnTo>
                <a:lnTo>
                  <a:pt x="4912" y="2984"/>
                </a:lnTo>
                <a:lnTo>
                  <a:pt x="4934" y="2990"/>
                </a:lnTo>
                <a:lnTo>
                  <a:pt x="4955" y="2997"/>
                </a:lnTo>
                <a:lnTo>
                  <a:pt x="4975" y="3005"/>
                </a:lnTo>
                <a:lnTo>
                  <a:pt x="4996" y="3014"/>
                </a:lnTo>
                <a:lnTo>
                  <a:pt x="5016" y="3025"/>
                </a:lnTo>
                <a:lnTo>
                  <a:pt x="5035" y="3036"/>
                </a:lnTo>
                <a:lnTo>
                  <a:pt x="5054" y="3048"/>
                </a:lnTo>
                <a:lnTo>
                  <a:pt x="5071" y="3060"/>
                </a:lnTo>
                <a:lnTo>
                  <a:pt x="5088" y="3074"/>
                </a:lnTo>
                <a:lnTo>
                  <a:pt x="5106" y="3088"/>
                </a:lnTo>
                <a:lnTo>
                  <a:pt x="5121" y="3104"/>
                </a:lnTo>
                <a:lnTo>
                  <a:pt x="5136" y="3119"/>
                </a:lnTo>
                <a:lnTo>
                  <a:pt x="5151" y="3136"/>
                </a:lnTo>
                <a:lnTo>
                  <a:pt x="5164" y="3154"/>
                </a:lnTo>
                <a:lnTo>
                  <a:pt x="5177" y="3171"/>
                </a:lnTo>
                <a:lnTo>
                  <a:pt x="5189" y="3189"/>
                </a:lnTo>
                <a:lnTo>
                  <a:pt x="5200" y="3209"/>
                </a:lnTo>
                <a:lnTo>
                  <a:pt x="5209" y="3229"/>
                </a:lnTo>
                <a:lnTo>
                  <a:pt x="5219" y="3249"/>
                </a:lnTo>
                <a:lnTo>
                  <a:pt x="5227" y="3270"/>
                </a:lnTo>
                <a:lnTo>
                  <a:pt x="5235" y="3291"/>
                </a:lnTo>
                <a:lnTo>
                  <a:pt x="5240" y="3313"/>
                </a:lnTo>
                <a:lnTo>
                  <a:pt x="5245" y="3335"/>
                </a:lnTo>
                <a:lnTo>
                  <a:pt x="5250" y="3358"/>
                </a:lnTo>
                <a:lnTo>
                  <a:pt x="5252" y="3379"/>
                </a:lnTo>
                <a:lnTo>
                  <a:pt x="5254" y="3403"/>
                </a:lnTo>
                <a:lnTo>
                  <a:pt x="5254" y="3427"/>
                </a:lnTo>
                <a:lnTo>
                  <a:pt x="5254" y="3450"/>
                </a:lnTo>
                <a:lnTo>
                  <a:pt x="5252" y="3473"/>
                </a:lnTo>
                <a:lnTo>
                  <a:pt x="5250" y="3496"/>
                </a:lnTo>
                <a:lnTo>
                  <a:pt x="5245" y="3519"/>
                </a:lnTo>
                <a:lnTo>
                  <a:pt x="5240" y="3541"/>
                </a:lnTo>
                <a:lnTo>
                  <a:pt x="5235" y="3563"/>
                </a:lnTo>
                <a:lnTo>
                  <a:pt x="5227" y="3583"/>
                </a:lnTo>
                <a:lnTo>
                  <a:pt x="5219" y="3604"/>
                </a:lnTo>
                <a:lnTo>
                  <a:pt x="5209" y="3625"/>
                </a:lnTo>
                <a:lnTo>
                  <a:pt x="5200" y="3644"/>
                </a:lnTo>
                <a:lnTo>
                  <a:pt x="5189" y="3664"/>
                </a:lnTo>
                <a:lnTo>
                  <a:pt x="5177" y="3683"/>
                </a:lnTo>
                <a:lnTo>
                  <a:pt x="5164" y="3700"/>
                </a:lnTo>
                <a:lnTo>
                  <a:pt x="5151" y="3717"/>
                </a:lnTo>
                <a:lnTo>
                  <a:pt x="5136" y="3734"/>
                </a:lnTo>
                <a:lnTo>
                  <a:pt x="5121" y="3749"/>
                </a:lnTo>
                <a:lnTo>
                  <a:pt x="5106" y="3764"/>
                </a:lnTo>
                <a:lnTo>
                  <a:pt x="5088" y="3779"/>
                </a:lnTo>
                <a:lnTo>
                  <a:pt x="5071" y="3793"/>
                </a:lnTo>
                <a:lnTo>
                  <a:pt x="5054" y="3806"/>
                </a:lnTo>
                <a:lnTo>
                  <a:pt x="5035" y="3817"/>
                </a:lnTo>
                <a:lnTo>
                  <a:pt x="5016" y="3829"/>
                </a:lnTo>
                <a:lnTo>
                  <a:pt x="4996" y="3838"/>
                </a:lnTo>
                <a:lnTo>
                  <a:pt x="4975" y="3847"/>
                </a:lnTo>
                <a:lnTo>
                  <a:pt x="4955" y="3855"/>
                </a:lnTo>
                <a:lnTo>
                  <a:pt x="4934" y="3863"/>
                </a:lnTo>
                <a:lnTo>
                  <a:pt x="4912" y="3869"/>
                </a:lnTo>
                <a:lnTo>
                  <a:pt x="4890" y="3874"/>
                </a:lnTo>
                <a:lnTo>
                  <a:pt x="4867" y="3878"/>
                </a:lnTo>
                <a:lnTo>
                  <a:pt x="4844" y="3881"/>
                </a:lnTo>
                <a:lnTo>
                  <a:pt x="4821" y="3883"/>
                </a:lnTo>
                <a:lnTo>
                  <a:pt x="4798" y="3884"/>
                </a:lnTo>
                <a:close/>
                <a:moveTo>
                  <a:pt x="4798" y="2741"/>
                </a:moveTo>
                <a:lnTo>
                  <a:pt x="4798" y="2741"/>
                </a:lnTo>
                <a:lnTo>
                  <a:pt x="4774" y="2741"/>
                </a:lnTo>
                <a:lnTo>
                  <a:pt x="4751" y="2739"/>
                </a:lnTo>
                <a:lnTo>
                  <a:pt x="4728" y="2736"/>
                </a:lnTo>
                <a:lnTo>
                  <a:pt x="4706" y="2732"/>
                </a:lnTo>
                <a:lnTo>
                  <a:pt x="4684" y="2727"/>
                </a:lnTo>
                <a:lnTo>
                  <a:pt x="4662" y="2720"/>
                </a:lnTo>
                <a:lnTo>
                  <a:pt x="4641" y="2713"/>
                </a:lnTo>
                <a:lnTo>
                  <a:pt x="4619" y="2705"/>
                </a:lnTo>
                <a:lnTo>
                  <a:pt x="4600" y="2696"/>
                </a:lnTo>
                <a:lnTo>
                  <a:pt x="4580" y="2686"/>
                </a:lnTo>
                <a:lnTo>
                  <a:pt x="4561" y="2675"/>
                </a:lnTo>
                <a:lnTo>
                  <a:pt x="4542" y="2663"/>
                </a:lnTo>
                <a:lnTo>
                  <a:pt x="4525" y="2650"/>
                </a:lnTo>
                <a:lnTo>
                  <a:pt x="4508" y="2637"/>
                </a:lnTo>
                <a:lnTo>
                  <a:pt x="4490" y="2622"/>
                </a:lnTo>
                <a:lnTo>
                  <a:pt x="4474" y="2607"/>
                </a:lnTo>
                <a:lnTo>
                  <a:pt x="4459" y="2591"/>
                </a:lnTo>
                <a:lnTo>
                  <a:pt x="4445" y="2575"/>
                </a:lnTo>
                <a:lnTo>
                  <a:pt x="4432" y="2558"/>
                </a:lnTo>
                <a:lnTo>
                  <a:pt x="4419" y="2539"/>
                </a:lnTo>
                <a:lnTo>
                  <a:pt x="4407" y="2521"/>
                </a:lnTo>
                <a:lnTo>
                  <a:pt x="4396" y="2503"/>
                </a:lnTo>
                <a:lnTo>
                  <a:pt x="4385" y="2482"/>
                </a:lnTo>
                <a:lnTo>
                  <a:pt x="4376" y="2462"/>
                </a:lnTo>
                <a:lnTo>
                  <a:pt x="4368" y="2441"/>
                </a:lnTo>
                <a:lnTo>
                  <a:pt x="4361" y="2420"/>
                </a:lnTo>
                <a:lnTo>
                  <a:pt x="4356" y="2399"/>
                </a:lnTo>
                <a:lnTo>
                  <a:pt x="4350" y="2376"/>
                </a:lnTo>
                <a:lnTo>
                  <a:pt x="4346" y="2354"/>
                </a:lnTo>
                <a:lnTo>
                  <a:pt x="4343" y="2331"/>
                </a:lnTo>
                <a:lnTo>
                  <a:pt x="4342" y="2308"/>
                </a:lnTo>
                <a:lnTo>
                  <a:pt x="4341" y="2285"/>
                </a:lnTo>
                <a:lnTo>
                  <a:pt x="4342" y="2261"/>
                </a:lnTo>
                <a:lnTo>
                  <a:pt x="4343" y="2238"/>
                </a:lnTo>
                <a:lnTo>
                  <a:pt x="4346" y="2214"/>
                </a:lnTo>
                <a:lnTo>
                  <a:pt x="4350" y="2193"/>
                </a:lnTo>
                <a:lnTo>
                  <a:pt x="4356" y="2170"/>
                </a:lnTo>
                <a:lnTo>
                  <a:pt x="4361" y="2149"/>
                </a:lnTo>
                <a:lnTo>
                  <a:pt x="4368" y="2127"/>
                </a:lnTo>
                <a:lnTo>
                  <a:pt x="4376" y="2106"/>
                </a:lnTo>
                <a:lnTo>
                  <a:pt x="4385" y="2087"/>
                </a:lnTo>
                <a:lnTo>
                  <a:pt x="4396" y="2067"/>
                </a:lnTo>
                <a:lnTo>
                  <a:pt x="4407" y="2047"/>
                </a:lnTo>
                <a:lnTo>
                  <a:pt x="4419" y="2029"/>
                </a:lnTo>
                <a:lnTo>
                  <a:pt x="4432" y="2011"/>
                </a:lnTo>
                <a:lnTo>
                  <a:pt x="4445" y="1993"/>
                </a:lnTo>
                <a:lnTo>
                  <a:pt x="4459" y="1977"/>
                </a:lnTo>
                <a:lnTo>
                  <a:pt x="4474" y="1961"/>
                </a:lnTo>
                <a:lnTo>
                  <a:pt x="4490" y="1946"/>
                </a:lnTo>
                <a:lnTo>
                  <a:pt x="4508" y="1932"/>
                </a:lnTo>
                <a:lnTo>
                  <a:pt x="4525" y="1918"/>
                </a:lnTo>
                <a:lnTo>
                  <a:pt x="4542" y="1906"/>
                </a:lnTo>
                <a:lnTo>
                  <a:pt x="4561" y="1893"/>
                </a:lnTo>
                <a:lnTo>
                  <a:pt x="4580" y="1883"/>
                </a:lnTo>
                <a:lnTo>
                  <a:pt x="4600" y="1872"/>
                </a:lnTo>
                <a:lnTo>
                  <a:pt x="4619" y="1863"/>
                </a:lnTo>
                <a:lnTo>
                  <a:pt x="4641" y="1855"/>
                </a:lnTo>
                <a:lnTo>
                  <a:pt x="4662" y="1848"/>
                </a:lnTo>
                <a:lnTo>
                  <a:pt x="4684" y="1841"/>
                </a:lnTo>
                <a:lnTo>
                  <a:pt x="4706" y="1837"/>
                </a:lnTo>
                <a:lnTo>
                  <a:pt x="4728" y="1833"/>
                </a:lnTo>
                <a:lnTo>
                  <a:pt x="4751" y="1830"/>
                </a:lnTo>
                <a:lnTo>
                  <a:pt x="4774" y="1827"/>
                </a:lnTo>
                <a:lnTo>
                  <a:pt x="4798" y="1827"/>
                </a:lnTo>
                <a:lnTo>
                  <a:pt x="4821" y="1827"/>
                </a:lnTo>
                <a:lnTo>
                  <a:pt x="4844" y="1830"/>
                </a:lnTo>
                <a:lnTo>
                  <a:pt x="4867" y="1833"/>
                </a:lnTo>
                <a:lnTo>
                  <a:pt x="4890" y="1837"/>
                </a:lnTo>
                <a:lnTo>
                  <a:pt x="4912" y="1841"/>
                </a:lnTo>
                <a:lnTo>
                  <a:pt x="4934" y="1848"/>
                </a:lnTo>
                <a:lnTo>
                  <a:pt x="4955" y="1855"/>
                </a:lnTo>
                <a:lnTo>
                  <a:pt x="4975" y="1863"/>
                </a:lnTo>
                <a:lnTo>
                  <a:pt x="4996" y="1872"/>
                </a:lnTo>
                <a:lnTo>
                  <a:pt x="5016" y="1883"/>
                </a:lnTo>
                <a:lnTo>
                  <a:pt x="5035" y="1893"/>
                </a:lnTo>
                <a:lnTo>
                  <a:pt x="5054" y="1906"/>
                </a:lnTo>
                <a:lnTo>
                  <a:pt x="5071" y="1918"/>
                </a:lnTo>
                <a:lnTo>
                  <a:pt x="5088" y="1932"/>
                </a:lnTo>
                <a:lnTo>
                  <a:pt x="5106" y="1946"/>
                </a:lnTo>
                <a:lnTo>
                  <a:pt x="5121" y="1961"/>
                </a:lnTo>
                <a:lnTo>
                  <a:pt x="5136" y="1977"/>
                </a:lnTo>
                <a:lnTo>
                  <a:pt x="5151" y="1993"/>
                </a:lnTo>
                <a:lnTo>
                  <a:pt x="5164" y="2011"/>
                </a:lnTo>
                <a:lnTo>
                  <a:pt x="5177" y="2029"/>
                </a:lnTo>
                <a:lnTo>
                  <a:pt x="5189" y="2047"/>
                </a:lnTo>
                <a:lnTo>
                  <a:pt x="5200" y="2067"/>
                </a:lnTo>
                <a:lnTo>
                  <a:pt x="5209" y="2087"/>
                </a:lnTo>
                <a:lnTo>
                  <a:pt x="5219" y="2106"/>
                </a:lnTo>
                <a:lnTo>
                  <a:pt x="5227" y="2127"/>
                </a:lnTo>
                <a:lnTo>
                  <a:pt x="5235" y="2149"/>
                </a:lnTo>
                <a:lnTo>
                  <a:pt x="5240" y="2170"/>
                </a:lnTo>
                <a:lnTo>
                  <a:pt x="5245" y="2193"/>
                </a:lnTo>
                <a:lnTo>
                  <a:pt x="5250" y="2214"/>
                </a:lnTo>
                <a:lnTo>
                  <a:pt x="5252" y="2238"/>
                </a:lnTo>
                <a:lnTo>
                  <a:pt x="5254" y="2261"/>
                </a:lnTo>
                <a:lnTo>
                  <a:pt x="5254" y="2285"/>
                </a:lnTo>
                <a:lnTo>
                  <a:pt x="5254" y="2308"/>
                </a:lnTo>
                <a:lnTo>
                  <a:pt x="5252" y="2331"/>
                </a:lnTo>
                <a:lnTo>
                  <a:pt x="5250" y="2354"/>
                </a:lnTo>
                <a:lnTo>
                  <a:pt x="5245" y="2376"/>
                </a:lnTo>
                <a:lnTo>
                  <a:pt x="5240" y="2399"/>
                </a:lnTo>
                <a:lnTo>
                  <a:pt x="5235" y="2420"/>
                </a:lnTo>
                <a:lnTo>
                  <a:pt x="5227" y="2441"/>
                </a:lnTo>
                <a:lnTo>
                  <a:pt x="5219" y="2462"/>
                </a:lnTo>
                <a:lnTo>
                  <a:pt x="5209" y="2482"/>
                </a:lnTo>
                <a:lnTo>
                  <a:pt x="5200" y="2503"/>
                </a:lnTo>
                <a:lnTo>
                  <a:pt x="5189" y="2521"/>
                </a:lnTo>
                <a:lnTo>
                  <a:pt x="5177" y="2539"/>
                </a:lnTo>
                <a:lnTo>
                  <a:pt x="5164" y="2558"/>
                </a:lnTo>
                <a:lnTo>
                  <a:pt x="5151" y="2575"/>
                </a:lnTo>
                <a:lnTo>
                  <a:pt x="5136" y="2591"/>
                </a:lnTo>
                <a:lnTo>
                  <a:pt x="5121" y="2607"/>
                </a:lnTo>
                <a:lnTo>
                  <a:pt x="5106" y="2622"/>
                </a:lnTo>
                <a:lnTo>
                  <a:pt x="5088" y="2637"/>
                </a:lnTo>
                <a:lnTo>
                  <a:pt x="5071" y="2650"/>
                </a:lnTo>
                <a:lnTo>
                  <a:pt x="5054" y="2663"/>
                </a:lnTo>
                <a:lnTo>
                  <a:pt x="5035" y="2675"/>
                </a:lnTo>
                <a:lnTo>
                  <a:pt x="5016" y="2686"/>
                </a:lnTo>
                <a:lnTo>
                  <a:pt x="4996" y="2696"/>
                </a:lnTo>
                <a:lnTo>
                  <a:pt x="4975" y="2705"/>
                </a:lnTo>
                <a:lnTo>
                  <a:pt x="4955" y="2713"/>
                </a:lnTo>
                <a:lnTo>
                  <a:pt x="4934" y="2720"/>
                </a:lnTo>
                <a:lnTo>
                  <a:pt x="4912" y="2727"/>
                </a:lnTo>
                <a:lnTo>
                  <a:pt x="4890" y="2732"/>
                </a:lnTo>
                <a:lnTo>
                  <a:pt x="4867" y="2736"/>
                </a:lnTo>
                <a:lnTo>
                  <a:pt x="4844" y="2739"/>
                </a:lnTo>
                <a:lnTo>
                  <a:pt x="4821" y="2741"/>
                </a:lnTo>
                <a:lnTo>
                  <a:pt x="4798" y="2741"/>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tIns="468000" rIns="432000" anchor="ctr">
            <a:scene3d>
              <a:camera prst="orthographicFront"/>
              <a:lightRig rig="threePt" dir="t"/>
            </a:scene3d>
            <a:sp3d>
              <a:contourClr>
                <a:srgbClr val="FFFFFF"/>
              </a:contourClr>
            </a:sp3d>
          </a:bodyPr>
          <a:lstStyle/>
          <a:p>
            <a:pPr algn="ctr" fontAlgn="base">
              <a:defRPr/>
            </a:pPr>
            <a:endParaRPr lang="zh-CN" altLang="en-US" strike="noStrike" noProof="1">
              <a:solidFill>
                <a:srgbClr val="FFFFFF"/>
              </a:solidFill>
            </a:endParaRPr>
          </a:p>
        </p:txBody>
      </p:sp>
      <p:sp>
        <p:nvSpPr>
          <p:cNvPr id="2" name="话筒"/>
          <p:cNvSpPr/>
          <p:nvPr/>
        </p:nvSpPr>
        <p:spPr bwMode="auto">
          <a:xfrm>
            <a:off x="8093075" y="2257425"/>
            <a:ext cx="415925" cy="530225"/>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rgbClr val="F46B18"/>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base">
              <a:defRPr/>
            </a:pPr>
            <a:endParaRPr lang="en-US" altLang="zh-CN" strike="noStrike" noProof="1">
              <a:solidFill>
                <a:srgbClr val="FFFFFF"/>
              </a:solidFill>
            </a:endParaRPr>
          </a:p>
        </p:txBody>
      </p:sp>
      <p:sp>
        <p:nvSpPr>
          <p:cNvPr id="29705" name="文本框 2"/>
          <p:cNvSpPr txBox="1"/>
          <p:nvPr/>
        </p:nvSpPr>
        <p:spPr>
          <a:xfrm>
            <a:off x="5592763" y="1741488"/>
            <a:ext cx="1404937" cy="922337"/>
          </a:xfrm>
          <a:prstGeom prst="rect">
            <a:avLst/>
          </a:prstGeom>
          <a:noFill/>
          <a:ln w="9525">
            <a:noFill/>
          </a:ln>
        </p:spPr>
        <p:txBody>
          <a:bodyPr wrap="square" anchor="t">
            <a:spAutoFit/>
          </a:bodyPr>
          <a:lstStyle/>
          <a:p>
            <a:r>
              <a:rPr lang="zh-CN" altLang="zh-CN">
                <a:solidFill>
                  <a:srgbClr val="92D050"/>
                </a:solidFill>
                <a:latin typeface="华文行楷" panose="02010800040101010101" charset="-122"/>
                <a:ea typeface="华文行楷" panose="02010800040101010101" charset="-122"/>
              </a:rPr>
              <a:t>用示波器演示不同声音的声波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plus(in)">
                                      <p:cBhvr>
                                        <p:cTn id="7" dur="1000"/>
                                        <p:tgtEl>
                                          <p:spTgt spid="29699"/>
                                        </p:tgtEl>
                                      </p:cBhvr>
                                    </p:animEffect>
                                  </p:childTnLst>
                                </p:cTn>
                              </p:par>
                            </p:childTnLst>
                          </p:cTn>
                        </p:par>
                        <p:par>
                          <p:cTn id="8" fill="hold">
                            <p:stCondLst>
                              <p:cond delay="1000"/>
                            </p:stCondLst>
                            <p:childTnLst>
                              <p:par>
                                <p:cTn id="9" presetID="56" presetClass="entr" presetSubtype="0" fill="hold" grpId="1"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29700"/>
                                        </p:tgtEl>
                                        <p:attrNameLst>
                                          <p:attrName>style.visibility</p:attrName>
                                        </p:attrNameLst>
                                      </p:cBhvr>
                                      <p:to>
                                        <p:strVal val="visible"/>
                                      </p:to>
                                    </p:set>
                                    <p:animEffect transition="in" filter="plus(in)">
                                      <p:cBhvr>
                                        <p:cTn id="19" dur="1000"/>
                                        <p:tgtEl>
                                          <p:spTgt spid="29700"/>
                                        </p:tgtEl>
                                      </p:cBhvr>
                                    </p:animEffect>
                                  </p:childTnLst>
                                </p:cTn>
                              </p:par>
                            </p:childTnLst>
                          </p:cTn>
                        </p:par>
                        <p:par>
                          <p:cTn id="20" fill="hold">
                            <p:stCondLst>
                              <p:cond delay="1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by="(-#ppt_w*2)" calcmode="lin" valueType="num">
                                      <p:cBhvr rctx="PPT">
                                        <p:cTn id="23" dur="500" autoRev="1" fill="hold">
                                          <p:stCondLst>
                                            <p:cond delay="0"/>
                                          </p:stCondLst>
                                        </p:cTn>
                                        <p:tgtEl>
                                          <p:spTgt spid="11"/>
                                        </p:tgtEl>
                                        <p:attrNameLst>
                                          <p:attrName>ppt_w</p:attrName>
                                        </p:attrNameLst>
                                      </p:cBhvr>
                                    </p:anim>
                                    <p:anim by="(#ppt_w*0.50)" calcmode="lin" valueType="num">
                                      <p:cBhvr>
                                        <p:cTn id="24" dur="500" decel="50000" autoRev="1" fill="hold">
                                          <p:stCondLst>
                                            <p:cond delay="0"/>
                                          </p:stCondLst>
                                        </p:cTn>
                                        <p:tgtEl>
                                          <p:spTgt spid="11"/>
                                        </p:tgtEl>
                                        <p:attrNameLst>
                                          <p:attrName>ppt_x</p:attrName>
                                        </p:attrNameLst>
                                      </p:cBhvr>
                                    </p:anim>
                                    <p:anim from="(-#ppt_h/2)" to="(#ppt_y)" calcmode="lin" valueType="num">
                                      <p:cBhvr>
                                        <p:cTn id="25" dur="1000" fill="hold">
                                          <p:stCondLst>
                                            <p:cond delay="0"/>
                                          </p:stCondLst>
                                        </p:cTn>
                                        <p:tgtEl>
                                          <p:spTgt spid="11"/>
                                        </p:tgtEl>
                                        <p:attrNameLst>
                                          <p:attrName>ppt_y</p:attrName>
                                        </p:attrNameLst>
                                      </p:cBhvr>
                                    </p:anim>
                                    <p:animRot by="21600000">
                                      <p:cBhvr>
                                        <p:cTn id="26" dur="1000" fill="hold">
                                          <p:stCondLst>
                                            <p:cond delay="0"/>
                                          </p:stCondLst>
                                        </p:cTn>
                                        <p:tgtEl>
                                          <p:spTgt spid="11"/>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1"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by="(-#ppt_w*2)" calcmode="lin" valueType="num">
                                      <p:cBhvr rctx="PPT">
                                        <p:cTn id="31" dur="500" autoRev="1" fill="hold">
                                          <p:stCondLst>
                                            <p:cond delay="0"/>
                                          </p:stCondLst>
                                        </p:cTn>
                                        <p:tgtEl>
                                          <p:spTgt spid="7"/>
                                        </p:tgtEl>
                                        <p:attrNameLst>
                                          <p:attrName>ppt_w</p:attrName>
                                        </p:attrNameLst>
                                      </p:cBhvr>
                                    </p:anim>
                                    <p:anim by="(#ppt_w*0.50)" calcmode="lin" valueType="num">
                                      <p:cBhvr>
                                        <p:cTn id="32" dur="500" decel="50000" autoRev="1" fill="hold">
                                          <p:stCondLst>
                                            <p:cond delay="0"/>
                                          </p:stCondLst>
                                        </p:cTn>
                                        <p:tgtEl>
                                          <p:spTgt spid="7"/>
                                        </p:tgtEl>
                                        <p:attrNameLst>
                                          <p:attrName>ppt_x</p:attrName>
                                        </p:attrNameLst>
                                      </p:cBhvr>
                                    </p:anim>
                                    <p:anim from="(-#ppt_h/2)" to="(#ppt_y)" calcmode="lin" valueType="num">
                                      <p:cBhvr>
                                        <p:cTn id="33" dur="1000" fill="hold">
                                          <p:stCondLst>
                                            <p:cond delay="0"/>
                                          </p:stCondLst>
                                        </p:cTn>
                                        <p:tgtEl>
                                          <p:spTgt spid="7"/>
                                        </p:tgtEl>
                                        <p:attrNameLst>
                                          <p:attrName>ppt_y</p:attrName>
                                        </p:attrNameLst>
                                      </p:cBhvr>
                                    </p:anim>
                                    <p:animRot by="21600000">
                                      <p:cBhvr>
                                        <p:cTn id="34"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7" grpId="0"/>
      <p:bldP spid="7" grpId="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511175" y="284163"/>
            <a:ext cx="5832475" cy="592137"/>
          </a:xfrm>
        </p:spPr>
        <p:txBody>
          <a:bodyPr wrap="square" lIns="91440" tIns="45720" rIns="91440" bIns="45720" anchor="ctr"/>
          <a:lstStyle/>
          <a:p>
            <a:r>
              <a:rPr lang="zh-CN" altLang="en-US" dirty="0"/>
              <a:t>教学内容及步骤</a:t>
            </a:r>
            <a:r>
              <a:rPr lang="en-US" altLang="zh-CN"/>
              <a:t>——</a:t>
            </a:r>
            <a:r>
              <a:rPr lang="zh-CN" altLang="en-US">
                <a:latin typeface="华文行楷" panose="02010800040101010101" charset="-122"/>
                <a:ea typeface="华文行楷" panose="02010800040101010101" charset="-122"/>
              </a:rPr>
              <a:t>噪声的定义</a:t>
            </a:r>
            <a:endParaRPr lang="zh-CN" altLang="en-US" dirty="0">
              <a:latin typeface="华文行楷" panose="02010800040101010101" charset="-122"/>
              <a:ea typeface="华文行楷" panose="02010800040101010101" charset="-122"/>
            </a:endParaRPr>
          </a:p>
        </p:txBody>
      </p:sp>
      <p:grpSp>
        <p:nvGrpSpPr>
          <p:cNvPr id="60420" name="Group 4"/>
          <p:cNvGrpSpPr/>
          <p:nvPr/>
        </p:nvGrpSpPr>
        <p:grpSpPr>
          <a:xfrm>
            <a:off x="6218238" y="1385888"/>
            <a:ext cx="1187450" cy="876300"/>
            <a:chOff x="0" y="0"/>
            <a:chExt cx="937" cy="692"/>
          </a:xfrm>
        </p:grpSpPr>
        <p:sp>
          <p:nvSpPr>
            <p:cNvPr id="30723" name="AutoShape 3"/>
            <p:cNvSpPr/>
            <p:nvPr/>
          </p:nvSpPr>
          <p:spPr>
            <a:xfrm>
              <a:off x="0" y="0"/>
              <a:ext cx="937" cy="692"/>
            </a:xfrm>
            <a:custGeom>
              <a:avLst/>
              <a:gdLst/>
              <a:ahLst/>
              <a:cxnLst>
                <a:cxn ang="0">
                  <a:pos x="1" y="1"/>
                </a:cxn>
                <a:cxn ang="0">
                  <a:pos x="1" y="0"/>
                </a:cxn>
                <a:cxn ang="0">
                  <a:pos x="1" y="0"/>
                </a:cxn>
                <a:cxn ang="0">
                  <a:pos x="0" y="0"/>
                </a:cxn>
              </a:cxnLst>
              <a:rect l="0" t="0" r="0" b="0"/>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lnTo>
                    <a:pt x="11434" y="10800"/>
                  </a:lnTo>
                  <a:close/>
                </a:path>
              </a:pathLst>
            </a:custGeom>
            <a:gradFill rotWithShape="1">
              <a:gsLst>
                <a:gs pos="0">
                  <a:srgbClr val="002346"/>
                </a:gs>
                <a:gs pos="50000">
                  <a:srgbClr val="001121"/>
                </a:gs>
                <a:gs pos="100000">
                  <a:srgbClr val="002346"/>
                </a:gs>
              </a:gsLst>
              <a:lin ang="5400000" scaled="1"/>
              <a:tileRect/>
            </a:gradFill>
            <a:ln w="9525">
              <a:noFill/>
            </a:ln>
          </p:spPr>
          <p:txBody>
            <a:bodyPr/>
            <a:lstStyle/>
            <a:p>
              <a:endParaRPr lang="zh-CN" altLang="en-US"/>
            </a:p>
          </p:txBody>
        </p:sp>
        <p:sp>
          <p:nvSpPr>
            <p:cNvPr id="30724" name="Oval 4"/>
            <p:cNvSpPr/>
            <p:nvPr/>
          </p:nvSpPr>
          <p:spPr>
            <a:xfrm>
              <a:off x="0" y="279"/>
              <a:ext cx="937" cy="145"/>
            </a:xfrm>
            <a:prstGeom prst="ellipse">
              <a:avLst/>
            </a:prstGeom>
            <a:gradFill rotWithShape="1">
              <a:gsLst>
                <a:gs pos="0">
                  <a:srgbClr val="002346"/>
                </a:gs>
                <a:gs pos="100000">
                  <a:srgbClr val="435D77"/>
                </a:gs>
              </a:gsLst>
              <a:lin ang="5400000" scaled="1"/>
              <a:tileRect/>
            </a:gra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grpSp>
      <p:sp>
        <p:nvSpPr>
          <p:cNvPr id="60423" name="Text Box 5"/>
          <p:cNvSpPr txBox="1"/>
          <p:nvPr/>
        </p:nvSpPr>
        <p:spPr>
          <a:xfrm>
            <a:off x="6300788" y="1924050"/>
            <a:ext cx="1025525" cy="306388"/>
          </a:xfrm>
          <a:prstGeom prst="rect">
            <a:avLst/>
          </a:prstGeom>
          <a:noFill/>
          <a:ln w="9525">
            <a:noFill/>
          </a:ln>
        </p:spPr>
        <p:txBody>
          <a:bodyPr anchor="t">
            <a:spAutoFit/>
          </a:bodyPr>
          <a:lstStyle/>
          <a:p>
            <a:pPr algn="ctr">
              <a:spcBef>
                <a:spcPct val="50000"/>
              </a:spcBef>
            </a:pPr>
            <a:r>
              <a:rPr lang="zh-CN" altLang="en-US" sz="1400" b="1" dirty="0">
                <a:solidFill>
                  <a:srgbClr val="FFFFFF"/>
                </a:solidFill>
                <a:latin typeface="微软雅黑" panose="020B0503020204020204" pitchFamily="34" charset="-122"/>
                <a:ea typeface="微软雅黑" panose="020B0503020204020204" pitchFamily="34" charset="-122"/>
              </a:rPr>
              <a:t>噪声</a:t>
            </a:r>
          </a:p>
        </p:txBody>
      </p:sp>
      <p:pic>
        <p:nvPicPr>
          <p:cNvPr id="60424" name="Picture 6" descr="shadow_1_m"/>
          <p:cNvPicPr>
            <a:picLocks noChangeAspect="1"/>
          </p:cNvPicPr>
          <p:nvPr/>
        </p:nvPicPr>
        <p:blipFill>
          <a:blip r:embed="rId2">
            <a:lum bright="-12000"/>
          </a:blip>
          <a:stretch>
            <a:fillRect/>
          </a:stretch>
        </p:blipFill>
        <p:spPr>
          <a:xfrm>
            <a:off x="6478588" y="2270125"/>
            <a:ext cx="668337" cy="127000"/>
          </a:xfrm>
          <a:prstGeom prst="rect">
            <a:avLst/>
          </a:prstGeom>
          <a:noFill/>
          <a:ln w="9525">
            <a:noFill/>
          </a:ln>
        </p:spPr>
      </p:pic>
      <p:sp>
        <p:nvSpPr>
          <p:cNvPr id="32775" name="Oval 7"/>
          <p:cNvSpPr/>
          <p:nvPr/>
        </p:nvSpPr>
        <p:spPr>
          <a:xfrm rot="3125284" flipH="1">
            <a:off x="6307138" y="2030413"/>
            <a:ext cx="96837" cy="42862"/>
          </a:xfrm>
          <a:prstGeom prst="ellipse">
            <a:avLst/>
          </a:prstGeom>
          <a:gradFill rotWithShape="1">
            <a:gsLst>
              <a:gs pos="0">
                <a:srgbClr val="6E99C0"/>
              </a:gs>
              <a:gs pos="50000">
                <a:srgbClr val="161F26"/>
              </a:gs>
              <a:gs pos="100000">
                <a:srgbClr val="6E99C0"/>
              </a:gs>
            </a:gsLst>
            <a:lin ang="0" scaled="1"/>
            <a:tileRect/>
          </a:gradFill>
          <a:ln w="9525">
            <a:noFill/>
          </a:ln>
        </p:spPr>
        <p:txBody>
          <a:bodyPr rot="10800000" vert="eaVert" wrap="none" anchor="ctr"/>
          <a:lstStyle/>
          <a:p>
            <a:endParaRPr lang="zh-CN" altLang="en-US" dirty="0">
              <a:latin typeface="Arial" panose="020B0604020202020204" pitchFamily="34" charset="0"/>
              <a:ea typeface="宋体" panose="02010600030101010101" pitchFamily="2" charset="-122"/>
            </a:endParaRPr>
          </a:p>
        </p:txBody>
      </p:sp>
      <p:sp>
        <p:nvSpPr>
          <p:cNvPr id="60427" name="Freeform 9"/>
          <p:cNvSpPr/>
          <p:nvPr/>
        </p:nvSpPr>
        <p:spPr>
          <a:xfrm rot="-6881602">
            <a:off x="5594350" y="1577975"/>
            <a:ext cx="98425" cy="1577975"/>
          </a:xfrm>
          <a:custGeom>
            <a:avLst/>
            <a:gdLst/>
            <a:ahLst/>
            <a:cxnLst>
              <a:cxn ang="0">
                <a:pos x="0" y="0"/>
              </a:cxn>
              <a:cxn ang="0">
                <a:pos x="33290311" y="0"/>
              </a:cxn>
              <a:cxn ang="0">
                <a:pos x="20591795" y="2076734863"/>
              </a:cxn>
              <a:cxn ang="0">
                <a:pos x="9266494" y="2066343128"/>
              </a:cxn>
              <a:cxn ang="0">
                <a:pos x="0" y="0"/>
              </a:cxn>
            </a:cxnLst>
            <a:rect l="0" t="0" r="0" b="0"/>
            <a:pathLst>
              <a:path w="291" h="1199">
                <a:moveTo>
                  <a:pt x="0" y="0"/>
                </a:moveTo>
                <a:lnTo>
                  <a:pt x="291" y="0"/>
                </a:lnTo>
                <a:lnTo>
                  <a:pt x="180" y="1199"/>
                </a:lnTo>
                <a:lnTo>
                  <a:pt x="81" y="1193"/>
                </a:lnTo>
                <a:lnTo>
                  <a:pt x="0" y="0"/>
                </a:lnTo>
                <a:close/>
              </a:path>
            </a:pathLst>
          </a:custGeom>
          <a:gradFill rotWithShape="1">
            <a:gsLst>
              <a:gs pos="0">
                <a:srgbClr val="6E99C0"/>
              </a:gs>
              <a:gs pos="50000">
                <a:srgbClr val="506F8B"/>
              </a:gs>
              <a:gs pos="100000">
                <a:srgbClr val="6E99C0"/>
              </a:gs>
            </a:gsLst>
            <a:lin ang="0" scaled="1"/>
            <a:tileRect/>
          </a:gradFill>
          <a:ln w="9525">
            <a:noFill/>
          </a:ln>
        </p:spPr>
        <p:txBody>
          <a:bodyPr/>
          <a:lstStyle/>
          <a:p>
            <a:endParaRPr lang="zh-CN" altLang="en-US"/>
          </a:p>
        </p:txBody>
      </p:sp>
      <p:grpSp>
        <p:nvGrpSpPr>
          <p:cNvPr id="60428" name="Group 12"/>
          <p:cNvGrpSpPr/>
          <p:nvPr/>
        </p:nvGrpSpPr>
        <p:grpSpPr>
          <a:xfrm>
            <a:off x="3246438" y="1806575"/>
            <a:ext cx="1816100" cy="1452563"/>
            <a:chOff x="0" y="0"/>
            <a:chExt cx="937" cy="692"/>
          </a:xfrm>
        </p:grpSpPr>
        <p:sp>
          <p:nvSpPr>
            <p:cNvPr id="30730" name="AutoShape 11"/>
            <p:cNvSpPr/>
            <p:nvPr/>
          </p:nvSpPr>
          <p:spPr>
            <a:xfrm>
              <a:off x="0" y="0"/>
              <a:ext cx="937" cy="692"/>
            </a:xfrm>
            <a:custGeom>
              <a:avLst/>
              <a:gdLst/>
              <a:ahLst/>
              <a:cxnLst>
                <a:cxn ang="0">
                  <a:pos x="1" y="1"/>
                </a:cxn>
                <a:cxn ang="0">
                  <a:pos x="1" y="0"/>
                </a:cxn>
                <a:cxn ang="0">
                  <a:pos x="1" y="0"/>
                </a:cxn>
                <a:cxn ang="0">
                  <a:pos x="0" y="0"/>
                </a:cxn>
              </a:cxnLst>
              <a:rect l="0" t="0" r="0" b="0"/>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lnTo>
                    <a:pt x="11434" y="10800"/>
                  </a:lnTo>
                  <a:close/>
                </a:path>
              </a:pathLst>
            </a:custGeom>
            <a:gradFill rotWithShape="1">
              <a:gsLst>
                <a:gs pos="0">
                  <a:srgbClr val="33689D"/>
                </a:gs>
                <a:gs pos="50000">
                  <a:srgbClr val="18314A"/>
                </a:gs>
                <a:gs pos="100000">
                  <a:srgbClr val="33689D"/>
                </a:gs>
              </a:gsLst>
              <a:lin ang="5400000" scaled="1"/>
              <a:tileRect/>
            </a:gradFill>
            <a:ln w="9525">
              <a:noFill/>
            </a:ln>
          </p:spPr>
          <p:txBody>
            <a:bodyPr/>
            <a:lstStyle/>
            <a:p>
              <a:endParaRPr lang="zh-CN" altLang="en-US"/>
            </a:p>
          </p:txBody>
        </p:sp>
        <p:sp>
          <p:nvSpPr>
            <p:cNvPr id="30731" name="Oval 12"/>
            <p:cNvSpPr/>
            <p:nvPr/>
          </p:nvSpPr>
          <p:spPr>
            <a:xfrm>
              <a:off x="0" y="279"/>
              <a:ext cx="937" cy="145"/>
            </a:xfrm>
            <a:prstGeom prst="ellipse">
              <a:avLst/>
            </a:prstGeom>
            <a:gradFill rotWithShape="1">
              <a:gsLst>
                <a:gs pos="0">
                  <a:srgbClr val="33689D"/>
                </a:gs>
                <a:gs pos="100000">
                  <a:srgbClr val="6990B7"/>
                </a:gs>
              </a:gsLst>
              <a:lin ang="5400000" scaled="1"/>
              <a:tileRect/>
            </a:gra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grpSp>
      <p:sp>
        <p:nvSpPr>
          <p:cNvPr id="60431" name="Text Box 13"/>
          <p:cNvSpPr txBox="1"/>
          <p:nvPr/>
        </p:nvSpPr>
        <p:spPr>
          <a:xfrm>
            <a:off x="3590925" y="2770188"/>
            <a:ext cx="1123950" cy="306387"/>
          </a:xfrm>
          <a:prstGeom prst="rect">
            <a:avLst/>
          </a:prstGeom>
          <a:noFill/>
          <a:ln w="9525">
            <a:noFill/>
          </a:ln>
        </p:spPr>
        <p:txBody>
          <a:bodyPr anchor="t">
            <a:spAutoFit/>
          </a:bodyPr>
          <a:lstStyle/>
          <a:p>
            <a:pPr algn="ctr">
              <a:spcBef>
                <a:spcPct val="50000"/>
              </a:spcBef>
            </a:pPr>
            <a:r>
              <a:rPr lang="zh-CN" altLang="en-US" sz="1400" b="1" dirty="0">
                <a:solidFill>
                  <a:srgbClr val="FFFFFF"/>
                </a:solidFill>
                <a:latin typeface="微软雅黑" panose="020B0503020204020204" pitchFamily="34" charset="-122"/>
                <a:ea typeface="微软雅黑" panose="020B0503020204020204" pitchFamily="34" charset="-122"/>
              </a:rPr>
              <a:t>嘈杂的声音</a:t>
            </a:r>
          </a:p>
        </p:txBody>
      </p:sp>
      <p:pic>
        <p:nvPicPr>
          <p:cNvPr id="60432" name="Picture 14" descr="shadow_1_m"/>
          <p:cNvPicPr>
            <a:picLocks noChangeAspect="1"/>
          </p:cNvPicPr>
          <p:nvPr/>
        </p:nvPicPr>
        <p:blipFill>
          <a:blip r:embed="rId3">
            <a:lum bright="35999"/>
          </a:blip>
          <a:stretch>
            <a:fillRect/>
          </a:stretch>
        </p:blipFill>
        <p:spPr>
          <a:xfrm>
            <a:off x="3649663" y="3311525"/>
            <a:ext cx="1012825" cy="206375"/>
          </a:xfrm>
          <a:prstGeom prst="rect">
            <a:avLst/>
          </a:prstGeom>
          <a:noFill/>
          <a:ln w="9525">
            <a:noFill/>
          </a:ln>
        </p:spPr>
      </p:pic>
      <p:sp>
        <p:nvSpPr>
          <p:cNvPr id="32780" name="Oval 15"/>
          <p:cNvSpPr/>
          <p:nvPr/>
        </p:nvSpPr>
        <p:spPr>
          <a:xfrm rot="3125284">
            <a:off x="3430588" y="2954338"/>
            <a:ext cx="177800" cy="44450"/>
          </a:xfrm>
          <a:prstGeom prst="ellipse">
            <a:avLst/>
          </a:prstGeom>
          <a:gradFill rotWithShape="1">
            <a:gsLst>
              <a:gs pos="0">
                <a:srgbClr val="6E99C0"/>
              </a:gs>
              <a:gs pos="50000">
                <a:srgbClr val="161F26"/>
              </a:gs>
              <a:gs pos="100000">
                <a:srgbClr val="6E99C0"/>
              </a:gs>
            </a:gsLst>
            <a:lin ang="0" scaled="1"/>
            <a:tileRect/>
          </a:gradFill>
          <a:ln w="9525">
            <a:noFill/>
          </a:ln>
        </p:spPr>
        <p:txBody>
          <a:bodyPr rot="10800000" vert="eaVert" wrap="none" anchor="ctr"/>
          <a:lstStyle/>
          <a:p>
            <a:endParaRPr lang="zh-CN" altLang="en-US" dirty="0">
              <a:latin typeface="Arial" panose="020B0604020202020204" pitchFamily="34" charset="0"/>
              <a:ea typeface="宋体" panose="02010600030101010101" pitchFamily="2" charset="-122"/>
            </a:endParaRPr>
          </a:p>
        </p:txBody>
      </p:sp>
      <p:sp>
        <p:nvSpPr>
          <p:cNvPr id="32781" name="Freeform 16"/>
          <p:cNvSpPr/>
          <p:nvPr/>
        </p:nvSpPr>
        <p:spPr>
          <a:xfrm rot="-8595127">
            <a:off x="2640013" y="2711450"/>
            <a:ext cx="327025" cy="2379663"/>
          </a:xfrm>
          <a:custGeom>
            <a:avLst/>
            <a:gdLst/>
            <a:ahLst/>
            <a:cxnLst>
              <a:cxn ang="0">
                <a:pos x="0" y="0"/>
              </a:cxn>
              <a:cxn ang="0">
                <a:pos x="367509796" y="0"/>
              </a:cxn>
              <a:cxn ang="0">
                <a:pos x="227326203" y="2147483647"/>
              </a:cxn>
              <a:cxn ang="0">
                <a:pos x="102297016" y="2147483647"/>
              </a:cxn>
              <a:cxn ang="0">
                <a:pos x="0" y="0"/>
              </a:cxn>
            </a:cxnLst>
            <a:rect l="0" t="0" r="0" b="0"/>
            <a:pathLst>
              <a:path w="291" h="1199">
                <a:moveTo>
                  <a:pt x="0" y="0"/>
                </a:moveTo>
                <a:lnTo>
                  <a:pt x="291" y="0"/>
                </a:lnTo>
                <a:lnTo>
                  <a:pt x="180" y="1199"/>
                </a:lnTo>
                <a:lnTo>
                  <a:pt x="81" y="1193"/>
                </a:lnTo>
                <a:lnTo>
                  <a:pt x="0" y="0"/>
                </a:lnTo>
                <a:close/>
              </a:path>
            </a:pathLst>
          </a:custGeom>
          <a:gradFill rotWithShape="1">
            <a:gsLst>
              <a:gs pos="0">
                <a:srgbClr val="6E99C0"/>
              </a:gs>
              <a:gs pos="50000">
                <a:srgbClr val="506F8B"/>
              </a:gs>
              <a:gs pos="100000">
                <a:srgbClr val="6E99C0"/>
              </a:gs>
            </a:gsLst>
            <a:lin ang="0" scaled="1"/>
            <a:tileRect/>
          </a:gradFill>
          <a:ln w="9525">
            <a:noFill/>
          </a:ln>
        </p:spPr>
        <p:txBody>
          <a:bodyPr/>
          <a:lstStyle/>
          <a:p>
            <a:endParaRPr lang="zh-CN" altLang="en-US"/>
          </a:p>
        </p:txBody>
      </p:sp>
      <p:grpSp>
        <p:nvGrpSpPr>
          <p:cNvPr id="60435" name="Group 19"/>
          <p:cNvGrpSpPr/>
          <p:nvPr/>
        </p:nvGrpSpPr>
        <p:grpSpPr>
          <a:xfrm>
            <a:off x="755650" y="3860800"/>
            <a:ext cx="2628900" cy="2092325"/>
            <a:chOff x="0" y="0"/>
            <a:chExt cx="937" cy="692"/>
          </a:xfrm>
        </p:grpSpPr>
        <p:sp>
          <p:nvSpPr>
            <p:cNvPr id="30737" name="AutoShape 18"/>
            <p:cNvSpPr/>
            <p:nvPr/>
          </p:nvSpPr>
          <p:spPr>
            <a:xfrm>
              <a:off x="0" y="0"/>
              <a:ext cx="937" cy="692"/>
            </a:xfrm>
            <a:custGeom>
              <a:avLst/>
              <a:gdLst/>
              <a:ahLst/>
              <a:cxnLst>
                <a:cxn ang="0">
                  <a:pos x="1" y="1"/>
                </a:cxn>
                <a:cxn ang="0">
                  <a:pos x="1" y="0"/>
                </a:cxn>
                <a:cxn ang="0">
                  <a:pos x="1" y="0"/>
                </a:cxn>
                <a:cxn ang="0">
                  <a:pos x="0" y="0"/>
                </a:cxn>
              </a:cxnLst>
              <a:rect l="0" t="0" r="0" b="0"/>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lnTo>
                    <a:pt x="11434" y="10800"/>
                  </a:lnTo>
                  <a:close/>
                </a:path>
              </a:pathLst>
            </a:custGeom>
            <a:gradFill rotWithShape="1">
              <a:gsLst>
                <a:gs pos="0">
                  <a:srgbClr val="0099CC"/>
                </a:gs>
                <a:gs pos="50000">
                  <a:srgbClr val="004961"/>
                </a:gs>
                <a:gs pos="100000">
                  <a:srgbClr val="0099CC"/>
                </a:gs>
              </a:gsLst>
              <a:lin ang="5400000" scaled="1"/>
              <a:tileRect/>
            </a:gradFill>
            <a:ln w="9525">
              <a:noFill/>
            </a:ln>
          </p:spPr>
          <p:txBody>
            <a:bodyPr/>
            <a:lstStyle/>
            <a:p>
              <a:endParaRPr lang="zh-CN" altLang="en-US"/>
            </a:p>
          </p:txBody>
        </p:sp>
        <p:sp>
          <p:nvSpPr>
            <p:cNvPr id="30738" name="Oval 19"/>
            <p:cNvSpPr/>
            <p:nvPr/>
          </p:nvSpPr>
          <p:spPr>
            <a:xfrm>
              <a:off x="0" y="279"/>
              <a:ext cx="937" cy="145"/>
            </a:xfrm>
            <a:prstGeom prst="ellipse">
              <a:avLst/>
            </a:prstGeom>
            <a:gradFill rotWithShape="1">
              <a:gsLst>
                <a:gs pos="0">
                  <a:srgbClr val="0099CC"/>
                </a:gs>
                <a:gs pos="100000">
                  <a:srgbClr val="76C8E4"/>
                </a:gs>
              </a:gsLst>
              <a:lin ang="5400000" scaled="1"/>
              <a:tileRect/>
            </a:gra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grpSp>
      <p:sp>
        <p:nvSpPr>
          <p:cNvPr id="60438" name="Text Box 20"/>
          <p:cNvSpPr txBox="1"/>
          <p:nvPr/>
        </p:nvSpPr>
        <p:spPr>
          <a:xfrm>
            <a:off x="1265238" y="5238750"/>
            <a:ext cx="1627187" cy="306388"/>
          </a:xfrm>
          <a:prstGeom prst="rect">
            <a:avLst/>
          </a:prstGeom>
          <a:noFill/>
          <a:ln w="9525">
            <a:noFill/>
          </a:ln>
        </p:spPr>
        <p:txBody>
          <a:bodyPr anchor="t">
            <a:spAutoFit/>
          </a:bodyPr>
          <a:lstStyle/>
          <a:p>
            <a:pPr algn="ctr">
              <a:spcBef>
                <a:spcPct val="50000"/>
              </a:spcBef>
            </a:pPr>
            <a:r>
              <a:rPr lang="zh-CN" altLang="en-US" sz="1400" b="1" dirty="0">
                <a:solidFill>
                  <a:srgbClr val="FFFFFF"/>
                </a:solidFill>
                <a:latin typeface="微软雅黑" panose="020B0503020204020204" pitchFamily="34" charset="-122"/>
                <a:ea typeface="微软雅黑" panose="020B0503020204020204" pitchFamily="34" charset="-122"/>
              </a:rPr>
              <a:t>悦耳的声音</a:t>
            </a:r>
          </a:p>
        </p:txBody>
      </p:sp>
      <p:sp>
        <p:nvSpPr>
          <p:cNvPr id="60439" name="AutoShape 21"/>
          <p:cNvSpPr/>
          <p:nvPr/>
        </p:nvSpPr>
        <p:spPr>
          <a:xfrm flipH="1">
            <a:off x="2374900" y="4010025"/>
            <a:ext cx="828675" cy="596900"/>
          </a:xfrm>
          <a:prstGeom prst="curvedRightArrow">
            <a:avLst>
              <a:gd name="adj1" fmla="val 19584"/>
              <a:gd name="adj2" fmla="val 44676"/>
              <a:gd name="adj3" fmla="val 39103"/>
            </a:avLst>
          </a:prstGeom>
          <a:gradFill rotWithShape="1">
            <a:gsLst>
              <a:gs pos="0">
                <a:srgbClr val="FFBE93"/>
              </a:gs>
              <a:gs pos="100000">
                <a:srgbClr val="FF6600"/>
              </a:gs>
            </a:gsLst>
            <a:lin ang="0" scaled="1"/>
            <a:tileRect/>
          </a:gra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pic>
        <p:nvPicPr>
          <p:cNvPr id="30741" name="Picture 22" descr="shadow_1_m"/>
          <p:cNvPicPr>
            <a:picLocks noChangeAspect="1"/>
          </p:cNvPicPr>
          <p:nvPr/>
        </p:nvPicPr>
        <p:blipFill>
          <a:blip r:embed="rId4">
            <a:lum bright="54001"/>
          </a:blip>
          <a:stretch>
            <a:fillRect/>
          </a:stretch>
        </p:blipFill>
        <p:spPr>
          <a:xfrm>
            <a:off x="1325563" y="6015038"/>
            <a:ext cx="1484312" cy="252412"/>
          </a:xfrm>
          <a:prstGeom prst="rect">
            <a:avLst/>
          </a:prstGeom>
          <a:noFill/>
          <a:ln w="9525">
            <a:noFill/>
          </a:ln>
        </p:spPr>
      </p:pic>
      <p:sp>
        <p:nvSpPr>
          <p:cNvPr id="60441" name="Rectangle 23"/>
          <p:cNvSpPr/>
          <p:nvPr/>
        </p:nvSpPr>
        <p:spPr>
          <a:xfrm>
            <a:off x="5829300" y="2516188"/>
            <a:ext cx="2703513" cy="1104900"/>
          </a:xfrm>
          <a:prstGeom prst="rect">
            <a:avLst/>
          </a:prstGeom>
          <a:noFill/>
          <a:ln w="9525">
            <a:noFill/>
          </a:ln>
        </p:spPr>
        <p:txBody>
          <a:bodyPr wrap="square" anchor="t">
            <a:spAutoFit/>
          </a:bodyPr>
          <a:lstStyle/>
          <a:p>
            <a:pPr eaLnBrk="0" hangingPunct="0">
              <a:lnSpc>
                <a:spcPct val="110000"/>
              </a:lnSpc>
            </a:pPr>
            <a:r>
              <a:rPr lang="zh-CN" altLang="en-US" sz="1200">
                <a:latin typeface="Arial" panose="020B0604020202020204" pitchFamily="34" charset="0"/>
                <a:ea typeface="华文细黑" panose="02010600040101010101" pitchFamily="2" charset="-122"/>
              </a:rPr>
              <a:t>物理学角度：发声体做无规则的振动 发出的声音</a:t>
            </a:r>
          </a:p>
          <a:p>
            <a:pPr eaLnBrk="0" hangingPunct="0">
              <a:lnSpc>
                <a:spcPct val="110000"/>
              </a:lnSpc>
            </a:pPr>
            <a:r>
              <a:rPr lang="zh-CN" altLang="en-US" sz="1200" dirty="0">
                <a:latin typeface="Arial" panose="020B0604020202020204" pitchFamily="34" charset="0"/>
                <a:ea typeface="华文细黑" panose="02010600040101010101" pitchFamily="2" charset="-122"/>
              </a:rPr>
              <a:t>环境保护角度：凡是影响人们正常休息，工作，学习的声音</a:t>
            </a:r>
          </a:p>
          <a:p>
            <a:pPr eaLnBrk="0" hangingPunct="0">
              <a:lnSpc>
                <a:spcPct val="110000"/>
              </a:lnSpc>
            </a:pPr>
            <a:endParaRPr lang="zh-CN" altLang="en-US" sz="1200">
              <a:latin typeface="Arial" panose="020B0604020202020204" pitchFamily="34" charset="0"/>
              <a:ea typeface="华文细黑" panose="02010600040101010101" pitchFamily="2" charset="-122"/>
            </a:endParaRPr>
          </a:p>
        </p:txBody>
      </p:sp>
      <p:sp>
        <p:nvSpPr>
          <p:cNvPr id="60442" name="Line 24"/>
          <p:cNvSpPr/>
          <p:nvPr/>
        </p:nvSpPr>
        <p:spPr>
          <a:xfrm>
            <a:off x="5827713" y="2557463"/>
            <a:ext cx="0" cy="809625"/>
          </a:xfrm>
          <a:prstGeom prst="line">
            <a:avLst/>
          </a:prstGeom>
          <a:ln w="28575" cap="flat" cmpd="sng">
            <a:solidFill>
              <a:srgbClr val="FF6600"/>
            </a:solidFill>
            <a:prstDash val="solid"/>
            <a:round/>
            <a:headEnd type="none" w="med" len="med"/>
            <a:tailEnd type="none" w="med" len="med"/>
          </a:ln>
        </p:spPr>
        <p:txBody>
          <a:bodyPr/>
          <a:lstStyle/>
          <a:p>
            <a:endParaRPr lang="zh-CN" altLang="en-US"/>
          </a:p>
        </p:txBody>
      </p:sp>
      <p:sp>
        <p:nvSpPr>
          <p:cNvPr id="60443" name="Line 25"/>
          <p:cNvSpPr/>
          <p:nvPr/>
        </p:nvSpPr>
        <p:spPr>
          <a:xfrm>
            <a:off x="814388" y="2197100"/>
            <a:ext cx="0" cy="906463"/>
          </a:xfrm>
          <a:prstGeom prst="line">
            <a:avLst/>
          </a:prstGeom>
          <a:ln w="28575" cap="flat" cmpd="sng">
            <a:solidFill>
              <a:srgbClr val="FF6600"/>
            </a:solidFill>
            <a:prstDash val="solid"/>
            <a:round/>
            <a:headEnd type="none" w="med" len="med"/>
            <a:tailEnd type="none" w="med" len="med"/>
          </a:ln>
        </p:spPr>
        <p:txBody>
          <a:bodyPr/>
          <a:lstStyle/>
          <a:p>
            <a:endParaRPr lang="zh-CN" altLang="en-US"/>
          </a:p>
        </p:txBody>
      </p:sp>
      <p:sp>
        <p:nvSpPr>
          <p:cNvPr id="60444" name="Rectangle 26"/>
          <p:cNvSpPr/>
          <p:nvPr/>
        </p:nvSpPr>
        <p:spPr>
          <a:xfrm>
            <a:off x="900113" y="2300288"/>
            <a:ext cx="2217737" cy="698500"/>
          </a:xfrm>
          <a:prstGeom prst="rect">
            <a:avLst/>
          </a:prstGeom>
          <a:noFill/>
          <a:ln w="9525">
            <a:noFill/>
          </a:ln>
        </p:spPr>
        <p:txBody>
          <a:bodyPr anchor="t">
            <a:spAutoFit/>
          </a:bodyPr>
          <a:lstStyle/>
          <a:p>
            <a:pPr eaLnBrk="0" hangingPunct="0">
              <a:lnSpc>
                <a:spcPct val="110000"/>
              </a:lnSpc>
            </a:pPr>
            <a:r>
              <a:rPr lang="zh-CN" altLang="en-US" sz="1200" dirty="0">
                <a:latin typeface="Arial" panose="020B0604020202020204" pitchFamily="34" charset="0"/>
                <a:ea typeface="微软雅黑" panose="020B0503020204020204" pitchFamily="34" charset="-122"/>
              </a:rPr>
              <a:t>节奏混乱，让人感到烦躁，压抑，影响人们正常休息，工作，学习</a:t>
            </a:r>
          </a:p>
        </p:txBody>
      </p:sp>
      <p:sp>
        <p:nvSpPr>
          <p:cNvPr id="60445" name="Line 27"/>
          <p:cNvSpPr/>
          <p:nvPr/>
        </p:nvSpPr>
        <p:spPr>
          <a:xfrm>
            <a:off x="3700463" y="4860925"/>
            <a:ext cx="0" cy="727075"/>
          </a:xfrm>
          <a:prstGeom prst="line">
            <a:avLst/>
          </a:prstGeom>
          <a:ln w="28575" cap="flat" cmpd="sng">
            <a:solidFill>
              <a:srgbClr val="FF6600"/>
            </a:solidFill>
            <a:prstDash val="solid"/>
            <a:round/>
            <a:headEnd type="none" w="med" len="med"/>
            <a:tailEnd type="none" w="med" len="med"/>
          </a:ln>
        </p:spPr>
        <p:txBody>
          <a:bodyPr/>
          <a:lstStyle/>
          <a:p>
            <a:endParaRPr lang="zh-CN" altLang="en-US"/>
          </a:p>
        </p:txBody>
      </p:sp>
      <p:sp>
        <p:nvSpPr>
          <p:cNvPr id="60446" name="Rectangle 28"/>
          <p:cNvSpPr/>
          <p:nvPr/>
        </p:nvSpPr>
        <p:spPr>
          <a:xfrm>
            <a:off x="3700463" y="5078413"/>
            <a:ext cx="3332162" cy="293687"/>
          </a:xfrm>
          <a:prstGeom prst="rect">
            <a:avLst/>
          </a:prstGeom>
          <a:noFill/>
          <a:ln w="9525">
            <a:noFill/>
          </a:ln>
        </p:spPr>
        <p:txBody>
          <a:bodyPr anchor="t">
            <a:spAutoFit/>
          </a:bodyPr>
          <a:lstStyle/>
          <a:p>
            <a:pPr eaLnBrk="0" hangingPunct="0">
              <a:lnSpc>
                <a:spcPct val="110000"/>
              </a:lnSpc>
            </a:pPr>
            <a:r>
              <a:rPr lang="zh-CN" altLang="en-US" sz="1200" dirty="0">
                <a:latin typeface="Arial" panose="020B0604020202020204" pitchFamily="34" charset="0"/>
                <a:ea typeface="华文细黑" panose="02010600040101010101" pitchFamily="2" charset="-122"/>
              </a:rPr>
              <a:t>节奏规律，让人心情舒畅，轻松，愉悦</a:t>
            </a:r>
          </a:p>
        </p:txBody>
      </p:sp>
      <p:grpSp>
        <p:nvGrpSpPr>
          <p:cNvPr id="60447" name="Group 31"/>
          <p:cNvGrpSpPr/>
          <p:nvPr/>
        </p:nvGrpSpPr>
        <p:grpSpPr>
          <a:xfrm rot="291726">
            <a:off x="1493838" y="3370263"/>
            <a:ext cx="1270000" cy="1571625"/>
            <a:chOff x="0" y="0"/>
            <a:chExt cx="482" cy="596"/>
          </a:xfrm>
        </p:grpSpPr>
        <p:sp>
          <p:nvSpPr>
            <p:cNvPr id="30749" name="Oval 30"/>
            <p:cNvSpPr/>
            <p:nvPr/>
          </p:nvSpPr>
          <p:spPr>
            <a:xfrm>
              <a:off x="178" y="0"/>
              <a:ext cx="126" cy="123"/>
            </a:xfrm>
            <a:prstGeom prst="ellipse">
              <a:avLst/>
            </a:prstGeom>
            <a:solidFill>
              <a:srgbClr val="FEE3AC"/>
            </a:solidFill>
            <a:ln w="9525"/>
            <a:scene3d>
              <a:camera prst="legacyPerspectiveFront">
                <a:rot lat="20100000" lon="1500000" rev="0"/>
              </a:camera>
              <a:lightRig rig="legacyFlat2" dir="t"/>
            </a:scene3d>
            <a:sp3d extrusionH="87300" prstMaterial="legacyMatte">
              <a:bevelT w="13500" h="13500" prst="angle"/>
              <a:bevelB w="13500" h="13500" prst="angle"/>
              <a:extrusionClr>
                <a:srgbClr val="FFB219"/>
              </a:extrusionClr>
            </a:sp3d>
          </p:spPr>
          <p:txBody>
            <a:bodyPr wrap="none" anchor="ctr">
              <a:flatTx/>
            </a:bodyPr>
            <a:lstStyle/>
            <a:p>
              <a:endParaRPr lang="zh-CN" altLang="en-US" dirty="0">
                <a:latin typeface="Arial" panose="020B0604020202020204" pitchFamily="34" charset="0"/>
                <a:ea typeface="宋体" panose="02010600030101010101" pitchFamily="2" charset="-122"/>
              </a:endParaRPr>
            </a:p>
          </p:txBody>
        </p:sp>
        <p:sp>
          <p:nvSpPr>
            <p:cNvPr id="30750" name="Freeform 31"/>
            <p:cNvSpPr/>
            <p:nvPr/>
          </p:nvSpPr>
          <p:spPr>
            <a:xfrm>
              <a:off x="0" y="18"/>
              <a:ext cx="482" cy="578"/>
            </a:xfrm>
            <a:custGeom>
              <a:avLst/>
              <a:gdLst/>
              <a:ahLst/>
              <a:cxnLst>
                <a:cxn ang="0">
                  <a:pos x="29" y="15"/>
                </a:cxn>
                <a:cxn ang="0">
                  <a:pos x="35" y="20"/>
                </a:cxn>
                <a:cxn ang="0">
                  <a:pos x="41" y="15"/>
                </a:cxn>
                <a:cxn ang="0">
                  <a:pos x="62" y="1"/>
                </a:cxn>
                <a:cxn ang="0">
                  <a:pos x="68" y="2"/>
                </a:cxn>
                <a:cxn ang="0">
                  <a:pos x="65" y="9"/>
                </a:cxn>
                <a:cxn ang="0">
                  <a:pos x="45" y="23"/>
                </a:cxn>
                <a:cxn ang="0">
                  <a:pos x="52" y="50"/>
                </a:cxn>
                <a:cxn ang="0">
                  <a:pos x="48" y="52"/>
                </a:cxn>
                <a:cxn ang="0">
                  <a:pos x="55" y="76"/>
                </a:cxn>
                <a:cxn ang="0">
                  <a:pos x="54" y="84"/>
                </a:cxn>
                <a:cxn ang="0">
                  <a:pos x="47" y="78"/>
                </a:cxn>
                <a:cxn ang="0">
                  <a:pos x="38" y="54"/>
                </a:cxn>
                <a:cxn ang="0">
                  <a:pos x="30" y="54"/>
                </a:cxn>
                <a:cxn ang="0">
                  <a:pos x="22" y="78"/>
                </a:cxn>
                <a:cxn ang="0">
                  <a:pos x="17" y="84"/>
                </a:cxn>
                <a:cxn ang="0">
                  <a:pos x="14" y="76"/>
                </a:cxn>
                <a:cxn ang="0">
                  <a:pos x="21" y="52"/>
                </a:cxn>
                <a:cxn ang="0">
                  <a:pos x="16" y="51"/>
                </a:cxn>
                <a:cxn ang="0">
                  <a:pos x="24" y="23"/>
                </a:cxn>
                <a:cxn ang="0">
                  <a:pos x="3" y="11"/>
                </a:cxn>
                <a:cxn ang="0">
                  <a:pos x="1" y="4"/>
                </a:cxn>
                <a:cxn ang="0">
                  <a:pos x="8" y="4"/>
                </a:cxn>
                <a:cxn ang="0">
                  <a:pos x="29" y="15"/>
                </a:cxn>
              </a:cxnLst>
              <a:rect l="0" t="0" r="0" b="0"/>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EE3AC"/>
            </a:solidFill>
            <a:ln w="9525"/>
            <a:scene3d>
              <a:camera prst="legacyPerspectiveFront">
                <a:rot lat="20100000" lon="1500000" rev="0"/>
              </a:camera>
              <a:lightRig rig="legacyFlat2" dir="t"/>
            </a:scene3d>
            <a:sp3d extrusionH="87300" prstMaterial="legacyMatte">
              <a:bevelT w="13500" h="13500" prst="angle"/>
              <a:bevelB w="13500" h="13500" prst="angle"/>
              <a:extrusionClr>
                <a:srgbClr val="FFB219"/>
              </a:extrusionClr>
            </a:sp3d>
          </p:spPr>
          <p:txBody>
            <a:bodyPr/>
            <a:lstStyle/>
            <a:p>
              <a:endParaRPr lang="zh-CN" altLang="en-US"/>
            </a:p>
          </p:txBody>
        </p:sp>
      </p:grpSp>
      <p:grpSp>
        <p:nvGrpSpPr>
          <p:cNvPr id="60450" name="Group 34"/>
          <p:cNvGrpSpPr/>
          <p:nvPr/>
        </p:nvGrpSpPr>
        <p:grpSpPr>
          <a:xfrm rot="291726">
            <a:off x="3803650" y="1652588"/>
            <a:ext cx="714375" cy="882650"/>
            <a:chOff x="0" y="0"/>
            <a:chExt cx="482" cy="596"/>
          </a:xfrm>
        </p:grpSpPr>
        <p:sp>
          <p:nvSpPr>
            <p:cNvPr id="30752" name="Oval 33"/>
            <p:cNvSpPr/>
            <p:nvPr/>
          </p:nvSpPr>
          <p:spPr>
            <a:xfrm>
              <a:off x="178" y="0"/>
              <a:ext cx="126" cy="123"/>
            </a:xfrm>
            <a:prstGeom prst="ellipse">
              <a:avLst/>
            </a:prstGeom>
            <a:solidFill>
              <a:srgbClr val="FFCC00"/>
            </a:solidFill>
            <a:ln w="9525"/>
            <a:scene3d>
              <a:camera prst="legacyPerspectiveFront">
                <a:rot lat="20100000" lon="1500000" rev="0"/>
              </a:camera>
              <a:lightRig rig="legacyFlat2" dir="t"/>
            </a:scene3d>
            <a:sp3d extrusionH="36500" prstMaterial="legacyMatte">
              <a:bevelT w="13500" h="13500" prst="angle"/>
              <a:bevelB w="13500" h="13500" prst="angle"/>
              <a:extrusionClr>
                <a:srgbClr val="FFB219"/>
              </a:extrusionClr>
            </a:sp3d>
          </p:spPr>
          <p:txBody>
            <a:bodyPr wrap="none" anchor="ctr">
              <a:flatTx/>
            </a:bodyPr>
            <a:lstStyle/>
            <a:p>
              <a:endParaRPr lang="zh-CN" altLang="en-US" dirty="0">
                <a:latin typeface="Arial" panose="020B0604020202020204" pitchFamily="34" charset="0"/>
                <a:ea typeface="宋体" panose="02010600030101010101" pitchFamily="2" charset="-122"/>
              </a:endParaRPr>
            </a:p>
          </p:txBody>
        </p:sp>
        <p:sp>
          <p:nvSpPr>
            <p:cNvPr id="30753" name="Freeform 34"/>
            <p:cNvSpPr/>
            <p:nvPr/>
          </p:nvSpPr>
          <p:spPr>
            <a:xfrm>
              <a:off x="0" y="18"/>
              <a:ext cx="482" cy="578"/>
            </a:xfrm>
            <a:custGeom>
              <a:avLst/>
              <a:gdLst/>
              <a:ahLst/>
              <a:cxnLst>
                <a:cxn ang="0">
                  <a:pos x="29" y="15"/>
                </a:cxn>
                <a:cxn ang="0">
                  <a:pos x="35" y="20"/>
                </a:cxn>
                <a:cxn ang="0">
                  <a:pos x="41" y="15"/>
                </a:cxn>
                <a:cxn ang="0">
                  <a:pos x="62" y="1"/>
                </a:cxn>
                <a:cxn ang="0">
                  <a:pos x="68" y="2"/>
                </a:cxn>
                <a:cxn ang="0">
                  <a:pos x="65" y="9"/>
                </a:cxn>
                <a:cxn ang="0">
                  <a:pos x="45" y="23"/>
                </a:cxn>
                <a:cxn ang="0">
                  <a:pos x="52" y="50"/>
                </a:cxn>
                <a:cxn ang="0">
                  <a:pos x="48" y="52"/>
                </a:cxn>
                <a:cxn ang="0">
                  <a:pos x="55" y="76"/>
                </a:cxn>
                <a:cxn ang="0">
                  <a:pos x="54" y="84"/>
                </a:cxn>
                <a:cxn ang="0">
                  <a:pos x="47" y="78"/>
                </a:cxn>
                <a:cxn ang="0">
                  <a:pos x="38" y="54"/>
                </a:cxn>
                <a:cxn ang="0">
                  <a:pos x="30" y="54"/>
                </a:cxn>
                <a:cxn ang="0">
                  <a:pos x="22" y="78"/>
                </a:cxn>
                <a:cxn ang="0">
                  <a:pos x="17" y="84"/>
                </a:cxn>
                <a:cxn ang="0">
                  <a:pos x="14" y="76"/>
                </a:cxn>
                <a:cxn ang="0">
                  <a:pos x="21" y="52"/>
                </a:cxn>
                <a:cxn ang="0">
                  <a:pos x="16" y="51"/>
                </a:cxn>
                <a:cxn ang="0">
                  <a:pos x="24" y="23"/>
                </a:cxn>
                <a:cxn ang="0">
                  <a:pos x="3" y="11"/>
                </a:cxn>
                <a:cxn ang="0">
                  <a:pos x="1" y="4"/>
                </a:cxn>
                <a:cxn ang="0">
                  <a:pos x="8" y="4"/>
                </a:cxn>
                <a:cxn ang="0">
                  <a:pos x="29" y="15"/>
                </a:cxn>
              </a:cxnLst>
              <a:rect l="0" t="0" r="0" b="0"/>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FCC00"/>
            </a:solidFill>
            <a:ln w="9525"/>
            <a:scene3d>
              <a:camera prst="legacyPerspectiveFront">
                <a:rot lat="20100000" lon="1500000" rev="0"/>
              </a:camera>
              <a:lightRig rig="legacyFlat2" dir="t"/>
            </a:scene3d>
            <a:sp3d extrusionH="36500" prstMaterial="legacyMatte">
              <a:bevelT w="13500" h="13500" prst="angle"/>
              <a:bevelB w="13500" h="13500" prst="angle"/>
              <a:extrusionClr>
                <a:srgbClr val="FFB219"/>
              </a:extrusionClr>
            </a:sp3d>
          </p:spPr>
          <p:txBody>
            <a:bodyPr/>
            <a:lstStyle/>
            <a:p>
              <a:endParaRPr lang="zh-CN" altLang="en-US"/>
            </a:p>
          </p:txBody>
        </p:sp>
      </p:grpSp>
      <p:sp>
        <p:nvSpPr>
          <p:cNvPr id="60453" name="AutoShape 35"/>
          <p:cNvSpPr/>
          <p:nvPr/>
        </p:nvSpPr>
        <p:spPr>
          <a:xfrm>
            <a:off x="996950" y="4024313"/>
            <a:ext cx="828675" cy="596900"/>
          </a:xfrm>
          <a:prstGeom prst="curvedRightArrow">
            <a:avLst>
              <a:gd name="adj1" fmla="val 16541"/>
              <a:gd name="adj2" fmla="val 38977"/>
              <a:gd name="adj3" fmla="val 39328"/>
            </a:avLst>
          </a:prstGeom>
          <a:gradFill rotWithShape="1">
            <a:gsLst>
              <a:gs pos="0">
                <a:srgbClr val="FFBE93"/>
              </a:gs>
              <a:gs pos="100000">
                <a:srgbClr val="FF6600"/>
              </a:gs>
            </a:gsLst>
            <a:lin ang="0" scaled="1"/>
            <a:tileRect/>
          </a:gra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grpSp>
        <p:nvGrpSpPr>
          <p:cNvPr id="60454" name="Group 38"/>
          <p:cNvGrpSpPr/>
          <p:nvPr/>
        </p:nvGrpSpPr>
        <p:grpSpPr>
          <a:xfrm rot="363836">
            <a:off x="6642100" y="1357313"/>
            <a:ext cx="368300" cy="454025"/>
            <a:chOff x="0" y="0"/>
            <a:chExt cx="482" cy="596"/>
          </a:xfrm>
        </p:grpSpPr>
        <p:sp>
          <p:nvSpPr>
            <p:cNvPr id="30756" name="Oval 37"/>
            <p:cNvSpPr/>
            <p:nvPr/>
          </p:nvSpPr>
          <p:spPr>
            <a:xfrm>
              <a:off x="178" y="0"/>
              <a:ext cx="126" cy="123"/>
            </a:xfrm>
            <a:prstGeom prst="ellipse">
              <a:avLst/>
            </a:prstGeom>
            <a:solidFill>
              <a:srgbClr val="CC9900"/>
            </a:solidFill>
            <a:ln w="9525"/>
            <a:scene3d>
              <a:camera prst="legacyPerspectiveFront">
                <a:rot lat="20100000" lon="1500000" rev="0"/>
              </a:camera>
              <a:lightRig rig="legacyNormal2" dir="t"/>
            </a:scene3d>
            <a:sp3d extrusionH="11100" prstMaterial="legacyMatte">
              <a:bevelT w="13500" h="13500" prst="angle"/>
              <a:bevelB w="13500" h="13500" prst="angle"/>
              <a:extrusionClr>
                <a:srgbClr val="FFB219"/>
              </a:extrusionClr>
            </a:sp3d>
          </p:spPr>
          <p:txBody>
            <a:bodyPr wrap="none" anchor="ctr">
              <a:flatTx/>
            </a:bodyPr>
            <a:lstStyle/>
            <a:p>
              <a:endParaRPr lang="zh-CN" altLang="en-US" dirty="0">
                <a:latin typeface="Arial" panose="020B0604020202020204" pitchFamily="34" charset="0"/>
                <a:ea typeface="宋体" panose="02010600030101010101" pitchFamily="2" charset="-122"/>
              </a:endParaRPr>
            </a:p>
          </p:txBody>
        </p:sp>
        <p:sp>
          <p:nvSpPr>
            <p:cNvPr id="30757" name="Freeform 38"/>
            <p:cNvSpPr/>
            <p:nvPr/>
          </p:nvSpPr>
          <p:spPr>
            <a:xfrm>
              <a:off x="0" y="18"/>
              <a:ext cx="482" cy="578"/>
            </a:xfrm>
            <a:custGeom>
              <a:avLst/>
              <a:gdLst/>
              <a:ahLst/>
              <a:cxnLst>
                <a:cxn ang="0">
                  <a:pos x="29" y="15"/>
                </a:cxn>
                <a:cxn ang="0">
                  <a:pos x="35" y="20"/>
                </a:cxn>
                <a:cxn ang="0">
                  <a:pos x="41" y="15"/>
                </a:cxn>
                <a:cxn ang="0">
                  <a:pos x="62" y="1"/>
                </a:cxn>
                <a:cxn ang="0">
                  <a:pos x="68" y="2"/>
                </a:cxn>
                <a:cxn ang="0">
                  <a:pos x="65" y="9"/>
                </a:cxn>
                <a:cxn ang="0">
                  <a:pos x="45" y="23"/>
                </a:cxn>
                <a:cxn ang="0">
                  <a:pos x="52" y="50"/>
                </a:cxn>
                <a:cxn ang="0">
                  <a:pos x="48" y="52"/>
                </a:cxn>
                <a:cxn ang="0">
                  <a:pos x="55" y="76"/>
                </a:cxn>
                <a:cxn ang="0">
                  <a:pos x="54" y="84"/>
                </a:cxn>
                <a:cxn ang="0">
                  <a:pos x="47" y="78"/>
                </a:cxn>
                <a:cxn ang="0">
                  <a:pos x="38" y="54"/>
                </a:cxn>
                <a:cxn ang="0">
                  <a:pos x="30" y="54"/>
                </a:cxn>
                <a:cxn ang="0">
                  <a:pos x="22" y="78"/>
                </a:cxn>
                <a:cxn ang="0">
                  <a:pos x="17" y="84"/>
                </a:cxn>
                <a:cxn ang="0">
                  <a:pos x="14" y="76"/>
                </a:cxn>
                <a:cxn ang="0">
                  <a:pos x="21" y="52"/>
                </a:cxn>
                <a:cxn ang="0">
                  <a:pos x="16" y="51"/>
                </a:cxn>
                <a:cxn ang="0">
                  <a:pos x="24" y="23"/>
                </a:cxn>
                <a:cxn ang="0">
                  <a:pos x="3" y="11"/>
                </a:cxn>
                <a:cxn ang="0">
                  <a:pos x="1" y="4"/>
                </a:cxn>
                <a:cxn ang="0">
                  <a:pos x="8" y="4"/>
                </a:cxn>
                <a:cxn ang="0">
                  <a:pos x="29" y="15"/>
                </a:cxn>
              </a:cxnLst>
              <a:rect l="0" t="0" r="0" b="0"/>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CC9900"/>
            </a:solidFill>
            <a:ln w="9525"/>
            <a:scene3d>
              <a:camera prst="legacyPerspectiveFront">
                <a:rot lat="20100000" lon="1500000" rev="0"/>
              </a:camera>
              <a:lightRig rig="legacyNormal2" dir="t"/>
            </a:scene3d>
            <a:sp3d extrusionH="11100" prstMaterial="legacyMatte">
              <a:bevelT w="13500" h="13500" prst="angle"/>
              <a:bevelB w="13500" h="13500" prst="angle"/>
              <a:extrusionClr>
                <a:srgbClr val="FFB219"/>
              </a:extrusionClr>
            </a:sp3d>
          </p:spPr>
          <p:txBody>
            <a:bodyPr/>
            <a:lstStyle/>
            <a:p>
              <a:endParaRPr lang="zh-CN" altLang="en-US"/>
            </a:p>
          </p:txBody>
        </p:sp>
      </p:grpSp>
      <p:grpSp>
        <p:nvGrpSpPr>
          <p:cNvPr id="60457" name="Group 41"/>
          <p:cNvGrpSpPr/>
          <p:nvPr/>
        </p:nvGrpSpPr>
        <p:grpSpPr>
          <a:xfrm>
            <a:off x="3436938" y="1966913"/>
            <a:ext cx="1463675" cy="379412"/>
            <a:chOff x="0" y="0"/>
            <a:chExt cx="1390" cy="350"/>
          </a:xfrm>
        </p:grpSpPr>
        <p:sp>
          <p:nvSpPr>
            <p:cNvPr id="30759" name="AutoShape 40"/>
            <p:cNvSpPr/>
            <p:nvPr/>
          </p:nvSpPr>
          <p:spPr>
            <a:xfrm flipH="1">
              <a:off x="868" y="0"/>
              <a:ext cx="522" cy="341"/>
            </a:xfrm>
            <a:prstGeom prst="curvedRightArrow">
              <a:avLst>
                <a:gd name="adj1" fmla="val 19584"/>
                <a:gd name="adj2" fmla="val 44676"/>
                <a:gd name="adj3" fmla="val 43117"/>
              </a:avLst>
            </a:prstGeom>
            <a:gradFill rotWithShape="1">
              <a:gsLst>
                <a:gs pos="0">
                  <a:srgbClr val="FFBE93"/>
                </a:gs>
                <a:gs pos="100000">
                  <a:srgbClr val="FF6600"/>
                </a:gs>
              </a:gsLst>
              <a:lin ang="0" scaled="1"/>
              <a:tileRect/>
            </a:gra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30760" name="AutoShape 41"/>
            <p:cNvSpPr/>
            <p:nvPr/>
          </p:nvSpPr>
          <p:spPr>
            <a:xfrm>
              <a:off x="0" y="9"/>
              <a:ext cx="522" cy="341"/>
            </a:xfrm>
            <a:prstGeom prst="curvedRightArrow">
              <a:avLst>
                <a:gd name="adj1" fmla="val 16541"/>
                <a:gd name="adj2" fmla="val 38977"/>
                <a:gd name="adj3" fmla="val 43365"/>
              </a:avLst>
            </a:prstGeom>
            <a:gradFill rotWithShape="1">
              <a:gsLst>
                <a:gs pos="0">
                  <a:srgbClr val="FFBE93"/>
                </a:gs>
                <a:gs pos="100000">
                  <a:srgbClr val="FF6600"/>
                </a:gs>
              </a:gsLst>
              <a:lin ang="0" scaled="1"/>
              <a:tileRect/>
            </a:gra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60460" name="Group 44"/>
          <p:cNvGrpSpPr/>
          <p:nvPr/>
        </p:nvGrpSpPr>
        <p:grpSpPr>
          <a:xfrm>
            <a:off x="6343650" y="1511300"/>
            <a:ext cx="979488" cy="204788"/>
            <a:chOff x="0" y="0"/>
            <a:chExt cx="1390" cy="350"/>
          </a:xfrm>
        </p:grpSpPr>
        <p:sp>
          <p:nvSpPr>
            <p:cNvPr id="30762" name="AutoShape 43"/>
            <p:cNvSpPr/>
            <p:nvPr/>
          </p:nvSpPr>
          <p:spPr>
            <a:xfrm flipH="1">
              <a:off x="868" y="0"/>
              <a:ext cx="522" cy="341"/>
            </a:xfrm>
            <a:prstGeom prst="curvedRightArrow">
              <a:avLst>
                <a:gd name="adj1" fmla="val 19584"/>
                <a:gd name="adj2" fmla="val 44676"/>
                <a:gd name="adj3" fmla="val 43117"/>
              </a:avLst>
            </a:prstGeom>
            <a:gradFill rotWithShape="1">
              <a:gsLst>
                <a:gs pos="0">
                  <a:srgbClr val="FFBE93"/>
                </a:gs>
                <a:gs pos="100000">
                  <a:srgbClr val="FF6600"/>
                </a:gs>
              </a:gsLst>
              <a:lin ang="0" scaled="1"/>
              <a:tileRect/>
            </a:gra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30763" name="AutoShape 44"/>
            <p:cNvSpPr/>
            <p:nvPr/>
          </p:nvSpPr>
          <p:spPr>
            <a:xfrm>
              <a:off x="0" y="9"/>
              <a:ext cx="522" cy="341"/>
            </a:xfrm>
            <a:prstGeom prst="curvedRightArrow">
              <a:avLst>
                <a:gd name="adj1" fmla="val 16541"/>
                <a:gd name="adj2" fmla="val 38977"/>
                <a:gd name="adj3" fmla="val 43365"/>
              </a:avLst>
            </a:prstGeom>
            <a:gradFill rotWithShape="1">
              <a:gsLst>
                <a:gs pos="0">
                  <a:srgbClr val="FFBE93"/>
                </a:gs>
                <a:gs pos="100000">
                  <a:srgbClr val="FF6600"/>
                </a:gs>
              </a:gsLst>
              <a:lin ang="0" scaled="1"/>
              <a:tileRect/>
            </a:gra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60445"/>
                                        </p:tgtEl>
                                        <p:attrNameLst>
                                          <p:attrName>style.visibility</p:attrName>
                                        </p:attrNameLst>
                                      </p:cBhvr>
                                      <p:to>
                                        <p:strVal val="visible"/>
                                      </p:to>
                                    </p:set>
                                    <p:animEffect transition="in" filter="blinds(horizontal)">
                                      <p:cBhvr>
                                        <p:cTn id="13" dur="500"/>
                                        <p:tgtEl>
                                          <p:spTgt spid="6044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0446"/>
                                        </p:tgtEl>
                                        <p:attrNameLst>
                                          <p:attrName>style.visibility</p:attrName>
                                        </p:attrNameLst>
                                      </p:cBhvr>
                                      <p:to>
                                        <p:strVal val="visible"/>
                                      </p:to>
                                    </p:set>
                                    <p:animEffect transition="in" filter="blinds(horizontal)">
                                      <p:cBhvr>
                                        <p:cTn id="16" dur="500"/>
                                        <p:tgtEl>
                                          <p:spTgt spid="60446"/>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nodeType="clickEffect">
                                  <p:stCondLst>
                                    <p:cond delay="0"/>
                                  </p:stCondLst>
                                  <p:childTnLst>
                                    <p:set>
                                      <p:cBhvr>
                                        <p:cTn id="20" dur="1" fill="hold">
                                          <p:stCondLst>
                                            <p:cond delay="0"/>
                                          </p:stCondLst>
                                        </p:cTn>
                                        <p:tgtEl>
                                          <p:spTgt spid="60447"/>
                                        </p:tgtEl>
                                        <p:attrNameLst>
                                          <p:attrName>style.visibility</p:attrName>
                                        </p:attrNameLst>
                                      </p:cBhvr>
                                      <p:to>
                                        <p:strVal val="visible"/>
                                      </p:to>
                                    </p:set>
                                    <p:animEffect transition="in" filter="fade">
                                      <p:cBhvr>
                                        <p:cTn id="21" dur="100"/>
                                        <p:tgtEl>
                                          <p:spTgt spid="60447"/>
                                        </p:tgtEl>
                                      </p:cBhvr>
                                    </p:animEffect>
                                    <p:anim calcmode="lin" valueType="num">
                                      <p:cBhvr>
                                        <p:cTn id="22" dur="400" fill="hold"/>
                                        <p:tgtEl>
                                          <p:spTgt spid="60447"/>
                                        </p:tgtEl>
                                        <p:attrNameLst>
                                          <p:attrName>ppt_x</p:attrName>
                                        </p:attrNameLst>
                                      </p:cBhvr>
                                      <p:tavLst>
                                        <p:tav tm="0">
                                          <p:val>
                                            <p:strVal val="#ppt_x"/>
                                          </p:val>
                                        </p:tav>
                                        <p:tav tm="100000">
                                          <p:val>
                                            <p:strVal val="#ppt_x"/>
                                          </p:val>
                                        </p:tav>
                                      </p:tavLst>
                                    </p:anim>
                                    <p:anim calcmode="lin" valueType="num">
                                      <p:cBhvr>
                                        <p:cTn id="23" dur="400" fill="hold"/>
                                        <p:tgtEl>
                                          <p:spTgt spid="60447"/>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604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604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0"/>
                                  </p:stCondLst>
                                  <p:childTnLst>
                                    <p:set>
                                      <p:cBhvr>
                                        <p:cTn id="27" dur="1" fill="hold">
                                          <p:stCondLst>
                                            <p:cond delay="0"/>
                                          </p:stCondLst>
                                        </p:cTn>
                                        <p:tgtEl>
                                          <p:spTgt spid="60453"/>
                                        </p:tgtEl>
                                        <p:attrNameLst>
                                          <p:attrName>style.visibility</p:attrName>
                                        </p:attrNameLst>
                                      </p:cBhvr>
                                      <p:to>
                                        <p:strVal val="visible"/>
                                      </p:to>
                                    </p:set>
                                    <p:animEffect transition="in" filter="fade">
                                      <p:cBhvr>
                                        <p:cTn id="28" dur="100"/>
                                        <p:tgtEl>
                                          <p:spTgt spid="60453"/>
                                        </p:tgtEl>
                                      </p:cBhvr>
                                    </p:animEffect>
                                    <p:anim calcmode="lin" valueType="num">
                                      <p:cBhvr>
                                        <p:cTn id="29" dur="400" fill="hold"/>
                                        <p:tgtEl>
                                          <p:spTgt spid="60453"/>
                                        </p:tgtEl>
                                        <p:attrNameLst>
                                          <p:attrName>ppt_x</p:attrName>
                                        </p:attrNameLst>
                                      </p:cBhvr>
                                      <p:tavLst>
                                        <p:tav tm="0">
                                          <p:val>
                                            <p:strVal val="#ppt_x"/>
                                          </p:val>
                                        </p:tav>
                                        <p:tav tm="100000">
                                          <p:val>
                                            <p:strVal val="#ppt_x"/>
                                          </p:val>
                                        </p:tav>
                                      </p:tavLst>
                                    </p:anim>
                                    <p:anim calcmode="lin" valueType="num">
                                      <p:cBhvr>
                                        <p:cTn id="30" dur="400" fill="hold"/>
                                        <p:tgtEl>
                                          <p:spTgt spid="60453"/>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6045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6045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3" presetID="43" presetClass="entr" presetSubtype="0" fill="hold" grpId="0" nodeType="withEffect">
                                  <p:stCondLst>
                                    <p:cond delay="0"/>
                                  </p:stCondLst>
                                  <p:childTnLst>
                                    <p:set>
                                      <p:cBhvr>
                                        <p:cTn id="34" dur="1" fill="hold">
                                          <p:stCondLst>
                                            <p:cond delay="0"/>
                                          </p:stCondLst>
                                        </p:cTn>
                                        <p:tgtEl>
                                          <p:spTgt spid="60439"/>
                                        </p:tgtEl>
                                        <p:attrNameLst>
                                          <p:attrName>style.visibility</p:attrName>
                                        </p:attrNameLst>
                                      </p:cBhvr>
                                      <p:to>
                                        <p:strVal val="visible"/>
                                      </p:to>
                                    </p:set>
                                    <p:animEffect transition="in" filter="fade">
                                      <p:cBhvr>
                                        <p:cTn id="35" dur="100"/>
                                        <p:tgtEl>
                                          <p:spTgt spid="60439"/>
                                        </p:tgtEl>
                                      </p:cBhvr>
                                    </p:animEffect>
                                    <p:anim calcmode="lin" valueType="num">
                                      <p:cBhvr>
                                        <p:cTn id="36" dur="400" fill="hold"/>
                                        <p:tgtEl>
                                          <p:spTgt spid="60439"/>
                                        </p:tgtEl>
                                        <p:attrNameLst>
                                          <p:attrName>ppt_x</p:attrName>
                                        </p:attrNameLst>
                                      </p:cBhvr>
                                      <p:tavLst>
                                        <p:tav tm="0">
                                          <p:val>
                                            <p:strVal val="#ppt_x"/>
                                          </p:val>
                                        </p:tav>
                                        <p:tav tm="100000">
                                          <p:val>
                                            <p:strVal val="#ppt_x"/>
                                          </p:val>
                                        </p:tav>
                                      </p:tavLst>
                                    </p:anim>
                                    <p:anim calcmode="lin" valueType="num">
                                      <p:cBhvr>
                                        <p:cTn id="37" dur="400" fill="hold"/>
                                        <p:tgtEl>
                                          <p:spTgt spid="60439"/>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6043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6043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2781"/>
                                        </p:tgtEl>
                                        <p:attrNameLst>
                                          <p:attrName>style.visibility</p:attrName>
                                        </p:attrNameLst>
                                      </p:cBhvr>
                                      <p:to>
                                        <p:strVal val="visible"/>
                                      </p:to>
                                    </p:set>
                                    <p:animEffect transition="in" filter="wipe(down)">
                                      <p:cBhvr>
                                        <p:cTn id="44" dur="500"/>
                                        <p:tgtEl>
                                          <p:spTgt spid="3278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78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04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4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4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60443"/>
                                        </p:tgtEl>
                                        <p:attrNameLst>
                                          <p:attrName>style.visibility</p:attrName>
                                        </p:attrNameLst>
                                      </p:cBhvr>
                                      <p:to>
                                        <p:strVal val="visible"/>
                                      </p:to>
                                    </p:set>
                                    <p:animEffect transition="in" filter="blinds(horizontal)">
                                      <p:cBhvr>
                                        <p:cTn id="59" dur="500"/>
                                        <p:tgtEl>
                                          <p:spTgt spid="60443"/>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60444"/>
                                        </p:tgtEl>
                                        <p:attrNameLst>
                                          <p:attrName>style.visibility</p:attrName>
                                        </p:attrNameLst>
                                      </p:cBhvr>
                                      <p:to>
                                        <p:strVal val="visible"/>
                                      </p:to>
                                    </p:set>
                                    <p:animEffect transition="in" filter="blinds(horizontal)">
                                      <p:cBhvr>
                                        <p:cTn id="62" dur="500"/>
                                        <p:tgtEl>
                                          <p:spTgt spid="60444"/>
                                        </p:tgtEl>
                                      </p:cBhvr>
                                    </p:animEffect>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nodeType="clickEffect">
                                  <p:stCondLst>
                                    <p:cond delay="0"/>
                                  </p:stCondLst>
                                  <p:childTnLst>
                                    <p:set>
                                      <p:cBhvr>
                                        <p:cTn id="66" dur="1" fill="hold">
                                          <p:stCondLst>
                                            <p:cond delay="0"/>
                                          </p:stCondLst>
                                        </p:cTn>
                                        <p:tgtEl>
                                          <p:spTgt spid="60450"/>
                                        </p:tgtEl>
                                        <p:attrNameLst>
                                          <p:attrName>style.visibility</p:attrName>
                                        </p:attrNameLst>
                                      </p:cBhvr>
                                      <p:to>
                                        <p:strVal val="visible"/>
                                      </p:to>
                                    </p:set>
                                    <p:animEffect transition="in" filter="fade">
                                      <p:cBhvr>
                                        <p:cTn id="67" dur="100"/>
                                        <p:tgtEl>
                                          <p:spTgt spid="60450"/>
                                        </p:tgtEl>
                                      </p:cBhvr>
                                    </p:animEffect>
                                    <p:anim calcmode="lin" valueType="num">
                                      <p:cBhvr>
                                        <p:cTn id="68" dur="400" fill="hold"/>
                                        <p:tgtEl>
                                          <p:spTgt spid="60450"/>
                                        </p:tgtEl>
                                        <p:attrNameLst>
                                          <p:attrName>ppt_x</p:attrName>
                                        </p:attrNameLst>
                                      </p:cBhvr>
                                      <p:tavLst>
                                        <p:tav tm="0">
                                          <p:val>
                                            <p:strVal val="#ppt_x"/>
                                          </p:val>
                                        </p:tav>
                                        <p:tav tm="100000">
                                          <p:val>
                                            <p:strVal val="#ppt_x"/>
                                          </p:val>
                                        </p:tav>
                                      </p:tavLst>
                                    </p:anim>
                                    <p:anim calcmode="lin" valueType="num">
                                      <p:cBhvr>
                                        <p:cTn id="69" dur="400" fill="hold"/>
                                        <p:tgtEl>
                                          <p:spTgt spid="60450"/>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6045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6045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2" presetID="43" presetClass="entr" presetSubtype="0" fill="hold" nodeType="withEffect">
                                  <p:stCondLst>
                                    <p:cond delay="0"/>
                                  </p:stCondLst>
                                  <p:childTnLst>
                                    <p:set>
                                      <p:cBhvr>
                                        <p:cTn id="73" dur="1" fill="hold">
                                          <p:stCondLst>
                                            <p:cond delay="0"/>
                                          </p:stCondLst>
                                        </p:cTn>
                                        <p:tgtEl>
                                          <p:spTgt spid="60457"/>
                                        </p:tgtEl>
                                        <p:attrNameLst>
                                          <p:attrName>style.visibility</p:attrName>
                                        </p:attrNameLst>
                                      </p:cBhvr>
                                      <p:to>
                                        <p:strVal val="visible"/>
                                      </p:to>
                                    </p:set>
                                    <p:animEffect transition="in" filter="fade">
                                      <p:cBhvr>
                                        <p:cTn id="74" dur="100"/>
                                        <p:tgtEl>
                                          <p:spTgt spid="60457"/>
                                        </p:tgtEl>
                                      </p:cBhvr>
                                    </p:animEffect>
                                    <p:anim calcmode="lin" valueType="num">
                                      <p:cBhvr>
                                        <p:cTn id="75" dur="400" fill="hold"/>
                                        <p:tgtEl>
                                          <p:spTgt spid="60457"/>
                                        </p:tgtEl>
                                        <p:attrNameLst>
                                          <p:attrName>ppt_x</p:attrName>
                                        </p:attrNameLst>
                                      </p:cBhvr>
                                      <p:tavLst>
                                        <p:tav tm="0">
                                          <p:val>
                                            <p:strVal val="#ppt_x"/>
                                          </p:val>
                                        </p:tav>
                                        <p:tav tm="100000">
                                          <p:val>
                                            <p:strVal val="#ppt_x"/>
                                          </p:val>
                                        </p:tav>
                                      </p:tavLst>
                                    </p:anim>
                                    <p:anim calcmode="lin" valueType="num">
                                      <p:cBhvr>
                                        <p:cTn id="76" dur="400" fill="hold"/>
                                        <p:tgtEl>
                                          <p:spTgt spid="60457"/>
                                        </p:tgtEl>
                                        <p:attrNameLst>
                                          <p:attrName>ppt_y</p:attrName>
                                        </p:attrNameLst>
                                      </p:cBhvr>
                                      <p:tavLst>
                                        <p:tav tm="0">
                                          <p:val>
                                            <p:strVal val="#ppt_y+0.31"/>
                                          </p:val>
                                        </p:tav>
                                        <p:tav tm="100000">
                                          <p:val>
                                            <p:strVal val="#ppt_y+0.31"/>
                                          </p:val>
                                        </p:tav>
                                      </p:tavLst>
                                    </p:anim>
                                    <p:anim calcmode="lin" valueType="num">
                                      <p:cBhvr>
                                        <p:cTn id="77" dur="600" decel="50000" fill="hold">
                                          <p:stCondLst>
                                            <p:cond delay="400"/>
                                          </p:stCondLst>
                                        </p:cTn>
                                        <p:tgtEl>
                                          <p:spTgt spid="6045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8" dur="600" decel="50000" fill="hold">
                                          <p:stCondLst>
                                            <p:cond delay="400"/>
                                          </p:stCondLst>
                                        </p:cTn>
                                        <p:tgtEl>
                                          <p:spTgt spid="6045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60427"/>
                                        </p:tgtEl>
                                        <p:attrNameLst>
                                          <p:attrName>style.visibility</p:attrName>
                                        </p:attrNameLst>
                                      </p:cBhvr>
                                      <p:to>
                                        <p:strVal val="visible"/>
                                      </p:to>
                                    </p:set>
                                    <p:animEffect transition="in" filter="wipe(down)">
                                      <p:cBhvr>
                                        <p:cTn id="83" dur="500"/>
                                        <p:tgtEl>
                                          <p:spTgt spid="60427"/>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2775"/>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60424"/>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60423"/>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60420"/>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43" presetClass="entr" presetSubtype="0" fill="hold" nodeType="clickEffect">
                                  <p:stCondLst>
                                    <p:cond delay="0"/>
                                  </p:stCondLst>
                                  <p:childTnLst>
                                    <p:set>
                                      <p:cBhvr>
                                        <p:cTn id="97" dur="1" fill="hold">
                                          <p:stCondLst>
                                            <p:cond delay="0"/>
                                          </p:stCondLst>
                                        </p:cTn>
                                        <p:tgtEl>
                                          <p:spTgt spid="60454"/>
                                        </p:tgtEl>
                                        <p:attrNameLst>
                                          <p:attrName>style.visibility</p:attrName>
                                        </p:attrNameLst>
                                      </p:cBhvr>
                                      <p:to>
                                        <p:strVal val="visible"/>
                                      </p:to>
                                    </p:set>
                                    <p:animEffect transition="in" filter="fade">
                                      <p:cBhvr>
                                        <p:cTn id="98" dur="100"/>
                                        <p:tgtEl>
                                          <p:spTgt spid="60454"/>
                                        </p:tgtEl>
                                      </p:cBhvr>
                                    </p:animEffect>
                                    <p:anim calcmode="lin" valueType="num">
                                      <p:cBhvr>
                                        <p:cTn id="99" dur="400" fill="hold"/>
                                        <p:tgtEl>
                                          <p:spTgt spid="60454"/>
                                        </p:tgtEl>
                                        <p:attrNameLst>
                                          <p:attrName>ppt_x</p:attrName>
                                        </p:attrNameLst>
                                      </p:cBhvr>
                                      <p:tavLst>
                                        <p:tav tm="0">
                                          <p:val>
                                            <p:strVal val="#ppt_x"/>
                                          </p:val>
                                        </p:tav>
                                        <p:tav tm="100000">
                                          <p:val>
                                            <p:strVal val="#ppt_x"/>
                                          </p:val>
                                        </p:tav>
                                      </p:tavLst>
                                    </p:anim>
                                    <p:anim calcmode="lin" valueType="num">
                                      <p:cBhvr>
                                        <p:cTn id="100" dur="400" fill="hold"/>
                                        <p:tgtEl>
                                          <p:spTgt spid="60454"/>
                                        </p:tgtEl>
                                        <p:attrNameLst>
                                          <p:attrName>ppt_y</p:attrName>
                                        </p:attrNameLst>
                                      </p:cBhvr>
                                      <p:tavLst>
                                        <p:tav tm="0">
                                          <p:val>
                                            <p:strVal val="#ppt_y+0.31"/>
                                          </p:val>
                                        </p:tav>
                                        <p:tav tm="100000">
                                          <p:val>
                                            <p:strVal val="#ppt_y+0.31"/>
                                          </p:val>
                                        </p:tav>
                                      </p:tavLst>
                                    </p:anim>
                                    <p:anim calcmode="lin" valueType="num">
                                      <p:cBhvr>
                                        <p:cTn id="101" dur="600" decel="50000" fill="hold">
                                          <p:stCondLst>
                                            <p:cond delay="400"/>
                                          </p:stCondLst>
                                        </p:cTn>
                                        <p:tgtEl>
                                          <p:spTgt spid="6045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2" dur="600" decel="50000" fill="hold">
                                          <p:stCondLst>
                                            <p:cond delay="400"/>
                                          </p:stCondLst>
                                        </p:cTn>
                                        <p:tgtEl>
                                          <p:spTgt spid="6045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03" presetID="3" presetClass="entr" presetSubtype="10" fill="hold" grpId="0" nodeType="withEffect">
                                  <p:stCondLst>
                                    <p:cond delay="0"/>
                                  </p:stCondLst>
                                  <p:childTnLst>
                                    <p:set>
                                      <p:cBhvr>
                                        <p:cTn id="104" dur="1" fill="hold">
                                          <p:stCondLst>
                                            <p:cond delay="0"/>
                                          </p:stCondLst>
                                        </p:cTn>
                                        <p:tgtEl>
                                          <p:spTgt spid="60441"/>
                                        </p:tgtEl>
                                        <p:attrNameLst>
                                          <p:attrName>style.visibility</p:attrName>
                                        </p:attrNameLst>
                                      </p:cBhvr>
                                      <p:to>
                                        <p:strVal val="visible"/>
                                      </p:to>
                                    </p:set>
                                    <p:animEffect transition="in" filter="blinds(horizontal)">
                                      <p:cBhvr>
                                        <p:cTn id="105" dur="500"/>
                                        <p:tgtEl>
                                          <p:spTgt spid="60441"/>
                                        </p:tgtEl>
                                      </p:cBhvr>
                                    </p:animEffect>
                                  </p:childTnLst>
                                </p:cTn>
                              </p:par>
                              <p:par>
                                <p:cTn id="106" presetID="43" presetClass="entr" presetSubtype="0" fill="hold" nodeType="withEffect">
                                  <p:stCondLst>
                                    <p:cond delay="0"/>
                                  </p:stCondLst>
                                  <p:childTnLst>
                                    <p:set>
                                      <p:cBhvr>
                                        <p:cTn id="107" dur="1" fill="hold">
                                          <p:stCondLst>
                                            <p:cond delay="0"/>
                                          </p:stCondLst>
                                        </p:cTn>
                                        <p:tgtEl>
                                          <p:spTgt spid="60460"/>
                                        </p:tgtEl>
                                        <p:attrNameLst>
                                          <p:attrName>style.visibility</p:attrName>
                                        </p:attrNameLst>
                                      </p:cBhvr>
                                      <p:to>
                                        <p:strVal val="visible"/>
                                      </p:to>
                                    </p:set>
                                    <p:animEffect transition="in" filter="fade">
                                      <p:cBhvr>
                                        <p:cTn id="108" dur="100"/>
                                        <p:tgtEl>
                                          <p:spTgt spid="60460"/>
                                        </p:tgtEl>
                                      </p:cBhvr>
                                    </p:animEffect>
                                    <p:anim calcmode="lin" valueType="num">
                                      <p:cBhvr>
                                        <p:cTn id="109" dur="400" fill="hold"/>
                                        <p:tgtEl>
                                          <p:spTgt spid="60460"/>
                                        </p:tgtEl>
                                        <p:attrNameLst>
                                          <p:attrName>ppt_x</p:attrName>
                                        </p:attrNameLst>
                                      </p:cBhvr>
                                      <p:tavLst>
                                        <p:tav tm="0">
                                          <p:val>
                                            <p:strVal val="#ppt_x"/>
                                          </p:val>
                                        </p:tav>
                                        <p:tav tm="100000">
                                          <p:val>
                                            <p:strVal val="#ppt_x"/>
                                          </p:val>
                                        </p:tav>
                                      </p:tavLst>
                                    </p:anim>
                                    <p:anim calcmode="lin" valueType="num">
                                      <p:cBhvr>
                                        <p:cTn id="110" dur="400" fill="hold"/>
                                        <p:tgtEl>
                                          <p:spTgt spid="60460"/>
                                        </p:tgtEl>
                                        <p:attrNameLst>
                                          <p:attrName>ppt_y</p:attrName>
                                        </p:attrNameLst>
                                      </p:cBhvr>
                                      <p:tavLst>
                                        <p:tav tm="0">
                                          <p:val>
                                            <p:strVal val="#ppt_y+0.31"/>
                                          </p:val>
                                        </p:tav>
                                        <p:tav tm="100000">
                                          <p:val>
                                            <p:strVal val="#ppt_y+0.31"/>
                                          </p:val>
                                        </p:tav>
                                      </p:tavLst>
                                    </p:anim>
                                    <p:anim calcmode="lin" valueType="num">
                                      <p:cBhvr>
                                        <p:cTn id="111" dur="600" decel="50000" fill="hold">
                                          <p:stCondLst>
                                            <p:cond delay="400"/>
                                          </p:stCondLst>
                                        </p:cTn>
                                        <p:tgtEl>
                                          <p:spTgt spid="6046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2" dur="600" decel="50000" fill="hold">
                                          <p:stCondLst>
                                            <p:cond delay="400"/>
                                          </p:stCondLst>
                                        </p:cTn>
                                        <p:tgtEl>
                                          <p:spTgt spid="6046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nodeType="clickEffect">
                                  <p:stCondLst>
                                    <p:cond delay="0"/>
                                  </p:stCondLst>
                                  <p:childTnLst>
                                    <p:set>
                                      <p:cBhvr>
                                        <p:cTn id="116" dur="1" fill="hold">
                                          <p:stCondLst>
                                            <p:cond delay="0"/>
                                          </p:stCondLst>
                                        </p:cTn>
                                        <p:tgtEl>
                                          <p:spTgt spid="60442"/>
                                        </p:tgtEl>
                                        <p:attrNameLst>
                                          <p:attrName>style.visibility</p:attrName>
                                        </p:attrNameLst>
                                      </p:cBhvr>
                                      <p:to>
                                        <p:strVal val="visible"/>
                                      </p:to>
                                    </p:set>
                                    <p:animEffect transition="in" filter="blinds(horizontal)">
                                      <p:cBhvr>
                                        <p:cTn id="117" dur="500"/>
                                        <p:tgtEl>
                                          <p:spTgt spid="60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p:bldP spid="32775" grpId="0" animBg="1"/>
      <p:bldP spid="60431" grpId="0"/>
      <p:bldP spid="32780" grpId="0" animBg="1"/>
      <p:bldP spid="60438" grpId="0"/>
      <p:bldP spid="60439" grpId="0" animBg="1"/>
      <p:bldP spid="60441" grpId="0"/>
      <p:bldP spid="60444" grpId="0"/>
      <p:bldP spid="60446" grpId="0"/>
      <p:bldP spid="6045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wrap="square" lIns="91440" tIns="45720" rIns="91440" bIns="45720" anchor="ctr"/>
          <a:lstStyle/>
          <a:p>
            <a:r>
              <a:rPr lang="zh-CN" altLang="en-US" dirty="0"/>
              <a:t>教学内容及步骤</a:t>
            </a:r>
            <a:r>
              <a:rPr lang="en-US" altLang="zh-CN"/>
              <a:t>——</a:t>
            </a:r>
            <a:r>
              <a:rPr lang="zh-CN" altLang="zh-CN">
                <a:latin typeface="华文行楷" panose="02010800040101010101" charset="-122"/>
                <a:ea typeface="华文行楷" panose="02010800040101010101" charset="-122"/>
              </a:rPr>
              <a:t>任务一</a:t>
            </a:r>
            <a:endParaRPr lang="zh-CN" altLang="zh-CN" dirty="0">
              <a:latin typeface="华文行楷" panose="02010800040101010101" charset="-122"/>
              <a:ea typeface="华文行楷" panose="02010800040101010101" charset="-122"/>
            </a:endParaRPr>
          </a:p>
        </p:txBody>
      </p:sp>
      <p:sp>
        <p:nvSpPr>
          <p:cNvPr id="31746" name="Freeform 58"/>
          <p:cNvSpPr/>
          <p:nvPr/>
        </p:nvSpPr>
        <p:spPr>
          <a:xfrm flipH="1" flipV="1">
            <a:off x="722313" y="3770313"/>
            <a:ext cx="7535862" cy="1919287"/>
          </a:xfrm>
          <a:custGeom>
            <a:avLst/>
            <a:gdLst/>
            <a:ahLst/>
            <a:cxnLst>
              <a:cxn ang="0">
                <a:pos x="2147483647" y="1213232992"/>
              </a:cxn>
              <a:cxn ang="0">
                <a:pos x="2147483647" y="1221658363"/>
              </a:cxn>
              <a:cxn ang="0">
                <a:pos x="2147483647" y="1086854470"/>
              </a:cxn>
              <a:cxn ang="0">
                <a:pos x="2147483647" y="332797049"/>
              </a:cxn>
              <a:cxn ang="0">
                <a:pos x="2147483647" y="16850743"/>
              </a:cxn>
              <a:cxn ang="0">
                <a:pos x="396747272" y="16850743"/>
              </a:cxn>
              <a:cxn ang="0">
                <a:pos x="7703316" y="370710195"/>
              </a:cxn>
              <a:cxn ang="0">
                <a:pos x="7703316" y="2147483647"/>
              </a:cxn>
              <a:cxn ang="0">
                <a:pos x="396747272" y="2147483647"/>
              </a:cxn>
              <a:cxn ang="0">
                <a:pos x="2147483647" y="2147483647"/>
              </a:cxn>
              <a:cxn ang="0">
                <a:pos x="2147483647" y="2147483647"/>
              </a:cxn>
              <a:cxn ang="0">
                <a:pos x="2147483647" y="1499691523"/>
              </a:cxn>
              <a:cxn ang="0">
                <a:pos x="2147483647" y="1213232992"/>
              </a:cxn>
            </a:cxnLst>
            <a:rect l="0" t="0" r="0" b="0"/>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solidFill>
            <a:srgbClr val="BE1247"/>
          </a:solidFill>
          <a:ln w="9525">
            <a:noFill/>
          </a:ln>
          <a:effectLst>
            <a:outerShdw dist="35921" dir="2699999" algn="ctr" rotWithShape="0">
              <a:schemeClr val="bg2"/>
            </a:outerShdw>
          </a:effectLst>
        </p:spPr>
        <p:txBody>
          <a:bodyPr/>
          <a:lstStyle/>
          <a:p>
            <a:endParaRPr lang="zh-CN" altLang="en-US"/>
          </a:p>
        </p:txBody>
      </p:sp>
      <p:sp>
        <p:nvSpPr>
          <p:cNvPr id="31747" name="Freeform 59"/>
          <p:cNvSpPr/>
          <p:nvPr/>
        </p:nvSpPr>
        <p:spPr>
          <a:xfrm>
            <a:off x="722313" y="1517650"/>
            <a:ext cx="7535862" cy="2252663"/>
          </a:xfrm>
          <a:custGeom>
            <a:avLst/>
            <a:gdLst/>
            <a:ahLst/>
            <a:cxnLst>
              <a:cxn ang="0">
                <a:pos x="2147483647" y="1939773814"/>
              </a:cxn>
              <a:cxn ang="0">
                <a:pos x="2147483647" y="1953245763"/>
              </a:cxn>
              <a:cxn ang="0">
                <a:pos x="2147483647" y="1737715339"/>
              </a:cxn>
              <a:cxn ang="0">
                <a:pos x="2147483647" y="532091383"/>
              </a:cxn>
              <a:cxn ang="0">
                <a:pos x="2147483647" y="26941303"/>
              </a:cxn>
              <a:cxn ang="0">
                <a:pos x="405930046" y="26941303"/>
              </a:cxn>
              <a:cxn ang="0">
                <a:pos x="7881289" y="592708665"/>
              </a:cxn>
              <a:cxn ang="0">
                <a:pos x="7881289" y="2147483647"/>
              </a:cxn>
              <a:cxn ang="0">
                <a:pos x="405930046" y="2147483647"/>
              </a:cxn>
              <a:cxn ang="0">
                <a:pos x="2147483647" y="2147483647"/>
              </a:cxn>
              <a:cxn ang="0">
                <a:pos x="2147483647" y="2147483647"/>
              </a:cxn>
              <a:cxn ang="0">
                <a:pos x="2147483647" y="2147483647"/>
              </a:cxn>
              <a:cxn ang="0">
                <a:pos x="2147483647" y="1939773814"/>
              </a:cxn>
            </a:cxnLst>
            <a:rect l="0" t="0" r="0" b="0"/>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rgbClr val="C73E01"/>
              </a:gs>
              <a:gs pos="100000">
                <a:srgbClr val="5C1D00"/>
              </a:gs>
            </a:gsLst>
            <a:lin ang="0" scaled="1"/>
            <a:tileRect/>
          </a:gradFill>
          <a:ln w="9525">
            <a:noFill/>
          </a:ln>
          <a:effectLst>
            <a:outerShdw dist="35921" dir="2699999" algn="ctr" rotWithShape="0">
              <a:schemeClr val="bg2"/>
            </a:outerShdw>
          </a:effectLst>
        </p:spPr>
        <p:txBody>
          <a:bodyPr/>
          <a:lstStyle/>
          <a:p>
            <a:endParaRPr lang="zh-CN" altLang="en-US"/>
          </a:p>
        </p:txBody>
      </p:sp>
      <p:sp>
        <p:nvSpPr>
          <p:cNvPr id="31748" name="Rectangle 60"/>
          <p:cNvSpPr/>
          <p:nvPr/>
        </p:nvSpPr>
        <p:spPr>
          <a:xfrm>
            <a:off x="928688" y="2919413"/>
            <a:ext cx="1643062" cy="1682750"/>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lstStyle/>
          <a:p>
            <a:pPr algn="ctr"/>
            <a:endParaRPr lang="zh-CN" altLang="en-US" i="1" dirty="0">
              <a:latin typeface="Arial" panose="020B0604020202020204" pitchFamily="34" charset="0"/>
              <a:ea typeface="华文细黑" panose="02010600040101010101" pitchFamily="2" charset="-122"/>
            </a:endParaRPr>
          </a:p>
        </p:txBody>
      </p:sp>
      <p:sp>
        <p:nvSpPr>
          <p:cNvPr id="31749" name="Rectangle 61"/>
          <p:cNvSpPr/>
          <p:nvPr/>
        </p:nvSpPr>
        <p:spPr>
          <a:xfrm>
            <a:off x="2768600" y="2919413"/>
            <a:ext cx="1643063" cy="1682750"/>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lstStyle/>
          <a:p>
            <a:pPr algn="ctr"/>
            <a:endParaRPr lang="zh-CN" altLang="en-US" i="1" dirty="0">
              <a:latin typeface="Arial" panose="020B0604020202020204" pitchFamily="34" charset="0"/>
              <a:ea typeface="华文细黑" panose="02010600040101010101" pitchFamily="2" charset="-122"/>
            </a:endParaRPr>
          </a:p>
        </p:txBody>
      </p:sp>
      <p:sp>
        <p:nvSpPr>
          <p:cNvPr id="31750" name="Rectangle 62"/>
          <p:cNvSpPr/>
          <p:nvPr/>
        </p:nvSpPr>
        <p:spPr>
          <a:xfrm>
            <a:off x="4600575" y="2919413"/>
            <a:ext cx="1643063" cy="1682750"/>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lstStyle/>
          <a:p>
            <a:pPr algn="ctr"/>
            <a:endParaRPr lang="zh-CN" altLang="en-US" i="1" dirty="0">
              <a:latin typeface="Arial" panose="020B0604020202020204" pitchFamily="34" charset="0"/>
              <a:ea typeface="华文细黑" panose="02010600040101010101" pitchFamily="2" charset="-122"/>
            </a:endParaRPr>
          </a:p>
        </p:txBody>
      </p:sp>
      <p:sp>
        <p:nvSpPr>
          <p:cNvPr id="31751" name="Rectangle 63"/>
          <p:cNvSpPr/>
          <p:nvPr/>
        </p:nvSpPr>
        <p:spPr>
          <a:xfrm>
            <a:off x="6442075" y="2919413"/>
            <a:ext cx="1643063" cy="1682750"/>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lstStyle/>
          <a:p>
            <a:pPr algn="ctr"/>
            <a:endParaRPr lang="zh-CN" altLang="en-US" i="1" dirty="0">
              <a:latin typeface="Arial" panose="020B0604020202020204" pitchFamily="34" charset="0"/>
              <a:ea typeface="华文细黑" panose="02010600040101010101" pitchFamily="2" charset="-122"/>
            </a:endParaRPr>
          </a:p>
        </p:txBody>
      </p:sp>
      <p:sp>
        <p:nvSpPr>
          <p:cNvPr id="31752" name="Rectangle 64"/>
          <p:cNvSpPr/>
          <p:nvPr/>
        </p:nvSpPr>
        <p:spPr>
          <a:xfrm>
            <a:off x="749300" y="1768475"/>
            <a:ext cx="2219325" cy="830263"/>
          </a:xfrm>
          <a:prstGeom prst="rect">
            <a:avLst/>
          </a:prstGeom>
          <a:noFill/>
          <a:ln w="9525">
            <a:noFill/>
          </a:ln>
          <a:effectLst>
            <a:outerShdw dist="35921" dir="2699999" algn="ctr" rotWithShape="0">
              <a:srgbClr val="333333">
                <a:alpha val="50000"/>
              </a:srgbClr>
            </a:outerShdw>
          </a:effectLst>
        </p:spPr>
        <p:txBody>
          <a:bodyPr anchor="t">
            <a:spAutoFit/>
          </a:bodyPr>
          <a:lstStyle/>
          <a:p>
            <a:r>
              <a:rPr lang="zh-CN" altLang="en-US" sz="2400" b="1" i="1" dirty="0">
                <a:solidFill>
                  <a:srgbClr val="F8F8F8"/>
                </a:solidFill>
                <a:latin typeface="Arial" panose="020B0604020202020204" pitchFamily="34" charset="0"/>
                <a:ea typeface="宋体" panose="02010600030101010101" pitchFamily="2" charset="-122"/>
              </a:rPr>
              <a:t> 小组讨论噪声的来源</a:t>
            </a:r>
          </a:p>
        </p:txBody>
      </p:sp>
      <p:sp>
        <p:nvSpPr>
          <p:cNvPr id="35850" name="Rectangle 65"/>
          <p:cNvSpPr/>
          <p:nvPr/>
        </p:nvSpPr>
        <p:spPr>
          <a:xfrm>
            <a:off x="950913" y="3524250"/>
            <a:ext cx="1635125" cy="952500"/>
          </a:xfrm>
          <a:prstGeom prst="rect">
            <a:avLst/>
          </a:prstGeom>
          <a:noFill/>
          <a:ln w="9525">
            <a:noFill/>
          </a:ln>
        </p:spPr>
        <p:txBody>
          <a:bodyPr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400" strike="noStrike" noProof="0" dirty="0">
                <a:ln>
                  <a:noFill/>
                </a:ln>
                <a:solidFill>
                  <a:srgbClr val="000000"/>
                </a:solidFill>
                <a:effectLst/>
                <a:uLnTx/>
                <a:uFillTx/>
                <a:latin typeface="宋体" panose="02010600030101010101" pitchFamily="2" charset="-122"/>
                <a:ea typeface="宋体" panose="02010600030101010101" pitchFamily="2" charset="-122"/>
                <a:cs typeface="+mn-cs"/>
                <a:sym typeface="+mn-ea"/>
              </a:rPr>
              <a:t>各种交通工具的喇叭声、汽笛声、刹车声、排气声、发动机运转声等。</a:t>
            </a:r>
            <a:endParaRPr lang="zh-CN" altLang="en-US" sz="1400" strike="noStrike" noProof="1">
              <a:solidFill>
                <a:srgbClr val="080808"/>
              </a:solidFill>
              <a:effectLst/>
              <a:latin typeface="宋体" panose="02010600030101010101" pitchFamily="2" charset="-122"/>
            </a:endParaRPr>
          </a:p>
        </p:txBody>
      </p:sp>
      <p:sp>
        <p:nvSpPr>
          <p:cNvPr id="35851" name="Rectangle 66"/>
          <p:cNvSpPr/>
          <p:nvPr/>
        </p:nvSpPr>
        <p:spPr>
          <a:xfrm>
            <a:off x="5870575" y="5121275"/>
            <a:ext cx="2219325" cy="368300"/>
          </a:xfrm>
          <a:prstGeom prst="rect">
            <a:avLst/>
          </a:prstGeom>
          <a:noFill/>
          <a:ln w="9525">
            <a:noFill/>
          </a:ln>
          <a:effectLst>
            <a:outerShdw dist="17961" dir="2699999" algn="ctr" rotWithShape="0">
              <a:srgbClr val="333333">
                <a:alpha val="50000"/>
              </a:srgbClr>
            </a:outerShdw>
          </a:effectLst>
        </p:spPr>
        <p:txBody>
          <a:bodyPr anchor="t">
            <a:spAutoFit/>
          </a:bodyPr>
          <a:lstStyle/>
          <a:p>
            <a:pPr algn="r"/>
            <a:r>
              <a:rPr lang="zh-CN" altLang="en-US" i="1" dirty="0">
                <a:solidFill>
                  <a:srgbClr val="F8F8F8"/>
                </a:solidFill>
                <a:latin typeface="Arial" panose="020B0604020202020204" pitchFamily="34" charset="0"/>
                <a:ea typeface="宋体" panose="02010600030101010101" pitchFamily="2" charset="-122"/>
              </a:rPr>
              <a:t>小组代表总结发言</a:t>
            </a:r>
          </a:p>
        </p:txBody>
      </p:sp>
      <p:sp>
        <p:nvSpPr>
          <p:cNvPr id="31755" name="Rectangle 67"/>
          <p:cNvSpPr/>
          <p:nvPr/>
        </p:nvSpPr>
        <p:spPr>
          <a:xfrm>
            <a:off x="3971925" y="2400300"/>
            <a:ext cx="1200150" cy="338138"/>
          </a:xfrm>
          <a:prstGeom prst="rect">
            <a:avLst/>
          </a:prstGeom>
          <a:noFill/>
          <a:ln w="9525">
            <a:noFill/>
          </a:ln>
        </p:spPr>
        <p:txBody>
          <a:bodyPr wrap="none" anchor="t">
            <a:spAutoFit/>
          </a:bodyPr>
          <a:lstStyle/>
          <a:p>
            <a:pPr>
              <a:spcBef>
                <a:spcPct val="50000"/>
              </a:spcBef>
            </a:pPr>
            <a:r>
              <a:rPr lang="zh-CN" altLang="en-US" sz="1600" dirty="0">
                <a:solidFill>
                  <a:srgbClr val="F8F8F8"/>
                </a:solidFill>
                <a:latin typeface="Arial" panose="020B0604020202020204" pitchFamily="34" charset="0"/>
                <a:ea typeface="宋体" panose="02010600030101010101" pitchFamily="2" charset="-122"/>
              </a:rPr>
              <a:t>噪声的种类</a:t>
            </a:r>
          </a:p>
        </p:txBody>
      </p:sp>
      <p:sp>
        <p:nvSpPr>
          <p:cNvPr id="35855" name="Rectangle 70"/>
          <p:cNvSpPr/>
          <p:nvPr/>
        </p:nvSpPr>
        <p:spPr>
          <a:xfrm>
            <a:off x="2776538" y="3524250"/>
            <a:ext cx="1635125" cy="952500"/>
          </a:xfrm>
          <a:prstGeom prst="rect">
            <a:avLst/>
          </a:prstGeom>
          <a:noFill/>
          <a:ln w="9525">
            <a:noFill/>
          </a:ln>
        </p:spPr>
        <p:txBody>
          <a:bodyPr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400" strike="noStrike" noProof="0" dirty="0">
                <a:ln>
                  <a:noFill/>
                </a:ln>
                <a:solidFill>
                  <a:srgbClr val="000000"/>
                </a:solidFill>
                <a:uLnTx/>
                <a:uFillTx/>
                <a:latin typeface="宋体" panose="02010600030101010101" pitchFamily="2" charset="-122"/>
                <a:ea typeface="宋体" panose="02010600030101010101" pitchFamily="2" charset="-122"/>
                <a:cs typeface="+mn-cs"/>
                <a:sym typeface="+mn-ea"/>
              </a:rPr>
              <a:t>纺织厂、印刷厂、钢铁厂等工厂机械运转，物体碰撞的噪声</a:t>
            </a:r>
            <a:endParaRPr kumimoji="1" lang="zh-CN" altLang="en-US" sz="1400" strike="noStrike" noProof="0" dirty="0">
              <a:ln>
                <a:noFill/>
              </a:ln>
              <a:solidFill>
                <a:srgbClr val="000000"/>
              </a:solidFill>
              <a:uLnTx/>
              <a:uFillTx/>
              <a:latin typeface="宋体" panose="02010600030101010101" pitchFamily="2" charset="-122"/>
              <a:ea typeface="宋体" panose="02010600030101010101" pitchFamily="2" charset="-122"/>
            </a:endParaRPr>
          </a:p>
        </p:txBody>
      </p:sp>
      <p:sp>
        <p:nvSpPr>
          <p:cNvPr id="35856" name="Rectangle 71"/>
          <p:cNvSpPr/>
          <p:nvPr/>
        </p:nvSpPr>
        <p:spPr>
          <a:xfrm>
            <a:off x="4600575" y="3524250"/>
            <a:ext cx="1635125" cy="736600"/>
          </a:xfrm>
          <a:prstGeom prst="rect">
            <a:avLst/>
          </a:prstGeom>
          <a:noFill/>
          <a:ln w="9525">
            <a:noFill/>
          </a:ln>
        </p:spPr>
        <p:txBody>
          <a:bodyPr anchor="t">
            <a:spAutoFit/>
          </a:bodyPr>
          <a:lstStyle/>
          <a:p>
            <a:pPr algn="l" fontAlgn="base">
              <a:lnSpc>
                <a:spcPct val="100000"/>
              </a:lnSpc>
              <a:spcBef>
                <a:spcPct val="50000"/>
              </a:spcBef>
              <a:buClrTx/>
              <a:buSzTx/>
              <a:buFontTx/>
              <a:defRPr/>
            </a:pPr>
            <a:r>
              <a:rPr kumimoji="1" lang="zh-CN" altLang="en-US" sz="1400" strike="noStrike" noProof="0" dirty="0">
                <a:ln>
                  <a:noFill/>
                </a:ln>
                <a:solidFill>
                  <a:srgbClr val="000000"/>
                </a:solidFill>
                <a:uLnTx/>
                <a:uFillTx/>
                <a:latin typeface="宋体" panose="02010600030101010101" pitchFamily="2" charset="-122"/>
                <a:ea typeface="宋体" panose="02010600030101010101" pitchFamily="2" charset="-122"/>
                <a:cs typeface="+mn-cs"/>
                <a:sym typeface="+mn-ea"/>
              </a:rPr>
              <a:t>筑路、盖楼等打桩机、钻孔机、大型机器开动的噪声等</a:t>
            </a:r>
            <a:endParaRPr kumimoji="1" lang="zh-CN" altLang="en-US" sz="1400" strike="noStrike" noProof="0" dirty="0">
              <a:ln>
                <a:noFill/>
              </a:ln>
              <a:solidFill>
                <a:srgbClr val="000000"/>
              </a:solidFill>
              <a:uLnTx/>
              <a:uFillTx/>
              <a:latin typeface="宋体" panose="02010600030101010101" pitchFamily="2" charset="-122"/>
            </a:endParaRPr>
          </a:p>
        </p:txBody>
      </p:sp>
      <p:sp>
        <p:nvSpPr>
          <p:cNvPr id="35857" name="Rectangle 72"/>
          <p:cNvSpPr/>
          <p:nvPr/>
        </p:nvSpPr>
        <p:spPr>
          <a:xfrm>
            <a:off x="6454775" y="3524250"/>
            <a:ext cx="1635125" cy="736600"/>
          </a:xfrm>
          <a:prstGeom prst="rect">
            <a:avLst/>
          </a:prstGeom>
          <a:noFill/>
          <a:ln w="9525">
            <a:noFill/>
          </a:ln>
        </p:spPr>
        <p:txBody>
          <a:bodyPr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400" strike="noStrike" noProof="0" dirty="0">
                <a:ln>
                  <a:noFill/>
                </a:ln>
                <a:solidFill>
                  <a:srgbClr val="000000"/>
                </a:solidFill>
                <a:uLnTx/>
                <a:uFillTx/>
                <a:latin typeface="宋体" panose="02010600030101010101" pitchFamily="2" charset="-122"/>
                <a:ea typeface="宋体" panose="02010600030101010101" pitchFamily="2" charset="-122"/>
                <a:cs typeface="+mn-cs"/>
                <a:sym typeface="+mn-ea"/>
              </a:rPr>
              <a:t>家庭噪声，娱乐场所、商店、集贸市场里的喧哗声。</a:t>
            </a:r>
            <a:endParaRPr kumimoji="1" lang="zh-CN" altLang="en-US" sz="1400" strike="noStrike" noProof="0" dirty="0">
              <a:ln>
                <a:noFill/>
              </a:ln>
              <a:solidFill>
                <a:srgbClr val="000000"/>
              </a:solidFill>
              <a:uLnTx/>
              <a:uFillTx/>
              <a:latin typeface="宋体" panose="02010600030101010101" pitchFamily="2" charset="-122"/>
              <a:ea typeface="宋体" panose="02010600030101010101" pitchFamily="2" charset="-122"/>
            </a:endParaRPr>
          </a:p>
        </p:txBody>
      </p:sp>
      <p:sp>
        <p:nvSpPr>
          <p:cNvPr id="35858" name="Rectangle 73"/>
          <p:cNvSpPr/>
          <p:nvPr/>
        </p:nvSpPr>
        <p:spPr>
          <a:xfrm>
            <a:off x="1017588" y="3082925"/>
            <a:ext cx="1485900" cy="398463"/>
          </a:xfrm>
          <a:prstGeom prst="rect">
            <a:avLst/>
          </a:prstGeom>
          <a:noFill/>
          <a:ln w="9525">
            <a:noFill/>
          </a:ln>
        </p:spPr>
        <p:txBody>
          <a:bodyPr wrap="none" anchor="t">
            <a:spAutoFit/>
          </a:bodyPr>
          <a:lstStyle/>
          <a:p>
            <a:r>
              <a:rPr lang="en-US" altLang="zh-CN" sz="2000" b="1">
                <a:latin typeface="Arial" panose="020B0604020202020204" pitchFamily="34" charset="0"/>
                <a:ea typeface="宋体" panose="02010600030101010101" pitchFamily="2" charset="-122"/>
              </a:rPr>
              <a:t>1. </a:t>
            </a:r>
            <a:r>
              <a:rPr lang="zh-CN" altLang="en-US" sz="2000" b="1">
                <a:latin typeface="Arial" panose="020B0604020202020204" pitchFamily="34" charset="0"/>
                <a:ea typeface="宋体" panose="02010600030101010101" pitchFamily="2" charset="-122"/>
              </a:rPr>
              <a:t>交通噪声</a:t>
            </a:r>
            <a:endParaRPr lang="zh-CN" altLang="en-US" sz="2000" b="1" dirty="0">
              <a:latin typeface="Arial" panose="020B0604020202020204" pitchFamily="34" charset="0"/>
              <a:ea typeface="宋体" panose="02010600030101010101" pitchFamily="2" charset="-122"/>
            </a:endParaRPr>
          </a:p>
        </p:txBody>
      </p:sp>
      <p:sp>
        <p:nvSpPr>
          <p:cNvPr id="35859" name="Rectangle 74"/>
          <p:cNvSpPr/>
          <p:nvPr/>
        </p:nvSpPr>
        <p:spPr>
          <a:xfrm>
            <a:off x="2862263" y="3082925"/>
            <a:ext cx="1485900" cy="398463"/>
          </a:xfrm>
          <a:prstGeom prst="rect">
            <a:avLst/>
          </a:prstGeom>
          <a:noFill/>
          <a:ln w="9525">
            <a:noFill/>
          </a:ln>
        </p:spPr>
        <p:txBody>
          <a:bodyPr wrap="none" anchor="t">
            <a:spAutoFit/>
          </a:bodyPr>
          <a:lstStyle/>
          <a:p>
            <a:r>
              <a:rPr lang="en-US" altLang="zh-CN" sz="2000" b="1">
                <a:latin typeface="Arial" panose="020B0604020202020204" pitchFamily="34" charset="0"/>
                <a:ea typeface="宋体" panose="02010600030101010101" pitchFamily="2" charset="-122"/>
              </a:rPr>
              <a:t>2. </a:t>
            </a:r>
            <a:r>
              <a:rPr lang="zh-CN" altLang="en-US" sz="2000" b="1">
                <a:latin typeface="Arial" panose="020B0604020202020204" pitchFamily="34" charset="0"/>
                <a:ea typeface="宋体" panose="02010600030101010101" pitchFamily="2" charset="-122"/>
              </a:rPr>
              <a:t>工业噪声</a:t>
            </a:r>
            <a:endParaRPr lang="zh-CN" altLang="en-US" sz="2000" b="1" dirty="0">
              <a:latin typeface="Arial" panose="020B0604020202020204" pitchFamily="34" charset="0"/>
              <a:ea typeface="宋体" panose="02010600030101010101" pitchFamily="2" charset="-122"/>
            </a:endParaRPr>
          </a:p>
        </p:txBody>
      </p:sp>
      <p:sp>
        <p:nvSpPr>
          <p:cNvPr id="35860" name="Rectangle 75"/>
          <p:cNvSpPr/>
          <p:nvPr/>
        </p:nvSpPr>
        <p:spPr>
          <a:xfrm>
            <a:off x="4675188" y="3082925"/>
            <a:ext cx="1485900" cy="398463"/>
          </a:xfrm>
          <a:prstGeom prst="rect">
            <a:avLst/>
          </a:prstGeom>
          <a:noFill/>
          <a:ln w="9525">
            <a:noFill/>
          </a:ln>
        </p:spPr>
        <p:txBody>
          <a:bodyPr wrap="none" anchor="t">
            <a:spAutoFit/>
          </a:bodyPr>
          <a:lstStyle/>
          <a:p>
            <a:r>
              <a:rPr lang="en-US" altLang="zh-CN" sz="2000" b="1">
                <a:latin typeface="Arial" panose="020B0604020202020204" pitchFamily="34" charset="0"/>
                <a:ea typeface="宋体" panose="02010600030101010101" pitchFamily="2" charset="-122"/>
              </a:rPr>
              <a:t>3. </a:t>
            </a:r>
            <a:r>
              <a:rPr lang="zh-CN" altLang="en-US" sz="2000" b="1">
                <a:latin typeface="Arial" panose="020B0604020202020204" pitchFamily="34" charset="0"/>
                <a:ea typeface="宋体" panose="02010600030101010101" pitchFamily="2" charset="-122"/>
              </a:rPr>
              <a:t>施工噪声</a:t>
            </a:r>
            <a:endParaRPr lang="zh-CN" altLang="en-US" sz="2000" b="1" dirty="0">
              <a:latin typeface="Arial" panose="020B0604020202020204" pitchFamily="34" charset="0"/>
              <a:ea typeface="宋体" panose="02010600030101010101" pitchFamily="2" charset="-122"/>
            </a:endParaRPr>
          </a:p>
        </p:txBody>
      </p:sp>
      <p:sp>
        <p:nvSpPr>
          <p:cNvPr id="35861" name="Rectangle 76"/>
          <p:cNvSpPr/>
          <p:nvPr/>
        </p:nvSpPr>
        <p:spPr>
          <a:xfrm>
            <a:off x="6530975" y="3082925"/>
            <a:ext cx="1485900" cy="398463"/>
          </a:xfrm>
          <a:prstGeom prst="rect">
            <a:avLst/>
          </a:prstGeom>
          <a:noFill/>
          <a:ln w="9525">
            <a:noFill/>
          </a:ln>
        </p:spPr>
        <p:txBody>
          <a:bodyPr wrap="none" anchor="t">
            <a:spAutoFit/>
          </a:bodyPr>
          <a:lstStyle/>
          <a:p>
            <a:r>
              <a:rPr lang="en-US" altLang="zh-CN" sz="2000" b="1">
                <a:latin typeface="Arial" panose="020B0604020202020204" pitchFamily="34" charset="0"/>
                <a:ea typeface="宋体" panose="02010600030101010101" pitchFamily="2" charset="-122"/>
              </a:rPr>
              <a:t>4. </a:t>
            </a:r>
            <a:r>
              <a:rPr lang="zh-CN" altLang="en-US" sz="2000" b="1">
                <a:latin typeface="Arial" panose="020B0604020202020204" pitchFamily="34" charset="0"/>
                <a:ea typeface="宋体" panose="02010600030101010101" pitchFamily="2" charset="-122"/>
              </a:rPr>
              <a:t>生活噪声</a:t>
            </a:r>
            <a:endParaRPr lang="zh-CN" altLang="en-US" sz="2000" b="1" dirty="0">
              <a:latin typeface="Arial" panose="020B0604020202020204" pitchFamily="34" charset="0"/>
              <a:ea typeface="宋体" panose="02010600030101010101" pitchFamily="2" charset="-122"/>
            </a:endParaRPr>
          </a:p>
        </p:txBody>
      </p:sp>
      <p:cxnSp>
        <p:nvCxnSpPr>
          <p:cNvPr id="31763" name="直接箭头连接符 1"/>
          <p:cNvCxnSpPr>
            <a:stCxn id="31755" idx="1"/>
          </p:cNvCxnSpPr>
          <p:nvPr/>
        </p:nvCxnSpPr>
        <p:spPr>
          <a:xfrm flipH="1">
            <a:off x="1908175" y="2570163"/>
            <a:ext cx="2063750" cy="282575"/>
          </a:xfrm>
          <a:prstGeom prst="straightConnector1">
            <a:avLst/>
          </a:prstGeom>
          <a:ln w="12700" cap="flat" cmpd="sng">
            <a:solidFill>
              <a:srgbClr val="00B0F0"/>
            </a:solidFill>
            <a:prstDash val="solid"/>
            <a:round/>
            <a:headEnd type="none" w="med" len="med"/>
            <a:tailEnd type="arrow" w="med" len="med"/>
          </a:ln>
        </p:spPr>
      </p:cxnSp>
      <p:cxnSp>
        <p:nvCxnSpPr>
          <p:cNvPr id="31764" name="直接箭头连接符 2"/>
          <p:cNvCxnSpPr>
            <a:stCxn id="31755" idx="1"/>
            <a:endCxn id="31749" idx="0"/>
          </p:cNvCxnSpPr>
          <p:nvPr/>
        </p:nvCxnSpPr>
        <p:spPr>
          <a:xfrm flipH="1">
            <a:off x="3590925" y="2693988"/>
            <a:ext cx="723900" cy="225425"/>
          </a:xfrm>
          <a:prstGeom prst="straightConnector1">
            <a:avLst/>
          </a:prstGeom>
          <a:ln w="12700" cap="flat" cmpd="sng">
            <a:solidFill>
              <a:srgbClr val="00B0F0"/>
            </a:solidFill>
            <a:prstDash val="solid"/>
            <a:round/>
            <a:headEnd type="none" w="med" len="med"/>
            <a:tailEnd type="arrow" w="med" len="med"/>
          </a:ln>
        </p:spPr>
      </p:cxnSp>
      <p:cxnSp>
        <p:nvCxnSpPr>
          <p:cNvPr id="31765" name="直接箭头连接符 3"/>
          <p:cNvCxnSpPr>
            <a:stCxn id="31755" idx="1"/>
            <a:endCxn id="31750" idx="0"/>
          </p:cNvCxnSpPr>
          <p:nvPr/>
        </p:nvCxnSpPr>
        <p:spPr>
          <a:xfrm>
            <a:off x="4848225" y="2671763"/>
            <a:ext cx="574675" cy="247650"/>
          </a:xfrm>
          <a:prstGeom prst="straightConnector1">
            <a:avLst/>
          </a:prstGeom>
          <a:ln w="12700" cap="flat" cmpd="sng">
            <a:solidFill>
              <a:srgbClr val="00B0F0"/>
            </a:solidFill>
            <a:prstDash val="solid"/>
            <a:round/>
            <a:headEnd type="none" w="med" len="med"/>
            <a:tailEnd type="arrow" w="med" len="med"/>
          </a:ln>
        </p:spPr>
      </p:cxnSp>
      <p:cxnSp>
        <p:nvCxnSpPr>
          <p:cNvPr id="31766" name="直接箭头连接符 5"/>
          <p:cNvCxnSpPr>
            <a:stCxn id="31755" idx="1"/>
            <a:endCxn id="31750" idx="0"/>
          </p:cNvCxnSpPr>
          <p:nvPr/>
        </p:nvCxnSpPr>
        <p:spPr>
          <a:xfrm>
            <a:off x="5172075" y="2570163"/>
            <a:ext cx="1968500" cy="322262"/>
          </a:xfrm>
          <a:prstGeom prst="straightConnector1">
            <a:avLst/>
          </a:prstGeom>
          <a:ln w="12700" cap="flat" cmpd="sng">
            <a:solidFill>
              <a:srgbClr val="00B0F0"/>
            </a:solidFill>
            <a:prstDash val="solid"/>
            <a:round/>
            <a:headEnd type="none" w="med" len="med"/>
            <a:tailEnd type="arrow" w="med" len="med"/>
          </a:ln>
        </p:spPr>
      </p:cxnSp>
      <p:sp>
        <p:nvSpPr>
          <p:cNvPr id="7" name="矩形 6"/>
          <p:cNvSpPr/>
          <p:nvPr/>
        </p:nvSpPr>
        <p:spPr>
          <a:xfrm>
            <a:off x="783590" y="5167630"/>
            <a:ext cx="5201920" cy="521970"/>
          </a:xfrm>
          <a:prstGeom prst="rect">
            <a:avLst/>
          </a:prstGeom>
          <a:noFill/>
          <a:ln>
            <a:noFill/>
          </a:ln>
        </p:spPr>
        <p:txBody>
          <a:bodyPr wrap="square" rtlCol="0" anchor="t">
            <a:spAutoFit/>
            <a:scene3d>
              <a:camera prst="orthographicFront"/>
              <a:lightRig rig="threePt" dir="t">
                <a:rot lat="0" lon="0" rev="0"/>
              </a:lightRig>
            </a:scene3d>
            <a:sp3d extrusionH="311150" prstMaterial="plastic">
              <a:extrusionClr>
                <a:srgbClr val="D6C0C9"/>
              </a:extrusionClr>
            </a:sp3d>
          </a:bodyPr>
          <a:lstStyle/>
          <a:p>
            <a:pPr algn="ctr" fontAlgn="base"/>
            <a:r>
              <a:rPr lang="zh-CN" altLang="en-US" sz="2800" b="1" strike="noStrike" noProof="1">
                <a:solidFill>
                  <a:srgbClr val="00B050"/>
                </a:solidFill>
                <a:effectLst>
                  <a:outerShdw blurRad="60007" dist="310007" dir="7680000" sy="30000" kx="1300200" algn="ctr" rotWithShape="0">
                    <a:srgbClr val="B4B1D6">
                      <a:alpha val="60000"/>
                    </a:srgbClr>
                  </a:outerShdw>
                </a:effectLst>
                <a:latin typeface="叶根友特色简体升级版" panose="02010601030101010101" charset="-122"/>
                <a:ea typeface="叶根友特色简体升级版" panose="02010601030101010101" charset="-122"/>
                <a:cs typeface="+mn-cs"/>
              </a:rPr>
              <a:t>肯定学生能力，增强学生自信！</a:t>
            </a:r>
            <a:endParaRPr lang="zh-CN" altLang="en-US" sz="2800" b="1" strike="noStrike" noProof="1">
              <a:solidFill>
                <a:srgbClr val="00B050"/>
              </a:solidFill>
              <a:effectLst>
                <a:outerShdw blurRad="60007" dist="310007" dir="7680000" sy="30000" kx="1300200" algn="ctr" rotWithShape="0">
                  <a:srgbClr val="B4B1D6">
                    <a:alpha val="60000"/>
                  </a:srgbClr>
                </a:outerShdw>
              </a:effectLst>
              <a:latin typeface="叶根友特色简体升级版" panose="02010601030101010101" charset="-122"/>
              <a:ea typeface="叶根友特色简体升级版" panose="02010601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15" nodeType="clickEffect">
                                  <p:stCondLst>
                                    <p:cond delay="0"/>
                                  </p:stCondLst>
                                  <p:childTnLst>
                                    <p:set>
                                      <p:cBhvr>
                                        <p:cTn id="6" dur="1" fill="hold">
                                          <p:stCondLst>
                                            <p:cond delay="0"/>
                                          </p:stCondLst>
                                        </p:cTn>
                                        <p:tgtEl>
                                          <p:spTgt spid="35858"/>
                                        </p:tgtEl>
                                        <p:attrNameLst>
                                          <p:attrName>style.visibility</p:attrName>
                                        </p:attrNameLst>
                                      </p:cBhvr>
                                      <p:to>
                                        <p:strVal val="visible"/>
                                      </p:to>
                                    </p:set>
                                    <p:anim calcmode="lin" valueType="num">
                                      <p:cBhvr>
                                        <p:cTn id="7" dur="500" fill="hold"/>
                                        <p:tgtEl>
                                          <p:spTgt spid="35858"/>
                                        </p:tgtEl>
                                        <p:attrNameLst>
                                          <p:attrName>ppt_w</p:attrName>
                                        </p:attrNameLst>
                                      </p:cBhvr>
                                      <p:tavLst>
                                        <p:tav tm="0">
                                          <p:val>
                                            <p:fltVal val="0"/>
                                          </p:val>
                                        </p:tav>
                                        <p:tav tm="100000">
                                          <p:val>
                                            <p:strVal val="#ppt_w"/>
                                          </p:val>
                                        </p:tav>
                                      </p:tavLst>
                                    </p:anim>
                                    <p:anim calcmode="lin" valueType="num">
                                      <p:cBhvr>
                                        <p:cTn id="8" dur="500" fill="hold"/>
                                        <p:tgtEl>
                                          <p:spTgt spid="35858"/>
                                        </p:tgtEl>
                                        <p:attrNameLst>
                                          <p:attrName>ppt_h</p:attrName>
                                        </p:attrNameLst>
                                      </p:cBhvr>
                                      <p:tavLst>
                                        <p:tav tm="0">
                                          <p:val>
                                            <p:fltVal val="0"/>
                                          </p:val>
                                        </p:tav>
                                        <p:tav tm="100000">
                                          <p:val>
                                            <p:strVal val="#ppt_h"/>
                                          </p:val>
                                        </p:tav>
                                      </p:tavLst>
                                    </p:anim>
                                    <p:anim calcmode="lin" valueType="num">
                                      <p:cBhvr>
                                        <p:cTn id="9" dur="500" fill="hold"/>
                                        <p:tgtEl>
                                          <p:spTgt spid="35858"/>
                                        </p:tgtEl>
                                        <p:attrNameLst>
                                          <p:attrName>style.rotation</p:attrName>
                                        </p:attrNameLst>
                                      </p:cBhvr>
                                      <p:tavLst>
                                        <p:tav tm="0">
                                          <p:val>
                                            <p:fltVal val="360"/>
                                          </p:val>
                                        </p:tav>
                                        <p:tav tm="100000">
                                          <p:val>
                                            <p:fltVal val="0"/>
                                          </p:val>
                                        </p:tav>
                                      </p:tavLst>
                                    </p:anim>
                                    <p:animEffect transition="in" filter="fade">
                                      <p:cBhvr>
                                        <p:cTn id="10" dur="500"/>
                                        <p:tgtEl>
                                          <p:spTgt spid="3585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5859"/>
                                        </p:tgtEl>
                                        <p:attrNameLst>
                                          <p:attrName>style.visibility</p:attrName>
                                        </p:attrNameLst>
                                      </p:cBhvr>
                                      <p:to>
                                        <p:strVal val="visible"/>
                                      </p:to>
                                    </p:set>
                                    <p:anim calcmode="lin" valueType="num">
                                      <p:cBhvr>
                                        <p:cTn id="15" dur="500" fill="hold"/>
                                        <p:tgtEl>
                                          <p:spTgt spid="35859"/>
                                        </p:tgtEl>
                                        <p:attrNameLst>
                                          <p:attrName>ppt_w</p:attrName>
                                        </p:attrNameLst>
                                      </p:cBhvr>
                                      <p:tavLst>
                                        <p:tav tm="0">
                                          <p:val>
                                            <p:fltVal val="0"/>
                                          </p:val>
                                        </p:tav>
                                        <p:tav tm="100000">
                                          <p:val>
                                            <p:strVal val="#ppt_w"/>
                                          </p:val>
                                        </p:tav>
                                      </p:tavLst>
                                    </p:anim>
                                    <p:anim calcmode="lin" valueType="num">
                                      <p:cBhvr>
                                        <p:cTn id="16" dur="500" fill="hold"/>
                                        <p:tgtEl>
                                          <p:spTgt spid="35859"/>
                                        </p:tgtEl>
                                        <p:attrNameLst>
                                          <p:attrName>ppt_h</p:attrName>
                                        </p:attrNameLst>
                                      </p:cBhvr>
                                      <p:tavLst>
                                        <p:tav tm="0">
                                          <p:val>
                                            <p:fltVal val="0"/>
                                          </p:val>
                                        </p:tav>
                                        <p:tav tm="100000">
                                          <p:val>
                                            <p:strVal val="#ppt_h"/>
                                          </p:val>
                                        </p:tav>
                                      </p:tavLst>
                                    </p:anim>
                                    <p:anim calcmode="lin" valueType="num">
                                      <p:cBhvr>
                                        <p:cTn id="17" dur="500" fill="hold"/>
                                        <p:tgtEl>
                                          <p:spTgt spid="35859"/>
                                        </p:tgtEl>
                                        <p:attrNameLst>
                                          <p:attrName>style.rotation</p:attrName>
                                        </p:attrNameLst>
                                      </p:cBhvr>
                                      <p:tavLst>
                                        <p:tav tm="0">
                                          <p:val>
                                            <p:fltVal val="360"/>
                                          </p:val>
                                        </p:tav>
                                        <p:tav tm="100000">
                                          <p:val>
                                            <p:fltVal val="0"/>
                                          </p:val>
                                        </p:tav>
                                      </p:tavLst>
                                    </p:anim>
                                    <p:animEffect transition="in" filter="fade">
                                      <p:cBhvr>
                                        <p:cTn id="18" dur="500"/>
                                        <p:tgtEl>
                                          <p:spTgt spid="35859"/>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5860"/>
                                        </p:tgtEl>
                                        <p:attrNameLst>
                                          <p:attrName>style.visibility</p:attrName>
                                        </p:attrNameLst>
                                      </p:cBhvr>
                                      <p:to>
                                        <p:strVal val="visible"/>
                                      </p:to>
                                    </p:set>
                                    <p:anim calcmode="lin" valueType="num">
                                      <p:cBhvr>
                                        <p:cTn id="23" dur="500" fill="hold"/>
                                        <p:tgtEl>
                                          <p:spTgt spid="35860"/>
                                        </p:tgtEl>
                                        <p:attrNameLst>
                                          <p:attrName>ppt_w</p:attrName>
                                        </p:attrNameLst>
                                      </p:cBhvr>
                                      <p:tavLst>
                                        <p:tav tm="0">
                                          <p:val>
                                            <p:fltVal val="0"/>
                                          </p:val>
                                        </p:tav>
                                        <p:tav tm="100000">
                                          <p:val>
                                            <p:strVal val="#ppt_w"/>
                                          </p:val>
                                        </p:tav>
                                      </p:tavLst>
                                    </p:anim>
                                    <p:anim calcmode="lin" valueType="num">
                                      <p:cBhvr>
                                        <p:cTn id="24" dur="500" fill="hold"/>
                                        <p:tgtEl>
                                          <p:spTgt spid="35860"/>
                                        </p:tgtEl>
                                        <p:attrNameLst>
                                          <p:attrName>ppt_h</p:attrName>
                                        </p:attrNameLst>
                                      </p:cBhvr>
                                      <p:tavLst>
                                        <p:tav tm="0">
                                          <p:val>
                                            <p:fltVal val="0"/>
                                          </p:val>
                                        </p:tav>
                                        <p:tav tm="100000">
                                          <p:val>
                                            <p:strVal val="#ppt_h"/>
                                          </p:val>
                                        </p:tav>
                                      </p:tavLst>
                                    </p:anim>
                                    <p:anim calcmode="lin" valueType="num">
                                      <p:cBhvr>
                                        <p:cTn id="25" dur="500" fill="hold"/>
                                        <p:tgtEl>
                                          <p:spTgt spid="35860"/>
                                        </p:tgtEl>
                                        <p:attrNameLst>
                                          <p:attrName>style.rotation</p:attrName>
                                        </p:attrNameLst>
                                      </p:cBhvr>
                                      <p:tavLst>
                                        <p:tav tm="0">
                                          <p:val>
                                            <p:fltVal val="360"/>
                                          </p:val>
                                        </p:tav>
                                        <p:tav tm="100000">
                                          <p:val>
                                            <p:fltVal val="0"/>
                                          </p:val>
                                        </p:tav>
                                      </p:tavLst>
                                    </p:anim>
                                    <p:animEffect transition="in" filter="fade">
                                      <p:cBhvr>
                                        <p:cTn id="26" dur="500"/>
                                        <p:tgtEl>
                                          <p:spTgt spid="35860"/>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5861"/>
                                        </p:tgtEl>
                                        <p:attrNameLst>
                                          <p:attrName>style.visibility</p:attrName>
                                        </p:attrNameLst>
                                      </p:cBhvr>
                                      <p:to>
                                        <p:strVal val="visible"/>
                                      </p:to>
                                    </p:set>
                                    <p:anim calcmode="lin" valueType="num">
                                      <p:cBhvr>
                                        <p:cTn id="31" dur="500" fill="hold"/>
                                        <p:tgtEl>
                                          <p:spTgt spid="35861"/>
                                        </p:tgtEl>
                                        <p:attrNameLst>
                                          <p:attrName>ppt_w</p:attrName>
                                        </p:attrNameLst>
                                      </p:cBhvr>
                                      <p:tavLst>
                                        <p:tav tm="0">
                                          <p:val>
                                            <p:fltVal val="0"/>
                                          </p:val>
                                        </p:tav>
                                        <p:tav tm="100000">
                                          <p:val>
                                            <p:strVal val="#ppt_w"/>
                                          </p:val>
                                        </p:tav>
                                      </p:tavLst>
                                    </p:anim>
                                    <p:anim calcmode="lin" valueType="num">
                                      <p:cBhvr>
                                        <p:cTn id="32" dur="500" fill="hold"/>
                                        <p:tgtEl>
                                          <p:spTgt spid="35861"/>
                                        </p:tgtEl>
                                        <p:attrNameLst>
                                          <p:attrName>ppt_h</p:attrName>
                                        </p:attrNameLst>
                                      </p:cBhvr>
                                      <p:tavLst>
                                        <p:tav tm="0">
                                          <p:val>
                                            <p:fltVal val="0"/>
                                          </p:val>
                                        </p:tav>
                                        <p:tav tm="100000">
                                          <p:val>
                                            <p:strVal val="#ppt_h"/>
                                          </p:val>
                                        </p:tav>
                                      </p:tavLst>
                                    </p:anim>
                                    <p:anim calcmode="lin" valueType="num">
                                      <p:cBhvr>
                                        <p:cTn id="33" dur="500" fill="hold"/>
                                        <p:tgtEl>
                                          <p:spTgt spid="35861"/>
                                        </p:tgtEl>
                                        <p:attrNameLst>
                                          <p:attrName>style.rotation</p:attrName>
                                        </p:attrNameLst>
                                      </p:cBhvr>
                                      <p:tavLst>
                                        <p:tav tm="0">
                                          <p:val>
                                            <p:fltVal val="360"/>
                                          </p:val>
                                        </p:tav>
                                        <p:tav tm="100000">
                                          <p:val>
                                            <p:fltVal val="0"/>
                                          </p:val>
                                        </p:tav>
                                      </p:tavLst>
                                    </p:anim>
                                    <p:animEffect transition="in" filter="fade">
                                      <p:cBhvr>
                                        <p:cTn id="34" dur="500"/>
                                        <p:tgtEl>
                                          <p:spTgt spid="35861"/>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35851"/>
                                        </p:tgtEl>
                                        <p:attrNameLst>
                                          <p:attrName>style.visibility</p:attrName>
                                        </p:attrNameLst>
                                      </p:cBhvr>
                                      <p:to>
                                        <p:strVal val="visible"/>
                                      </p:to>
                                    </p:set>
                                    <p:anim calcmode="lin" valueType="num">
                                      <p:cBhvr>
                                        <p:cTn id="39" dur="500"/>
                                        <p:tgtEl>
                                          <p:spTgt spid="35851"/>
                                        </p:tgtEl>
                                        <p:attrNameLst>
                                          <p:attrName>ppt_y</p:attrName>
                                        </p:attrNameLst>
                                      </p:cBhvr>
                                      <p:tavLst>
                                        <p:tav tm="0">
                                          <p:val>
                                            <p:strVal val="#ppt_y+#ppt_h*1.125000"/>
                                          </p:val>
                                        </p:tav>
                                        <p:tav tm="100000">
                                          <p:val>
                                            <p:strVal val="#ppt_y"/>
                                          </p:val>
                                        </p:tav>
                                      </p:tavLst>
                                    </p:anim>
                                    <p:animEffect transition="in" filter="wipe(up)">
                                      <p:cBhvr>
                                        <p:cTn id="40" dur="500"/>
                                        <p:tgtEl>
                                          <p:spTgt spid="35851"/>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1" nodeType="clickEffect">
                                  <p:stCondLst>
                                    <p:cond delay="0"/>
                                  </p:stCondLst>
                                  <p:childTnLst>
                                    <p:set>
                                      <p:cBhvr>
                                        <p:cTn id="44" dur="1" fill="hold">
                                          <p:stCondLst>
                                            <p:cond delay="0"/>
                                          </p:stCondLst>
                                        </p:cTn>
                                        <p:tgtEl>
                                          <p:spTgt spid="35850"/>
                                        </p:tgtEl>
                                        <p:attrNameLst>
                                          <p:attrName>style.visibility</p:attrName>
                                        </p:attrNameLst>
                                      </p:cBhvr>
                                      <p:to>
                                        <p:strVal val="visible"/>
                                      </p:to>
                                    </p:set>
                                    <p:anim calcmode="lin" valueType="num">
                                      <p:cBhvr>
                                        <p:cTn id="45" dur="1000" fill="hold"/>
                                        <p:tgtEl>
                                          <p:spTgt spid="35850"/>
                                        </p:tgtEl>
                                        <p:attrNameLst>
                                          <p:attrName>ppt_w</p:attrName>
                                        </p:attrNameLst>
                                      </p:cBhvr>
                                      <p:tavLst>
                                        <p:tav tm="0">
                                          <p:val>
                                            <p:strVal val="#ppt_w+.3"/>
                                          </p:val>
                                        </p:tav>
                                        <p:tav tm="100000">
                                          <p:val>
                                            <p:strVal val="#ppt_w"/>
                                          </p:val>
                                        </p:tav>
                                      </p:tavLst>
                                    </p:anim>
                                    <p:anim calcmode="lin" valueType="num">
                                      <p:cBhvr>
                                        <p:cTn id="46" dur="1000" fill="hold"/>
                                        <p:tgtEl>
                                          <p:spTgt spid="35850"/>
                                        </p:tgtEl>
                                        <p:attrNameLst>
                                          <p:attrName>ppt_h</p:attrName>
                                        </p:attrNameLst>
                                      </p:cBhvr>
                                      <p:tavLst>
                                        <p:tav tm="0">
                                          <p:val>
                                            <p:strVal val="#ppt_h"/>
                                          </p:val>
                                        </p:tav>
                                        <p:tav tm="100000">
                                          <p:val>
                                            <p:strVal val="#ppt_h"/>
                                          </p:val>
                                        </p:tav>
                                      </p:tavLst>
                                    </p:anim>
                                    <p:animEffect transition="in" filter="fade">
                                      <p:cBhvr>
                                        <p:cTn id="47" dur="1000"/>
                                        <p:tgtEl>
                                          <p:spTgt spid="35850"/>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35855"/>
                                        </p:tgtEl>
                                        <p:attrNameLst>
                                          <p:attrName>style.visibility</p:attrName>
                                        </p:attrNameLst>
                                      </p:cBhvr>
                                      <p:to>
                                        <p:strVal val="visible"/>
                                      </p:to>
                                    </p:set>
                                    <p:anim calcmode="lin" valueType="num">
                                      <p:cBhvr>
                                        <p:cTn id="52" dur="1000" fill="hold"/>
                                        <p:tgtEl>
                                          <p:spTgt spid="35855"/>
                                        </p:tgtEl>
                                        <p:attrNameLst>
                                          <p:attrName>ppt_w</p:attrName>
                                        </p:attrNameLst>
                                      </p:cBhvr>
                                      <p:tavLst>
                                        <p:tav tm="0">
                                          <p:val>
                                            <p:strVal val="#ppt_w+.3"/>
                                          </p:val>
                                        </p:tav>
                                        <p:tav tm="100000">
                                          <p:val>
                                            <p:strVal val="#ppt_w"/>
                                          </p:val>
                                        </p:tav>
                                      </p:tavLst>
                                    </p:anim>
                                    <p:anim calcmode="lin" valueType="num">
                                      <p:cBhvr>
                                        <p:cTn id="53" dur="1000" fill="hold"/>
                                        <p:tgtEl>
                                          <p:spTgt spid="35855"/>
                                        </p:tgtEl>
                                        <p:attrNameLst>
                                          <p:attrName>ppt_h</p:attrName>
                                        </p:attrNameLst>
                                      </p:cBhvr>
                                      <p:tavLst>
                                        <p:tav tm="0">
                                          <p:val>
                                            <p:strVal val="#ppt_h"/>
                                          </p:val>
                                        </p:tav>
                                        <p:tav tm="100000">
                                          <p:val>
                                            <p:strVal val="#ppt_h"/>
                                          </p:val>
                                        </p:tav>
                                      </p:tavLst>
                                    </p:anim>
                                    <p:animEffect transition="in" filter="fade">
                                      <p:cBhvr>
                                        <p:cTn id="54" dur="1000"/>
                                        <p:tgtEl>
                                          <p:spTgt spid="35855"/>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grpId="0" nodeType="clickEffect">
                                  <p:stCondLst>
                                    <p:cond delay="0"/>
                                  </p:stCondLst>
                                  <p:childTnLst>
                                    <p:set>
                                      <p:cBhvr>
                                        <p:cTn id="58" dur="1" fill="hold">
                                          <p:stCondLst>
                                            <p:cond delay="0"/>
                                          </p:stCondLst>
                                        </p:cTn>
                                        <p:tgtEl>
                                          <p:spTgt spid="35856"/>
                                        </p:tgtEl>
                                        <p:attrNameLst>
                                          <p:attrName>style.visibility</p:attrName>
                                        </p:attrNameLst>
                                      </p:cBhvr>
                                      <p:to>
                                        <p:strVal val="visible"/>
                                      </p:to>
                                    </p:set>
                                    <p:anim calcmode="lin" valueType="num">
                                      <p:cBhvr>
                                        <p:cTn id="59" dur="1000" fill="hold"/>
                                        <p:tgtEl>
                                          <p:spTgt spid="35856"/>
                                        </p:tgtEl>
                                        <p:attrNameLst>
                                          <p:attrName>ppt_w</p:attrName>
                                        </p:attrNameLst>
                                      </p:cBhvr>
                                      <p:tavLst>
                                        <p:tav tm="0">
                                          <p:val>
                                            <p:strVal val="#ppt_w+.3"/>
                                          </p:val>
                                        </p:tav>
                                        <p:tav tm="100000">
                                          <p:val>
                                            <p:strVal val="#ppt_w"/>
                                          </p:val>
                                        </p:tav>
                                      </p:tavLst>
                                    </p:anim>
                                    <p:anim calcmode="lin" valueType="num">
                                      <p:cBhvr>
                                        <p:cTn id="60" dur="1000" fill="hold"/>
                                        <p:tgtEl>
                                          <p:spTgt spid="35856"/>
                                        </p:tgtEl>
                                        <p:attrNameLst>
                                          <p:attrName>ppt_h</p:attrName>
                                        </p:attrNameLst>
                                      </p:cBhvr>
                                      <p:tavLst>
                                        <p:tav tm="0">
                                          <p:val>
                                            <p:strVal val="#ppt_h"/>
                                          </p:val>
                                        </p:tav>
                                        <p:tav tm="100000">
                                          <p:val>
                                            <p:strVal val="#ppt_h"/>
                                          </p:val>
                                        </p:tav>
                                      </p:tavLst>
                                    </p:anim>
                                    <p:animEffect transition="in" filter="fade">
                                      <p:cBhvr>
                                        <p:cTn id="61" dur="1000"/>
                                        <p:tgtEl>
                                          <p:spTgt spid="35856"/>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grpId="0" nodeType="clickEffect">
                                  <p:stCondLst>
                                    <p:cond delay="0"/>
                                  </p:stCondLst>
                                  <p:childTnLst>
                                    <p:set>
                                      <p:cBhvr>
                                        <p:cTn id="65" dur="1" fill="hold">
                                          <p:stCondLst>
                                            <p:cond delay="0"/>
                                          </p:stCondLst>
                                        </p:cTn>
                                        <p:tgtEl>
                                          <p:spTgt spid="35857"/>
                                        </p:tgtEl>
                                        <p:attrNameLst>
                                          <p:attrName>style.visibility</p:attrName>
                                        </p:attrNameLst>
                                      </p:cBhvr>
                                      <p:to>
                                        <p:strVal val="visible"/>
                                      </p:to>
                                    </p:set>
                                    <p:anim calcmode="lin" valueType="num">
                                      <p:cBhvr>
                                        <p:cTn id="66" dur="1000" fill="hold"/>
                                        <p:tgtEl>
                                          <p:spTgt spid="35857"/>
                                        </p:tgtEl>
                                        <p:attrNameLst>
                                          <p:attrName>ppt_w</p:attrName>
                                        </p:attrNameLst>
                                      </p:cBhvr>
                                      <p:tavLst>
                                        <p:tav tm="0">
                                          <p:val>
                                            <p:strVal val="#ppt_w+.3"/>
                                          </p:val>
                                        </p:tav>
                                        <p:tav tm="100000">
                                          <p:val>
                                            <p:strVal val="#ppt_w"/>
                                          </p:val>
                                        </p:tav>
                                      </p:tavLst>
                                    </p:anim>
                                    <p:anim calcmode="lin" valueType="num">
                                      <p:cBhvr>
                                        <p:cTn id="67" dur="1000" fill="hold"/>
                                        <p:tgtEl>
                                          <p:spTgt spid="35857"/>
                                        </p:tgtEl>
                                        <p:attrNameLst>
                                          <p:attrName>ppt_h</p:attrName>
                                        </p:attrNameLst>
                                      </p:cBhvr>
                                      <p:tavLst>
                                        <p:tav tm="0">
                                          <p:val>
                                            <p:strVal val="#ppt_h"/>
                                          </p:val>
                                        </p:tav>
                                        <p:tav tm="100000">
                                          <p:val>
                                            <p:strVal val="#ppt_h"/>
                                          </p:val>
                                        </p:tav>
                                      </p:tavLst>
                                    </p:anim>
                                    <p:animEffect transition="in" filter="fade">
                                      <p:cBhvr>
                                        <p:cTn id="68" dur="1000"/>
                                        <p:tgtEl>
                                          <p:spTgt spid="35857"/>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strips(downLeft)">
                                      <p:cBhvr>
                                        <p:cTn id="7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p:bldP spid="35850" grpId="1"/>
      <p:bldP spid="35851" grpId="0" animBg="1"/>
      <p:bldP spid="35855" grpId="0"/>
      <p:bldP spid="35856" grpId="0"/>
      <p:bldP spid="35857" grpId="0"/>
      <p:bldP spid="35858" grpId="3"/>
      <p:bldP spid="35858" grpId="4"/>
      <p:bldP spid="35858" grpId="5"/>
      <p:bldP spid="35858" grpId="6"/>
      <p:bldP spid="35858" grpId="7"/>
      <p:bldP spid="35858" grpId="8"/>
      <p:bldP spid="35858" grpId="9"/>
      <p:bldP spid="35858" grpId="10"/>
      <p:bldP spid="35858" grpId="11"/>
      <p:bldP spid="35858" grpId="12"/>
      <p:bldP spid="35858" grpId="13"/>
      <p:bldP spid="35858" grpId="14"/>
      <p:bldP spid="35858" grpId="15"/>
      <p:bldP spid="35859" grpId="0"/>
      <p:bldP spid="35860" grpId="0"/>
      <p:bldP spid="35861"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标题 1"/>
          <p:cNvSpPr>
            <a:spLocks noGrp="1"/>
          </p:cNvSpPr>
          <p:nvPr>
            <p:ph type="title"/>
          </p:nvPr>
        </p:nvSpPr>
        <p:spPr/>
        <p:txBody>
          <a:bodyPr anchor="ctr"/>
          <a:lstStyle/>
          <a:p>
            <a:br>
              <a:rPr lang="zh-CN" altLang="en-US" dirty="0"/>
            </a:br>
            <a:r>
              <a:rPr lang="zh-CN" altLang="en-US" dirty="0"/>
              <a:t>教学内容及步骤</a:t>
            </a:r>
            <a:r>
              <a:rPr lang="en-US" altLang="zh-CN"/>
              <a:t>——</a:t>
            </a:r>
            <a:r>
              <a:rPr lang="zh-CN" altLang="en-US">
                <a:latin typeface="华文行楷" panose="02010800040101010101" charset="-122"/>
                <a:ea typeface="华文行楷" panose="02010800040101010101" charset="-122"/>
              </a:rPr>
              <a:t>任务二</a:t>
            </a:r>
            <a:br>
              <a:rPr lang="zh-CN" altLang="en-US" dirty="0">
                <a:latin typeface="华文行楷" panose="02010800040101010101" charset="-122"/>
                <a:ea typeface="华文行楷" panose="02010800040101010101" charset="-122"/>
              </a:rPr>
            </a:br>
            <a:endParaRPr lang="zh-CN" altLang="en-US"/>
          </a:p>
        </p:txBody>
      </p:sp>
      <p:sp>
        <p:nvSpPr>
          <p:cNvPr id="3" name="文本框 2"/>
          <p:cNvSpPr txBox="1"/>
          <p:nvPr/>
        </p:nvSpPr>
        <p:spPr>
          <a:xfrm>
            <a:off x="284163" y="996950"/>
            <a:ext cx="7434263" cy="368300"/>
          </a:xfrm>
          <a:prstGeom prst="rect">
            <a:avLst/>
          </a:prstGeom>
          <a:noFill/>
        </p:spPr>
        <p:txBody>
          <a:bodyPr wrap="square" rtlCol="0">
            <a:spAutoFit/>
          </a:bodyPr>
          <a:lstStyle/>
          <a:p>
            <a:pPr marR="0" defTabSz="914400">
              <a:buClrTx/>
              <a:buSzTx/>
              <a:buFontTx/>
              <a:buNone/>
              <a:defRPr/>
            </a:pPr>
            <a:r>
              <a:rPr kumimoji="1" lang="en-US" altLang="zh-CN" b="1" noProof="0" dirty="0">
                <a:effectLst>
                  <a:outerShdw blurRad="38100" dist="38100" dir="2700000" algn="tl">
                    <a:srgbClr val="C0C0C0"/>
                  </a:outerShdw>
                </a:effectLst>
                <a:latin typeface="Arial" panose="020B0604020202020204" pitchFamily="34" charset="0"/>
                <a:ea typeface="黑体" panose="02010609060101010101" charset="-122"/>
                <a:cs typeface="+mn-cs"/>
                <a:sym typeface="+mn-ea"/>
              </a:rPr>
              <a:t>     </a:t>
            </a:r>
            <a:r>
              <a:rPr kumimoji="1" lang="zh-CN" altLang="en-US" b="1" noProof="0" dirty="0">
                <a:latin typeface="楷体" panose="02010609060101010101" charset="-122"/>
                <a:ea typeface="楷体" panose="02010609060101010101" charset="-122"/>
                <a:cs typeface="+mn-cs"/>
                <a:sym typeface="+mn-ea"/>
              </a:rPr>
              <a:t>声音的等级划分用</a:t>
            </a:r>
            <a:r>
              <a:rPr kumimoji="1" lang="zh-CN" altLang="en-US" b="1" noProof="0" dirty="0">
                <a:solidFill>
                  <a:srgbClr val="CC3300"/>
                </a:solidFill>
                <a:latin typeface="楷体" panose="02010609060101010101" charset="-122"/>
                <a:ea typeface="楷体" panose="02010609060101010101" charset="-122"/>
                <a:cs typeface="+mn-cs"/>
                <a:sym typeface="+mn-ea"/>
              </a:rPr>
              <a:t>分贝</a:t>
            </a:r>
            <a:r>
              <a:rPr kumimoji="1" lang="zh-CN" altLang="en-US" b="1" noProof="0" dirty="0">
                <a:latin typeface="楷体" panose="02010609060101010101" charset="-122"/>
                <a:ea typeface="楷体" panose="02010609060101010101" charset="-122"/>
                <a:cs typeface="+mn-cs"/>
                <a:sym typeface="+mn-ea"/>
              </a:rPr>
              <a:t>（</a:t>
            </a:r>
            <a:r>
              <a:rPr kumimoji="1" lang="en-US" altLang="zh-CN" b="1" noProof="0" dirty="0">
                <a:solidFill>
                  <a:srgbClr val="CC3300"/>
                </a:solidFill>
                <a:latin typeface="楷体" panose="02010609060101010101" charset="-122"/>
                <a:ea typeface="楷体" panose="02010609060101010101" charset="-122"/>
                <a:cs typeface="+mn-cs"/>
                <a:sym typeface="+mn-ea"/>
              </a:rPr>
              <a:t>dB</a:t>
            </a:r>
            <a:r>
              <a:rPr kumimoji="1" lang="zh-CN" altLang="en-US" b="1" noProof="0" dirty="0">
                <a:latin typeface="楷体" panose="02010609060101010101" charset="-122"/>
                <a:ea typeface="楷体" panose="02010609060101010101" charset="-122"/>
                <a:cs typeface="+mn-cs"/>
                <a:sym typeface="+mn-ea"/>
              </a:rPr>
              <a:t>）值表示。了解下表分贝值对应的环境</a:t>
            </a:r>
            <a:endParaRPr lang="zh-CN" altLang="en-US" b="1" noProof="1">
              <a:latin typeface="楷体" panose="02010609060101010101" charset="-122"/>
              <a:ea typeface="楷体" panose="02010609060101010101" charset="-122"/>
            </a:endParaRPr>
          </a:p>
        </p:txBody>
      </p:sp>
      <p:pic>
        <p:nvPicPr>
          <p:cNvPr id="8194" name="Picture 2" descr="Snap3"/>
          <p:cNvPicPr>
            <a:picLocks noChangeAspect="1"/>
          </p:cNvPicPr>
          <p:nvPr/>
        </p:nvPicPr>
        <p:blipFill>
          <a:blip r:embed="rId2"/>
          <a:srcRect l="-235" t="9782"/>
          <a:stretch>
            <a:fillRect/>
          </a:stretch>
        </p:blipFill>
        <p:spPr>
          <a:xfrm>
            <a:off x="363538" y="1450975"/>
            <a:ext cx="7842250" cy="49371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ppt_x</p:attrName>
                                        </p:attrNameLst>
                                      </p:cBhvr>
                                      <p:tavLst>
                                        <p:tav tm="0">
                                          <p:val>
                                            <p:strVal val="#ppt_x"/>
                                          </p:val>
                                        </p:tav>
                                        <p:tav tm="100000">
                                          <p:val>
                                            <p:strVal val="#ppt_x"/>
                                          </p:val>
                                        </p:tav>
                                      </p:tavLst>
                                    </p:anim>
                                    <p:anim calcmode="lin" valueType="num">
                                      <p:cBhvr>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 name=" 167"/>
          <p:cNvSpPr/>
          <p:nvPr/>
        </p:nvSpPr>
        <p:spPr>
          <a:xfrm>
            <a:off x="180340" y="4324985"/>
            <a:ext cx="3023870" cy="165671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kumimoji="1" lang="en-US" altLang="zh-CN" b="1" strike="noStrike" noProof="0" dirty="0">
                <a:ln>
                  <a:noFill/>
                </a:ln>
                <a:effectLst>
                  <a:outerShdw blurRad="38100" dist="38100" dir="2700000" algn="tl">
                    <a:srgbClr val="C0C0C0"/>
                  </a:outerShdw>
                </a:effectLst>
                <a:uLnTx/>
                <a:uFillTx/>
                <a:latin typeface="华文行楷" panose="02010800040101010101" charset="-122"/>
                <a:ea typeface="华文行楷" panose="02010800040101010101" charset="-122"/>
                <a:sym typeface="+mn-ea"/>
              </a:rPr>
              <a:t>    </a:t>
            </a:r>
            <a:r>
              <a:rPr kumimoji="1" lang="zh-CN" altLang="en-US" b="1" strike="noStrike" noProof="0" dirty="0">
                <a:ln>
                  <a:noFill/>
                </a:ln>
                <a:effectLst>
                  <a:outerShdw blurRad="38100" dist="38100" dir="2700000" algn="tl">
                    <a:srgbClr val="C0C0C0"/>
                  </a:outerShdw>
                </a:effectLst>
                <a:uLnTx/>
                <a:uFillTx/>
                <a:latin typeface="华文行楷" panose="02010800040101010101" charset="-122"/>
                <a:ea typeface="华文行楷" panose="02010800040101010101" charset="-122"/>
                <a:sym typeface="+mn-ea"/>
              </a:rPr>
              <a:t>为保护听力，声音不能超</a:t>
            </a:r>
            <a:r>
              <a:rPr kumimoji="1" lang="en-US" altLang="zh-CN" b="1" strike="noStrike" noProof="0" dirty="0">
                <a:ln>
                  <a:noFill/>
                </a:ln>
                <a:solidFill>
                  <a:srgbClr val="CC3300"/>
                </a:solidFill>
                <a:effectLst>
                  <a:outerShdw blurRad="38100" dist="38100" dir="2700000" algn="tl">
                    <a:srgbClr val="C0C0C0"/>
                  </a:outerShdw>
                </a:effectLst>
                <a:uLnTx/>
                <a:uFillTx/>
                <a:latin typeface="华文行楷" panose="02010800040101010101" charset="-122"/>
                <a:ea typeface="华文行楷" panose="02010800040101010101" charset="-122"/>
                <a:sym typeface="+mn-ea"/>
              </a:rPr>
              <a:t>90dB</a:t>
            </a:r>
            <a:r>
              <a:rPr kumimoji="1" lang="zh-CN" altLang="en-US" b="1" strike="noStrike" noProof="0" dirty="0">
                <a:ln>
                  <a:noFill/>
                </a:ln>
                <a:effectLst>
                  <a:outerShdw blurRad="38100" dist="38100" dir="2700000" algn="tl">
                    <a:srgbClr val="C0C0C0"/>
                  </a:outerShdw>
                </a:effectLst>
                <a:uLnTx/>
                <a:uFillTx/>
                <a:latin typeface="华文行楷" panose="02010800040101010101" charset="-122"/>
                <a:ea typeface="华文行楷" panose="02010800040101010101" charset="-122"/>
                <a:sym typeface="+mn-ea"/>
              </a:rPr>
              <a:t>；为保证学习和工作，声音不能超过</a:t>
            </a:r>
            <a:r>
              <a:rPr kumimoji="1" lang="en-US" altLang="zh-CN" b="1" strike="noStrike" noProof="0" dirty="0">
                <a:ln>
                  <a:noFill/>
                </a:ln>
                <a:solidFill>
                  <a:srgbClr val="CC3300"/>
                </a:solidFill>
                <a:effectLst>
                  <a:outerShdw blurRad="38100" dist="38100" dir="2700000" algn="tl">
                    <a:srgbClr val="C0C0C0"/>
                  </a:outerShdw>
                </a:effectLst>
                <a:uLnTx/>
                <a:uFillTx/>
                <a:latin typeface="华文行楷" panose="02010800040101010101" charset="-122"/>
                <a:ea typeface="华文行楷" panose="02010800040101010101" charset="-122"/>
                <a:sym typeface="+mn-ea"/>
              </a:rPr>
              <a:t>70dB</a:t>
            </a:r>
            <a:r>
              <a:rPr kumimoji="1" lang="zh-CN" altLang="en-US" b="1" strike="noStrike" noProof="0" dirty="0">
                <a:ln>
                  <a:noFill/>
                </a:ln>
                <a:effectLst>
                  <a:outerShdw blurRad="38100" dist="38100" dir="2700000" algn="tl">
                    <a:srgbClr val="C0C0C0"/>
                  </a:outerShdw>
                </a:effectLst>
                <a:uLnTx/>
                <a:uFillTx/>
                <a:latin typeface="华文行楷" panose="02010800040101010101" charset="-122"/>
                <a:ea typeface="华文行楷" panose="02010800040101010101" charset="-122"/>
                <a:sym typeface="+mn-ea"/>
              </a:rPr>
              <a:t>；</a:t>
            </a:r>
            <a:r>
              <a:rPr kumimoji="1" lang="en-US" altLang="zh-CN" b="1" strike="noStrike" noProof="0" dirty="0">
                <a:ln>
                  <a:noFill/>
                </a:ln>
                <a:solidFill>
                  <a:srgbClr val="CC3300"/>
                </a:solidFill>
                <a:effectLst>
                  <a:outerShdw blurRad="38100" dist="38100" dir="2700000" algn="tl">
                    <a:srgbClr val="C0C0C0"/>
                  </a:outerShdw>
                </a:effectLst>
                <a:uLnTx/>
                <a:uFillTx/>
                <a:latin typeface="华文行楷" panose="02010800040101010101" charset="-122"/>
                <a:ea typeface="华文行楷" panose="02010800040101010101" charset="-122"/>
                <a:sym typeface="+mn-ea"/>
              </a:rPr>
              <a:t> </a:t>
            </a:r>
            <a:r>
              <a:rPr kumimoji="1" lang="zh-CN" altLang="en-US" b="1" strike="noStrike" noProof="0" dirty="0">
                <a:ln>
                  <a:noFill/>
                </a:ln>
                <a:effectLst>
                  <a:outerShdw blurRad="38100" dist="38100" dir="2700000" algn="tl">
                    <a:srgbClr val="C0C0C0"/>
                  </a:outerShdw>
                </a:effectLst>
                <a:uLnTx/>
                <a:uFillTx/>
                <a:latin typeface="华文行楷" panose="02010800040101010101" charset="-122"/>
                <a:ea typeface="华文行楷" panose="02010800040101010101" charset="-122"/>
                <a:sym typeface="+mn-ea"/>
              </a:rPr>
              <a:t>为保证休息和睡眠，声音不能超过</a:t>
            </a:r>
            <a:r>
              <a:rPr kumimoji="1" lang="en-US" altLang="zh-CN" b="1" strike="noStrike" noProof="0" dirty="0">
                <a:ln>
                  <a:noFill/>
                </a:ln>
                <a:solidFill>
                  <a:srgbClr val="CC3300"/>
                </a:solidFill>
                <a:effectLst>
                  <a:outerShdw blurRad="38100" dist="38100" dir="2700000" algn="tl">
                    <a:srgbClr val="C0C0C0"/>
                  </a:outerShdw>
                </a:effectLst>
                <a:uLnTx/>
                <a:uFillTx/>
                <a:latin typeface="华文行楷" panose="02010800040101010101" charset="-122"/>
                <a:ea typeface="华文行楷" panose="02010800040101010101" charset="-122"/>
                <a:sym typeface="+mn-ea"/>
              </a:rPr>
              <a:t>50dB</a:t>
            </a:r>
            <a:r>
              <a:rPr kumimoji="1" lang="zh-CN" altLang="en-US" b="1" strike="noStrike" noProof="0" dirty="0">
                <a:ln>
                  <a:noFill/>
                </a:ln>
                <a:solidFill>
                  <a:srgbClr val="CC3300"/>
                </a:solidFill>
                <a:effectLst>
                  <a:outerShdw blurRad="38100" dist="38100" dir="2700000" algn="tl">
                    <a:srgbClr val="C0C0C0"/>
                  </a:outerShdw>
                </a:effectLst>
                <a:uLnTx/>
                <a:uFillTx/>
                <a:latin typeface="华文行楷" panose="02010800040101010101" charset="-122"/>
                <a:ea typeface="华文行楷" panose="02010800040101010101" charset="-122"/>
                <a:sym typeface="+mn-ea"/>
              </a:rPr>
              <a:t>。</a:t>
            </a:r>
            <a:endParaRPr lang="zh-CN" altLang="en-US" strike="noStrike" noProof="1">
              <a:solidFill>
                <a:srgbClr val="FFFFFF"/>
              </a:solidFill>
            </a:endParaRPr>
          </a:p>
        </p:txBody>
      </p:sp>
      <p:sp>
        <p:nvSpPr>
          <p:cNvPr id="33794" name="Rectangle 10"/>
          <p:cNvSpPr txBox="1">
            <a:spLocks noGrp="1"/>
          </p:cNvSpPr>
          <p:nvPr/>
        </p:nvSpPr>
        <p:spPr>
          <a:xfrm>
            <a:off x="7235825" y="6524625"/>
            <a:ext cx="1439863" cy="196850"/>
          </a:xfrm>
          <a:prstGeom prst="rect">
            <a:avLst/>
          </a:prstGeom>
          <a:noFill/>
          <a:ln w="9525">
            <a:noFill/>
          </a:ln>
        </p:spPr>
        <p:txBody>
          <a:bodyPr anchor="t"/>
          <a:lstStyle/>
          <a:p>
            <a:pPr algn="r" eaLnBrk="0" hangingPunct="0"/>
            <a:r>
              <a:rPr lang="de-DE" altLang="en-US" sz="1000" b="1" i="1" dirty="0">
                <a:latin typeface="Arial" panose="020B0604020202020204" pitchFamily="34" charset="0"/>
                <a:ea typeface="华文细黑" panose="02010600040101010101" pitchFamily="2" charset="-122"/>
              </a:rPr>
              <a:t>Page </a:t>
            </a:r>
            <a:r>
              <a:rPr lang="de-DE" altLang="en-US" sz="1000" b="1" i="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i="1" dirty="0">
                <a:latin typeface="Arial" panose="020B0604020202020204" pitchFamily="34" charset="0"/>
                <a:ea typeface="华文细黑" panose="02010600040101010101" pitchFamily="2" charset="-122"/>
              </a:rPr>
              <a:t> </a:t>
            </a:r>
            <a:fld id="{9A0DB2DC-4C9A-4742-B13C-FB6460FD3503}" type="slidenum">
              <a:rPr lang="zh-CN" altLang="en-US" sz="1000" b="1" i="1" dirty="0">
                <a:latin typeface="Arial" panose="020B0604020202020204" pitchFamily="34" charset="0"/>
                <a:ea typeface="华文细黑" panose="02010600040101010101" pitchFamily="2" charset="-122"/>
              </a:rPr>
              <a:t>16</a:t>
            </a:fld>
            <a:endParaRPr lang="zh-CN" altLang="en-US" sz="1000" b="1" i="1" dirty="0">
              <a:latin typeface="Arial" panose="020B0604020202020204" pitchFamily="34" charset="0"/>
              <a:ea typeface="华文细黑" panose="02010600040101010101" pitchFamily="2" charset="-122"/>
            </a:endParaRPr>
          </a:p>
        </p:txBody>
      </p:sp>
      <p:sp>
        <p:nvSpPr>
          <p:cNvPr id="33795" name="Rectangle 3"/>
          <p:cNvSpPr/>
          <p:nvPr/>
        </p:nvSpPr>
        <p:spPr>
          <a:xfrm>
            <a:off x="468313" y="339725"/>
            <a:ext cx="5832475" cy="592138"/>
          </a:xfrm>
          <a:prstGeom prst="rect">
            <a:avLst/>
          </a:prstGeom>
          <a:noFill/>
          <a:ln w="9525">
            <a:noFill/>
          </a:ln>
        </p:spPr>
        <p:txBody>
          <a:bodyPr anchor="ctr"/>
          <a:lstStyle/>
          <a:p>
            <a:r>
              <a:rPr lang="zh-CN" altLang="en-US" sz="2400" dirty="0">
                <a:latin typeface="Arial" panose="020B0604020202020204" pitchFamily="34" charset="0"/>
                <a:ea typeface="华文细黑" panose="02010600040101010101" pitchFamily="2" charset="-122"/>
              </a:rPr>
              <a:t>教学内容及步骤</a:t>
            </a:r>
            <a:r>
              <a:rPr lang="en-US" altLang="zh-CN" sz="2400">
                <a:latin typeface="Arial" panose="020B0604020202020204" pitchFamily="34" charset="0"/>
                <a:ea typeface="华文细黑" panose="02010600040101010101" pitchFamily="2" charset="-122"/>
              </a:rPr>
              <a:t>——</a:t>
            </a:r>
            <a:r>
              <a:rPr lang="zh-CN" altLang="en-US" sz="2400" dirty="0">
                <a:latin typeface="华文行楷" panose="02010800040101010101" charset="-122"/>
                <a:ea typeface="华文行楷" panose="02010800040101010101" charset="-122"/>
              </a:rPr>
              <a:t>任务二</a:t>
            </a:r>
          </a:p>
        </p:txBody>
      </p:sp>
      <p:sp>
        <p:nvSpPr>
          <p:cNvPr id="33796" name="AutoShape 7"/>
          <p:cNvSpPr/>
          <p:nvPr/>
        </p:nvSpPr>
        <p:spPr>
          <a:xfrm>
            <a:off x="6378575" y="5230813"/>
            <a:ext cx="2297113" cy="611187"/>
          </a:xfrm>
          <a:prstGeom prst="roundRect">
            <a:avLst>
              <a:gd name="adj" fmla="val 15065"/>
            </a:avLst>
          </a:prstGeom>
          <a:gradFill rotWithShape="1">
            <a:gsLst>
              <a:gs pos="0">
                <a:srgbClr val="777777">
                  <a:alpha val="9000"/>
                </a:srgbClr>
              </a:gs>
              <a:gs pos="100000">
                <a:schemeClr val="bg1">
                  <a:alpha val="0"/>
                </a:schemeClr>
              </a:gs>
            </a:gsLst>
            <a:lin ang="5400000" scaled="1"/>
            <a:tileRect/>
          </a:gradFill>
          <a:ln w="9525">
            <a:noFill/>
          </a:ln>
        </p:spPr>
        <p:txBody>
          <a:bodyPr wrap="none" anchor="ctr"/>
          <a:lstStyle/>
          <a:p>
            <a:pPr algn="ctr"/>
            <a:endParaRPr lang="zh-CN" altLang="en-US" i="1" dirty="0">
              <a:latin typeface="Arial" panose="020B0604020202020204" pitchFamily="34" charset="0"/>
              <a:ea typeface="华文细黑" panose="02010600040101010101" pitchFamily="2" charset="-122"/>
            </a:endParaRPr>
          </a:p>
        </p:txBody>
      </p:sp>
      <p:pic>
        <p:nvPicPr>
          <p:cNvPr id="33797" name="Picture 3"/>
          <p:cNvPicPr>
            <a:picLocks noChangeAspect="1"/>
          </p:cNvPicPr>
          <p:nvPr/>
        </p:nvPicPr>
        <p:blipFill>
          <a:blip r:embed="rId2"/>
          <a:srcRect r="9045"/>
          <a:stretch>
            <a:fillRect/>
          </a:stretch>
        </p:blipFill>
        <p:spPr>
          <a:xfrm>
            <a:off x="4564063" y="1944688"/>
            <a:ext cx="4111625" cy="4154487"/>
          </a:xfrm>
          <a:prstGeom prst="rect">
            <a:avLst/>
          </a:prstGeom>
          <a:noFill/>
          <a:ln w="9525">
            <a:noFill/>
          </a:ln>
        </p:spPr>
      </p:pic>
      <p:sp>
        <p:nvSpPr>
          <p:cNvPr id="2050" name=" 2050"/>
          <p:cNvSpPr/>
          <p:nvPr/>
        </p:nvSpPr>
        <p:spPr>
          <a:xfrm>
            <a:off x="3365500" y="2857500"/>
            <a:ext cx="595313" cy="481013"/>
          </a:xfrm>
          <a:custGeom>
            <a:avLst/>
            <a:gdLst/>
            <a:ahLst/>
            <a:cxnLst>
              <a:cxn ang="0">
                <a:pos x="145815804" y="210982453"/>
              </a:cxn>
              <a:cxn ang="0">
                <a:pos x="94733339" y="202691502"/>
              </a:cxn>
              <a:cxn ang="0">
                <a:pos x="0" y="223505665"/>
              </a:cxn>
              <a:cxn ang="0">
                <a:pos x="43650875" y="171673235"/>
              </a:cxn>
              <a:cxn ang="0">
                <a:pos x="14502167" y="105462256"/>
              </a:cxn>
              <a:cxn ang="0">
                <a:pos x="145815804" y="0"/>
              </a:cxn>
              <a:cxn ang="0">
                <a:pos x="277129286" y="105462256"/>
              </a:cxn>
              <a:cxn ang="0">
                <a:pos x="145815804" y="210982453"/>
              </a:cxn>
              <a:cxn ang="0">
                <a:pos x="105555922" y="154859572"/>
              </a:cxn>
              <a:cxn ang="0">
                <a:pos x="124315013" y="170513681"/>
              </a:cxn>
              <a:cxn ang="0">
                <a:pos x="148052429" y="151844681"/>
              </a:cxn>
              <a:cxn ang="0">
                <a:pos x="128571781" y="135784740"/>
              </a:cxn>
              <a:cxn ang="0">
                <a:pos x="105555922" y="154859572"/>
              </a:cxn>
              <a:cxn ang="0">
                <a:pos x="153030755" y="37511821"/>
              </a:cxn>
              <a:cxn ang="0">
                <a:pos x="112915247" y="45744707"/>
              </a:cxn>
              <a:cxn ang="0">
                <a:pos x="117388498" y="64993484"/>
              </a:cxn>
              <a:cxn ang="0">
                <a:pos x="143290431" y="59659484"/>
              </a:cxn>
              <a:cxn ang="0">
                <a:pos x="157071196" y="68820038"/>
              </a:cxn>
              <a:cxn ang="0">
                <a:pos x="138095623" y="89982093"/>
              </a:cxn>
              <a:cxn ang="0">
                <a:pos x="116450613" y="121696142"/>
              </a:cxn>
              <a:cxn ang="0">
                <a:pos x="115729056" y="126624186"/>
              </a:cxn>
              <a:cxn ang="0">
                <a:pos x="148990314" y="126624186"/>
              </a:cxn>
              <a:cxn ang="0">
                <a:pos x="150144837" y="122043909"/>
              </a:cxn>
              <a:cxn ang="0">
                <a:pos x="166306446" y="99548479"/>
              </a:cxn>
              <a:cxn ang="0">
                <a:pos x="192208379" y="63486038"/>
              </a:cxn>
              <a:cxn ang="0">
                <a:pos x="153030755" y="37511821"/>
              </a:cxn>
            </a:cxnLst>
            <a:rect l="0" t="0" r="0" b="0"/>
            <a:pathLst>
              <a:path w="3841" h="3861">
                <a:moveTo>
                  <a:pt x="2021" y="3639"/>
                </a:moveTo>
                <a:cubicBezTo>
                  <a:pt x="1770" y="3639"/>
                  <a:pt x="1531" y="3588"/>
                  <a:pt x="1313" y="3496"/>
                </a:cubicBezTo>
                <a:cubicBezTo>
                  <a:pt x="830" y="3861"/>
                  <a:pt x="0" y="3855"/>
                  <a:pt x="0" y="3855"/>
                </a:cubicBezTo>
                <a:cubicBezTo>
                  <a:pt x="0" y="3855"/>
                  <a:pt x="417" y="3566"/>
                  <a:pt x="605" y="2961"/>
                </a:cubicBezTo>
                <a:cubicBezTo>
                  <a:pt x="352" y="2648"/>
                  <a:pt x="201" y="2252"/>
                  <a:pt x="201" y="1819"/>
                </a:cubicBezTo>
                <a:cubicBezTo>
                  <a:pt x="201" y="814"/>
                  <a:pt x="1016" y="0"/>
                  <a:pt x="2021" y="0"/>
                </a:cubicBezTo>
                <a:cubicBezTo>
                  <a:pt x="3026" y="0"/>
                  <a:pt x="3841" y="814"/>
                  <a:pt x="3841" y="1819"/>
                </a:cubicBezTo>
                <a:cubicBezTo>
                  <a:pt x="3841" y="2824"/>
                  <a:pt x="3026" y="3639"/>
                  <a:pt x="2021" y="3639"/>
                </a:cubicBezTo>
                <a:close/>
                <a:moveTo>
                  <a:pt x="1463" y="2671"/>
                </a:moveTo>
                <a:cubicBezTo>
                  <a:pt x="1463" y="2826"/>
                  <a:pt x="1568" y="2941"/>
                  <a:pt x="1723" y="2941"/>
                </a:cubicBezTo>
                <a:cubicBezTo>
                  <a:pt x="1917" y="2941"/>
                  <a:pt x="2052" y="2806"/>
                  <a:pt x="2052" y="2619"/>
                </a:cubicBezTo>
                <a:cubicBezTo>
                  <a:pt x="2052" y="2457"/>
                  <a:pt x="1940" y="2342"/>
                  <a:pt x="1782" y="2342"/>
                </a:cubicBezTo>
                <a:cubicBezTo>
                  <a:pt x="1595" y="2342"/>
                  <a:pt x="1463" y="2497"/>
                  <a:pt x="1463" y="2671"/>
                </a:cubicBezTo>
                <a:close/>
                <a:moveTo>
                  <a:pt x="2121" y="647"/>
                </a:moveTo>
                <a:cubicBezTo>
                  <a:pt x="1874" y="647"/>
                  <a:pt x="1687" y="716"/>
                  <a:pt x="1565" y="789"/>
                </a:cubicBezTo>
                <a:cubicBezTo>
                  <a:pt x="1627" y="1121"/>
                  <a:pt x="1627" y="1121"/>
                  <a:pt x="1627" y="1121"/>
                </a:cubicBezTo>
                <a:cubicBezTo>
                  <a:pt x="1720" y="1065"/>
                  <a:pt x="1838" y="1029"/>
                  <a:pt x="1986" y="1029"/>
                </a:cubicBezTo>
                <a:cubicBezTo>
                  <a:pt x="2134" y="1032"/>
                  <a:pt x="2177" y="1101"/>
                  <a:pt x="2177" y="1187"/>
                </a:cubicBezTo>
                <a:cubicBezTo>
                  <a:pt x="2177" y="1302"/>
                  <a:pt x="2042" y="1414"/>
                  <a:pt x="1914" y="1552"/>
                </a:cubicBezTo>
                <a:cubicBezTo>
                  <a:pt x="1729" y="1747"/>
                  <a:pt x="1641" y="1921"/>
                  <a:pt x="1614" y="2099"/>
                </a:cubicBezTo>
                <a:cubicBezTo>
                  <a:pt x="1611" y="2125"/>
                  <a:pt x="1608" y="2155"/>
                  <a:pt x="1604" y="2184"/>
                </a:cubicBezTo>
                <a:cubicBezTo>
                  <a:pt x="2065" y="2184"/>
                  <a:pt x="2065" y="2184"/>
                  <a:pt x="2065" y="2184"/>
                </a:cubicBezTo>
                <a:cubicBezTo>
                  <a:pt x="2072" y="2155"/>
                  <a:pt x="2075" y="2128"/>
                  <a:pt x="2081" y="2105"/>
                </a:cubicBezTo>
                <a:cubicBezTo>
                  <a:pt x="2111" y="1957"/>
                  <a:pt x="2177" y="1845"/>
                  <a:pt x="2305" y="1717"/>
                </a:cubicBezTo>
                <a:cubicBezTo>
                  <a:pt x="2490" y="1526"/>
                  <a:pt x="2664" y="1358"/>
                  <a:pt x="2664" y="1095"/>
                </a:cubicBezTo>
                <a:cubicBezTo>
                  <a:pt x="2664" y="825"/>
                  <a:pt x="2437" y="647"/>
                  <a:pt x="2121" y="647"/>
                </a:cubicBezTo>
                <a:close/>
              </a:path>
            </a:pathLst>
          </a:custGeom>
          <a:solidFill>
            <a:srgbClr val="FFC000"/>
          </a:solidFill>
          <a:ln w="9525">
            <a:noFill/>
          </a:ln>
        </p:spPr>
        <p:txBody>
          <a:bodyPr/>
          <a:lstStyle/>
          <a:p>
            <a:endParaRPr lang="zh-CN" altLang="en-US"/>
          </a:p>
        </p:txBody>
      </p:sp>
      <p:sp>
        <p:nvSpPr>
          <p:cNvPr id="5" name=" 5"/>
          <p:cNvSpPr/>
          <p:nvPr/>
        </p:nvSpPr>
        <p:spPr bwMode="auto">
          <a:xfrm>
            <a:off x="3359150" y="1751013"/>
            <a:ext cx="609600" cy="536575"/>
          </a:xfrm>
          <a:custGeom>
            <a:avLst/>
            <a:gdLst/>
            <a:ahLst/>
            <a:cxnLst/>
            <a:rect l="0" t="0" r="r" b="b"/>
            <a:pathLst>
              <a:path w="1646238" h="2433638">
                <a:moveTo>
                  <a:pt x="577732" y="161925"/>
                </a:moveTo>
                <a:lnTo>
                  <a:pt x="586070" y="162719"/>
                </a:lnTo>
                <a:lnTo>
                  <a:pt x="593614" y="163910"/>
                </a:lnTo>
                <a:lnTo>
                  <a:pt x="597585" y="164703"/>
                </a:lnTo>
                <a:lnTo>
                  <a:pt x="601953" y="165894"/>
                </a:lnTo>
                <a:lnTo>
                  <a:pt x="605526" y="167482"/>
                </a:lnTo>
                <a:lnTo>
                  <a:pt x="609100" y="169069"/>
                </a:lnTo>
                <a:lnTo>
                  <a:pt x="612674" y="171053"/>
                </a:lnTo>
                <a:lnTo>
                  <a:pt x="616247" y="173435"/>
                </a:lnTo>
                <a:lnTo>
                  <a:pt x="619821" y="176610"/>
                </a:lnTo>
                <a:lnTo>
                  <a:pt x="623394" y="179388"/>
                </a:lnTo>
                <a:lnTo>
                  <a:pt x="626968" y="182563"/>
                </a:lnTo>
                <a:lnTo>
                  <a:pt x="630145" y="186135"/>
                </a:lnTo>
                <a:lnTo>
                  <a:pt x="633321" y="190103"/>
                </a:lnTo>
                <a:lnTo>
                  <a:pt x="636498" y="194469"/>
                </a:lnTo>
                <a:lnTo>
                  <a:pt x="639674" y="199232"/>
                </a:lnTo>
                <a:lnTo>
                  <a:pt x="642454" y="204788"/>
                </a:lnTo>
                <a:lnTo>
                  <a:pt x="645233" y="210344"/>
                </a:lnTo>
                <a:lnTo>
                  <a:pt x="648013" y="216297"/>
                </a:lnTo>
                <a:lnTo>
                  <a:pt x="650792" y="222647"/>
                </a:lnTo>
                <a:lnTo>
                  <a:pt x="653969" y="229394"/>
                </a:lnTo>
                <a:lnTo>
                  <a:pt x="656351" y="237332"/>
                </a:lnTo>
                <a:lnTo>
                  <a:pt x="658733" y="245269"/>
                </a:lnTo>
                <a:lnTo>
                  <a:pt x="838208" y="927100"/>
                </a:lnTo>
                <a:lnTo>
                  <a:pt x="840193" y="928291"/>
                </a:lnTo>
                <a:lnTo>
                  <a:pt x="841781" y="933450"/>
                </a:lnTo>
                <a:lnTo>
                  <a:pt x="899356" y="921941"/>
                </a:lnTo>
                <a:lnTo>
                  <a:pt x="911665" y="922338"/>
                </a:lnTo>
                <a:lnTo>
                  <a:pt x="923180" y="923529"/>
                </a:lnTo>
                <a:lnTo>
                  <a:pt x="935489" y="924719"/>
                </a:lnTo>
                <a:lnTo>
                  <a:pt x="946607" y="926704"/>
                </a:lnTo>
                <a:lnTo>
                  <a:pt x="957725" y="929482"/>
                </a:lnTo>
                <a:lnTo>
                  <a:pt x="969240" y="932657"/>
                </a:lnTo>
                <a:lnTo>
                  <a:pt x="979960" y="936229"/>
                </a:lnTo>
                <a:lnTo>
                  <a:pt x="991078" y="939800"/>
                </a:lnTo>
                <a:lnTo>
                  <a:pt x="1001402" y="944166"/>
                </a:lnTo>
                <a:lnTo>
                  <a:pt x="1011726" y="948929"/>
                </a:lnTo>
                <a:lnTo>
                  <a:pt x="1022049" y="954485"/>
                </a:lnTo>
                <a:lnTo>
                  <a:pt x="1031976" y="960438"/>
                </a:lnTo>
                <a:lnTo>
                  <a:pt x="1041506" y="966788"/>
                </a:lnTo>
                <a:lnTo>
                  <a:pt x="1051432" y="973535"/>
                </a:lnTo>
                <a:lnTo>
                  <a:pt x="1060565" y="980679"/>
                </a:lnTo>
                <a:lnTo>
                  <a:pt x="1069697" y="988616"/>
                </a:lnTo>
                <a:lnTo>
                  <a:pt x="1076050" y="994172"/>
                </a:lnTo>
                <a:lnTo>
                  <a:pt x="1081212" y="999729"/>
                </a:lnTo>
                <a:lnTo>
                  <a:pt x="1086374" y="1005682"/>
                </a:lnTo>
                <a:lnTo>
                  <a:pt x="1090345" y="1012032"/>
                </a:lnTo>
                <a:lnTo>
                  <a:pt x="1126478" y="1071960"/>
                </a:lnTo>
                <a:lnTo>
                  <a:pt x="1183258" y="1074341"/>
                </a:lnTo>
                <a:lnTo>
                  <a:pt x="1184847" y="1075532"/>
                </a:lnTo>
                <a:lnTo>
                  <a:pt x="1199538" y="1077913"/>
                </a:lnTo>
                <a:lnTo>
                  <a:pt x="1214230" y="1081088"/>
                </a:lnTo>
                <a:lnTo>
                  <a:pt x="1228524" y="1085057"/>
                </a:lnTo>
                <a:lnTo>
                  <a:pt x="1242818" y="1089422"/>
                </a:lnTo>
                <a:lnTo>
                  <a:pt x="1256716" y="1094582"/>
                </a:lnTo>
                <a:lnTo>
                  <a:pt x="1271010" y="1100932"/>
                </a:lnTo>
                <a:lnTo>
                  <a:pt x="1284510" y="1106885"/>
                </a:lnTo>
                <a:lnTo>
                  <a:pt x="1298011" y="1114029"/>
                </a:lnTo>
                <a:lnTo>
                  <a:pt x="1310717" y="1121172"/>
                </a:lnTo>
                <a:lnTo>
                  <a:pt x="1323820" y="1129507"/>
                </a:lnTo>
                <a:lnTo>
                  <a:pt x="1336129" y="1137444"/>
                </a:lnTo>
                <a:lnTo>
                  <a:pt x="1348041" y="1146175"/>
                </a:lnTo>
                <a:lnTo>
                  <a:pt x="1359953" y="1155700"/>
                </a:lnTo>
                <a:lnTo>
                  <a:pt x="1371071" y="1165225"/>
                </a:lnTo>
                <a:lnTo>
                  <a:pt x="1381792" y="1175147"/>
                </a:lnTo>
                <a:lnTo>
                  <a:pt x="1392115" y="1185863"/>
                </a:lnTo>
                <a:lnTo>
                  <a:pt x="1408792" y="1204119"/>
                </a:lnTo>
                <a:lnTo>
                  <a:pt x="1424278" y="1223566"/>
                </a:lnTo>
                <a:lnTo>
                  <a:pt x="1439763" y="1243410"/>
                </a:lnTo>
                <a:lnTo>
                  <a:pt x="1454058" y="1263254"/>
                </a:lnTo>
                <a:lnTo>
                  <a:pt x="1467955" y="1283891"/>
                </a:lnTo>
                <a:lnTo>
                  <a:pt x="1480264" y="1305322"/>
                </a:lnTo>
                <a:lnTo>
                  <a:pt x="1492970" y="1327150"/>
                </a:lnTo>
                <a:lnTo>
                  <a:pt x="1504088" y="1348582"/>
                </a:lnTo>
                <a:lnTo>
                  <a:pt x="1505279" y="1351360"/>
                </a:lnTo>
                <a:lnTo>
                  <a:pt x="1506471" y="1352154"/>
                </a:lnTo>
                <a:lnTo>
                  <a:pt x="1508059" y="1352550"/>
                </a:lnTo>
                <a:lnTo>
                  <a:pt x="1518780" y="1353344"/>
                </a:lnTo>
                <a:lnTo>
                  <a:pt x="1528309" y="1355329"/>
                </a:lnTo>
                <a:lnTo>
                  <a:pt x="1537839" y="1357710"/>
                </a:lnTo>
                <a:lnTo>
                  <a:pt x="1546971" y="1360885"/>
                </a:lnTo>
                <a:lnTo>
                  <a:pt x="1555707" y="1364457"/>
                </a:lnTo>
                <a:lnTo>
                  <a:pt x="1563648" y="1368822"/>
                </a:lnTo>
                <a:lnTo>
                  <a:pt x="1571590" y="1373982"/>
                </a:lnTo>
                <a:lnTo>
                  <a:pt x="1578737" y="1379935"/>
                </a:lnTo>
                <a:lnTo>
                  <a:pt x="1585487" y="1385888"/>
                </a:lnTo>
                <a:lnTo>
                  <a:pt x="1591840" y="1392238"/>
                </a:lnTo>
                <a:lnTo>
                  <a:pt x="1597796" y="1398985"/>
                </a:lnTo>
                <a:lnTo>
                  <a:pt x="1603752" y="1406525"/>
                </a:lnTo>
                <a:lnTo>
                  <a:pt x="1608914" y="1413669"/>
                </a:lnTo>
                <a:lnTo>
                  <a:pt x="1613678" y="1421607"/>
                </a:lnTo>
                <a:lnTo>
                  <a:pt x="1618046" y="1429544"/>
                </a:lnTo>
                <a:lnTo>
                  <a:pt x="1622017" y="1437879"/>
                </a:lnTo>
                <a:lnTo>
                  <a:pt x="1625988" y="1446213"/>
                </a:lnTo>
                <a:lnTo>
                  <a:pt x="1629561" y="1454547"/>
                </a:lnTo>
                <a:lnTo>
                  <a:pt x="1632738" y="1463279"/>
                </a:lnTo>
                <a:lnTo>
                  <a:pt x="1635517" y="1471613"/>
                </a:lnTo>
                <a:lnTo>
                  <a:pt x="1637900" y="1479947"/>
                </a:lnTo>
                <a:lnTo>
                  <a:pt x="1639885" y="1488282"/>
                </a:lnTo>
                <a:lnTo>
                  <a:pt x="1641473" y="1497013"/>
                </a:lnTo>
                <a:lnTo>
                  <a:pt x="1643062" y="1504950"/>
                </a:lnTo>
                <a:lnTo>
                  <a:pt x="1644253" y="1512491"/>
                </a:lnTo>
                <a:lnTo>
                  <a:pt x="1645047" y="1520429"/>
                </a:lnTo>
                <a:lnTo>
                  <a:pt x="1645841" y="1527969"/>
                </a:lnTo>
                <a:lnTo>
                  <a:pt x="1646238" y="1534716"/>
                </a:lnTo>
                <a:lnTo>
                  <a:pt x="1646238" y="1541463"/>
                </a:lnTo>
                <a:lnTo>
                  <a:pt x="1646238" y="1548210"/>
                </a:lnTo>
                <a:lnTo>
                  <a:pt x="1645841" y="1553766"/>
                </a:lnTo>
                <a:lnTo>
                  <a:pt x="1645444" y="1558925"/>
                </a:lnTo>
                <a:lnTo>
                  <a:pt x="1643458" y="1570832"/>
                </a:lnTo>
                <a:lnTo>
                  <a:pt x="1642267" y="1583532"/>
                </a:lnTo>
                <a:lnTo>
                  <a:pt x="1641473" y="1595835"/>
                </a:lnTo>
                <a:lnTo>
                  <a:pt x="1640679" y="1608535"/>
                </a:lnTo>
                <a:lnTo>
                  <a:pt x="1634723" y="1749029"/>
                </a:lnTo>
                <a:lnTo>
                  <a:pt x="1628370" y="1889126"/>
                </a:lnTo>
                <a:lnTo>
                  <a:pt x="1627973" y="1902222"/>
                </a:lnTo>
                <a:lnTo>
                  <a:pt x="1626385" y="1915716"/>
                </a:lnTo>
                <a:lnTo>
                  <a:pt x="1625194" y="1928416"/>
                </a:lnTo>
                <a:lnTo>
                  <a:pt x="1623208" y="1941910"/>
                </a:lnTo>
                <a:lnTo>
                  <a:pt x="1621223" y="1954610"/>
                </a:lnTo>
                <a:lnTo>
                  <a:pt x="1618840" y="1968104"/>
                </a:lnTo>
                <a:lnTo>
                  <a:pt x="1616061" y="1980804"/>
                </a:lnTo>
                <a:lnTo>
                  <a:pt x="1612884" y="1993504"/>
                </a:lnTo>
                <a:lnTo>
                  <a:pt x="1604546" y="2026444"/>
                </a:lnTo>
                <a:lnTo>
                  <a:pt x="1595414" y="2058988"/>
                </a:lnTo>
                <a:lnTo>
                  <a:pt x="1586281" y="2091532"/>
                </a:lnTo>
                <a:lnTo>
                  <a:pt x="1577148" y="2123679"/>
                </a:lnTo>
                <a:lnTo>
                  <a:pt x="1579134" y="2125663"/>
                </a:lnTo>
                <a:lnTo>
                  <a:pt x="1617252" y="2294732"/>
                </a:lnTo>
                <a:lnTo>
                  <a:pt x="1571590" y="2303463"/>
                </a:lnTo>
                <a:lnTo>
                  <a:pt x="1487411" y="2318147"/>
                </a:lnTo>
                <a:lnTo>
                  <a:pt x="1251951" y="2359026"/>
                </a:lnTo>
                <a:lnTo>
                  <a:pt x="1000608" y="2402285"/>
                </a:lnTo>
                <a:lnTo>
                  <a:pt x="897370" y="2420541"/>
                </a:lnTo>
                <a:lnTo>
                  <a:pt x="824310" y="2433638"/>
                </a:lnTo>
                <a:lnTo>
                  <a:pt x="785398" y="2236391"/>
                </a:lnTo>
                <a:lnTo>
                  <a:pt x="781030" y="2228851"/>
                </a:lnTo>
                <a:lnTo>
                  <a:pt x="776662" y="2221707"/>
                </a:lnTo>
                <a:lnTo>
                  <a:pt x="771897" y="2214563"/>
                </a:lnTo>
                <a:lnTo>
                  <a:pt x="767133" y="2207816"/>
                </a:lnTo>
                <a:lnTo>
                  <a:pt x="761574" y="2201069"/>
                </a:lnTo>
                <a:lnTo>
                  <a:pt x="756015" y="2194719"/>
                </a:lnTo>
                <a:lnTo>
                  <a:pt x="750456" y="2188369"/>
                </a:lnTo>
                <a:lnTo>
                  <a:pt x="744897" y="2182416"/>
                </a:lnTo>
                <a:lnTo>
                  <a:pt x="738544" y="2176463"/>
                </a:lnTo>
                <a:lnTo>
                  <a:pt x="732191" y="2170907"/>
                </a:lnTo>
                <a:lnTo>
                  <a:pt x="725441" y="2165351"/>
                </a:lnTo>
                <a:lnTo>
                  <a:pt x="719088" y="2159794"/>
                </a:lnTo>
                <a:lnTo>
                  <a:pt x="711940" y="2155032"/>
                </a:lnTo>
                <a:lnTo>
                  <a:pt x="704396" y="2149873"/>
                </a:lnTo>
                <a:lnTo>
                  <a:pt x="697249" y="2145507"/>
                </a:lnTo>
                <a:lnTo>
                  <a:pt x="689705" y="2141141"/>
                </a:lnTo>
                <a:lnTo>
                  <a:pt x="678984" y="2135585"/>
                </a:lnTo>
                <a:lnTo>
                  <a:pt x="668660" y="2130029"/>
                </a:lnTo>
                <a:lnTo>
                  <a:pt x="648807" y="2118519"/>
                </a:lnTo>
                <a:lnTo>
                  <a:pt x="630145" y="2106216"/>
                </a:lnTo>
                <a:lnTo>
                  <a:pt x="611482" y="2093119"/>
                </a:lnTo>
                <a:lnTo>
                  <a:pt x="593217" y="2080022"/>
                </a:lnTo>
                <a:lnTo>
                  <a:pt x="576144" y="2065735"/>
                </a:lnTo>
                <a:lnTo>
                  <a:pt x="559070" y="2051447"/>
                </a:lnTo>
                <a:lnTo>
                  <a:pt x="543187" y="2035969"/>
                </a:lnTo>
                <a:lnTo>
                  <a:pt x="526907" y="2020491"/>
                </a:lnTo>
                <a:lnTo>
                  <a:pt x="511422" y="2004616"/>
                </a:lnTo>
                <a:lnTo>
                  <a:pt x="496333" y="1988344"/>
                </a:lnTo>
                <a:lnTo>
                  <a:pt x="481245" y="1971676"/>
                </a:lnTo>
                <a:lnTo>
                  <a:pt x="466951" y="1954610"/>
                </a:lnTo>
                <a:lnTo>
                  <a:pt x="452259" y="1937147"/>
                </a:lnTo>
                <a:lnTo>
                  <a:pt x="424067" y="1902222"/>
                </a:lnTo>
                <a:lnTo>
                  <a:pt x="418111" y="1894285"/>
                </a:lnTo>
                <a:lnTo>
                  <a:pt x="412552" y="1886744"/>
                </a:lnTo>
                <a:lnTo>
                  <a:pt x="401435" y="1870472"/>
                </a:lnTo>
                <a:lnTo>
                  <a:pt x="391508" y="1853804"/>
                </a:lnTo>
                <a:lnTo>
                  <a:pt x="381978" y="1837532"/>
                </a:lnTo>
                <a:lnTo>
                  <a:pt x="372846" y="1820069"/>
                </a:lnTo>
                <a:lnTo>
                  <a:pt x="364110" y="1803401"/>
                </a:lnTo>
                <a:lnTo>
                  <a:pt x="356169" y="1785541"/>
                </a:lnTo>
                <a:lnTo>
                  <a:pt x="348228" y="1768079"/>
                </a:lnTo>
                <a:lnTo>
                  <a:pt x="332345" y="1733551"/>
                </a:lnTo>
                <a:lnTo>
                  <a:pt x="324404" y="1716485"/>
                </a:lnTo>
                <a:lnTo>
                  <a:pt x="316065" y="1699022"/>
                </a:lnTo>
                <a:lnTo>
                  <a:pt x="307727" y="1682354"/>
                </a:lnTo>
                <a:lnTo>
                  <a:pt x="298991" y="1666082"/>
                </a:lnTo>
                <a:lnTo>
                  <a:pt x="289462" y="1649413"/>
                </a:lnTo>
                <a:lnTo>
                  <a:pt x="279535" y="1633935"/>
                </a:lnTo>
                <a:lnTo>
                  <a:pt x="275962" y="1624410"/>
                </a:lnTo>
                <a:lnTo>
                  <a:pt x="271594" y="1614885"/>
                </a:lnTo>
                <a:lnTo>
                  <a:pt x="266829" y="1605360"/>
                </a:lnTo>
                <a:lnTo>
                  <a:pt x="261667" y="1595835"/>
                </a:lnTo>
                <a:lnTo>
                  <a:pt x="256505" y="1586310"/>
                </a:lnTo>
                <a:lnTo>
                  <a:pt x="250946" y="1577182"/>
                </a:lnTo>
                <a:lnTo>
                  <a:pt x="239431" y="1558132"/>
                </a:lnTo>
                <a:lnTo>
                  <a:pt x="227122" y="1539479"/>
                </a:lnTo>
                <a:lnTo>
                  <a:pt x="214813" y="1521619"/>
                </a:lnTo>
                <a:lnTo>
                  <a:pt x="190592" y="1486694"/>
                </a:lnTo>
                <a:lnTo>
                  <a:pt x="185827" y="1479154"/>
                </a:lnTo>
                <a:lnTo>
                  <a:pt x="181063" y="1470422"/>
                </a:lnTo>
                <a:lnTo>
                  <a:pt x="170342" y="1450579"/>
                </a:lnTo>
                <a:lnTo>
                  <a:pt x="164783" y="1441054"/>
                </a:lnTo>
                <a:lnTo>
                  <a:pt x="159224" y="1431132"/>
                </a:lnTo>
                <a:lnTo>
                  <a:pt x="156444" y="1427163"/>
                </a:lnTo>
                <a:lnTo>
                  <a:pt x="153268" y="1423194"/>
                </a:lnTo>
                <a:lnTo>
                  <a:pt x="149694" y="1419622"/>
                </a:lnTo>
                <a:lnTo>
                  <a:pt x="146518" y="1416447"/>
                </a:lnTo>
                <a:lnTo>
                  <a:pt x="143738" y="1413272"/>
                </a:lnTo>
                <a:lnTo>
                  <a:pt x="140959" y="1409304"/>
                </a:lnTo>
                <a:lnTo>
                  <a:pt x="138576" y="1404541"/>
                </a:lnTo>
                <a:lnTo>
                  <a:pt x="136591" y="1398985"/>
                </a:lnTo>
                <a:lnTo>
                  <a:pt x="134209" y="1393429"/>
                </a:lnTo>
                <a:lnTo>
                  <a:pt x="132620" y="1387475"/>
                </a:lnTo>
                <a:lnTo>
                  <a:pt x="129047" y="1373982"/>
                </a:lnTo>
                <a:lnTo>
                  <a:pt x="125870" y="1360488"/>
                </a:lnTo>
                <a:lnTo>
                  <a:pt x="122694" y="1346994"/>
                </a:lnTo>
                <a:lnTo>
                  <a:pt x="120311" y="1335485"/>
                </a:lnTo>
                <a:lnTo>
                  <a:pt x="117532" y="1325563"/>
                </a:lnTo>
                <a:lnTo>
                  <a:pt x="109194" y="1300560"/>
                </a:lnTo>
                <a:lnTo>
                  <a:pt x="100458" y="1276350"/>
                </a:lnTo>
                <a:lnTo>
                  <a:pt x="95296" y="1264047"/>
                </a:lnTo>
                <a:lnTo>
                  <a:pt x="90531" y="1252538"/>
                </a:lnTo>
                <a:lnTo>
                  <a:pt x="85767" y="1241425"/>
                </a:lnTo>
                <a:lnTo>
                  <a:pt x="80208" y="1229916"/>
                </a:lnTo>
                <a:lnTo>
                  <a:pt x="77031" y="1223566"/>
                </a:lnTo>
                <a:lnTo>
                  <a:pt x="73458" y="1217216"/>
                </a:lnTo>
                <a:lnTo>
                  <a:pt x="65119" y="1203722"/>
                </a:lnTo>
                <a:lnTo>
                  <a:pt x="55987" y="1190625"/>
                </a:lnTo>
                <a:lnTo>
                  <a:pt x="46457" y="1177132"/>
                </a:lnTo>
                <a:lnTo>
                  <a:pt x="26207" y="1150938"/>
                </a:lnTo>
                <a:lnTo>
                  <a:pt x="6353" y="1125538"/>
                </a:lnTo>
                <a:lnTo>
                  <a:pt x="3574" y="1121172"/>
                </a:lnTo>
                <a:lnTo>
                  <a:pt x="1589" y="1116410"/>
                </a:lnTo>
                <a:lnTo>
                  <a:pt x="397" y="1111250"/>
                </a:lnTo>
                <a:lnTo>
                  <a:pt x="0" y="1106091"/>
                </a:lnTo>
                <a:lnTo>
                  <a:pt x="0" y="1100535"/>
                </a:lnTo>
                <a:lnTo>
                  <a:pt x="794" y="1094582"/>
                </a:lnTo>
                <a:lnTo>
                  <a:pt x="1986" y="1088629"/>
                </a:lnTo>
                <a:lnTo>
                  <a:pt x="3574" y="1083072"/>
                </a:lnTo>
                <a:lnTo>
                  <a:pt x="5559" y="1077516"/>
                </a:lnTo>
                <a:lnTo>
                  <a:pt x="8339" y="1071960"/>
                </a:lnTo>
                <a:lnTo>
                  <a:pt x="11118" y="1066404"/>
                </a:lnTo>
                <a:lnTo>
                  <a:pt x="14295" y="1061641"/>
                </a:lnTo>
                <a:lnTo>
                  <a:pt x="17868" y="1056879"/>
                </a:lnTo>
                <a:lnTo>
                  <a:pt x="21045" y="1052910"/>
                </a:lnTo>
                <a:lnTo>
                  <a:pt x="24618" y="1048941"/>
                </a:lnTo>
                <a:lnTo>
                  <a:pt x="28192" y="1045766"/>
                </a:lnTo>
                <a:lnTo>
                  <a:pt x="33751" y="1041400"/>
                </a:lnTo>
                <a:lnTo>
                  <a:pt x="39310" y="1037432"/>
                </a:lnTo>
                <a:lnTo>
                  <a:pt x="45663" y="1034257"/>
                </a:lnTo>
                <a:lnTo>
                  <a:pt x="52016" y="1031479"/>
                </a:lnTo>
                <a:lnTo>
                  <a:pt x="58369" y="1029097"/>
                </a:lnTo>
                <a:lnTo>
                  <a:pt x="64722" y="1027113"/>
                </a:lnTo>
                <a:lnTo>
                  <a:pt x="71869" y="1025922"/>
                </a:lnTo>
                <a:lnTo>
                  <a:pt x="78619" y="1024732"/>
                </a:lnTo>
                <a:lnTo>
                  <a:pt x="85767" y="1023938"/>
                </a:lnTo>
                <a:lnTo>
                  <a:pt x="92517" y="1023541"/>
                </a:lnTo>
                <a:lnTo>
                  <a:pt x="100061" y="1023938"/>
                </a:lnTo>
                <a:lnTo>
                  <a:pt x="107208" y="1024335"/>
                </a:lnTo>
                <a:lnTo>
                  <a:pt x="114355" y="1024732"/>
                </a:lnTo>
                <a:lnTo>
                  <a:pt x="121503" y="1025922"/>
                </a:lnTo>
                <a:lnTo>
                  <a:pt x="129047" y="1027510"/>
                </a:lnTo>
                <a:lnTo>
                  <a:pt x="136194" y="1029097"/>
                </a:lnTo>
                <a:lnTo>
                  <a:pt x="143341" y="1031082"/>
                </a:lnTo>
                <a:lnTo>
                  <a:pt x="150488" y="1033066"/>
                </a:lnTo>
                <a:lnTo>
                  <a:pt x="157636" y="1035844"/>
                </a:lnTo>
                <a:lnTo>
                  <a:pt x="164783" y="1038622"/>
                </a:lnTo>
                <a:lnTo>
                  <a:pt x="171533" y="1041400"/>
                </a:lnTo>
                <a:lnTo>
                  <a:pt x="177886" y="1044972"/>
                </a:lnTo>
                <a:lnTo>
                  <a:pt x="185033" y="1048544"/>
                </a:lnTo>
                <a:lnTo>
                  <a:pt x="191386" y="1052116"/>
                </a:lnTo>
                <a:lnTo>
                  <a:pt x="197739" y="1055688"/>
                </a:lnTo>
                <a:lnTo>
                  <a:pt x="203695" y="1059657"/>
                </a:lnTo>
                <a:lnTo>
                  <a:pt x="209651" y="1064022"/>
                </a:lnTo>
                <a:lnTo>
                  <a:pt x="215210" y="1067991"/>
                </a:lnTo>
                <a:lnTo>
                  <a:pt x="220769" y="1072754"/>
                </a:lnTo>
                <a:lnTo>
                  <a:pt x="225534" y="1077516"/>
                </a:lnTo>
                <a:lnTo>
                  <a:pt x="230299" y="1081882"/>
                </a:lnTo>
                <a:lnTo>
                  <a:pt x="235064" y="1086644"/>
                </a:lnTo>
                <a:lnTo>
                  <a:pt x="239828" y="1092200"/>
                </a:lnTo>
                <a:lnTo>
                  <a:pt x="244593" y="1097757"/>
                </a:lnTo>
                <a:lnTo>
                  <a:pt x="252932" y="1109663"/>
                </a:lnTo>
                <a:lnTo>
                  <a:pt x="260873" y="1121966"/>
                </a:lnTo>
                <a:lnTo>
                  <a:pt x="268814" y="1135063"/>
                </a:lnTo>
                <a:lnTo>
                  <a:pt x="283903" y="1160463"/>
                </a:lnTo>
                <a:lnTo>
                  <a:pt x="291447" y="1173163"/>
                </a:lnTo>
                <a:lnTo>
                  <a:pt x="299388" y="1185069"/>
                </a:lnTo>
                <a:lnTo>
                  <a:pt x="306139" y="1195785"/>
                </a:lnTo>
                <a:lnTo>
                  <a:pt x="312889" y="1206897"/>
                </a:lnTo>
                <a:lnTo>
                  <a:pt x="327580" y="1230710"/>
                </a:lnTo>
                <a:lnTo>
                  <a:pt x="342272" y="1255713"/>
                </a:lnTo>
                <a:lnTo>
                  <a:pt x="357757" y="1281113"/>
                </a:lnTo>
                <a:lnTo>
                  <a:pt x="365699" y="1293416"/>
                </a:lnTo>
                <a:lnTo>
                  <a:pt x="373640" y="1305719"/>
                </a:lnTo>
                <a:lnTo>
                  <a:pt x="382375" y="1317229"/>
                </a:lnTo>
                <a:lnTo>
                  <a:pt x="390714" y="1328738"/>
                </a:lnTo>
                <a:lnTo>
                  <a:pt x="399846" y="1339454"/>
                </a:lnTo>
                <a:lnTo>
                  <a:pt x="409376" y="1348979"/>
                </a:lnTo>
                <a:lnTo>
                  <a:pt x="418905" y="1358504"/>
                </a:lnTo>
                <a:lnTo>
                  <a:pt x="423670" y="1362472"/>
                </a:lnTo>
                <a:lnTo>
                  <a:pt x="428832" y="1366441"/>
                </a:lnTo>
                <a:lnTo>
                  <a:pt x="437171" y="1372791"/>
                </a:lnTo>
                <a:lnTo>
                  <a:pt x="445112" y="1378744"/>
                </a:lnTo>
                <a:lnTo>
                  <a:pt x="453450" y="1383904"/>
                </a:lnTo>
                <a:lnTo>
                  <a:pt x="462186" y="1388666"/>
                </a:lnTo>
                <a:lnTo>
                  <a:pt x="470921" y="1392635"/>
                </a:lnTo>
                <a:lnTo>
                  <a:pt x="479260" y="1396207"/>
                </a:lnTo>
                <a:lnTo>
                  <a:pt x="488789" y="1399382"/>
                </a:lnTo>
                <a:lnTo>
                  <a:pt x="497525" y="1402160"/>
                </a:lnTo>
                <a:lnTo>
                  <a:pt x="506657" y="1404144"/>
                </a:lnTo>
                <a:lnTo>
                  <a:pt x="516187" y="1405732"/>
                </a:lnTo>
                <a:lnTo>
                  <a:pt x="525716" y="1407319"/>
                </a:lnTo>
                <a:lnTo>
                  <a:pt x="535246" y="1408113"/>
                </a:lnTo>
                <a:lnTo>
                  <a:pt x="545172" y="1408113"/>
                </a:lnTo>
                <a:lnTo>
                  <a:pt x="555099" y="1407716"/>
                </a:lnTo>
                <a:lnTo>
                  <a:pt x="565423" y="1406922"/>
                </a:lnTo>
                <a:lnTo>
                  <a:pt x="575746" y="1404938"/>
                </a:lnTo>
                <a:lnTo>
                  <a:pt x="578923" y="1404541"/>
                </a:lnTo>
                <a:lnTo>
                  <a:pt x="582497" y="1402954"/>
                </a:lnTo>
                <a:lnTo>
                  <a:pt x="586467" y="1401366"/>
                </a:lnTo>
                <a:lnTo>
                  <a:pt x="590041" y="1398985"/>
                </a:lnTo>
                <a:lnTo>
                  <a:pt x="594012" y="1395810"/>
                </a:lnTo>
                <a:lnTo>
                  <a:pt x="597585" y="1392635"/>
                </a:lnTo>
                <a:lnTo>
                  <a:pt x="601556" y="1389460"/>
                </a:lnTo>
                <a:lnTo>
                  <a:pt x="604335" y="1385491"/>
                </a:lnTo>
                <a:lnTo>
                  <a:pt x="609894" y="1379141"/>
                </a:lnTo>
                <a:lnTo>
                  <a:pt x="614659" y="1372394"/>
                </a:lnTo>
                <a:lnTo>
                  <a:pt x="619424" y="1365647"/>
                </a:lnTo>
                <a:lnTo>
                  <a:pt x="623394" y="1358900"/>
                </a:lnTo>
                <a:lnTo>
                  <a:pt x="627762" y="1352154"/>
                </a:lnTo>
                <a:lnTo>
                  <a:pt x="631336" y="1344613"/>
                </a:lnTo>
                <a:lnTo>
                  <a:pt x="634512" y="1337469"/>
                </a:lnTo>
                <a:lnTo>
                  <a:pt x="637292" y="1330325"/>
                </a:lnTo>
                <a:lnTo>
                  <a:pt x="640071" y="1323182"/>
                </a:lnTo>
                <a:lnTo>
                  <a:pt x="642057" y="1315244"/>
                </a:lnTo>
                <a:lnTo>
                  <a:pt x="644042" y="1307704"/>
                </a:lnTo>
                <a:lnTo>
                  <a:pt x="645233" y="1299766"/>
                </a:lnTo>
                <a:lnTo>
                  <a:pt x="646424" y="1291829"/>
                </a:lnTo>
                <a:lnTo>
                  <a:pt x="647218" y="1283891"/>
                </a:lnTo>
                <a:lnTo>
                  <a:pt x="647616" y="1275557"/>
                </a:lnTo>
                <a:lnTo>
                  <a:pt x="648013" y="1267619"/>
                </a:lnTo>
                <a:lnTo>
                  <a:pt x="647616" y="1259682"/>
                </a:lnTo>
                <a:lnTo>
                  <a:pt x="647218" y="1252538"/>
                </a:lnTo>
                <a:lnTo>
                  <a:pt x="646424" y="1245394"/>
                </a:lnTo>
                <a:lnTo>
                  <a:pt x="645233" y="1237457"/>
                </a:lnTo>
                <a:lnTo>
                  <a:pt x="466951" y="280988"/>
                </a:lnTo>
                <a:lnTo>
                  <a:pt x="465362" y="271463"/>
                </a:lnTo>
                <a:lnTo>
                  <a:pt x="464568" y="263128"/>
                </a:lnTo>
                <a:lnTo>
                  <a:pt x="464568" y="254397"/>
                </a:lnTo>
                <a:lnTo>
                  <a:pt x="464965" y="246857"/>
                </a:lnTo>
                <a:lnTo>
                  <a:pt x="465759" y="239316"/>
                </a:lnTo>
                <a:lnTo>
                  <a:pt x="467348" y="232569"/>
                </a:lnTo>
                <a:lnTo>
                  <a:pt x="468936" y="225822"/>
                </a:lnTo>
                <a:lnTo>
                  <a:pt x="471318" y="219869"/>
                </a:lnTo>
                <a:lnTo>
                  <a:pt x="473701" y="214313"/>
                </a:lnTo>
                <a:lnTo>
                  <a:pt x="476480" y="209153"/>
                </a:lnTo>
                <a:lnTo>
                  <a:pt x="479657" y="204391"/>
                </a:lnTo>
                <a:lnTo>
                  <a:pt x="482833" y="199628"/>
                </a:lnTo>
                <a:lnTo>
                  <a:pt x="486407" y="195263"/>
                </a:lnTo>
                <a:lnTo>
                  <a:pt x="490775" y="191691"/>
                </a:lnTo>
                <a:lnTo>
                  <a:pt x="494348" y="188119"/>
                </a:lnTo>
                <a:lnTo>
                  <a:pt x="498319" y="184944"/>
                </a:lnTo>
                <a:lnTo>
                  <a:pt x="502289" y="182166"/>
                </a:lnTo>
                <a:lnTo>
                  <a:pt x="506657" y="179785"/>
                </a:lnTo>
                <a:lnTo>
                  <a:pt x="514201" y="175419"/>
                </a:lnTo>
                <a:lnTo>
                  <a:pt x="522143" y="171450"/>
                </a:lnTo>
                <a:lnTo>
                  <a:pt x="528893" y="169069"/>
                </a:lnTo>
                <a:lnTo>
                  <a:pt x="534849" y="167482"/>
                </a:lnTo>
                <a:lnTo>
                  <a:pt x="539614" y="166291"/>
                </a:lnTo>
                <a:lnTo>
                  <a:pt x="543981" y="165497"/>
                </a:lnTo>
                <a:lnTo>
                  <a:pt x="552320" y="163910"/>
                </a:lnTo>
                <a:lnTo>
                  <a:pt x="561055" y="162719"/>
                </a:lnTo>
                <a:lnTo>
                  <a:pt x="569393" y="162322"/>
                </a:lnTo>
                <a:lnTo>
                  <a:pt x="577732" y="161925"/>
                </a:lnTo>
                <a:close/>
                <a:moveTo>
                  <a:pt x="576263" y="0"/>
                </a:moveTo>
                <a:lnTo>
                  <a:pt x="594539" y="397"/>
                </a:lnTo>
                <a:lnTo>
                  <a:pt x="612419" y="1589"/>
                </a:lnTo>
                <a:lnTo>
                  <a:pt x="630298" y="3973"/>
                </a:lnTo>
                <a:lnTo>
                  <a:pt x="647780" y="7151"/>
                </a:lnTo>
                <a:lnTo>
                  <a:pt x="664864" y="10727"/>
                </a:lnTo>
                <a:lnTo>
                  <a:pt x="681551" y="15098"/>
                </a:lnTo>
                <a:lnTo>
                  <a:pt x="697841" y="20263"/>
                </a:lnTo>
                <a:lnTo>
                  <a:pt x="714131" y="26620"/>
                </a:lnTo>
                <a:lnTo>
                  <a:pt x="729626" y="33374"/>
                </a:lnTo>
                <a:lnTo>
                  <a:pt x="745122" y="41321"/>
                </a:lnTo>
                <a:lnTo>
                  <a:pt x="759822" y="50062"/>
                </a:lnTo>
                <a:lnTo>
                  <a:pt x="774920" y="59200"/>
                </a:lnTo>
                <a:lnTo>
                  <a:pt x="788826" y="69530"/>
                </a:lnTo>
                <a:lnTo>
                  <a:pt x="803130" y="80655"/>
                </a:lnTo>
                <a:lnTo>
                  <a:pt x="816638" y="92575"/>
                </a:lnTo>
                <a:lnTo>
                  <a:pt x="830147" y="105289"/>
                </a:lnTo>
                <a:lnTo>
                  <a:pt x="842464" y="118798"/>
                </a:lnTo>
                <a:lnTo>
                  <a:pt x="854780" y="132307"/>
                </a:lnTo>
                <a:lnTo>
                  <a:pt x="865508" y="146610"/>
                </a:lnTo>
                <a:lnTo>
                  <a:pt x="876235" y="160516"/>
                </a:lnTo>
                <a:lnTo>
                  <a:pt x="885374" y="175615"/>
                </a:lnTo>
                <a:lnTo>
                  <a:pt x="894115" y="190315"/>
                </a:lnTo>
                <a:lnTo>
                  <a:pt x="901664" y="205811"/>
                </a:lnTo>
                <a:lnTo>
                  <a:pt x="908815" y="221306"/>
                </a:lnTo>
                <a:lnTo>
                  <a:pt x="915172" y="237596"/>
                </a:lnTo>
                <a:lnTo>
                  <a:pt x="920337" y="253886"/>
                </a:lnTo>
                <a:lnTo>
                  <a:pt x="924708" y="270574"/>
                </a:lnTo>
                <a:lnTo>
                  <a:pt x="928284" y="287658"/>
                </a:lnTo>
                <a:lnTo>
                  <a:pt x="931462" y="304743"/>
                </a:lnTo>
                <a:lnTo>
                  <a:pt x="933449" y="322622"/>
                </a:lnTo>
                <a:lnTo>
                  <a:pt x="934641" y="340502"/>
                </a:lnTo>
                <a:lnTo>
                  <a:pt x="935038" y="359175"/>
                </a:lnTo>
                <a:lnTo>
                  <a:pt x="934641" y="377452"/>
                </a:lnTo>
                <a:lnTo>
                  <a:pt x="933449" y="395331"/>
                </a:lnTo>
                <a:lnTo>
                  <a:pt x="931462" y="413211"/>
                </a:lnTo>
                <a:lnTo>
                  <a:pt x="928284" y="430693"/>
                </a:lnTo>
                <a:lnTo>
                  <a:pt x="924708" y="447777"/>
                </a:lnTo>
                <a:lnTo>
                  <a:pt x="920337" y="464465"/>
                </a:lnTo>
                <a:lnTo>
                  <a:pt x="915172" y="480755"/>
                </a:lnTo>
                <a:lnTo>
                  <a:pt x="908815" y="496647"/>
                </a:lnTo>
                <a:lnTo>
                  <a:pt x="901664" y="512540"/>
                </a:lnTo>
                <a:lnTo>
                  <a:pt x="894115" y="527638"/>
                </a:lnTo>
                <a:lnTo>
                  <a:pt x="885374" y="543134"/>
                </a:lnTo>
                <a:lnTo>
                  <a:pt x="876235" y="557437"/>
                </a:lnTo>
                <a:lnTo>
                  <a:pt x="865508" y="572138"/>
                </a:lnTo>
                <a:lnTo>
                  <a:pt x="854780" y="585647"/>
                </a:lnTo>
                <a:lnTo>
                  <a:pt x="842464" y="599553"/>
                </a:lnTo>
                <a:lnTo>
                  <a:pt x="830147" y="612664"/>
                </a:lnTo>
                <a:lnTo>
                  <a:pt x="830147" y="613061"/>
                </a:lnTo>
                <a:lnTo>
                  <a:pt x="822201" y="620611"/>
                </a:lnTo>
                <a:lnTo>
                  <a:pt x="813857" y="628160"/>
                </a:lnTo>
                <a:lnTo>
                  <a:pt x="805911" y="634914"/>
                </a:lnTo>
                <a:lnTo>
                  <a:pt x="797964" y="641668"/>
                </a:lnTo>
                <a:lnTo>
                  <a:pt x="791607" y="619419"/>
                </a:lnTo>
                <a:lnTo>
                  <a:pt x="785250" y="597963"/>
                </a:lnTo>
                <a:lnTo>
                  <a:pt x="778496" y="576111"/>
                </a:lnTo>
                <a:lnTo>
                  <a:pt x="771344" y="553861"/>
                </a:lnTo>
                <a:lnTo>
                  <a:pt x="780880" y="543928"/>
                </a:lnTo>
                <a:lnTo>
                  <a:pt x="790018" y="533201"/>
                </a:lnTo>
                <a:lnTo>
                  <a:pt x="798759" y="522473"/>
                </a:lnTo>
                <a:lnTo>
                  <a:pt x="806705" y="511745"/>
                </a:lnTo>
                <a:lnTo>
                  <a:pt x="813857" y="500223"/>
                </a:lnTo>
                <a:lnTo>
                  <a:pt x="820611" y="488701"/>
                </a:lnTo>
                <a:lnTo>
                  <a:pt x="826571" y="476782"/>
                </a:lnTo>
                <a:lnTo>
                  <a:pt x="831736" y="464862"/>
                </a:lnTo>
                <a:lnTo>
                  <a:pt x="836504" y="452545"/>
                </a:lnTo>
                <a:lnTo>
                  <a:pt x="840477" y="439831"/>
                </a:lnTo>
                <a:lnTo>
                  <a:pt x="844053" y="427117"/>
                </a:lnTo>
                <a:lnTo>
                  <a:pt x="846834" y="414005"/>
                </a:lnTo>
                <a:lnTo>
                  <a:pt x="849218" y="400894"/>
                </a:lnTo>
                <a:lnTo>
                  <a:pt x="850807" y="386988"/>
                </a:lnTo>
                <a:lnTo>
                  <a:pt x="851602" y="373479"/>
                </a:lnTo>
                <a:lnTo>
                  <a:pt x="851999" y="359175"/>
                </a:lnTo>
                <a:lnTo>
                  <a:pt x="851602" y="344872"/>
                </a:lnTo>
                <a:lnTo>
                  <a:pt x="850807" y="330966"/>
                </a:lnTo>
                <a:lnTo>
                  <a:pt x="849218" y="317457"/>
                </a:lnTo>
                <a:lnTo>
                  <a:pt x="846834" y="303948"/>
                </a:lnTo>
                <a:lnTo>
                  <a:pt x="844053" y="291234"/>
                </a:lnTo>
                <a:lnTo>
                  <a:pt x="840477" y="278123"/>
                </a:lnTo>
                <a:lnTo>
                  <a:pt x="836504" y="265806"/>
                </a:lnTo>
                <a:lnTo>
                  <a:pt x="831736" y="253092"/>
                </a:lnTo>
                <a:lnTo>
                  <a:pt x="826571" y="241172"/>
                </a:lnTo>
                <a:lnTo>
                  <a:pt x="820611" y="229253"/>
                </a:lnTo>
                <a:lnTo>
                  <a:pt x="813460" y="217730"/>
                </a:lnTo>
                <a:lnTo>
                  <a:pt x="806308" y="206605"/>
                </a:lnTo>
                <a:lnTo>
                  <a:pt x="798759" y="195481"/>
                </a:lnTo>
                <a:lnTo>
                  <a:pt x="789621" y="185150"/>
                </a:lnTo>
                <a:lnTo>
                  <a:pt x="780880" y="174820"/>
                </a:lnTo>
                <a:lnTo>
                  <a:pt x="770947" y="164092"/>
                </a:lnTo>
                <a:lnTo>
                  <a:pt x="760617" y="154556"/>
                </a:lnTo>
                <a:lnTo>
                  <a:pt x="750287" y="145021"/>
                </a:lnTo>
                <a:lnTo>
                  <a:pt x="739559" y="136677"/>
                </a:lnTo>
                <a:lnTo>
                  <a:pt x="728434" y="129128"/>
                </a:lnTo>
                <a:lnTo>
                  <a:pt x="717310" y="121976"/>
                </a:lnTo>
                <a:lnTo>
                  <a:pt x="705788" y="114825"/>
                </a:lnTo>
                <a:lnTo>
                  <a:pt x="693868" y="108865"/>
                </a:lnTo>
                <a:lnTo>
                  <a:pt x="682346" y="103700"/>
                </a:lnTo>
                <a:lnTo>
                  <a:pt x="669632" y="98932"/>
                </a:lnTo>
                <a:lnTo>
                  <a:pt x="657315" y="94959"/>
                </a:lnTo>
                <a:lnTo>
                  <a:pt x="644204" y="91383"/>
                </a:lnTo>
                <a:lnTo>
                  <a:pt x="631490" y="88204"/>
                </a:lnTo>
                <a:lnTo>
                  <a:pt x="617584" y="86218"/>
                </a:lnTo>
                <a:lnTo>
                  <a:pt x="604472" y="84628"/>
                </a:lnTo>
                <a:lnTo>
                  <a:pt x="590169" y="83436"/>
                </a:lnTo>
                <a:lnTo>
                  <a:pt x="576263" y="83436"/>
                </a:lnTo>
                <a:lnTo>
                  <a:pt x="561960" y="83436"/>
                </a:lnTo>
                <a:lnTo>
                  <a:pt x="548451" y="84628"/>
                </a:lnTo>
                <a:lnTo>
                  <a:pt x="534545" y="86218"/>
                </a:lnTo>
                <a:lnTo>
                  <a:pt x="521434" y="88204"/>
                </a:lnTo>
                <a:lnTo>
                  <a:pt x="507925" y="91383"/>
                </a:lnTo>
                <a:lnTo>
                  <a:pt x="495211" y="94959"/>
                </a:lnTo>
                <a:lnTo>
                  <a:pt x="482497" y="98932"/>
                </a:lnTo>
                <a:lnTo>
                  <a:pt x="470578" y="103700"/>
                </a:lnTo>
                <a:lnTo>
                  <a:pt x="458658" y="108865"/>
                </a:lnTo>
                <a:lnTo>
                  <a:pt x="446341" y="114825"/>
                </a:lnTo>
                <a:lnTo>
                  <a:pt x="435217" y="121976"/>
                </a:lnTo>
                <a:lnTo>
                  <a:pt x="423694" y="129128"/>
                </a:lnTo>
                <a:lnTo>
                  <a:pt x="412967" y="136677"/>
                </a:lnTo>
                <a:lnTo>
                  <a:pt x="401842" y="145021"/>
                </a:lnTo>
                <a:lnTo>
                  <a:pt x="391512" y="154556"/>
                </a:lnTo>
                <a:lnTo>
                  <a:pt x="381579" y="164092"/>
                </a:lnTo>
                <a:lnTo>
                  <a:pt x="381182" y="164092"/>
                </a:lnTo>
                <a:lnTo>
                  <a:pt x="371249" y="174820"/>
                </a:lnTo>
                <a:lnTo>
                  <a:pt x="362111" y="185150"/>
                </a:lnTo>
                <a:lnTo>
                  <a:pt x="353767" y="195481"/>
                </a:lnTo>
                <a:lnTo>
                  <a:pt x="345821" y="207003"/>
                </a:lnTo>
                <a:lnTo>
                  <a:pt x="338669" y="218128"/>
                </a:lnTo>
                <a:lnTo>
                  <a:pt x="331915" y="229253"/>
                </a:lnTo>
                <a:lnTo>
                  <a:pt x="325955" y="241172"/>
                </a:lnTo>
                <a:lnTo>
                  <a:pt x="320790" y="253092"/>
                </a:lnTo>
                <a:lnTo>
                  <a:pt x="315625" y="265806"/>
                </a:lnTo>
                <a:lnTo>
                  <a:pt x="311652" y="278123"/>
                </a:lnTo>
                <a:lnTo>
                  <a:pt x="308473" y="291234"/>
                </a:lnTo>
                <a:lnTo>
                  <a:pt x="305692" y="303948"/>
                </a:lnTo>
                <a:lnTo>
                  <a:pt x="303308" y="317457"/>
                </a:lnTo>
                <a:lnTo>
                  <a:pt x="301719" y="330966"/>
                </a:lnTo>
                <a:lnTo>
                  <a:pt x="300924" y="345269"/>
                </a:lnTo>
                <a:lnTo>
                  <a:pt x="300527" y="359175"/>
                </a:lnTo>
                <a:lnTo>
                  <a:pt x="300924" y="373479"/>
                </a:lnTo>
                <a:lnTo>
                  <a:pt x="301719" y="386988"/>
                </a:lnTo>
                <a:lnTo>
                  <a:pt x="303308" y="400894"/>
                </a:lnTo>
                <a:lnTo>
                  <a:pt x="305692" y="414005"/>
                </a:lnTo>
                <a:lnTo>
                  <a:pt x="308473" y="427514"/>
                </a:lnTo>
                <a:lnTo>
                  <a:pt x="311652" y="440228"/>
                </a:lnTo>
                <a:lnTo>
                  <a:pt x="315625" y="452545"/>
                </a:lnTo>
                <a:lnTo>
                  <a:pt x="320790" y="464862"/>
                </a:lnTo>
                <a:lnTo>
                  <a:pt x="325955" y="476782"/>
                </a:lnTo>
                <a:lnTo>
                  <a:pt x="331915" y="489098"/>
                </a:lnTo>
                <a:lnTo>
                  <a:pt x="338669" y="500223"/>
                </a:lnTo>
                <a:lnTo>
                  <a:pt x="345821" y="511745"/>
                </a:lnTo>
                <a:lnTo>
                  <a:pt x="353767" y="522870"/>
                </a:lnTo>
                <a:lnTo>
                  <a:pt x="362111" y="533201"/>
                </a:lnTo>
                <a:lnTo>
                  <a:pt x="371249" y="543928"/>
                </a:lnTo>
                <a:lnTo>
                  <a:pt x="381182" y="554258"/>
                </a:lnTo>
                <a:lnTo>
                  <a:pt x="387539" y="560218"/>
                </a:lnTo>
                <a:lnTo>
                  <a:pt x="393896" y="566575"/>
                </a:lnTo>
                <a:lnTo>
                  <a:pt x="400650" y="572138"/>
                </a:lnTo>
                <a:lnTo>
                  <a:pt x="407405" y="577700"/>
                </a:lnTo>
                <a:lnTo>
                  <a:pt x="414159" y="582468"/>
                </a:lnTo>
                <a:lnTo>
                  <a:pt x="420913" y="587633"/>
                </a:lnTo>
                <a:lnTo>
                  <a:pt x="428065" y="592401"/>
                </a:lnTo>
                <a:lnTo>
                  <a:pt x="435614" y="597169"/>
                </a:lnTo>
                <a:lnTo>
                  <a:pt x="442368" y="601142"/>
                </a:lnTo>
                <a:lnTo>
                  <a:pt x="449917" y="605115"/>
                </a:lnTo>
                <a:lnTo>
                  <a:pt x="457069" y="608691"/>
                </a:lnTo>
                <a:lnTo>
                  <a:pt x="465015" y="612267"/>
                </a:lnTo>
                <a:lnTo>
                  <a:pt x="472564" y="615445"/>
                </a:lnTo>
                <a:lnTo>
                  <a:pt x="480113" y="618227"/>
                </a:lnTo>
                <a:lnTo>
                  <a:pt x="488457" y="621008"/>
                </a:lnTo>
                <a:lnTo>
                  <a:pt x="496403" y="623789"/>
                </a:lnTo>
                <a:lnTo>
                  <a:pt x="498787" y="634914"/>
                </a:lnTo>
                <a:lnTo>
                  <a:pt x="501171" y="645642"/>
                </a:lnTo>
                <a:lnTo>
                  <a:pt x="505541" y="667891"/>
                </a:lnTo>
                <a:lnTo>
                  <a:pt x="508720" y="690141"/>
                </a:lnTo>
                <a:lnTo>
                  <a:pt x="511501" y="712788"/>
                </a:lnTo>
                <a:lnTo>
                  <a:pt x="498390" y="710404"/>
                </a:lnTo>
                <a:lnTo>
                  <a:pt x="484881" y="707226"/>
                </a:lnTo>
                <a:lnTo>
                  <a:pt x="472167" y="703253"/>
                </a:lnTo>
                <a:lnTo>
                  <a:pt x="459453" y="699279"/>
                </a:lnTo>
                <a:lnTo>
                  <a:pt x="446739" y="694909"/>
                </a:lnTo>
                <a:lnTo>
                  <a:pt x="434819" y="690141"/>
                </a:lnTo>
                <a:lnTo>
                  <a:pt x="422503" y="684579"/>
                </a:lnTo>
                <a:lnTo>
                  <a:pt x="410583" y="678619"/>
                </a:lnTo>
                <a:lnTo>
                  <a:pt x="398664" y="671864"/>
                </a:lnTo>
                <a:lnTo>
                  <a:pt x="387142" y="665110"/>
                </a:lnTo>
                <a:lnTo>
                  <a:pt x="376017" y="657561"/>
                </a:lnTo>
                <a:lnTo>
                  <a:pt x="364892" y="649615"/>
                </a:lnTo>
                <a:lnTo>
                  <a:pt x="354164" y="641271"/>
                </a:lnTo>
                <a:lnTo>
                  <a:pt x="343040" y="632133"/>
                </a:lnTo>
                <a:lnTo>
                  <a:pt x="332709" y="622994"/>
                </a:lnTo>
                <a:lnTo>
                  <a:pt x="322379" y="612664"/>
                </a:lnTo>
                <a:lnTo>
                  <a:pt x="309665" y="599553"/>
                </a:lnTo>
                <a:lnTo>
                  <a:pt x="297746" y="585647"/>
                </a:lnTo>
                <a:lnTo>
                  <a:pt x="286621" y="572138"/>
                </a:lnTo>
                <a:lnTo>
                  <a:pt x="276291" y="557437"/>
                </a:lnTo>
                <a:lnTo>
                  <a:pt x="267153" y="543134"/>
                </a:lnTo>
                <a:lnTo>
                  <a:pt x="258412" y="527638"/>
                </a:lnTo>
                <a:lnTo>
                  <a:pt x="250465" y="512540"/>
                </a:lnTo>
                <a:lnTo>
                  <a:pt x="243711" y="496647"/>
                </a:lnTo>
                <a:lnTo>
                  <a:pt x="237751" y="480755"/>
                </a:lnTo>
                <a:lnTo>
                  <a:pt x="231792" y="464465"/>
                </a:lnTo>
                <a:lnTo>
                  <a:pt x="227421" y="447777"/>
                </a:lnTo>
                <a:lnTo>
                  <a:pt x="223845" y="430693"/>
                </a:lnTo>
                <a:lnTo>
                  <a:pt x="221064" y="413211"/>
                </a:lnTo>
                <a:lnTo>
                  <a:pt x="219078" y="395331"/>
                </a:lnTo>
                <a:lnTo>
                  <a:pt x="217886" y="377452"/>
                </a:lnTo>
                <a:lnTo>
                  <a:pt x="217488" y="359175"/>
                </a:lnTo>
                <a:lnTo>
                  <a:pt x="217886" y="340502"/>
                </a:lnTo>
                <a:lnTo>
                  <a:pt x="219078" y="322622"/>
                </a:lnTo>
                <a:lnTo>
                  <a:pt x="221064" y="304743"/>
                </a:lnTo>
                <a:lnTo>
                  <a:pt x="223845" y="287658"/>
                </a:lnTo>
                <a:lnTo>
                  <a:pt x="227421" y="270574"/>
                </a:lnTo>
                <a:lnTo>
                  <a:pt x="231792" y="253886"/>
                </a:lnTo>
                <a:lnTo>
                  <a:pt x="237751" y="237596"/>
                </a:lnTo>
                <a:lnTo>
                  <a:pt x="243711" y="221306"/>
                </a:lnTo>
                <a:lnTo>
                  <a:pt x="250465" y="205811"/>
                </a:lnTo>
                <a:lnTo>
                  <a:pt x="258412" y="190315"/>
                </a:lnTo>
                <a:lnTo>
                  <a:pt x="267153" y="175615"/>
                </a:lnTo>
                <a:lnTo>
                  <a:pt x="276291" y="160516"/>
                </a:lnTo>
                <a:lnTo>
                  <a:pt x="286621" y="146610"/>
                </a:lnTo>
                <a:lnTo>
                  <a:pt x="297746" y="132307"/>
                </a:lnTo>
                <a:lnTo>
                  <a:pt x="309665" y="118798"/>
                </a:lnTo>
                <a:lnTo>
                  <a:pt x="322379" y="105289"/>
                </a:lnTo>
                <a:lnTo>
                  <a:pt x="335491" y="92575"/>
                </a:lnTo>
                <a:lnTo>
                  <a:pt x="349397" y="80655"/>
                </a:lnTo>
                <a:lnTo>
                  <a:pt x="363303" y="69530"/>
                </a:lnTo>
                <a:lnTo>
                  <a:pt x="378003" y="59200"/>
                </a:lnTo>
                <a:lnTo>
                  <a:pt x="392307" y="50062"/>
                </a:lnTo>
                <a:lnTo>
                  <a:pt x="407405" y="41321"/>
                </a:lnTo>
                <a:lnTo>
                  <a:pt x="422900" y="33374"/>
                </a:lnTo>
                <a:lnTo>
                  <a:pt x="438395" y="26620"/>
                </a:lnTo>
                <a:lnTo>
                  <a:pt x="454288" y="20263"/>
                </a:lnTo>
                <a:lnTo>
                  <a:pt x="470975" y="15098"/>
                </a:lnTo>
                <a:lnTo>
                  <a:pt x="487662" y="10727"/>
                </a:lnTo>
                <a:lnTo>
                  <a:pt x="504747" y="7151"/>
                </a:lnTo>
                <a:lnTo>
                  <a:pt x="522228" y="3973"/>
                </a:lnTo>
                <a:lnTo>
                  <a:pt x="539710" y="1589"/>
                </a:lnTo>
                <a:lnTo>
                  <a:pt x="557589" y="397"/>
                </a:lnTo>
                <a:lnTo>
                  <a:pt x="576263" y="0"/>
                </a:lnTo>
                <a:close/>
              </a:path>
            </a:pathLst>
          </a:custGeom>
          <a:solidFill>
            <a:srgbClr val="00B0F0"/>
          </a:solidFill>
          <a:ln>
            <a:solidFill>
              <a:srgbClr val="00B0F0"/>
            </a:solidFill>
          </a:ln>
        </p:spPr>
        <p:txBody>
          <a:bodyPr anchor="ctr">
            <a:scene3d>
              <a:camera prst="orthographicFront"/>
              <a:lightRig rig="threePt" dir="t"/>
            </a:scene3d>
            <a:sp3d>
              <a:contourClr>
                <a:srgbClr val="FFFFFF"/>
              </a:contourClr>
            </a:sp3d>
          </a:bodyPr>
          <a:lstStyle/>
          <a:p>
            <a:pPr algn="ctr" fontAlgn="base">
              <a:defRPr/>
            </a:pPr>
            <a:endParaRPr lang="zh-CN" altLang="en-US" strike="noStrike" noProof="1">
              <a:solidFill>
                <a:srgbClr val="FFFFFF"/>
              </a:solidFill>
            </a:endParaRPr>
          </a:p>
        </p:txBody>
      </p:sp>
      <p:sp>
        <p:nvSpPr>
          <p:cNvPr id="9" name=" 9"/>
          <p:cNvSpPr/>
          <p:nvPr/>
        </p:nvSpPr>
        <p:spPr bwMode="auto">
          <a:xfrm>
            <a:off x="3373438" y="4978400"/>
            <a:ext cx="595313" cy="649288"/>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rgbClr val="92D05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base">
              <a:defRPr/>
            </a:pPr>
            <a:endParaRPr lang="zh-CN" altLang="en-US" strike="noStrike" noProof="1">
              <a:solidFill>
                <a:srgbClr val="FFFFFF"/>
              </a:solidFill>
            </a:endParaRPr>
          </a:p>
        </p:txBody>
      </p:sp>
      <p:sp>
        <p:nvSpPr>
          <p:cNvPr id="11" name=" 11"/>
          <p:cNvSpPr/>
          <p:nvPr/>
        </p:nvSpPr>
        <p:spPr>
          <a:xfrm>
            <a:off x="179701" y="1587500"/>
            <a:ext cx="3024510" cy="8642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l" eaLnBrk="1" fontAlgn="auto" hangingPunct="1">
              <a:spcBef>
                <a:spcPts val="0"/>
              </a:spcBef>
              <a:spcAft>
                <a:spcPts val="0"/>
              </a:spcAft>
              <a:defRPr/>
            </a:pPr>
            <a:r>
              <a:rPr lang="en-US" altLang="zh-CN" strike="noStrike" noProof="1">
                <a:latin typeface="华文行楷" panose="02010800040101010101" charset="-122"/>
                <a:ea typeface="华文行楷" panose="02010800040101010101" charset="-122"/>
                <a:sym typeface="+mn-ea"/>
              </a:rPr>
              <a:t>    </a:t>
            </a:r>
            <a:r>
              <a:rPr lang="zh-CN" altLang="en-US" strike="noStrike" noProof="1">
                <a:latin typeface="华文行楷" panose="02010800040101010101" charset="-122"/>
                <a:ea typeface="华文行楷" panose="02010800040101010101" charset="-122"/>
                <a:sym typeface="+mn-ea"/>
              </a:rPr>
              <a:t>分贝实质上表示的是响度的大小，因此这个数值越大代表声音响度越大。</a:t>
            </a:r>
            <a:endParaRPr lang="zh-CN" altLang="en-US" strike="noStrike" noProof="1">
              <a:solidFill>
                <a:srgbClr val="FFFFFF"/>
              </a:solidFill>
            </a:endParaRPr>
          </a:p>
        </p:txBody>
      </p:sp>
      <p:sp>
        <p:nvSpPr>
          <p:cNvPr id="12" name=" 12"/>
          <p:cNvSpPr/>
          <p:nvPr/>
        </p:nvSpPr>
        <p:spPr>
          <a:xfrm>
            <a:off x="179701" y="2666361"/>
            <a:ext cx="3024510" cy="6718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l" eaLnBrk="1" fontAlgn="auto" hangingPunct="1">
              <a:spcBef>
                <a:spcPts val="0"/>
              </a:spcBef>
              <a:spcAft>
                <a:spcPts val="0"/>
              </a:spcAft>
              <a:defRPr/>
            </a:pPr>
            <a:r>
              <a:rPr lang="en-US" altLang="zh-CN" strike="noStrike" noProof="1">
                <a:latin typeface="华文行楷" panose="02010800040101010101" charset="-122"/>
                <a:ea typeface="华文行楷" panose="02010800040101010101" charset="-122"/>
                <a:sym typeface="+mn-ea"/>
              </a:rPr>
              <a:t>    </a:t>
            </a:r>
            <a:r>
              <a:rPr lang="zh-CN" altLang="en-US" strike="noStrike" noProof="1">
                <a:latin typeface="华文行楷" panose="02010800040101010101" charset="-122"/>
                <a:ea typeface="华文行楷" panose="02010800040101010101" charset="-122"/>
                <a:sym typeface="+mn-ea"/>
              </a:rPr>
              <a:t>当分贝值很大时会对我们造成什么危害？</a:t>
            </a:r>
            <a:endParaRPr lang="zh-CN" altLang="en-US" strike="noStrike" noProof="1">
              <a:solidFill>
                <a:srgbClr val="FFFFFF"/>
              </a:solidFill>
            </a:endParaRPr>
          </a:p>
        </p:txBody>
      </p:sp>
      <p:sp>
        <p:nvSpPr>
          <p:cNvPr id="13" name=" 13"/>
          <p:cNvSpPr/>
          <p:nvPr/>
        </p:nvSpPr>
        <p:spPr>
          <a:xfrm>
            <a:off x="180336" y="3373752"/>
            <a:ext cx="3024507" cy="6718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fontAlgn="base">
              <a:spcBef>
                <a:spcPct val="50000"/>
              </a:spcBef>
            </a:pPr>
            <a:r>
              <a:rPr lang="zh-CN" altLang="en-US" sz="1400" b="1" strike="noStrike" noProof="1">
                <a:latin typeface="华文行楷" panose="02010800040101010101" charset="-122"/>
                <a:ea typeface="华文行楷" panose="02010800040101010101" charset="-122"/>
                <a:sym typeface="+mn-ea"/>
              </a:rPr>
              <a:t>严重影响人们的工作、生活和身心健康长期在噪声环境下</a:t>
            </a:r>
            <a:r>
              <a:rPr lang="en-US" altLang="zh-CN" sz="1400" b="1" strike="noStrike" noProof="1">
                <a:latin typeface="华文行楷" panose="02010800040101010101" charset="-122"/>
                <a:ea typeface="华文行楷" panose="02010800040101010101" charset="-122"/>
                <a:sym typeface="+mn-ea"/>
              </a:rPr>
              <a:t>,</a:t>
            </a:r>
            <a:r>
              <a:rPr lang="zh-CN" altLang="en-US" sz="1400" b="1" strike="noStrike" noProof="1">
                <a:latin typeface="华文行楷" panose="02010800040101010101" charset="-122"/>
                <a:ea typeface="华文行楷" panose="02010800040101010101" charset="-122"/>
                <a:sym typeface="+mn-ea"/>
              </a:rPr>
              <a:t>会使听力下降甚至致人耳聋</a:t>
            </a:r>
            <a:r>
              <a:rPr lang="en-US" altLang="zh-CN" sz="1400" b="1" strike="noStrike" noProof="1">
                <a:latin typeface="华文行楷" panose="02010800040101010101" charset="-122"/>
                <a:ea typeface="华文行楷" panose="02010800040101010101" charset="-122"/>
                <a:sym typeface="+mn-ea"/>
              </a:rPr>
              <a:t>,</a:t>
            </a:r>
            <a:r>
              <a:rPr lang="zh-CN" altLang="en-US" sz="1400" b="1" strike="noStrike" noProof="1">
                <a:latin typeface="华文行楷" panose="02010800040101010101" charset="-122"/>
                <a:ea typeface="华文行楷" panose="02010800040101010101" charset="-122"/>
                <a:sym typeface="+mn-ea"/>
              </a:rPr>
              <a:t>还能造城其他疾病</a:t>
            </a:r>
            <a:endParaRPr lang="zh-CN" altLang="en-US" sz="1400" strike="noStrike" noProof="1">
              <a:solidFill>
                <a:srgbClr val="FFFFFF"/>
              </a:solidFill>
              <a:latin typeface="华文行楷" panose="02010800040101010101" charset="-122"/>
              <a:ea typeface="华文行楷" panose="02010800040101010101" charset="-122"/>
            </a:endParaRPr>
          </a:p>
        </p:txBody>
      </p:sp>
      <p:sp>
        <p:nvSpPr>
          <p:cNvPr id="16" name=" 16"/>
          <p:cNvSpPr/>
          <p:nvPr/>
        </p:nvSpPr>
        <p:spPr bwMode="auto">
          <a:xfrm>
            <a:off x="3430588" y="3581400"/>
            <a:ext cx="481013" cy="463550"/>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base">
              <a:defRPr/>
            </a:pPr>
            <a:endParaRPr lang="zh-CN" altLang="en-US" strike="noStrike" noProof="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15"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85" decel="100000"/>
                                        <p:tgtEl>
                                          <p:spTgt spid="5"/>
                                        </p:tgtEl>
                                      </p:cBhvr>
                                    </p:animEffect>
                                    <p:animScale>
                                      <p:cBhvr>
                                        <p:cTn id="8" dur="385" decel="100000"/>
                                        <p:tgtEl>
                                          <p:spTgt spid="5"/>
                                        </p:tgtEl>
                                      </p:cBhvr>
                                      <p:from x="10000" y="10000"/>
                                      <p:to x="200000" y="450000"/>
                                    </p:animScale>
                                    <p:animScale>
                                      <p:cBhvr>
                                        <p:cTn id="9" dur="615" accel="100000" fill="hold">
                                          <p:stCondLst>
                                            <p:cond delay="385"/>
                                          </p:stCondLst>
                                        </p:cTn>
                                        <p:tgtEl>
                                          <p:spTgt spid="5"/>
                                        </p:tgtEl>
                                      </p:cBhvr>
                                      <p:from x="200000" y="450000"/>
                                      <p:to x="100000" y="100000"/>
                                    </p:animScale>
                                    <p:set>
                                      <p:cBhvr>
                                        <p:cTn id="10" dur="385" fill="hold"/>
                                        <p:tgtEl>
                                          <p:spTgt spid="5"/>
                                        </p:tgtEl>
                                        <p:attrNameLst>
                                          <p:attrName>ppt_x</p:attrName>
                                        </p:attrNameLst>
                                      </p:cBhvr>
                                      <p:to>
                                        <p:strVal val="(0.5)"/>
                                      </p:to>
                                    </p:set>
                                    <p:anim from="(0.5)" to="(#ppt_x)" calcmode="lin" valueType="num">
                                      <p:cBhvr>
                                        <p:cTn id="11" dur="615" accel="100000" fill="hold">
                                          <p:stCondLst>
                                            <p:cond delay="385"/>
                                          </p:stCondLst>
                                        </p:cTn>
                                        <p:tgtEl>
                                          <p:spTgt spid="5"/>
                                        </p:tgtEl>
                                        <p:attrNameLst>
                                          <p:attrName>ppt_x</p:attrName>
                                        </p:attrNameLst>
                                      </p:cBhvr>
                                    </p:anim>
                                    <p:set>
                                      <p:cBhvr>
                                        <p:cTn id="12" dur="385" fill="hold"/>
                                        <p:tgtEl>
                                          <p:spTgt spid="5"/>
                                        </p:tgtEl>
                                        <p:attrNameLst>
                                          <p:attrName>ppt_y</p:attrName>
                                        </p:attrNameLst>
                                      </p:cBhvr>
                                      <p:to>
                                        <p:strVal val="(#ppt_y+0.4)"/>
                                      </p:to>
                                    </p:set>
                                    <p:anim from="(#ppt_y+0.4)" to="(#ppt_y)" calcmode="lin" valueType="num">
                                      <p:cBhvr>
                                        <p:cTn id="13" dur="615" accel="100000" fill="hold">
                                          <p:stCondLst>
                                            <p:cond delay="385"/>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grpId="1" nodeType="clickEffect">
                                  <p:stCondLst>
                                    <p:cond delay="0"/>
                                  </p:stCondLst>
                                  <p:childTnLst>
                                    <p:set>
                                      <p:cBhvr>
                                        <p:cTn id="17" dur="1" fill="hold">
                                          <p:stCondLst>
                                            <p:cond delay="0"/>
                                          </p:stCondLst>
                                        </p:cTn>
                                        <p:tgtEl>
                                          <p:spTgt spid="11"/>
                                        </p:tgtEl>
                                        <p:attrNameLst>
                                          <p:attrName>style.visibility</p:attrName>
                                        </p:attrNameLst>
                                      </p:cBhvr>
                                      <p:to>
                                        <p:strVal val="visible"/>
                                      </p:to>
                                    </p:set>
                                    <p:anim from="(-#ppt_w/2)" to="(#ppt_x)" calcmode="lin" valueType="num">
                                      <p:cBhvr>
                                        <p:cTn id="18" dur="600" fill="hold">
                                          <p:stCondLst>
                                            <p:cond delay="0"/>
                                          </p:stCondLst>
                                        </p:cTn>
                                        <p:tgtEl>
                                          <p:spTgt spid="11"/>
                                        </p:tgtEl>
                                        <p:attrNameLst>
                                          <p:attrName>ppt_x</p:attrName>
                                        </p:attrNameLst>
                                      </p:cBhvr>
                                    </p:anim>
                                    <p:anim from="0" to="-1.0" calcmode="lin" valueType="num">
                                      <p:cBhvr>
                                        <p:cTn id="19" dur="200" decel="50000" autoRev="1" fill="hold">
                                          <p:stCondLst>
                                            <p:cond delay="600"/>
                                          </p:stCondLst>
                                        </p:cTn>
                                        <p:tgtEl>
                                          <p:spTgt spid="11"/>
                                        </p:tgtEl>
                                        <p:attrNameLst>
                                          <p:attrName>xshear</p:attrName>
                                        </p:attrNameLst>
                                      </p:cBhvr>
                                    </p:anim>
                                    <p:animScale>
                                      <p:cBhvr>
                                        <p:cTn id="20" dur="200" decel="100000" autoRev="1" fill="hold">
                                          <p:stCondLst>
                                            <p:cond delay="600"/>
                                          </p:stCondLst>
                                        </p:cTn>
                                        <p:tgtEl>
                                          <p:spTgt spid="11"/>
                                        </p:tgtEl>
                                      </p:cBhvr>
                                      <p:from x="100000" y="100000"/>
                                      <p:to x="80000" y="100000"/>
                                    </p:animScale>
                                    <p:anim by="(#ppt_h/3+#ppt_w*0.1)" calcmode="lin" valueType="num">
                                      <p:cBhvr additive="sum">
                                        <p:cTn id="21" dur="200" decel="100000" autoRev="1" fill="hold">
                                          <p:stCondLst>
                                            <p:cond delay="600"/>
                                          </p:stCondLst>
                                        </p:cTn>
                                        <p:tgtEl>
                                          <p:spTgt spid="11"/>
                                        </p:tgtEl>
                                        <p:attrNameLst>
                                          <p:attrName>ppt_x</p:attrName>
                                        </p:attrNameLst>
                                      </p:cBhvr>
                                    </p:anim>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grpId="0"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385" decel="100000"/>
                                        <p:tgtEl>
                                          <p:spTgt spid="2050"/>
                                        </p:tgtEl>
                                      </p:cBhvr>
                                    </p:animEffect>
                                    <p:animScale>
                                      <p:cBhvr>
                                        <p:cTn id="27" dur="385" decel="100000"/>
                                        <p:tgtEl>
                                          <p:spTgt spid="2050"/>
                                        </p:tgtEl>
                                      </p:cBhvr>
                                      <p:from x="10000" y="10000"/>
                                      <p:to x="200000" y="450000"/>
                                    </p:animScale>
                                    <p:animScale>
                                      <p:cBhvr>
                                        <p:cTn id="28" dur="615" accel="100000" fill="hold">
                                          <p:stCondLst>
                                            <p:cond delay="385"/>
                                          </p:stCondLst>
                                        </p:cTn>
                                        <p:tgtEl>
                                          <p:spTgt spid="2050"/>
                                        </p:tgtEl>
                                      </p:cBhvr>
                                      <p:from x="200000" y="450000"/>
                                      <p:to x="100000" y="100000"/>
                                    </p:animScale>
                                    <p:set>
                                      <p:cBhvr>
                                        <p:cTn id="29" dur="385" fill="hold"/>
                                        <p:tgtEl>
                                          <p:spTgt spid="2050"/>
                                        </p:tgtEl>
                                        <p:attrNameLst>
                                          <p:attrName>ppt_x</p:attrName>
                                        </p:attrNameLst>
                                      </p:cBhvr>
                                      <p:to>
                                        <p:strVal val="(0.5)"/>
                                      </p:to>
                                    </p:set>
                                    <p:anim from="(0.5)" to="(#ppt_x)" calcmode="lin" valueType="num">
                                      <p:cBhvr>
                                        <p:cTn id="30" dur="615" accel="100000" fill="hold">
                                          <p:stCondLst>
                                            <p:cond delay="385"/>
                                          </p:stCondLst>
                                        </p:cTn>
                                        <p:tgtEl>
                                          <p:spTgt spid="2050"/>
                                        </p:tgtEl>
                                        <p:attrNameLst>
                                          <p:attrName>ppt_x</p:attrName>
                                        </p:attrNameLst>
                                      </p:cBhvr>
                                    </p:anim>
                                    <p:set>
                                      <p:cBhvr>
                                        <p:cTn id="31" dur="385" fill="hold"/>
                                        <p:tgtEl>
                                          <p:spTgt spid="2050"/>
                                        </p:tgtEl>
                                        <p:attrNameLst>
                                          <p:attrName>ppt_y</p:attrName>
                                        </p:attrNameLst>
                                      </p:cBhvr>
                                      <p:to>
                                        <p:strVal val="(#ppt_y+0.4)"/>
                                      </p:to>
                                    </p:set>
                                    <p:anim from="(#ppt_y+0.4)" to="(#ppt_y)" calcmode="lin" valueType="num">
                                      <p:cBhvr>
                                        <p:cTn id="32" dur="615" accel="100000" fill="hold">
                                          <p:stCondLst>
                                            <p:cond delay="385"/>
                                          </p:stCondLst>
                                        </p:cTn>
                                        <p:tgtEl>
                                          <p:spTgt spid="2050"/>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from="(-#ppt_w/2)" to="(#ppt_x)" calcmode="lin" valueType="num">
                                      <p:cBhvr>
                                        <p:cTn id="37" dur="600" fill="hold">
                                          <p:stCondLst>
                                            <p:cond delay="0"/>
                                          </p:stCondLst>
                                        </p:cTn>
                                        <p:tgtEl>
                                          <p:spTgt spid="12"/>
                                        </p:tgtEl>
                                        <p:attrNameLst>
                                          <p:attrName>ppt_x</p:attrName>
                                        </p:attrNameLst>
                                      </p:cBhvr>
                                    </p:anim>
                                    <p:anim from="0" to="-1.0" calcmode="lin" valueType="num">
                                      <p:cBhvr>
                                        <p:cTn id="38" dur="200" decel="50000" autoRev="1" fill="hold">
                                          <p:stCondLst>
                                            <p:cond delay="600"/>
                                          </p:stCondLst>
                                        </p:cTn>
                                        <p:tgtEl>
                                          <p:spTgt spid="12"/>
                                        </p:tgtEl>
                                        <p:attrNameLst>
                                          <p:attrName>xshear</p:attrName>
                                        </p:attrNameLst>
                                      </p:cBhvr>
                                    </p:anim>
                                    <p:animScale>
                                      <p:cBhvr>
                                        <p:cTn id="39" dur="200" decel="100000" autoRev="1" fill="hold">
                                          <p:stCondLst>
                                            <p:cond delay="600"/>
                                          </p:stCondLst>
                                        </p:cTn>
                                        <p:tgtEl>
                                          <p:spTgt spid="12"/>
                                        </p:tgtEl>
                                      </p:cBhvr>
                                      <p:from x="100000" y="100000"/>
                                      <p:to x="80000" y="100000"/>
                                    </p:animScale>
                                    <p:anim by="(#ppt_h/3+#ppt_w*0.1)" calcmode="lin" valueType="num">
                                      <p:cBhvr additive="sum">
                                        <p:cTn id="40" dur="200" decel="100000" autoRev="1" fill="hold">
                                          <p:stCondLst>
                                            <p:cond delay="600"/>
                                          </p:stCondLst>
                                        </p:cTn>
                                        <p:tgtEl>
                                          <p:spTgt spid="12"/>
                                        </p:tgtEl>
                                        <p:attrNameLst>
                                          <p:attrName>ppt_x</p:attrName>
                                        </p:attrNameLst>
                                      </p:cBhvr>
                                    </p:anim>
                                  </p:childTnLst>
                                </p:cTn>
                              </p:par>
                            </p:childTnLst>
                          </p:cTn>
                        </p:par>
                      </p:childTnLst>
                    </p:cTn>
                  </p:par>
                  <p:par>
                    <p:cTn id="41" fill="hold">
                      <p:stCondLst>
                        <p:cond delay="indefinite"/>
                      </p:stCondLst>
                      <p:childTnLst>
                        <p:par>
                          <p:cTn id="42" fill="hold">
                            <p:stCondLst>
                              <p:cond delay="0"/>
                            </p:stCondLst>
                            <p:childTnLst>
                              <p:par>
                                <p:cTn id="43" presetID="5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385" decel="100000"/>
                                        <p:tgtEl>
                                          <p:spTgt spid="16"/>
                                        </p:tgtEl>
                                      </p:cBhvr>
                                    </p:animEffect>
                                    <p:animScale>
                                      <p:cBhvr>
                                        <p:cTn id="46" dur="385" decel="100000"/>
                                        <p:tgtEl>
                                          <p:spTgt spid="16"/>
                                        </p:tgtEl>
                                      </p:cBhvr>
                                      <p:from x="10000" y="10000"/>
                                      <p:to x="200000" y="450000"/>
                                    </p:animScale>
                                    <p:animScale>
                                      <p:cBhvr>
                                        <p:cTn id="47" dur="615" accel="100000" fill="hold">
                                          <p:stCondLst>
                                            <p:cond delay="385"/>
                                          </p:stCondLst>
                                        </p:cTn>
                                        <p:tgtEl>
                                          <p:spTgt spid="16"/>
                                        </p:tgtEl>
                                      </p:cBhvr>
                                      <p:from x="200000" y="450000"/>
                                      <p:to x="100000" y="100000"/>
                                    </p:animScale>
                                    <p:set>
                                      <p:cBhvr>
                                        <p:cTn id="48" dur="385" fill="hold"/>
                                        <p:tgtEl>
                                          <p:spTgt spid="16"/>
                                        </p:tgtEl>
                                        <p:attrNameLst>
                                          <p:attrName>ppt_x</p:attrName>
                                        </p:attrNameLst>
                                      </p:cBhvr>
                                      <p:to>
                                        <p:strVal val="(0.5)"/>
                                      </p:to>
                                    </p:set>
                                    <p:anim from="(0.5)" to="(#ppt_x)" calcmode="lin" valueType="num">
                                      <p:cBhvr>
                                        <p:cTn id="49" dur="615" accel="100000" fill="hold">
                                          <p:stCondLst>
                                            <p:cond delay="385"/>
                                          </p:stCondLst>
                                        </p:cTn>
                                        <p:tgtEl>
                                          <p:spTgt spid="16"/>
                                        </p:tgtEl>
                                        <p:attrNameLst>
                                          <p:attrName>ppt_x</p:attrName>
                                        </p:attrNameLst>
                                      </p:cBhvr>
                                    </p:anim>
                                    <p:set>
                                      <p:cBhvr>
                                        <p:cTn id="50" dur="385" fill="hold"/>
                                        <p:tgtEl>
                                          <p:spTgt spid="16"/>
                                        </p:tgtEl>
                                        <p:attrNameLst>
                                          <p:attrName>ppt_y</p:attrName>
                                        </p:attrNameLst>
                                      </p:cBhvr>
                                      <p:to>
                                        <p:strVal val="(#ppt_y+0.4)"/>
                                      </p:to>
                                    </p:set>
                                    <p:anim from="(#ppt_y+0.4)" to="(#ppt_y)" calcmode="lin" valueType="num">
                                      <p:cBhvr>
                                        <p:cTn id="51" dur="615" accel="100000" fill="hold">
                                          <p:stCondLst>
                                            <p:cond delay="385"/>
                                          </p:stCondLst>
                                        </p:cTn>
                                        <p:tgtEl>
                                          <p:spTgt spid="16"/>
                                        </p:tgtEl>
                                        <p:attrNameLst>
                                          <p:attrName>ppt_y</p:attrName>
                                        </p:attrNameLst>
                                      </p:cBhvr>
                                    </p:anim>
                                  </p:childTnLst>
                                </p:cTn>
                              </p:par>
                            </p:childTnLst>
                          </p:cTn>
                        </p:par>
                      </p:childTnLst>
                    </p:cTn>
                  </p:par>
                  <p:par>
                    <p:cTn id="52" fill="hold">
                      <p:stCondLst>
                        <p:cond delay="indefinite"/>
                      </p:stCondLst>
                      <p:childTnLst>
                        <p:par>
                          <p:cTn id="53" fill="hold">
                            <p:stCondLst>
                              <p:cond delay="0"/>
                            </p:stCondLst>
                            <p:childTnLst>
                              <p:par>
                                <p:cTn id="54" presetID="34"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from="(-#ppt_w/2)" to="(#ppt_x)" calcmode="lin" valueType="num">
                                      <p:cBhvr>
                                        <p:cTn id="56" dur="600" fill="hold">
                                          <p:stCondLst>
                                            <p:cond delay="0"/>
                                          </p:stCondLst>
                                        </p:cTn>
                                        <p:tgtEl>
                                          <p:spTgt spid="13"/>
                                        </p:tgtEl>
                                        <p:attrNameLst>
                                          <p:attrName>ppt_x</p:attrName>
                                        </p:attrNameLst>
                                      </p:cBhvr>
                                    </p:anim>
                                    <p:anim from="0" to="-1.0" calcmode="lin" valueType="num">
                                      <p:cBhvr>
                                        <p:cTn id="57" dur="200" decel="50000" autoRev="1" fill="hold">
                                          <p:stCondLst>
                                            <p:cond delay="600"/>
                                          </p:stCondLst>
                                        </p:cTn>
                                        <p:tgtEl>
                                          <p:spTgt spid="13"/>
                                        </p:tgtEl>
                                        <p:attrNameLst>
                                          <p:attrName>xshear</p:attrName>
                                        </p:attrNameLst>
                                      </p:cBhvr>
                                    </p:anim>
                                    <p:animScale>
                                      <p:cBhvr>
                                        <p:cTn id="58" dur="200" decel="100000" autoRev="1" fill="hold">
                                          <p:stCondLst>
                                            <p:cond delay="600"/>
                                          </p:stCondLst>
                                        </p:cTn>
                                        <p:tgtEl>
                                          <p:spTgt spid="13"/>
                                        </p:tgtEl>
                                      </p:cBhvr>
                                      <p:from x="100000" y="100000"/>
                                      <p:to x="80000" y="100000"/>
                                    </p:animScale>
                                    <p:anim by="(#ppt_h/3+#ppt_w*0.1)" calcmode="lin" valueType="num">
                                      <p:cBhvr additive="sum">
                                        <p:cTn id="59" dur="200" decel="100000" autoRev="1" fill="hold">
                                          <p:stCondLst>
                                            <p:cond delay="600"/>
                                          </p:stCondLst>
                                        </p:cTn>
                                        <p:tgtEl>
                                          <p:spTgt spid="13"/>
                                        </p:tgtEl>
                                        <p:attrNameLst>
                                          <p:attrName>ppt_x</p:attrName>
                                        </p:attrNameLst>
                                      </p:cBhvr>
                                    </p:anim>
                                  </p:childTnLst>
                                </p:cTn>
                              </p:par>
                            </p:childTnLst>
                          </p:cTn>
                        </p:par>
                      </p:childTnLst>
                    </p:cTn>
                  </p:par>
                  <p:par>
                    <p:cTn id="60" fill="hold">
                      <p:stCondLst>
                        <p:cond delay="indefinite"/>
                      </p:stCondLst>
                      <p:childTnLst>
                        <p:par>
                          <p:cTn id="61" fill="hold">
                            <p:stCondLst>
                              <p:cond delay="0"/>
                            </p:stCondLst>
                            <p:childTnLst>
                              <p:par>
                                <p:cTn id="62" presetID="51"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385" decel="100000"/>
                                        <p:tgtEl>
                                          <p:spTgt spid="9"/>
                                        </p:tgtEl>
                                      </p:cBhvr>
                                    </p:animEffect>
                                    <p:animScale>
                                      <p:cBhvr>
                                        <p:cTn id="65" dur="385" decel="100000"/>
                                        <p:tgtEl>
                                          <p:spTgt spid="9"/>
                                        </p:tgtEl>
                                      </p:cBhvr>
                                      <p:from x="10000" y="10000"/>
                                      <p:to x="200000" y="450000"/>
                                    </p:animScale>
                                    <p:animScale>
                                      <p:cBhvr>
                                        <p:cTn id="66" dur="615" accel="100000" fill="hold">
                                          <p:stCondLst>
                                            <p:cond delay="385"/>
                                          </p:stCondLst>
                                        </p:cTn>
                                        <p:tgtEl>
                                          <p:spTgt spid="9"/>
                                        </p:tgtEl>
                                      </p:cBhvr>
                                      <p:from x="200000" y="450000"/>
                                      <p:to x="100000" y="100000"/>
                                    </p:animScale>
                                    <p:set>
                                      <p:cBhvr>
                                        <p:cTn id="67" dur="385" fill="hold"/>
                                        <p:tgtEl>
                                          <p:spTgt spid="9"/>
                                        </p:tgtEl>
                                        <p:attrNameLst>
                                          <p:attrName>ppt_x</p:attrName>
                                        </p:attrNameLst>
                                      </p:cBhvr>
                                      <p:to>
                                        <p:strVal val="(0.5)"/>
                                      </p:to>
                                    </p:set>
                                    <p:anim from="(0.5)" to="(#ppt_x)" calcmode="lin" valueType="num">
                                      <p:cBhvr>
                                        <p:cTn id="68" dur="615" accel="100000" fill="hold">
                                          <p:stCondLst>
                                            <p:cond delay="385"/>
                                          </p:stCondLst>
                                        </p:cTn>
                                        <p:tgtEl>
                                          <p:spTgt spid="9"/>
                                        </p:tgtEl>
                                        <p:attrNameLst>
                                          <p:attrName>ppt_x</p:attrName>
                                        </p:attrNameLst>
                                      </p:cBhvr>
                                    </p:anim>
                                    <p:set>
                                      <p:cBhvr>
                                        <p:cTn id="69" dur="385" fill="hold"/>
                                        <p:tgtEl>
                                          <p:spTgt spid="9"/>
                                        </p:tgtEl>
                                        <p:attrNameLst>
                                          <p:attrName>ppt_y</p:attrName>
                                        </p:attrNameLst>
                                      </p:cBhvr>
                                      <p:to>
                                        <p:strVal val="(#ppt_y+0.4)"/>
                                      </p:to>
                                    </p:set>
                                    <p:anim from="(#ppt_y+0.4)" to="(#ppt_y)" calcmode="lin" valueType="num">
                                      <p:cBhvr>
                                        <p:cTn id="70" dur="615" accel="100000" fill="hold">
                                          <p:stCondLst>
                                            <p:cond delay="385"/>
                                          </p:stCondLst>
                                        </p:cTn>
                                        <p:tgtEl>
                                          <p:spTgt spid="9"/>
                                        </p:tgtEl>
                                        <p:attrNameLst>
                                          <p:attrName>ppt_y</p:attrName>
                                        </p:attrNameLst>
                                      </p:cBhvr>
                                    </p:anim>
                                  </p:childTnLst>
                                </p:cTn>
                              </p:par>
                            </p:childTnLst>
                          </p:cTn>
                        </p:par>
                      </p:childTnLst>
                    </p:cTn>
                  </p:par>
                  <p:par>
                    <p:cTn id="71" fill="hold">
                      <p:stCondLst>
                        <p:cond delay="indefinite"/>
                      </p:stCondLst>
                      <p:childTnLst>
                        <p:par>
                          <p:cTn id="72" fill="hold">
                            <p:stCondLst>
                              <p:cond delay="0"/>
                            </p:stCondLst>
                            <p:childTnLst>
                              <p:par>
                                <p:cTn id="73" presetID="34" presetClass="entr" presetSubtype="0" fill="hold" grpId="0" nodeType="clickEffect">
                                  <p:stCondLst>
                                    <p:cond delay="0"/>
                                  </p:stCondLst>
                                  <p:childTnLst>
                                    <p:set>
                                      <p:cBhvr>
                                        <p:cTn id="74" dur="1" fill="hold">
                                          <p:stCondLst>
                                            <p:cond delay="0"/>
                                          </p:stCondLst>
                                        </p:cTn>
                                        <p:tgtEl>
                                          <p:spTgt spid="167"/>
                                        </p:tgtEl>
                                        <p:attrNameLst>
                                          <p:attrName>style.visibility</p:attrName>
                                        </p:attrNameLst>
                                      </p:cBhvr>
                                      <p:to>
                                        <p:strVal val="visible"/>
                                      </p:to>
                                    </p:set>
                                    <p:anim from="(-#ppt_w/2)" to="(#ppt_x)" calcmode="lin" valueType="num">
                                      <p:cBhvr>
                                        <p:cTn id="75" dur="600" fill="hold">
                                          <p:stCondLst>
                                            <p:cond delay="0"/>
                                          </p:stCondLst>
                                        </p:cTn>
                                        <p:tgtEl>
                                          <p:spTgt spid="167"/>
                                        </p:tgtEl>
                                        <p:attrNameLst>
                                          <p:attrName>ppt_x</p:attrName>
                                        </p:attrNameLst>
                                      </p:cBhvr>
                                    </p:anim>
                                    <p:anim from="0" to="-1.0" calcmode="lin" valueType="num">
                                      <p:cBhvr>
                                        <p:cTn id="76" dur="200" decel="50000" autoRev="1" fill="hold">
                                          <p:stCondLst>
                                            <p:cond delay="600"/>
                                          </p:stCondLst>
                                        </p:cTn>
                                        <p:tgtEl>
                                          <p:spTgt spid="167"/>
                                        </p:tgtEl>
                                        <p:attrNameLst>
                                          <p:attrName>xshear</p:attrName>
                                        </p:attrNameLst>
                                      </p:cBhvr>
                                    </p:anim>
                                    <p:animScale>
                                      <p:cBhvr>
                                        <p:cTn id="77" dur="200" decel="100000" autoRev="1" fill="hold">
                                          <p:stCondLst>
                                            <p:cond delay="600"/>
                                          </p:stCondLst>
                                        </p:cTn>
                                        <p:tgtEl>
                                          <p:spTgt spid="167"/>
                                        </p:tgtEl>
                                      </p:cBhvr>
                                      <p:from x="100000" y="100000"/>
                                      <p:to x="80000" y="100000"/>
                                    </p:animScale>
                                    <p:anim by="(#ppt_h/3+#ppt_w*0.1)" calcmode="lin" valueType="num">
                                      <p:cBhvr additive="sum">
                                        <p:cTn id="78" dur="200" decel="100000" autoRev="1" fill="hold">
                                          <p:stCondLst>
                                            <p:cond delay="600"/>
                                          </p:stCondLst>
                                        </p:cTn>
                                        <p:tgtEl>
                                          <p:spTgt spid="16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bldLvl="0" animBg="1"/>
      <p:bldP spid="2050" grpId="0" bldLvl="0" animBg="1"/>
      <p:bldP spid="5" grpId="1" animBg="1"/>
      <p:bldP spid="5" grpId="2" animBg="1"/>
      <p:bldP spid="5" grpId="3" animBg="1"/>
      <p:bldP spid="5" grpId="4" animBg="1"/>
      <p:bldP spid="5" grpId="5" animBg="1"/>
      <p:bldP spid="5" grpId="6" animBg="1"/>
      <p:bldP spid="5" grpId="7" animBg="1"/>
      <p:bldP spid="5" grpId="8" animBg="1"/>
      <p:bldP spid="5" grpId="9" animBg="1"/>
      <p:bldP spid="5" grpId="10" animBg="1"/>
      <p:bldP spid="5" grpId="11" animBg="1"/>
      <p:bldP spid="5" grpId="12" animBg="1"/>
      <p:bldP spid="5" grpId="13" animBg="1"/>
      <p:bldP spid="5" grpId="14" animBg="1"/>
      <p:bldP spid="5" grpId="15" bldLvl="0" animBg="1"/>
      <p:bldP spid="9" grpId="0" bldLvl="0" animBg="1"/>
      <p:bldP spid="11" grpId="0" animBg="1"/>
      <p:bldP spid="11" grpId="1" animBg="1"/>
      <p:bldP spid="12" grpId="0" bldLvl="0" animBg="1"/>
      <p:bldP spid="1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wrap="square" lIns="91440" tIns="45720" rIns="91440" bIns="45720" anchor="ctr"/>
          <a:lstStyle/>
          <a:p>
            <a:r>
              <a:rPr lang="zh-CN" altLang="en-US" dirty="0"/>
              <a:t>教学内容及步骤</a:t>
            </a:r>
            <a:r>
              <a:rPr lang="en-US" altLang="zh-CN"/>
              <a:t>——</a:t>
            </a:r>
            <a:r>
              <a:rPr lang="zh-CN" altLang="en-US" dirty="0">
                <a:latin typeface="华文行楷" panose="02010800040101010101" charset="-122"/>
                <a:ea typeface="华文行楷" panose="02010800040101010101" charset="-122"/>
              </a:rPr>
              <a:t>任务三</a:t>
            </a:r>
          </a:p>
        </p:txBody>
      </p:sp>
      <p:sp>
        <p:nvSpPr>
          <p:cNvPr id="34818" name="Rectangle 3"/>
          <p:cNvSpPr/>
          <p:nvPr/>
        </p:nvSpPr>
        <p:spPr>
          <a:xfrm>
            <a:off x="576263" y="1360488"/>
            <a:ext cx="8207375" cy="4032250"/>
          </a:xfrm>
          <a:prstGeom prst="rect">
            <a:avLst/>
          </a:prstGeom>
          <a:solidFill>
            <a:schemeClr val="bg1">
              <a:alpha val="21959"/>
            </a:schemeClr>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32" name="AutoShape 207"/>
          <p:cNvSpPr>
            <a:spLocks noChangeArrowheads="1"/>
          </p:cNvSpPr>
          <p:nvPr/>
        </p:nvSpPr>
        <p:spPr bwMode="auto">
          <a:xfrm>
            <a:off x="649288" y="1793875"/>
            <a:ext cx="7702550" cy="3792538"/>
          </a:xfrm>
          <a:prstGeom prst="roundRect">
            <a:avLst>
              <a:gd name="adj" fmla="val 4019"/>
            </a:avLst>
          </a:prstGeom>
          <a:noFill/>
          <a:ln w="25400">
            <a:solidFill>
              <a:schemeClr val="bg1">
                <a:lumMod val="75000"/>
              </a:schemeClr>
            </a:solidFill>
            <a:prstDash val="sysDot"/>
            <a:round/>
          </a:ln>
        </p:spPr>
        <p:txBody>
          <a:bodyPr wrap="none" lIns="91425" tIns="45713" rIns="91425" bIns="45713" anchor="ctr"/>
          <a:lstStyle/>
          <a:p>
            <a:pPr marL="0" marR="0" lvl="0" indent="0" algn="ctr" defTabSz="914400" rtl="0" eaLnBrk="1" fontAlgn="auto" latinLnBrk="0" hangingPunct="1">
              <a:lnSpc>
                <a:spcPct val="140000"/>
              </a:lnSpc>
              <a:spcBef>
                <a:spcPts val="0"/>
              </a:spcBef>
              <a:spcAft>
                <a:spcPts val="0"/>
              </a:spcAft>
              <a:buClr>
                <a:schemeClr val="bg1"/>
              </a:buClr>
              <a:buSzTx/>
              <a:buFontTx/>
              <a:buNone/>
              <a:defRPr/>
            </a:pPr>
            <a:endParaRPr kumimoji="0" lang="zh-CN" altLang="zh-CN" sz="8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33" name="AutoShape 196"/>
          <p:cNvSpPr>
            <a:spLocks noChangeArrowheads="1"/>
          </p:cNvSpPr>
          <p:nvPr/>
        </p:nvSpPr>
        <p:spPr bwMode="auto">
          <a:xfrm>
            <a:off x="962025" y="3160713"/>
            <a:ext cx="2117725" cy="2195513"/>
          </a:xfrm>
          <a:prstGeom prst="roundRect">
            <a:avLst>
              <a:gd name="adj" fmla="val 3727"/>
            </a:avLst>
          </a:prstGeom>
          <a:solidFill>
            <a:schemeClr val="folHlink">
              <a:alpha val="17999"/>
            </a:schemeClr>
          </a:solidFill>
          <a:ln w="12700" algn="ctr">
            <a:solidFill>
              <a:srgbClr val="BFBFBF"/>
            </a:solidFill>
            <a:round/>
          </a:ln>
        </p:spPr>
        <p:txBody>
          <a:bodyPr anchor="ctr"/>
          <a:lstStyle/>
          <a:p>
            <a:pPr marL="0" marR="0" lvl="0" indent="0" algn="l" defTabSz="914400" rtl="0" eaLnBrk="1" fontAlgn="auto" latinLnBrk="0" hangingPunct="1">
              <a:lnSpc>
                <a:spcPct val="140000"/>
              </a:lnSpc>
              <a:spcBef>
                <a:spcPts val="0"/>
              </a:spcBef>
              <a:spcAft>
                <a:spcPts val="0"/>
              </a:spcAft>
              <a:buClr>
                <a:schemeClr val="bg1"/>
              </a:buClr>
              <a:buSzTx/>
              <a:buFontTx/>
              <a:buNone/>
              <a:defRPr/>
            </a:pPr>
            <a:r>
              <a:rPr lang="en-US" altLang="zh-CN" sz="1800" strike="noStrike" noProof="1">
                <a:latin typeface="宋体" panose="02010600030101010101" pitchFamily="2" charset="-122"/>
                <a:ea typeface="宋体" panose="02010600030101010101" pitchFamily="2" charset="-122"/>
                <a:cs typeface="+mn-cs"/>
                <a:sym typeface="+mn-ea"/>
              </a:rPr>
              <a:t>    </a:t>
            </a:r>
            <a:r>
              <a:rPr lang="zh-CN" altLang="en-US" sz="1800" strike="noStrike" noProof="1">
                <a:latin typeface="宋体" panose="02010600030101010101" pitchFamily="2" charset="-122"/>
                <a:ea typeface="宋体" panose="02010600030101010101" pitchFamily="2" charset="-122"/>
                <a:cs typeface="+mn-cs"/>
                <a:sym typeface="+mn-ea"/>
              </a:rPr>
              <a:t>教师引导性提示，启发学生根据自已生活经验回忆思考问题。</a:t>
            </a:r>
            <a:endParaRPr lang="ko-KR" altLang="en-US" sz="1800" strike="noStrike" noProof="1">
              <a:latin typeface="宋体" panose="02010600030101010101" pitchFamily="2" charset="-122"/>
            </a:endParaRPr>
          </a:p>
          <a:p>
            <a:pPr marL="0" marR="0" lvl="0" indent="0" algn="l" defTabSz="914400" rtl="0" eaLnBrk="1" fontAlgn="auto" latinLnBrk="0" hangingPunct="1">
              <a:lnSpc>
                <a:spcPct val="140000"/>
              </a:lnSpc>
              <a:spcBef>
                <a:spcPts val="0"/>
              </a:spcBef>
              <a:spcAft>
                <a:spcPts val="0"/>
              </a:spcAft>
              <a:buClr>
                <a:schemeClr val="bg1"/>
              </a:buClr>
              <a:buSzTx/>
              <a:buFontTx/>
              <a:buNone/>
              <a:defRPr/>
            </a:pPr>
            <a:endParaRPr kumimoji="0" lang="zh-CN" altLang="zh-CN" sz="1800" b="0" i="0" u="none" strike="noStrike" kern="1200" cap="none" spc="0" normalizeH="0" baseline="0" noProof="0">
              <a:ln>
                <a:noFill/>
              </a:ln>
              <a:solidFill>
                <a:schemeClr val="lt1"/>
              </a:solidFill>
              <a:effectLst/>
              <a:uLnTx/>
              <a:uFillTx/>
              <a:latin typeface="宋体" panose="02010600030101010101" pitchFamily="2" charset="-122"/>
              <a:cs typeface="+mn-cs"/>
            </a:endParaRPr>
          </a:p>
        </p:txBody>
      </p:sp>
      <p:grpSp>
        <p:nvGrpSpPr>
          <p:cNvPr id="34821" name="Group 54"/>
          <p:cNvGrpSpPr/>
          <p:nvPr/>
        </p:nvGrpSpPr>
        <p:grpSpPr>
          <a:xfrm>
            <a:off x="2159000" y="1431925"/>
            <a:ext cx="4751388" cy="719138"/>
            <a:chOff x="1292" y="350"/>
            <a:chExt cx="2993" cy="453"/>
          </a:xfrm>
        </p:grpSpPr>
        <p:sp>
          <p:nvSpPr>
            <p:cNvPr id="39" name="AutoShape 3"/>
            <p:cNvSpPr>
              <a:spLocks noChangeArrowheads="1"/>
            </p:cNvSpPr>
            <p:nvPr/>
          </p:nvSpPr>
          <p:spPr bwMode="auto">
            <a:xfrm>
              <a:off x="1292" y="350"/>
              <a:ext cx="2993" cy="453"/>
            </a:xfrm>
            <a:prstGeom prst="roundRect">
              <a:avLst>
                <a:gd name="adj" fmla="val 16667"/>
              </a:avLst>
            </a:prstGeom>
            <a:gradFill rotWithShape="1">
              <a:gsLst>
                <a:gs pos="0">
                  <a:schemeClr val="bg1">
                    <a:lumMod val="75000"/>
                  </a:schemeClr>
                </a:gs>
                <a:gs pos="100000">
                  <a:schemeClr val="tx1">
                    <a:lumMod val="50000"/>
                    <a:lumOff val="50000"/>
                  </a:schemeClr>
                </a:gs>
              </a:gsLst>
              <a:lin ang="5400000" scaled="1"/>
            </a:gradFill>
            <a:ln w="9525" algn="ctr">
              <a:noFill/>
              <a:rou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mn-lt"/>
                <a:ea typeface="+mn-ea"/>
                <a:cs typeface="+mn-cs"/>
              </a:endParaRPr>
            </a:p>
          </p:txBody>
        </p:sp>
        <p:sp>
          <p:nvSpPr>
            <p:cNvPr id="34823" name="AutoShape 3"/>
            <p:cNvSpPr/>
            <p:nvPr/>
          </p:nvSpPr>
          <p:spPr>
            <a:xfrm>
              <a:off x="1292" y="406"/>
              <a:ext cx="2993" cy="341"/>
            </a:xfrm>
            <a:prstGeom prst="roundRect">
              <a:avLst>
                <a:gd name="adj" fmla="val 16667"/>
              </a:avLst>
            </a:prstGeom>
            <a:solidFill>
              <a:srgbClr val="FF99CC">
                <a:alpha val="49019"/>
              </a:srgbClr>
            </a:solidFill>
            <a:ln w="25400" cap="flat" cmpd="sng">
              <a:solidFill>
                <a:schemeClr val="bg1"/>
              </a:solidFill>
              <a:prstDash val="solid"/>
              <a:round/>
              <a:headEnd type="none" w="med" len="med"/>
              <a:tailEnd type="none" w="med" len="med"/>
            </a:ln>
          </p:spPr>
          <p:txBody>
            <a:bodyPr wrap="none" anchor="ctr"/>
            <a:lstStyle/>
            <a:p>
              <a:pPr algn="ctr" eaLnBrk="0" hangingPunct="0"/>
              <a:endParaRPr lang="zh-CN" altLang="zh-CN" sz="2000" dirty="0">
                <a:solidFill>
                  <a:schemeClr val="tx2"/>
                </a:solidFill>
                <a:latin typeface="Calibri" panose="020F0502020204030204" pitchFamily="34" charset="0"/>
                <a:ea typeface="微软雅黑" panose="020B0503020204020204" pitchFamily="34" charset="-122"/>
              </a:endParaRPr>
            </a:p>
          </p:txBody>
        </p:sp>
        <p:sp>
          <p:nvSpPr>
            <p:cNvPr id="34824" name="Rectangle 13"/>
            <p:cNvSpPr/>
            <p:nvPr/>
          </p:nvSpPr>
          <p:spPr>
            <a:xfrm>
              <a:off x="2042" y="450"/>
              <a:ext cx="1499" cy="232"/>
            </a:xfrm>
            <a:prstGeom prst="rect">
              <a:avLst/>
            </a:prstGeom>
            <a:noFill/>
            <a:ln w="9525">
              <a:noFill/>
            </a:ln>
          </p:spPr>
          <p:txBody>
            <a:bodyPr wrap="none" anchor="t">
              <a:spAutoFit/>
            </a:bodyPr>
            <a:lstStyle/>
            <a:p>
              <a:pPr algn="ctr"/>
              <a:r>
                <a:rPr lang="zh-CN" altLang="en-US" sz="1400" b="1" dirty="0">
                  <a:latin typeface="Arial" panose="020B0604020202020204" pitchFamily="34" charset="0"/>
                  <a:ea typeface="微软雅黑" panose="020B0503020204020204" pitchFamily="34" charset="-122"/>
                </a:rPr>
                <a:t>噪声的传播途径和控制方法</a:t>
              </a:r>
              <a:r>
                <a:rPr lang="zh-CN" altLang="en-US" i="1" dirty="0">
                  <a:latin typeface="Arial" panose="020B0604020202020204" pitchFamily="34" charset="0"/>
                  <a:ea typeface="华文细黑" panose="02010600040101010101" pitchFamily="2" charset="-122"/>
                </a:rPr>
                <a:t> </a:t>
              </a:r>
            </a:p>
          </p:txBody>
        </p:sp>
      </p:grpSp>
      <p:sp>
        <p:nvSpPr>
          <p:cNvPr id="48" name="AutoShape 196"/>
          <p:cNvSpPr>
            <a:spLocks noChangeArrowheads="1"/>
          </p:cNvSpPr>
          <p:nvPr/>
        </p:nvSpPr>
        <p:spPr bwMode="auto">
          <a:xfrm>
            <a:off x="3455988" y="3160713"/>
            <a:ext cx="2119313" cy="2195513"/>
          </a:xfrm>
          <a:prstGeom prst="roundRect">
            <a:avLst>
              <a:gd name="adj" fmla="val 3727"/>
            </a:avLst>
          </a:prstGeom>
          <a:solidFill>
            <a:schemeClr val="folHlink">
              <a:alpha val="17999"/>
            </a:schemeClr>
          </a:solidFill>
          <a:ln w="12700" algn="ctr">
            <a:solidFill>
              <a:srgbClr val="BFBFBF"/>
            </a:solidFill>
            <a:round/>
          </a:ln>
        </p:spPr>
        <p:txBody>
          <a:bodyPr anchor="ctr"/>
          <a:lstStyle/>
          <a:p>
            <a:pPr marL="0" marR="0" lvl="0" indent="0" algn="l" defTabSz="914400" rtl="0" eaLnBrk="1" fontAlgn="auto" latinLnBrk="0" hangingPunct="1">
              <a:lnSpc>
                <a:spcPct val="140000"/>
              </a:lnSpc>
              <a:spcBef>
                <a:spcPts val="0"/>
              </a:spcBef>
              <a:spcAft>
                <a:spcPts val="0"/>
              </a:spcAft>
              <a:buClr>
                <a:schemeClr val="bg1"/>
              </a:buClr>
              <a:buSzTx/>
              <a:buFontTx/>
              <a:buNone/>
              <a:defRPr/>
            </a:pPr>
            <a:r>
              <a:rPr lang="en-US" altLang="zh-CN" sz="1800" strike="noStrike" noProof="1">
                <a:solidFill>
                  <a:srgbClr val="000000"/>
                </a:solidFill>
                <a:latin typeface="宋体" panose="02010600030101010101" pitchFamily="2" charset="-122"/>
                <a:ea typeface="宋体" panose="02010600030101010101" pitchFamily="2" charset="-122"/>
                <a:cs typeface="Arial" panose="020B0604020202020204" pitchFamily="34" charset="0"/>
                <a:sym typeface="+mn-ea"/>
              </a:rPr>
              <a:t>   1</a:t>
            </a:r>
            <a:r>
              <a:rPr lang="zh-CN" altLang="en-US" sz="1800" strike="noStrike" noProof="1">
                <a:solidFill>
                  <a:srgbClr val="000000"/>
                </a:solidFill>
                <a:latin typeface="宋体" panose="02010600030101010101" pitchFamily="2" charset="-122"/>
                <a:ea typeface="宋体" panose="02010600030101010101" pitchFamily="2" charset="-122"/>
                <a:cs typeface="Arial" panose="020B0604020202020204" pitchFamily="34" charset="0"/>
                <a:sym typeface="+mn-ea"/>
              </a:rPr>
              <a:t>、回忆声音从产生到人听到所经历的途径。                                                                               </a:t>
            </a:r>
            <a:endParaRPr lang="zh-CN" altLang="en-US" sz="1800" strike="noStrike" noProof="1">
              <a:solidFill>
                <a:srgbClr val="000000"/>
              </a:solidFill>
              <a:latin typeface="宋体" panose="02010600030101010101" pitchFamily="2" charset="-122"/>
              <a:cs typeface="Arial" panose="020B0604020202020204" pitchFamily="34" charset="0"/>
              <a:sym typeface="+mn-ea"/>
            </a:endParaRPr>
          </a:p>
          <a:p>
            <a:pPr marL="0" marR="0" lvl="0" indent="0" algn="l" defTabSz="914400" rtl="0" eaLnBrk="1" fontAlgn="auto" latinLnBrk="0" hangingPunct="1">
              <a:lnSpc>
                <a:spcPct val="140000"/>
              </a:lnSpc>
              <a:spcBef>
                <a:spcPts val="0"/>
              </a:spcBef>
              <a:spcAft>
                <a:spcPts val="0"/>
              </a:spcAft>
              <a:buClr>
                <a:schemeClr val="bg1"/>
              </a:buClr>
              <a:buSzTx/>
              <a:buFontTx/>
              <a:buNone/>
              <a:defRPr/>
            </a:pPr>
            <a:r>
              <a:rPr lang="en-US" altLang="zh-CN" sz="1800" strike="noStrike" noProof="1">
                <a:solidFill>
                  <a:srgbClr val="000000"/>
                </a:solidFill>
                <a:latin typeface="宋体" panose="02010600030101010101" pitchFamily="2" charset="-122"/>
                <a:ea typeface="宋体" panose="02010600030101010101" pitchFamily="2" charset="-122"/>
                <a:cs typeface="Arial" panose="020B0604020202020204" pitchFamily="34" charset="0"/>
                <a:sym typeface="+mn-ea"/>
              </a:rPr>
              <a:t>    2.</a:t>
            </a:r>
            <a:r>
              <a:rPr lang="zh-CN" altLang="en-US" sz="1800" strike="noStrike" noProof="1">
                <a:solidFill>
                  <a:srgbClr val="000000"/>
                </a:solidFill>
                <a:latin typeface="宋体" panose="02010600030101010101" pitchFamily="2" charset="-122"/>
                <a:ea typeface="宋体" panose="02010600030101010101" pitchFamily="2" charset="-122"/>
                <a:cs typeface="Arial" panose="020B0604020202020204" pitchFamily="34" charset="0"/>
                <a:sym typeface="+mn-ea"/>
              </a:rPr>
              <a:t>分小组讨论控制噪声的办法。</a:t>
            </a:r>
            <a:endParaRPr kumimoji="0" lang="zh-CN" altLang="zh-CN" sz="1800" b="0" i="0" u="none" strike="noStrike" kern="1200" cap="none" spc="0" normalizeH="0" baseline="0" noProof="0">
              <a:ln>
                <a:noFill/>
              </a:ln>
              <a:solidFill>
                <a:schemeClr val="lt1"/>
              </a:solidFill>
              <a:effectLst/>
              <a:uLnTx/>
              <a:uFillTx/>
              <a:latin typeface="宋体" panose="02010600030101010101" pitchFamily="2" charset="-122"/>
              <a:cs typeface="+mn-cs"/>
            </a:endParaRPr>
          </a:p>
        </p:txBody>
      </p:sp>
      <p:sp>
        <p:nvSpPr>
          <p:cNvPr id="34826" name="Text Box 228"/>
          <p:cNvSpPr txBox="1"/>
          <p:nvPr/>
        </p:nvSpPr>
        <p:spPr>
          <a:xfrm>
            <a:off x="3563938" y="3284538"/>
            <a:ext cx="1871662" cy="276225"/>
          </a:xfrm>
          <a:prstGeom prst="rect">
            <a:avLst/>
          </a:prstGeom>
          <a:noFill/>
          <a:ln w="9525">
            <a:noFill/>
          </a:ln>
        </p:spPr>
        <p:txBody>
          <a:bodyPr lIns="0" tIns="0" rIns="0" bIns="0" anchor="t">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       </a:t>
            </a:r>
            <a:endParaRPr lang="ko-KR" altLang="en-US" sz="1200" dirty="0">
              <a:latin typeface="微软雅黑" panose="020B0503020204020204" pitchFamily="34" charset="-122"/>
              <a:ea typeface="微软雅黑" panose="020B0503020204020204" pitchFamily="34" charset="-122"/>
            </a:endParaRPr>
          </a:p>
        </p:txBody>
      </p:sp>
      <p:sp>
        <p:nvSpPr>
          <p:cNvPr id="58" name="AutoShape 196"/>
          <p:cNvSpPr>
            <a:spLocks noChangeArrowheads="1"/>
          </p:cNvSpPr>
          <p:nvPr/>
        </p:nvSpPr>
        <p:spPr bwMode="auto">
          <a:xfrm>
            <a:off x="5938838" y="3179763"/>
            <a:ext cx="2117725" cy="2195513"/>
          </a:xfrm>
          <a:prstGeom prst="roundRect">
            <a:avLst>
              <a:gd name="adj" fmla="val 3727"/>
            </a:avLst>
          </a:prstGeom>
          <a:solidFill>
            <a:schemeClr val="folHlink">
              <a:alpha val="17999"/>
            </a:schemeClr>
          </a:solidFill>
          <a:ln w="12700" algn="ctr">
            <a:solidFill>
              <a:srgbClr val="BFBFBF"/>
            </a:solidFill>
            <a:round/>
          </a:ln>
        </p:spPr>
        <p:txBody>
          <a:bodyPr anchor="ctr"/>
          <a:lstStyle/>
          <a:p>
            <a:pPr algn="l" fontAlgn="base"/>
            <a:r>
              <a:rPr lang="en-US" altLang="zh-CN" sz="1800" strike="noStrike" noProof="1">
                <a:latin typeface="新宋体" panose="02010609030101010101" pitchFamily="49" charset="-122"/>
                <a:ea typeface="新宋体" panose="02010609030101010101" pitchFamily="49" charset="-122"/>
                <a:cs typeface="+mn-cs"/>
                <a:sym typeface="+mn-ea"/>
              </a:rPr>
              <a:t>1</a:t>
            </a:r>
            <a:r>
              <a:rPr lang="zh-CN" altLang="en-US" sz="1800" strike="noStrike" noProof="1">
                <a:latin typeface="新宋体" panose="02010609030101010101" pitchFamily="49" charset="-122"/>
                <a:ea typeface="新宋体" panose="02010609030101010101" pitchFamily="49" charset="-122"/>
                <a:cs typeface="+mn-cs"/>
                <a:sym typeface="+mn-ea"/>
              </a:rPr>
              <a:t>、关注学生的思</a:t>
            </a:r>
            <a:r>
              <a:rPr lang="zh-CN" altLang="en-US" sz="1800" strike="noStrike" noProof="1">
                <a:latin typeface="宋体" panose="02010600030101010101" pitchFamily="2" charset="-122"/>
                <a:ea typeface="宋体" panose="02010600030101010101" pitchFamily="2" charset="-122"/>
                <a:cs typeface="+mn-cs"/>
                <a:sym typeface="+mn-ea"/>
              </a:rPr>
              <a:t>考方向，及时引导说明</a:t>
            </a:r>
            <a:endParaRPr lang="zh-CN" altLang="en-US" sz="1800" strike="noStrike" noProof="1">
              <a:latin typeface="宋体" panose="02010600030101010101" pitchFamily="2" charset="-122"/>
            </a:endParaRPr>
          </a:p>
          <a:p>
            <a:pPr algn="l" fontAlgn="base"/>
            <a:r>
              <a:rPr lang="en-US" altLang="zh-CN" sz="1800" strike="noStrike" noProof="1">
                <a:latin typeface="宋体" panose="02010600030101010101" pitchFamily="2" charset="-122"/>
                <a:ea typeface="宋体" panose="02010600030101010101" pitchFamily="2" charset="-122"/>
                <a:cs typeface="+mn-cs"/>
                <a:sym typeface="+mn-ea"/>
              </a:rPr>
              <a:t>2</a:t>
            </a:r>
            <a:r>
              <a:rPr lang="zh-CN" altLang="en-US" sz="1800" strike="noStrike" noProof="1">
                <a:latin typeface="宋体" panose="02010600030101010101" pitchFamily="2" charset="-122"/>
                <a:ea typeface="宋体" panose="02010600030101010101" pitchFamily="2" charset="-122"/>
                <a:cs typeface="+mn-cs"/>
                <a:sym typeface="+mn-ea"/>
              </a:rPr>
              <a:t>、对普遍存在的问题集中引导，注意共性问题和个性问题</a:t>
            </a:r>
            <a:endParaRPr kumimoji="0" lang="zh-CN" altLang="zh-CN" sz="1800" b="0" i="0" u="none" strike="noStrike" kern="1200" cap="none" spc="0" normalizeH="0" baseline="0" noProof="0">
              <a:ln>
                <a:noFill/>
              </a:ln>
              <a:solidFill>
                <a:schemeClr val="lt1"/>
              </a:solidFill>
              <a:effectLst/>
              <a:uLnTx/>
              <a:uFillTx/>
              <a:latin typeface="宋体" panose="02010600030101010101" pitchFamily="2" charset="-122"/>
              <a:cs typeface="+mn-cs"/>
            </a:endParaRPr>
          </a:p>
        </p:txBody>
      </p:sp>
      <p:grpSp>
        <p:nvGrpSpPr>
          <p:cNvPr id="34828" name="Group 52"/>
          <p:cNvGrpSpPr/>
          <p:nvPr/>
        </p:nvGrpSpPr>
        <p:grpSpPr>
          <a:xfrm>
            <a:off x="5845175" y="2413000"/>
            <a:ext cx="2303463" cy="774700"/>
            <a:chOff x="3614" y="968"/>
            <a:chExt cx="1451" cy="488"/>
          </a:xfrm>
        </p:grpSpPr>
        <p:grpSp>
          <p:nvGrpSpPr>
            <p:cNvPr id="34829" name="组合 57"/>
            <p:cNvGrpSpPr/>
            <p:nvPr/>
          </p:nvGrpSpPr>
          <p:grpSpPr>
            <a:xfrm>
              <a:off x="3614" y="968"/>
              <a:ext cx="1451" cy="453"/>
              <a:chOff x="1049338" y="2933965"/>
              <a:chExt cx="1800225" cy="468312"/>
            </a:xfrm>
          </p:grpSpPr>
          <p:sp>
            <p:nvSpPr>
              <p:cNvPr id="2" name="AutoShape 3"/>
              <p:cNvSpPr>
                <a:spLocks noChangeArrowheads="1"/>
              </p:cNvSpPr>
              <p:nvPr/>
            </p:nvSpPr>
            <p:spPr bwMode="auto">
              <a:xfrm>
                <a:off x="1049338" y="2933965"/>
                <a:ext cx="1800225" cy="468312"/>
              </a:xfrm>
              <a:prstGeom prst="roundRect">
                <a:avLst>
                  <a:gd name="adj" fmla="val 16667"/>
                </a:avLst>
              </a:prstGeom>
              <a:solidFill>
                <a:srgbClr val="99B5B3">
                  <a:alpha val="71001"/>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mn-lt"/>
                  <a:ea typeface="+mn-ea"/>
                  <a:cs typeface="+mn-cs"/>
                </a:endParaRPr>
              </a:p>
            </p:txBody>
          </p:sp>
          <p:sp>
            <p:nvSpPr>
              <p:cNvPr id="34831" name="AutoShape 3"/>
              <p:cNvSpPr/>
              <p:nvPr/>
            </p:nvSpPr>
            <p:spPr>
              <a:xfrm>
                <a:off x="1049338" y="2992504"/>
                <a:ext cx="1800225" cy="351234"/>
              </a:xfrm>
              <a:prstGeom prst="roundRect">
                <a:avLst>
                  <a:gd name="adj" fmla="val 16667"/>
                </a:avLst>
              </a:prstGeom>
              <a:solidFill>
                <a:srgbClr val="99B5B3">
                  <a:alpha val="70978"/>
                </a:srgbClr>
              </a:solidFill>
              <a:ln w="25400" cap="flat" cmpd="sng">
                <a:solidFill>
                  <a:schemeClr val="bg1"/>
                </a:solidFill>
                <a:prstDash val="solid"/>
                <a:round/>
                <a:headEnd type="none" w="med" len="med"/>
                <a:tailEnd type="none" w="med" len="med"/>
              </a:ln>
            </p:spPr>
            <p:txBody>
              <a:bodyPr wrap="none" anchor="ctr"/>
              <a:lstStyle/>
              <a:p>
                <a:pPr algn="ctr" eaLnBrk="0" hangingPunct="0"/>
                <a:endParaRPr lang="zh-CN" altLang="zh-CN" sz="2000" dirty="0">
                  <a:solidFill>
                    <a:schemeClr val="tx2"/>
                  </a:solidFill>
                  <a:latin typeface="Calibri" panose="020F0502020204030204" pitchFamily="34" charset="0"/>
                  <a:ea typeface="微软雅黑" panose="020B0503020204020204" pitchFamily="34" charset="-122"/>
                </a:endParaRPr>
              </a:p>
            </p:txBody>
          </p:sp>
        </p:grpSp>
        <p:sp>
          <p:nvSpPr>
            <p:cNvPr id="34832" name="Text Box 229"/>
            <p:cNvSpPr txBox="1"/>
            <p:nvPr/>
          </p:nvSpPr>
          <p:spPr>
            <a:xfrm>
              <a:off x="3983" y="1107"/>
              <a:ext cx="712" cy="173"/>
            </a:xfrm>
            <a:prstGeom prst="rect">
              <a:avLst/>
            </a:prstGeom>
            <a:noFill/>
            <a:ln w="9525">
              <a:noFill/>
            </a:ln>
          </p:spPr>
          <p:txBody>
            <a:bodyPr wrap="none" lIns="0" tIns="0" rIns="0" bIns="0" anchor="t">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教学巡回指导</a:t>
              </a:r>
              <a:r>
                <a:rPr lang="zh-CN" altLang="en-US" i="1" dirty="0">
                  <a:latin typeface="Arial" panose="020B0604020202020204" pitchFamily="34" charset="0"/>
                  <a:ea typeface="华文细黑" panose="02010600040101010101" pitchFamily="2" charset="-122"/>
                </a:rPr>
                <a:t> </a:t>
              </a:r>
              <a:endParaRPr lang="ko-KR" altLang="en-US" i="1" dirty="0">
                <a:latin typeface="Arial" panose="020B0604020202020204" pitchFamily="34" charset="0"/>
                <a:ea typeface="华文细黑" panose="02010600040101010101" pitchFamily="2" charset="-122"/>
              </a:endParaRPr>
            </a:p>
          </p:txBody>
        </p:sp>
        <p:sp>
          <p:nvSpPr>
            <p:cNvPr id="3" name="AutoShape 222"/>
            <p:cNvSpPr>
              <a:spLocks noChangeArrowheads="1"/>
            </p:cNvSpPr>
            <p:nvPr/>
          </p:nvSpPr>
          <p:spPr bwMode="auto">
            <a:xfrm>
              <a:off x="3659" y="1409"/>
              <a:ext cx="1361" cy="47"/>
            </a:xfrm>
            <a:custGeom>
              <a:avLst/>
              <a:gdLst>
                <a:gd name="T0" fmla="*/ 2370872 w 21600"/>
                <a:gd name="T1" fmla="*/ 35719 h 21600"/>
                <a:gd name="T2" fmla="*/ 1208088 w 21600"/>
                <a:gd name="T3" fmla="*/ 71437 h 21600"/>
                <a:gd name="T4" fmla="*/ 45303 w 21600"/>
                <a:gd name="T5" fmla="*/ 35719 h 21600"/>
                <a:gd name="T6" fmla="*/ 1208088 w 21600"/>
                <a:gd name="T7" fmla="*/ 0 h 21600"/>
                <a:gd name="T8" fmla="*/ 0 60000 65536"/>
                <a:gd name="T9" fmla="*/ 0 60000 65536"/>
                <a:gd name="T10" fmla="*/ 0 60000 65536"/>
                <a:gd name="T11" fmla="*/ 0 60000 65536"/>
                <a:gd name="T12" fmla="*/ 2205 w 21600"/>
                <a:gd name="T13" fmla="*/ 2205 h 21600"/>
                <a:gd name="T14" fmla="*/ 19395 w 21600"/>
                <a:gd name="T15" fmla="*/ 19395 h 21600"/>
              </a:gdLst>
              <a:ahLst/>
              <a:cxnLst>
                <a:cxn ang="T8">
                  <a:pos x="T0" y="T1"/>
                </a:cxn>
                <a:cxn ang="T9">
                  <a:pos x="T2" y="T3"/>
                </a:cxn>
                <a:cxn ang="T10">
                  <a:pos x="T4" y="T5"/>
                </a:cxn>
                <a:cxn ang="T11">
                  <a:pos x="T6" y="T7"/>
                </a:cxn>
              </a:cxnLst>
              <a:rect l="T12" t="T13" r="T14" b="T15"/>
              <a:pathLst>
                <a:path w="21600" h="21600">
                  <a:moveTo>
                    <a:pt x="0" y="0"/>
                  </a:moveTo>
                  <a:lnTo>
                    <a:pt x="810" y="21600"/>
                  </a:lnTo>
                  <a:lnTo>
                    <a:pt x="20790" y="21600"/>
                  </a:lnTo>
                  <a:lnTo>
                    <a:pt x="21600" y="0"/>
                  </a:lnTo>
                  <a:close/>
                </a:path>
              </a:pathLst>
            </a:custGeom>
            <a:gradFill rotWithShape="1">
              <a:gsLst>
                <a:gs pos="0">
                  <a:schemeClr val="tx1">
                    <a:lumMod val="75000"/>
                    <a:lumOff val="25000"/>
                  </a:schemeClr>
                </a:gs>
                <a:gs pos="100000">
                  <a:schemeClr val="tx2">
                    <a:gamma/>
                    <a:tint val="0"/>
                    <a:invGamma/>
                    <a:alpha val="0"/>
                  </a:schemeClr>
                </a:gs>
              </a:gsLst>
              <a:lin ang="5400000" scaled="1"/>
            </a:gradFill>
            <a:ln w="9525">
              <a:noFill/>
              <a:miter lim="800000"/>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chemeClr val="bg1"/>
                </a:solidFill>
                <a:effectLst/>
                <a:uLnTx/>
                <a:uFillTx/>
                <a:latin typeface="+mn-lt"/>
                <a:ea typeface="+mn-ea"/>
                <a:cs typeface="+mn-cs"/>
              </a:endParaRPr>
            </a:p>
          </p:txBody>
        </p:sp>
      </p:grpSp>
      <p:grpSp>
        <p:nvGrpSpPr>
          <p:cNvPr id="34834" name="Group 53"/>
          <p:cNvGrpSpPr/>
          <p:nvPr/>
        </p:nvGrpSpPr>
        <p:grpSpPr>
          <a:xfrm>
            <a:off x="3384550" y="2439988"/>
            <a:ext cx="2303463" cy="784225"/>
            <a:chOff x="2064" y="985"/>
            <a:chExt cx="1451" cy="494"/>
          </a:xfrm>
        </p:grpSpPr>
        <p:grpSp>
          <p:nvGrpSpPr>
            <p:cNvPr id="34835" name="组合 57"/>
            <p:cNvGrpSpPr/>
            <p:nvPr/>
          </p:nvGrpSpPr>
          <p:grpSpPr>
            <a:xfrm>
              <a:off x="2064" y="985"/>
              <a:ext cx="1451" cy="453"/>
              <a:chOff x="1049338" y="2933965"/>
              <a:chExt cx="1800225" cy="468312"/>
            </a:xfrm>
          </p:grpSpPr>
          <p:sp>
            <p:nvSpPr>
              <p:cNvPr id="4" name="AutoShape 3"/>
              <p:cNvSpPr>
                <a:spLocks noChangeArrowheads="1"/>
              </p:cNvSpPr>
              <p:nvPr/>
            </p:nvSpPr>
            <p:spPr bwMode="auto">
              <a:xfrm>
                <a:off x="1049338" y="2933965"/>
                <a:ext cx="1800225" cy="468311"/>
              </a:xfrm>
              <a:prstGeom prst="roundRect">
                <a:avLst>
                  <a:gd name="adj" fmla="val 16667"/>
                </a:avLst>
              </a:prstGeom>
              <a:solidFill>
                <a:srgbClr val="99B5B3">
                  <a:alpha val="71001"/>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mn-lt"/>
                  <a:ea typeface="+mn-ea"/>
                  <a:cs typeface="+mn-cs"/>
                </a:endParaRPr>
              </a:p>
            </p:txBody>
          </p:sp>
          <p:sp>
            <p:nvSpPr>
              <p:cNvPr id="34837" name="AutoShape 3"/>
              <p:cNvSpPr/>
              <p:nvPr/>
            </p:nvSpPr>
            <p:spPr>
              <a:xfrm>
                <a:off x="1049338" y="2992504"/>
                <a:ext cx="1800225" cy="351234"/>
              </a:xfrm>
              <a:prstGeom prst="roundRect">
                <a:avLst>
                  <a:gd name="adj" fmla="val 16667"/>
                </a:avLst>
              </a:prstGeom>
              <a:solidFill>
                <a:srgbClr val="99B5B3">
                  <a:alpha val="70978"/>
                </a:srgbClr>
              </a:solidFill>
              <a:ln w="25400" cap="flat" cmpd="sng">
                <a:solidFill>
                  <a:schemeClr val="bg1"/>
                </a:solidFill>
                <a:prstDash val="solid"/>
                <a:round/>
                <a:headEnd type="none" w="med" len="med"/>
                <a:tailEnd type="none" w="med" len="med"/>
              </a:ln>
            </p:spPr>
            <p:txBody>
              <a:bodyPr wrap="none" anchor="ctr"/>
              <a:lstStyle/>
              <a:p>
                <a:pPr algn="ctr" eaLnBrk="0" hangingPunct="0"/>
                <a:endParaRPr lang="zh-CN" altLang="zh-CN" sz="2000" dirty="0">
                  <a:solidFill>
                    <a:schemeClr val="tx2"/>
                  </a:solidFill>
                  <a:latin typeface="Calibri" panose="020F0502020204030204" pitchFamily="34" charset="0"/>
                  <a:ea typeface="微软雅黑" panose="020B0503020204020204" pitchFamily="34" charset="-122"/>
                </a:endParaRPr>
              </a:p>
            </p:txBody>
          </p:sp>
        </p:grpSp>
        <p:sp>
          <p:nvSpPr>
            <p:cNvPr id="34838" name="Text Box 229"/>
            <p:cNvSpPr txBox="1"/>
            <p:nvPr/>
          </p:nvSpPr>
          <p:spPr>
            <a:xfrm>
              <a:off x="2565" y="1124"/>
              <a:ext cx="448" cy="134"/>
            </a:xfrm>
            <a:prstGeom prst="rect">
              <a:avLst/>
            </a:prstGeom>
            <a:noFill/>
            <a:ln w="9525">
              <a:noFill/>
            </a:ln>
          </p:spPr>
          <p:txBody>
            <a:bodyPr wrap="none" lIns="0" tIns="0" rIns="0" bIns="0" anchor="t">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学生活动</a:t>
              </a:r>
            </a:p>
          </p:txBody>
        </p:sp>
        <p:sp>
          <p:nvSpPr>
            <p:cNvPr id="5" name="AutoShape 222"/>
            <p:cNvSpPr>
              <a:spLocks noChangeArrowheads="1"/>
            </p:cNvSpPr>
            <p:nvPr/>
          </p:nvSpPr>
          <p:spPr bwMode="auto">
            <a:xfrm>
              <a:off x="2112" y="1432"/>
              <a:ext cx="1361" cy="47"/>
            </a:xfrm>
            <a:custGeom>
              <a:avLst/>
              <a:gdLst>
                <a:gd name="T0" fmla="*/ 2370872 w 21600"/>
                <a:gd name="T1" fmla="*/ 35719 h 21600"/>
                <a:gd name="T2" fmla="*/ 1208088 w 21600"/>
                <a:gd name="T3" fmla="*/ 71437 h 21600"/>
                <a:gd name="T4" fmla="*/ 45303 w 21600"/>
                <a:gd name="T5" fmla="*/ 35719 h 21600"/>
                <a:gd name="T6" fmla="*/ 1208088 w 21600"/>
                <a:gd name="T7" fmla="*/ 0 h 21600"/>
                <a:gd name="T8" fmla="*/ 0 60000 65536"/>
                <a:gd name="T9" fmla="*/ 0 60000 65536"/>
                <a:gd name="T10" fmla="*/ 0 60000 65536"/>
                <a:gd name="T11" fmla="*/ 0 60000 65536"/>
                <a:gd name="T12" fmla="*/ 2205 w 21600"/>
                <a:gd name="T13" fmla="*/ 2205 h 21600"/>
                <a:gd name="T14" fmla="*/ 19395 w 21600"/>
                <a:gd name="T15" fmla="*/ 19395 h 21600"/>
              </a:gdLst>
              <a:ahLst/>
              <a:cxnLst>
                <a:cxn ang="T8">
                  <a:pos x="T0" y="T1"/>
                </a:cxn>
                <a:cxn ang="T9">
                  <a:pos x="T2" y="T3"/>
                </a:cxn>
                <a:cxn ang="T10">
                  <a:pos x="T4" y="T5"/>
                </a:cxn>
                <a:cxn ang="T11">
                  <a:pos x="T6" y="T7"/>
                </a:cxn>
              </a:cxnLst>
              <a:rect l="T12" t="T13" r="T14" b="T15"/>
              <a:pathLst>
                <a:path w="21600" h="21600">
                  <a:moveTo>
                    <a:pt x="0" y="0"/>
                  </a:moveTo>
                  <a:lnTo>
                    <a:pt x="810" y="21600"/>
                  </a:lnTo>
                  <a:lnTo>
                    <a:pt x="20790" y="21600"/>
                  </a:lnTo>
                  <a:lnTo>
                    <a:pt x="21600" y="0"/>
                  </a:lnTo>
                  <a:close/>
                </a:path>
              </a:pathLst>
            </a:custGeom>
            <a:gradFill rotWithShape="1">
              <a:gsLst>
                <a:gs pos="0">
                  <a:schemeClr val="tx1">
                    <a:lumMod val="75000"/>
                    <a:lumOff val="25000"/>
                  </a:schemeClr>
                </a:gs>
                <a:gs pos="100000">
                  <a:schemeClr val="tx2">
                    <a:gamma/>
                    <a:tint val="0"/>
                    <a:invGamma/>
                    <a:alpha val="0"/>
                  </a:schemeClr>
                </a:gs>
              </a:gsLst>
              <a:lin ang="5400000" scaled="1"/>
            </a:gradFill>
            <a:ln w="9525">
              <a:noFill/>
              <a:miter lim="800000"/>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chemeClr val="bg1"/>
                </a:solidFill>
                <a:effectLst/>
                <a:uLnTx/>
                <a:uFillTx/>
                <a:latin typeface="+mn-lt"/>
                <a:ea typeface="+mn-ea"/>
                <a:cs typeface="+mn-cs"/>
              </a:endParaRPr>
            </a:p>
          </p:txBody>
        </p:sp>
      </p:grpSp>
      <p:grpSp>
        <p:nvGrpSpPr>
          <p:cNvPr id="34840" name="Group 51"/>
          <p:cNvGrpSpPr/>
          <p:nvPr/>
        </p:nvGrpSpPr>
        <p:grpSpPr>
          <a:xfrm>
            <a:off x="900113" y="2420938"/>
            <a:ext cx="2303462" cy="757237"/>
            <a:chOff x="476" y="985"/>
            <a:chExt cx="1451" cy="477"/>
          </a:xfrm>
        </p:grpSpPr>
        <p:grpSp>
          <p:nvGrpSpPr>
            <p:cNvPr id="34841" name="组合 57"/>
            <p:cNvGrpSpPr/>
            <p:nvPr/>
          </p:nvGrpSpPr>
          <p:grpSpPr>
            <a:xfrm>
              <a:off x="476" y="985"/>
              <a:ext cx="1451" cy="453"/>
              <a:chOff x="1049338" y="2933965"/>
              <a:chExt cx="1800225" cy="468312"/>
            </a:xfrm>
          </p:grpSpPr>
          <p:sp>
            <p:nvSpPr>
              <p:cNvPr id="66" name="AutoShape 3"/>
              <p:cNvSpPr>
                <a:spLocks noChangeArrowheads="1"/>
              </p:cNvSpPr>
              <p:nvPr/>
            </p:nvSpPr>
            <p:spPr bwMode="auto">
              <a:xfrm>
                <a:off x="1049338" y="2933965"/>
                <a:ext cx="1800225" cy="468312"/>
              </a:xfrm>
              <a:prstGeom prst="roundRect">
                <a:avLst>
                  <a:gd name="adj" fmla="val 16667"/>
                </a:avLst>
              </a:prstGeom>
              <a:solidFill>
                <a:srgbClr val="99B5B3">
                  <a:alpha val="71001"/>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mn-lt"/>
                  <a:ea typeface="+mn-ea"/>
                  <a:cs typeface="+mn-cs"/>
                </a:endParaRPr>
              </a:p>
            </p:txBody>
          </p:sp>
          <p:sp>
            <p:nvSpPr>
              <p:cNvPr id="34843" name="AutoShape 3"/>
              <p:cNvSpPr/>
              <p:nvPr/>
            </p:nvSpPr>
            <p:spPr>
              <a:xfrm>
                <a:off x="1049338" y="2992504"/>
                <a:ext cx="1800225" cy="351234"/>
              </a:xfrm>
              <a:prstGeom prst="roundRect">
                <a:avLst>
                  <a:gd name="adj" fmla="val 16667"/>
                </a:avLst>
              </a:prstGeom>
              <a:solidFill>
                <a:srgbClr val="99B5B3">
                  <a:alpha val="70978"/>
                </a:srgbClr>
              </a:solidFill>
              <a:ln w="25400" cap="flat" cmpd="sng">
                <a:solidFill>
                  <a:schemeClr val="bg1"/>
                </a:solidFill>
                <a:prstDash val="solid"/>
                <a:round/>
                <a:headEnd type="none" w="med" len="med"/>
                <a:tailEnd type="none" w="med" len="med"/>
              </a:ln>
            </p:spPr>
            <p:txBody>
              <a:bodyPr wrap="none" anchor="ctr"/>
              <a:lstStyle/>
              <a:p>
                <a:pPr algn="ctr" eaLnBrk="0" hangingPunct="0"/>
                <a:endParaRPr lang="zh-CN" altLang="zh-CN" sz="2000" dirty="0">
                  <a:solidFill>
                    <a:schemeClr val="tx2"/>
                  </a:solidFill>
                  <a:latin typeface="Calibri" panose="020F0502020204030204" pitchFamily="34" charset="0"/>
                  <a:ea typeface="微软雅黑" panose="020B0503020204020204" pitchFamily="34" charset="-122"/>
                </a:endParaRPr>
              </a:p>
            </p:txBody>
          </p:sp>
        </p:grpSp>
        <p:sp>
          <p:nvSpPr>
            <p:cNvPr id="34844" name="Text Box 229"/>
            <p:cNvSpPr txBox="1"/>
            <p:nvPr/>
          </p:nvSpPr>
          <p:spPr>
            <a:xfrm>
              <a:off x="977" y="1124"/>
              <a:ext cx="448" cy="134"/>
            </a:xfrm>
            <a:prstGeom prst="rect">
              <a:avLst/>
            </a:prstGeom>
            <a:noFill/>
            <a:ln w="9525">
              <a:noFill/>
            </a:ln>
          </p:spPr>
          <p:txBody>
            <a:bodyPr wrap="none" lIns="0" tIns="0" rIns="0" bIns="0" anchor="t">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教师活动</a:t>
              </a:r>
            </a:p>
          </p:txBody>
        </p:sp>
        <p:sp>
          <p:nvSpPr>
            <p:cNvPr id="63" name="AutoShape 222"/>
            <p:cNvSpPr>
              <a:spLocks noChangeArrowheads="1"/>
            </p:cNvSpPr>
            <p:nvPr/>
          </p:nvSpPr>
          <p:spPr bwMode="auto">
            <a:xfrm>
              <a:off x="518" y="1415"/>
              <a:ext cx="1361" cy="47"/>
            </a:xfrm>
            <a:custGeom>
              <a:avLst/>
              <a:gdLst>
                <a:gd name="T0" fmla="*/ 2370872 w 21600"/>
                <a:gd name="T1" fmla="*/ 35719 h 21600"/>
                <a:gd name="T2" fmla="*/ 1208088 w 21600"/>
                <a:gd name="T3" fmla="*/ 71437 h 21600"/>
                <a:gd name="T4" fmla="*/ 45303 w 21600"/>
                <a:gd name="T5" fmla="*/ 35719 h 21600"/>
                <a:gd name="T6" fmla="*/ 1208088 w 21600"/>
                <a:gd name="T7" fmla="*/ 0 h 21600"/>
                <a:gd name="T8" fmla="*/ 0 60000 65536"/>
                <a:gd name="T9" fmla="*/ 0 60000 65536"/>
                <a:gd name="T10" fmla="*/ 0 60000 65536"/>
                <a:gd name="T11" fmla="*/ 0 60000 65536"/>
                <a:gd name="T12" fmla="*/ 2205 w 21600"/>
                <a:gd name="T13" fmla="*/ 2205 h 21600"/>
                <a:gd name="T14" fmla="*/ 19395 w 21600"/>
                <a:gd name="T15" fmla="*/ 19395 h 21600"/>
              </a:gdLst>
              <a:ahLst/>
              <a:cxnLst>
                <a:cxn ang="T8">
                  <a:pos x="T0" y="T1"/>
                </a:cxn>
                <a:cxn ang="T9">
                  <a:pos x="T2" y="T3"/>
                </a:cxn>
                <a:cxn ang="T10">
                  <a:pos x="T4" y="T5"/>
                </a:cxn>
                <a:cxn ang="T11">
                  <a:pos x="T6" y="T7"/>
                </a:cxn>
              </a:cxnLst>
              <a:rect l="T12" t="T13" r="T14" b="T15"/>
              <a:pathLst>
                <a:path w="21600" h="21600">
                  <a:moveTo>
                    <a:pt x="0" y="0"/>
                  </a:moveTo>
                  <a:lnTo>
                    <a:pt x="810" y="21600"/>
                  </a:lnTo>
                  <a:lnTo>
                    <a:pt x="20790" y="21600"/>
                  </a:lnTo>
                  <a:lnTo>
                    <a:pt x="21600" y="0"/>
                  </a:lnTo>
                  <a:close/>
                </a:path>
              </a:pathLst>
            </a:custGeom>
            <a:gradFill rotWithShape="1">
              <a:gsLst>
                <a:gs pos="0">
                  <a:schemeClr val="tx1">
                    <a:lumMod val="75000"/>
                    <a:lumOff val="25000"/>
                  </a:schemeClr>
                </a:gs>
                <a:gs pos="100000">
                  <a:schemeClr val="tx2">
                    <a:gamma/>
                    <a:tint val="0"/>
                    <a:invGamma/>
                    <a:alpha val="0"/>
                  </a:schemeClr>
                </a:gs>
              </a:gsLst>
              <a:lin ang="5400000" scaled="1"/>
            </a:gradFill>
            <a:ln w="9525">
              <a:noFill/>
              <a:miter lim="800000"/>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chemeClr val="bg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 calcmode="lin" valueType="num">
                                      <p:cBhvr>
                                        <p:cTn id="9" dur="500" fill="hold"/>
                                        <p:tgtEl>
                                          <p:spTgt spid="33"/>
                                        </p:tgtEl>
                                        <p:attrNameLst>
                                          <p:attrName>style.rotation</p:attrName>
                                        </p:attrNameLst>
                                      </p:cBhvr>
                                      <p:tavLst>
                                        <p:tav tm="0">
                                          <p:val>
                                            <p:fltVal val="360"/>
                                          </p:val>
                                        </p:tav>
                                        <p:tav tm="100000">
                                          <p:val>
                                            <p:fltVal val="0"/>
                                          </p:val>
                                        </p:tav>
                                      </p:tavLst>
                                    </p:anim>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 calcmode="lin" valueType="num">
                                      <p:cBhvr>
                                        <p:cTn id="17" dur="500" fill="hold"/>
                                        <p:tgtEl>
                                          <p:spTgt spid="48"/>
                                        </p:tgtEl>
                                        <p:attrNameLst>
                                          <p:attrName>style.rotation</p:attrName>
                                        </p:attrNameLst>
                                      </p:cBhvr>
                                      <p:tavLst>
                                        <p:tav tm="0">
                                          <p:val>
                                            <p:fltVal val="360"/>
                                          </p:val>
                                        </p:tav>
                                        <p:tav tm="100000">
                                          <p:val>
                                            <p:fltVal val="0"/>
                                          </p:val>
                                        </p:tav>
                                      </p:tavLst>
                                    </p:anim>
                                    <p:animEffect transition="in" filter="fad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p:cTn id="23" dur="500" fill="hold"/>
                                        <p:tgtEl>
                                          <p:spTgt spid="58"/>
                                        </p:tgtEl>
                                        <p:attrNameLst>
                                          <p:attrName>ppt_w</p:attrName>
                                        </p:attrNameLst>
                                      </p:cBhvr>
                                      <p:tavLst>
                                        <p:tav tm="0">
                                          <p:val>
                                            <p:fltVal val="0"/>
                                          </p:val>
                                        </p:tav>
                                        <p:tav tm="100000">
                                          <p:val>
                                            <p:strVal val="#ppt_w"/>
                                          </p:val>
                                        </p:tav>
                                      </p:tavLst>
                                    </p:anim>
                                    <p:anim calcmode="lin" valueType="num">
                                      <p:cBhvr>
                                        <p:cTn id="24" dur="500" fill="hold"/>
                                        <p:tgtEl>
                                          <p:spTgt spid="58"/>
                                        </p:tgtEl>
                                        <p:attrNameLst>
                                          <p:attrName>ppt_h</p:attrName>
                                        </p:attrNameLst>
                                      </p:cBhvr>
                                      <p:tavLst>
                                        <p:tav tm="0">
                                          <p:val>
                                            <p:fltVal val="0"/>
                                          </p:val>
                                        </p:tav>
                                        <p:tav tm="100000">
                                          <p:val>
                                            <p:strVal val="#ppt_h"/>
                                          </p:val>
                                        </p:tav>
                                      </p:tavLst>
                                    </p:anim>
                                    <p:anim calcmode="lin" valueType="num">
                                      <p:cBhvr>
                                        <p:cTn id="25" dur="500" fill="hold"/>
                                        <p:tgtEl>
                                          <p:spTgt spid="58"/>
                                        </p:tgtEl>
                                        <p:attrNameLst>
                                          <p:attrName>style.rotation</p:attrName>
                                        </p:attrNameLst>
                                      </p:cBhvr>
                                      <p:tavLst>
                                        <p:tav tm="0">
                                          <p:val>
                                            <p:fltVal val="360"/>
                                          </p:val>
                                        </p:tav>
                                        <p:tav tm="100000">
                                          <p:val>
                                            <p:fltVal val="0"/>
                                          </p:val>
                                        </p:tav>
                                      </p:tavLst>
                                    </p:anim>
                                    <p:animEffect transition="in" filter="fade">
                                      <p:cBhvr>
                                        <p:cTn id="2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P spid="5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标题 1"/>
          <p:cNvSpPr>
            <a:spLocks noGrp="1"/>
          </p:cNvSpPr>
          <p:nvPr>
            <p:ph type="title"/>
          </p:nvPr>
        </p:nvSpPr>
        <p:spPr/>
        <p:txBody>
          <a:bodyPr anchor="ctr"/>
          <a:lstStyle/>
          <a:p>
            <a:r>
              <a:rPr lang="zh-CN" altLang="en-US" dirty="0"/>
              <a:t>教学内容及步骤</a:t>
            </a:r>
            <a:r>
              <a:rPr lang="en-US" altLang="zh-CN"/>
              <a:t>——</a:t>
            </a:r>
            <a:r>
              <a:rPr lang="zh-CN" altLang="en-US" dirty="0">
                <a:latin typeface="华文行楷" panose="02010800040101010101" charset="-122"/>
                <a:ea typeface="华文行楷" panose="02010800040101010101" charset="-122"/>
              </a:rPr>
              <a:t>任务三</a:t>
            </a:r>
            <a:br>
              <a:rPr lang="zh-CN" altLang="en-US" dirty="0"/>
            </a:br>
            <a:endParaRPr lang="zh-CN" altLang="en-US"/>
          </a:p>
        </p:txBody>
      </p:sp>
      <p:pic>
        <p:nvPicPr>
          <p:cNvPr id="4116" name="Picture 20" descr="560x341"/>
          <p:cNvPicPr>
            <a:picLocks noChangeAspect="1"/>
          </p:cNvPicPr>
          <p:nvPr/>
        </p:nvPicPr>
        <p:blipFill>
          <a:blip r:embed="rId2"/>
          <a:stretch>
            <a:fillRect/>
          </a:stretch>
        </p:blipFill>
        <p:spPr>
          <a:xfrm>
            <a:off x="279400" y="1046163"/>
            <a:ext cx="4195763" cy="2697162"/>
          </a:xfrm>
          <a:prstGeom prst="rect">
            <a:avLst/>
          </a:prstGeom>
          <a:noFill/>
          <a:ln w="57150" cap="flat" cmpd="sng">
            <a:solidFill>
              <a:schemeClr val="accent2"/>
            </a:solidFill>
            <a:prstDash val="solid"/>
            <a:miter/>
            <a:headEnd type="none" w="med" len="med"/>
            <a:tailEnd type="none" w="med" len="med"/>
          </a:ln>
        </p:spPr>
      </p:pic>
      <p:pic>
        <p:nvPicPr>
          <p:cNvPr id="4119" name="Picture 23" descr="消声器是怎么工作的？"/>
          <p:cNvPicPr>
            <a:picLocks noChangeAspect="1"/>
          </p:cNvPicPr>
          <p:nvPr/>
        </p:nvPicPr>
        <p:blipFill>
          <a:blip r:embed="rId3"/>
          <a:stretch>
            <a:fillRect/>
          </a:stretch>
        </p:blipFill>
        <p:spPr>
          <a:xfrm>
            <a:off x="5165725" y="4208463"/>
            <a:ext cx="3951288" cy="2274887"/>
          </a:xfrm>
          <a:prstGeom prst="rect">
            <a:avLst/>
          </a:prstGeom>
          <a:noFill/>
          <a:ln w="38100" cap="flat" cmpd="sng">
            <a:solidFill>
              <a:schemeClr val="accent2"/>
            </a:solidFill>
            <a:prstDash val="solid"/>
            <a:miter/>
            <a:headEnd type="none" w="med" len="med"/>
            <a:tailEnd type="none" w="med" len="med"/>
          </a:ln>
        </p:spPr>
      </p:pic>
      <p:pic>
        <p:nvPicPr>
          <p:cNvPr id="4105" name="Picture 9" descr="jt013"/>
          <p:cNvPicPr>
            <a:picLocks noChangeAspect="1"/>
          </p:cNvPicPr>
          <p:nvPr/>
        </p:nvPicPr>
        <p:blipFill>
          <a:blip r:embed="rId4"/>
          <a:stretch>
            <a:fillRect/>
          </a:stretch>
        </p:blipFill>
        <p:spPr>
          <a:xfrm>
            <a:off x="4181475" y="2139950"/>
            <a:ext cx="2455863" cy="2425700"/>
          </a:xfrm>
          <a:prstGeom prst="rect">
            <a:avLst/>
          </a:prstGeom>
          <a:noFill/>
          <a:ln w="38100" cap="flat" cmpd="sng">
            <a:solidFill>
              <a:schemeClr val="accent2"/>
            </a:solidFill>
            <a:prstDash val="solid"/>
            <a:miter/>
            <a:headEnd type="none" w="med" len="med"/>
            <a:tailEnd type="none" w="med" len="med"/>
          </a:ln>
        </p:spPr>
      </p:pic>
      <p:sp>
        <p:nvSpPr>
          <p:cNvPr id="35845" name="文本框 6"/>
          <p:cNvSpPr txBox="1"/>
          <p:nvPr/>
        </p:nvSpPr>
        <p:spPr>
          <a:xfrm>
            <a:off x="715963" y="3013075"/>
            <a:ext cx="903287" cy="646113"/>
          </a:xfrm>
          <a:prstGeom prst="rect">
            <a:avLst/>
          </a:prstGeom>
          <a:noFill/>
          <a:ln w="9525">
            <a:noFill/>
          </a:ln>
        </p:spPr>
        <p:txBody>
          <a:bodyPr wrap="square" anchor="t">
            <a:spAutoFit/>
          </a:bodyPr>
          <a:lstStyle/>
          <a:p>
            <a:r>
              <a:rPr lang="zh-CN" altLang="en-US">
                <a:latin typeface="Arial" panose="020B0604020202020204" pitchFamily="34" charset="0"/>
                <a:ea typeface="宋体" panose="02010600030101010101" pitchFamily="2" charset="-122"/>
              </a:rPr>
              <a:t>摩托车消声器</a:t>
            </a:r>
          </a:p>
        </p:txBody>
      </p:sp>
      <p:sp>
        <p:nvSpPr>
          <p:cNvPr id="35846" name="文本框 7"/>
          <p:cNvSpPr txBox="1"/>
          <p:nvPr/>
        </p:nvSpPr>
        <p:spPr>
          <a:xfrm>
            <a:off x="6775450" y="4208463"/>
            <a:ext cx="1601788" cy="368300"/>
          </a:xfrm>
          <a:prstGeom prst="rect">
            <a:avLst/>
          </a:prstGeom>
          <a:noFill/>
          <a:ln w="9525">
            <a:noFill/>
          </a:ln>
        </p:spPr>
        <p:txBody>
          <a:bodyPr wrap="square" anchor="t">
            <a:spAutoFit/>
          </a:bodyPr>
          <a:lstStyle/>
          <a:p>
            <a:r>
              <a:rPr lang="zh-CN" altLang="en-US">
                <a:latin typeface="Arial" panose="020B0604020202020204" pitchFamily="34" charset="0"/>
                <a:ea typeface="宋体" panose="02010600030101010101" pitchFamily="2" charset="-122"/>
              </a:rPr>
              <a:t>枪械消声器</a:t>
            </a:r>
          </a:p>
        </p:txBody>
      </p:sp>
      <p:sp>
        <p:nvSpPr>
          <p:cNvPr id="35847" name="文本框 9"/>
          <p:cNvSpPr txBox="1"/>
          <p:nvPr/>
        </p:nvSpPr>
        <p:spPr>
          <a:xfrm>
            <a:off x="4968875" y="1606550"/>
            <a:ext cx="1331913" cy="368300"/>
          </a:xfrm>
          <a:prstGeom prst="rect">
            <a:avLst/>
          </a:prstGeom>
          <a:noFill/>
          <a:ln w="9525">
            <a:noFill/>
          </a:ln>
        </p:spPr>
        <p:txBody>
          <a:bodyPr wrap="square" anchor="t">
            <a:spAutoFit/>
          </a:bodyPr>
          <a:lstStyle/>
          <a:p>
            <a:r>
              <a:rPr lang="zh-CN" altLang="en-US">
                <a:latin typeface="Arial" panose="020B0604020202020204" pitchFamily="34" charset="0"/>
                <a:ea typeface="宋体" panose="02010600030101010101" pitchFamily="2" charset="-122"/>
              </a:rPr>
              <a:t>禁止鸣笛</a:t>
            </a:r>
          </a:p>
        </p:txBody>
      </p:sp>
      <p:sp>
        <p:nvSpPr>
          <p:cNvPr id="35848" name="流程图: 资料带 11"/>
          <p:cNvSpPr/>
          <p:nvPr/>
        </p:nvSpPr>
        <p:spPr>
          <a:xfrm>
            <a:off x="1346200" y="4670425"/>
            <a:ext cx="2062163" cy="1082675"/>
          </a:xfrm>
          <a:prstGeom prst="flowChartPunchedTape">
            <a:avLst/>
          </a:prstGeom>
          <a:solidFill>
            <a:srgbClr val="BCE02C"/>
          </a:solidFill>
          <a:ln w="9525" cap="flat" cmpd="sng">
            <a:solidFill>
              <a:schemeClr val="tx1"/>
            </a:solidFill>
            <a:prstDash val="solid"/>
            <a:round/>
            <a:headEnd type="none" w="med" len="med"/>
            <a:tailEnd type="none" w="med" len="med"/>
          </a:ln>
        </p:spPr>
        <p:txBody>
          <a:bodyPr wrap="square" lIns="91440" tIns="45720" rIns="91440" bIns="45720" anchor="t"/>
          <a:lstStyle/>
          <a:p>
            <a:pPr algn="ctr" defTabSz="914400"/>
            <a:r>
              <a:rPr lang="zh-CN" altLang="zh-CN" i="1">
                <a:latin typeface="Arial" panose="020B0604020202020204" pitchFamily="34" charset="0"/>
                <a:ea typeface="华文细黑" panose="02010600040101010101" pitchFamily="2" charset="-122"/>
              </a:rPr>
              <a:t>声源处控制声音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16"/>
                                        </p:tgtEl>
                                        <p:attrNameLst>
                                          <p:attrName>style.visibility</p:attrName>
                                        </p:attrNameLst>
                                      </p:cBhvr>
                                      <p:to>
                                        <p:strVal val="visible"/>
                                      </p:to>
                                    </p:set>
                                    <p:animEffect transition="in" filter="dissolve">
                                      <p:cBhvr>
                                        <p:cTn id="7" dur="500"/>
                                        <p:tgtEl>
                                          <p:spTgt spid="41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5845"/>
                                        </p:tgtEl>
                                        <p:attrNameLst>
                                          <p:attrName>style.visibility</p:attrName>
                                        </p:attrNameLst>
                                      </p:cBhvr>
                                      <p:to>
                                        <p:strVal val="visible"/>
                                      </p:to>
                                    </p:set>
                                    <p:anim calcmode="lin" valueType="num">
                                      <p:cBhvr additive="base">
                                        <p:cTn id="11" dur="500" fill="hold"/>
                                        <p:tgtEl>
                                          <p:spTgt spid="35845"/>
                                        </p:tgtEl>
                                        <p:attrNameLst>
                                          <p:attrName>ppt_x</p:attrName>
                                        </p:attrNameLst>
                                      </p:cBhvr>
                                      <p:tavLst>
                                        <p:tav tm="0">
                                          <p:val>
                                            <p:strVal val="0-#ppt_w/2"/>
                                          </p:val>
                                        </p:tav>
                                        <p:tav tm="100000">
                                          <p:val>
                                            <p:strVal val="#ppt_x"/>
                                          </p:val>
                                        </p:tav>
                                      </p:tavLst>
                                    </p:anim>
                                    <p:anim calcmode="lin" valueType="num">
                                      <p:cBhvr additive="base">
                                        <p:cTn id="12" dur="500" fill="hold"/>
                                        <p:tgtEl>
                                          <p:spTgt spid="3584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05"/>
                                        </p:tgtEl>
                                        <p:attrNameLst>
                                          <p:attrName>style.visibility</p:attrName>
                                        </p:attrNameLst>
                                      </p:cBhvr>
                                      <p:to>
                                        <p:strVal val="visible"/>
                                      </p:to>
                                    </p:set>
                                    <p:animEffect transition="in" filter="dissolve">
                                      <p:cBhvr>
                                        <p:cTn id="17" dur="500"/>
                                        <p:tgtEl>
                                          <p:spTgt spid="4105"/>
                                        </p:tgtEl>
                                      </p:cBhvr>
                                    </p:animEffect>
                                  </p:childTnLst>
                                </p:cTn>
                              </p:par>
                            </p:childTnLst>
                          </p:cTn>
                        </p:par>
                        <p:par>
                          <p:cTn id="18" fill="hold">
                            <p:stCondLst>
                              <p:cond delay="500"/>
                            </p:stCondLst>
                            <p:childTnLst>
                              <p:par>
                                <p:cTn id="19" presetID="2" presetClass="entr" presetSubtype="1" fill="hold" grpId="0" nodeType="afterEffect">
                                  <p:stCondLst>
                                    <p:cond delay="0"/>
                                  </p:stCondLst>
                                  <p:childTnLst>
                                    <p:set>
                                      <p:cBhvr>
                                        <p:cTn id="20" dur="1" fill="hold">
                                          <p:stCondLst>
                                            <p:cond delay="0"/>
                                          </p:stCondLst>
                                        </p:cTn>
                                        <p:tgtEl>
                                          <p:spTgt spid="35847"/>
                                        </p:tgtEl>
                                        <p:attrNameLst>
                                          <p:attrName>style.visibility</p:attrName>
                                        </p:attrNameLst>
                                      </p:cBhvr>
                                      <p:to>
                                        <p:strVal val="visible"/>
                                      </p:to>
                                    </p:set>
                                    <p:anim calcmode="lin" valueType="num">
                                      <p:cBhvr additive="base">
                                        <p:cTn id="21" dur="500" fill="hold"/>
                                        <p:tgtEl>
                                          <p:spTgt spid="35847"/>
                                        </p:tgtEl>
                                        <p:attrNameLst>
                                          <p:attrName>ppt_x</p:attrName>
                                        </p:attrNameLst>
                                      </p:cBhvr>
                                      <p:tavLst>
                                        <p:tav tm="0">
                                          <p:val>
                                            <p:strVal val="#ppt_x"/>
                                          </p:val>
                                        </p:tav>
                                        <p:tav tm="100000">
                                          <p:val>
                                            <p:strVal val="#ppt_x"/>
                                          </p:val>
                                        </p:tav>
                                      </p:tavLst>
                                    </p:anim>
                                    <p:anim calcmode="lin" valueType="num">
                                      <p:cBhvr additive="base">
                                        <p:cTn id="22" dur="500" fill="hold"/>
                                        <p:tgtEl>
                                          <p:spTgt spid="35847"/>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119"/>
                                        </p:tgtEl>
                                        <p:attrNameLst>
                                          <p:attrName>style.visibility</p:attrName>
                                        </p:attrNameLst>
                                      </p:cBhvr>
                                      <p:to>
                                        <p:strVal val="visible"/>
                                      </p:to>
                                    </p:set>
                                    <p:animEffect transition="in" filter="dissolve">
                                      <p:cBhvr>
                                        <p:cTn id="27" dur="500"/>
                                        <p:tgtEl>
                                          <p:spTgt spid="4119"/>
                                        </p:tgtEl>
                                      </p:cBhvr>
                                    </p:animEffect>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35846"/>
                                        </p:tgtEl>
                                        <p:attrNameLst>
                                          <p:attrName>style.visibility</p:attrName>
                                        </p:attrNameLst>
                                      </p:cBhvr>
                                      <p:to>
                                        <p:strVal val="visible"/>
                                      </p:to>
                                    </p:set>
                                    <p:anim calcmode="lin" valueType="num">
                                      <p:cBhvr additive="base">
                                        <p:cTn id="31" dur="500" fill="hold"/>
                                        <p:tgtEl>
                                          <p:spTgt spid="35846"/>
                                        </p:tgtEl>
                                        <p:attrNameLst>
                                          <p:attrName>ppt_x</p:attrName>
                                        </p:attrNameLst>
                                      </p:cBhvr>
                                      <p:tavLst>
                                        <p:tav tm="0">
                                          <p:val>
                                            <p:strVal val="#ppt_x"/>
                                          </p:val>
                                        </p:tav>
                                        <p:tav tm="100000">
                                          <p:val>
                                            <p:strVal val="#ppt_x"/>
                                          </p:val>
                                        </p:tav>
                                      </p:tavLst>
                                    </p:anim>
                                    <p:anim calcmode="lin" valueType="num">
                                      <p:cBhvr additive="base">
                                        <p:cTn id="32" dur="500" fill="hold"/>
                                        <p:tgtEl>
                                          <p:spTgt spid="3584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35848"/>
                                        </p:tgtEl>
                                        <p:attrNameLst>
                                          <p:attrName>style.visibility</p:attrName>
                                        </p:attrNameLst>
                                      </p:cBhvr>
                                      <p:to>
                                        <p:strVal val="visible"/>
                                      </p:to>
                                    </p:set>
                                    <p:anim calcmode="lin" valueType="num">
                                      <p:cBhvr>
                                        <p:cTn id="37" dur="500" fill="hold"/>
                                        <p:tgtEl>
                                          <p:spTgt spid="35848"/>
                                        </p:tgtEl>
                                        <p:attrNameLst>
                                          <p:attrName>ppt_w</p:attrName>
                                        </p:attrNameLst>
                                      </p:cBhvr>
                                      <p:tavLst>
                                        <p:tav tm="0">
                                          <p:val>
                                            <p:fltVal val="0"/>
                                          </p:val>
                                        </p:tav>
                                        <p:tav tm="100000">
                                          <p:val>
                                            <p:strVal val="#ppt_w"/>
                                          </p:val>
                                        </p:tav>
                                      </p:tavLst>
                                    </p:anim>
                                    <p:anim calcmode="lin" valueType="num">
                                      <p:cBhvr>
                                        <p:cTn id="38" dur="500" fill="hold"/>
                                        <p:tgtEl>
                                          <p:spTgt spid="35848"/>
                                        </p:tgtEl>
                                        <p:attrNameLst>
                                          <p:attrName>ppt_h</p:attrName>
                                        </p:attrNameLst>
                                      </p:cBhvr>
                                      <p:tavLst>
                                        <p:tav tm="0">
                                          <p:val>
                                            <p:fltVal val="0"/>
                                          </p:val>
                                        </p:tav>
                                        <p:tav tm="100000">
                                          <p:val>
                                            <p:strVal val="#ppt_h"/>
                                          </p:val>
                                        </p:tav>
                                      </p:tavLst>
                                    </p:anim>
                                    <p:anim calcmode="lin" valueType="num">
                                      <p:cBhvr>
                                        <p:cTn id="39" dur="500" fill="hold"/>
                                        <p:tgtEl>
                                          <p:spTgt spid="35848"/>
                                        </p:tgtEl>
                                        <p:attrNameLst>
                                          <p:attrName>style.rotation</p:attrName>
                                        </p:attrNameLst>
                                      </p:cBhvr>
                                      <p:tavLst>
                                        <p:tav tm="0">
                                          <p:val>
                                            <p:fltVal val="360"/>
                                          </p:val>
                                        </p:tav>
                                        <p:tav tm="100000">
                                          <p:val>
                                            <p:fltVal val="0"/>
                                          </p:val>
                                        </p:tav>
                                      </p:tavLst>
                                    </p:anim>
                                    <p:animEffect transition="in" filter="fade">
                                      <p:cBhvr>
                                        <p:cTn id="40"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P spid="35846" grpId="0"/>
      <p:bldP spid="35847" grpId="0"/>
      <p:bldP spid="3584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705" name="Picture 9" descr="geyin5"/>
          <p:cNvPicPr>
            <a:picLocks noGrp="1" noChangeAspect="1"/>
          </p:cNvPicPr>
          <p:nvPr>
            <p:ph sz="half" idx="4294967295"/>
          </p:nvPr>
        </p:nvPicPr>
        <p:blipFill>
          <a:blip r:embed="rId2"/>
          <a:stretch>
            <a:fillRect/>
          </a:stretch>
        </p:blipFill>
        <p:spPr>
          <a:xfrm>
            <a:off x="4233863" y="2805113"/>
            <a:ext cx="4383087" cy="3322637"/>
          </a:xfrm>
          <a:ln w="38100">
            <a:solidFill>
              <a:srgbClr val="FF0000"/>
            </a:solidFill>
            <a:miter/>
          </a:ln>
        </p:spPr>
      </p:pic>
      <p:sp>
        <p:nvSpPr>
          <p:cNvPr id="36866" name="标题 1"/>
          <p:cNvSpPr>
            <a:spLocks noGrp="1"/>
          </p:cNvSpPr>
          <p:nvPr>
            <p:ph type="title"/>
          </p:nvPr>
        </p:nvSpPr>
        <p:spPr/>
        <p:txBody>
          <a:bodyPr anchor="ctr"/>
          <a:lstStyle/>
          <a:p>
            <a:r>
              <a:rPr lang="zh-CN" altLang="en-US" dirty="0">
                <a:sym typeface="华文细黑" panose="02010600040101010101" pitchFamily="2" charset="-122"/>
              </a:rPr>
              <a:t>教学内容及步骤</a:t>
            </a:r>
            <a:r>
              <a:rPr lang="en-US" altLang="zh-CN">
                <a:sym typeface="华文细黑" panose="02010600040101010101" pitchFamily="2" charset="-122"/>
              </a:rPr>
              <a:t>——</a:t>
            </a:r>
            <a:r>
              <a:rPr lang="zh-CN" altLang="en-US" dirty="0">
                <a:latin typeface="华文行楷" panose="02010800040101010101" charset="-122"/>
                <a:ea typeface="华文行楷" panose="02010800040101010101" charset="-122"/>
                <a:sym typeface="华文细黑" panose="02010600040101010101" pitchFamily="2" charset="-122"/>
              </a:rPr>
              <a:t>任务三</a:t>
            </a:r>
            <a:br>
              <a:rPr lang="zh-CN" altLang="en-US" dirty="0"/>
            </a:br>
            <a:endParaRPr lang="zh-CN" altLang="en-US"/>
          </a:p>
        </p:txBody>
      </p:sp>
      <p:sp>
        <p:nvSpPr>
          <p:cNvPr id="36867" name="流程图: 资料带 2"/>
          <p:cNvSpPr/>
          <p:nvPr/>
        </p:nvSpPr>
        <p:spPr>
          <a:xfrm>
            <a:off x="4937125" y="1381125"/>
            <a:ext cx="2314575" cy="1168400"/>
          </a:xfrm>
          <a:prstGeom prst="flowChartPunchedTape">
            <a:avLst/>
          </a:prstGeom>
          <a:solidFill>
            <a:srgbClr val="BCE02C"/>
          </a:solidFill>
          <a:ln w="9525" cap="flat" cmpd="sng">
            <a:solidFill>
              <a:schemeClr val="tx1"/>
            </a:solidFill>
            <a:prstDash val="solid"/>
            <a:round/>
            <a:headEnd type="none" w="med" len="med"/>
            <a:tailEnd type="none" w="med" len="med"/>
          </a:ln>
        </p:spPr>
        <p:txBody>
          <a:bodyPr wrap="square" lIns="91440" tIns="45720" rIns="91440" bIns="45720" anchor="t"/>
          <a:lstStyle/>
          <a:p>
            <a:pPr defTabSz="914400"/>
            <a:r>
              <a:rPr lang="zh-CN" altLang="zh-CN" i="1">
                <a:latin typeface="Arial" panose="020B0604020202020204" pitchFamily="34" charset="0"/>
                <a:ea typeface="华文细黑" panose="02010600040101010101" pitchFamily="2" charset="-122"/>
              </a:rPr>
              <a:t>传播过程中控制噪声</a:t>
            </a:r>
          </a:p>
        </p:txBody>
      </p:sp>
      <p:pic>
        <p:nvPicPr>
          <p:cNvPr id="22537" name="Picture 9" descr="林荫道"/>
          <p:cNvPicPr>
            <a:picLocks noChangeAspect="1"/>
          </p:cNvPicPr>
          <p:nvPr/>
        </p:nvPicPr>
        <p:blipFill>
          <a:blip r:embed="rId3"/>
          <a:stretch>
            <a:fillRect/>
          </a:stretch>
        </p:blipFill>
        <p:spPr>
          <a:xfrm>
            <a:off x="368300" y="3392488"/>
            <a:ext cx="3935413" cy="2919412"/>
          </a:xfrm>
          <a:prstGeom prst="rect">
            <a:avLst/>
          </a:prstGeom>
          <a:noFill/>
          <a:ln w="9525">
            <a:noFill/>
          </a:ln>
        </p:spPr>
      </p:pic>
      <p:pic>
        <p:nvPicPr>
          <p:cNvPr id="34823" name="Picture 7" descr="窗帘装饰系列 NO.2"/>
          <p:cNvPicPr>
            <a:picLocks noGrp="1" noChangeAspect="1"/>
          </p:cNvPicPr>
          <p:nvPr/>
        </p:nvPicPr>
        <p:blipFill>
          <a:blip r:embed="rId4"/>
          <a:stretch>
            <a:fillRect/>
          </a:stretch>
        </p:blipFill>
        <p:spPr>
          <a:xfrm>
            <a:off x="895350" y="1044575"/>
            <a:ext cx="3473450" cy="2500313"/>
          </a:xfrm>
          <a:prstGeom prst="rect">
            <a:avLst/>
          </a:prstGeom>
          <a:noFill/>
          <a:ln w="57150" cap="flat" cmpd="sng">
            <a:solidFill>
              <a:schemeClr val="accent2"/>
            </a:solidFill>
            <a:prstDash val="solid"/>
            <a:miter/>
            <a:headEnd type="none" w="med" len="med"/>
            <a:tailEnd type="none" w="med" len="med"/>
          </a:ln>
        </p:spPr>
      </p:pic>
      <p:sp>
        <p:nvSpPr>
          <p:cNvPr id="36870" name="文本框 4"/>
          <p:cNvSpPr txBox="1"/>
          <p:nvPr/>
        </p:nvSpPr>
        <p:spPr>
          <a:xfrm>
            <a:off x="368300" y="1574800"/>
            <a:ext cx="458788" cy="1782763"/>
          </a:xfrm>
          <a:prstGeom prst="rect">
            <a:avLst/>
          </a:prstGeom>
          <a:noFill/>
          <a:ln w="9525">
            <a:noFill/>
          </a:ln>
        </p:spPr>
        <p:txBody>
          <a:bodyPr vert="eaVert" wrap="square" anchor="t">
            <a:spAutoFit/>
          </a:bodyPr>
          <a:lstStyle/>
          <a:p>
            <a:r>
              <a:rPr lang="zh-CN" altLang="en-US">
                <a:latin typeface="Arial" panose="020B0604020202020204" pitchFamily="34" charset="0"/>
                <a:ea typeface="宋体" panose="02010600030101010101" pitchFamily="2" charset="-122"/>
              </a:rPr>
              <a:t>窗户、窗帘</a:t>
            </a:r>
          </a:p>
        </p:txBody>
      </p:sp>
      <p:sp>
        <p:nvSpPr>
          <p:cNvPr id="36871" name="文本框 5"/>
          <p:cNvSpPr txBox="1"/>
          <p:nvPr/>
        </p:nvSpPr>
        <p:spPr>
          <a:xfrm>
            <a:off x="747713" y="5845175"/>
            <a:ext cx="1879600" cy="368300"/>
          </a:xfrm>
          <a:prstGeom prst="rect">
            <a:avLst/>
          </a:prstGeom>
          <a:noFill/>
          <a:ln w="9525">
            <a:noFill/>
          </a:ln>
        </p:spPr>
        <p:txBody>
          <a:bodyPr wrap="square" anchor="t">
            <a:spAutoFit/>
          </a:bodyPr>
          <a:lstStyle/>
          <a:p>
            <a:r>
              <a:rPr lang="zh-CN" altLang="en-US">
                <a:latin typeface="Arial" panose="020B0604020202020204" pitchFamily="34" charset="0"/>
                <a:ea typeface="宋体" panose="02010600030101010101" pitchFamily="2" charset="-122"/>
              </a:rPr>
              <a:t>马路两边的林带</a:t>
            </a:r>
          </a:p>
        </p:txBody>
      </p:sp>
      <p:sp>
        <p:nvSpPr>
          <p:cNvPr id="36872" name="文本框 6"/>
          <p:cNvSpPr txBox="1"/>
          <p:nvPr/>
        </p:nvSpPr>
        <p:spPr>
          <a:xfrm>
            <a:off x="4368800" y="3024188"/>
            <a:ext cx="1858963" cy="368300"/>
          </a:xfrm>
          <a:prstGeom prst="rect">
            <a:avLst/>
          </a:prstGeom>
          <a:noFill/>
          <a:ln w="9525">
            <a:noFill/>
          </a:ln>
        </p:spPr>
        <p:txBody>
          <a:bodyPr wrap="square" anchor="t">
            <a:spAutoFit/>
          </a:bodyPr>
          <a:lstStyle/>
          <a:p>
            <a:r>
              <a:rPr lang="zh-CN" altLang="en-US">
                <a:latin typeface="Arial" panose="020B0604020202020204" pitchFamily="34" charset="0"/>
                <a:ea typeface="宋体" panose="02010600030101010101" pitchFamily="2" charset="-122"/>
              </a:rPr>
              <a:t>马路边的隔音墙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plus(in)">
                                      <p:cBhvr>
                                        <p:cTn id="7" dur="1000"/>
                                        <p:tgtEl>
                                          <p:spTgt spid="34823"/>
                                        </p:tgtEl>
                                      </p:cBhvr>
                                    </p:animEffect>
                                  </p:childTnLst>
                                </p:cTn>
                              </p:par>
                            </p:childTnLst>
                          </p:cTn>
                        </p:par>
                        <p:par>
                          <p:cTn id="8" fill="hold">
                            <p:stCondLst>
                              <p:cond delay="1000"/>
                            </p:stCondLst>
                            <p:childTnLst>
                              <p:par>
                                <p:cTn id="9" presetID="50" presetClass="entr" presetSubtype="0" decel="100000" fill="hold" grpId="3" nodeType="afterEffect">
                                  <p:stCondLst>
                                    <p:cond delay="0"/>
                                  </p:stCondLst>
                                  <p:childTnLst>
                                    <p:set>
                                      <p:cBhvr>
                                        <p:cTn id="10" dur="1" fill="hold">
                                          <p:stCondLst>
                                            <p:cond delay="0"/>
                                          </p:stCondLst>
                                        </p:cTn>
                                        <p:tgtEl>
                                          <p:spTgt spid="36870"/>
                                        </p:tgtEl>
                                        <p:attrNameLst>
                                          <p:attrName>style.visibility</p:attrName>
                                        </p:attrNameLst>
                                      </p:cBhvr>
                                      <p:to>
                                        <p:strVal val="visible"/>
                                      </p:to>
                                    </p:set>
                                    <p:anim calcmode="lin" valueType="num">
                                      <p:cBhvr>
                                        <p:cTn id="11" dur="1000" fill="hold"/>
                                        <p:tgtEl>
                                          <p:spTgt spid="36870"/>
                                        </p:tgtEl>
                                        <p:attrNameLst>
                                          <p:attrName>ppt_w</p:attrName>
                                        </p:attrNameLst>
                                      </p:cBhvr>
                                      <p:tavLst>
                                        <p:tav tm="0">
                                          <p:val>
                                            <p:strVal val="#ppt_w+.3"/>
                                          </p:val>
                                        </p:tav>
                                        <p:tav tm="100000">
                                          <p:val>
                                            <p:strVal val="#ppt_w"/>
                                          </p:val>
                                        </p:tav>
                                      </p:tavLst>
                                    </p:anim>
                                    <p:anim calcmode="lin" valueType="num">
                                      <p:cBhvr>
                                        <p:cTn id="12" dur="1000" fill="hold"/>
                                        <p:tgtEl>
                                          <p:spTgt spid="36870"/>
                                        </p:tgtEl>
                                        <p:attrNameLst>
                                          <p:attrName>ppt_h</p:attrName>
                                        </p:attrNameLst>
                                      </p:cBhvr>
                                      <p:tavLst>
                                        <p:tav tm="0">
                                          <p:val>
                                            <p:strVal val="#ppt_h"/>
                                          </p:val>
                                        </p:tav>
                                        <p:tav tm="100000">
                                          <p:val>
                                            <p:strVal val="#ppt_h"/>
                                          </p:val>
                                        </p:tav>
                                      </p:tavLst>
                                    </p:anim>
                                    <p:animEffect transition="in" filter="fade">
                                      <p:cBhvr>
                                        <p:cTn id="13" dur="1000"/>
                                        <p:tgtEl>
                                          <p:spTgt spid="36870"/>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22537"/>
                                        </p:tgtEl>
                                        <p:attrNameLst>
                                          <p:attrName>style.visibility</p:attrName>
                                        </p:attrNameLst>
                                      </p:cBhvr>
                                      <p:to>
                                        <p:strVal val="visible"/>
                                      </p:to>
                                    </p:set>
                                    <p:animEffect transition="in" filter="plus(in)">
                                      <p:cBhvr>
                                        <p:cTn id="18" dur="1000"/>
                                        <p:tgtEl>
                                          <p:spTgt spid="22537"/>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36871"/>
                                        </p:tgtEl>
                                        <p:attrNameLst>
                                          <p:attrName>style.visibility</p:attrName>
                                        </p:attrNameLst>
                                      </p:cBhvr>
                                      <p:to>
                                        <p:strVal val="visible"/>
                                      </p:to>
                                    </p:set>
                                    <p:anim calcmode="lin" valueType="num">
                                      <p:cBhvr>
                                        <p:cTn id="22" dur="1000" fill="hold"/>
                                        <p:tgtEl>
                                          <p:spTgt spid="36871"/>
                                        </p:tgtEl>
                                        <p:attrNameLst>
                                          <p:attrName>ppt_w</p:attrName>
                                        </p:attrNameLst>
                                      </p:cBhvr>
                                      <p:tavLst>
                                        <p:tav tm="0">
                                          <p:val>
                                            <p:strVal val="#ppt_w+.3"/>
                                          </p:val>
                                        </p:tav>
                                        <p:tav tm="100000">
                                          <p:val>
                                            <p:strVal val="#ppt_w"/>
                                          </p:val>
                                        </p:tav>
                                      </p:tavLst>
                                    </p:anim>
                                    <p:anim calcmode="lin" valueType="num">
                                      <p:cBhvr>
                                        <p:cTn id="23" dur="1000" fill="hold"/>
                                        <p:tgtEl>
                                          <p:spTgt spid="36871"/>
                                        </p:tgtEl>
                                        <p:attrNameLst>
                                          <p:attrName>ppt_h</p:attrName>
                                        </p:attrNameLst>
                                      </p:cBhvr>
                                      <p:tavLst>
                                        <p:tav tm="0">
                                          <p:val>
                                            <p:strVal val="#ppt_h"/>
                                          </p:val>
                                        </p:tav>
                                        <p:tav tm="100000">
                                          <p:val>
                                            <p:strVal val="#ppt_h"/>
                                          </p:val>
                                        </p:tav>
                                      </p:tavLst>
                                    </p:anim>
                                    <p:animEffect transition="in" filter="fade">
                                      <p:cBhvr>
                                        <p:cTn id="24" dur="1000"/>
                                        <p:tgtEl>
                                          <p:spTgt spid="36871"/>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29705"/>
                                        </p:tgtEl>
                                        <p:attrNameLst>
                                          <p:attrName>style.visibility</p:attrName>
                                        </p:attrNameLst>
                                      </p:cBhvr>
                                      <p:to>
                                        <p:strVal val="visible"/>
                                      </p:to>
                                    </p:set>
                                    <p:animEffect transition="in" filter="plus(in)">
                                      <p:cBhvr>
                                        <p:cTn id="29" dur="1000"/>
                                        <p:tgtEl>
                                          <p:spTgt spid="29705"/>
                                        </p:tgtEl>
                                      </p:cBhvr>
                                    </p:animEffect>
                                  </p:childTnLst>
                                </p:cTn>
                              </p:par>
                            </p:childTnLst>
                          </p:cTn>
                        </p:par>
                        <p:par>
                          <p:cTn id="30" fill="hold">
                            <p:stCondLst>
                              <p:cond delay="1000"/>
                            </p:stCondLst>
                            <p:childTnLst>
                              <p:par>
                                <p:cTn id="31" presetID="50" presetClass="entr" presetSubtype="0" decel="100000" fill="hold" grpId="0" nodeType="afterEffect">
                                  <p:stCondLst>
                                    <p:cond delay="0"/>
                                  </p:stCondLst>
                                  <p:childTnLst>
                                    <p:set>
                                      <p:cBhvr>
                                        <p:cTn id="32" dur="1" fill="hold">
                                          <p:stCondLst>
                                            <p:cond delay="0"/>
                                          </p:stCondLst>
                                        </p:cTn>
                                        <p:tgtEl>
                                          <p:spTgt spid="36872"/>
                                        </p:tgtEl>
                                        <p:attrNameLst>
                                          <p:attrName>style.visibility</p:attrName>
                                        </p:attrNameLst>
                                      </p:cBhvr>
                                      <p:to>
                                        <p:strVal val="visible"/>
                                      </p:to>
                                    </p:set>
                                    <p:anim calcmode="lin" valueType="num">
                                      <p:cBhvr>
                                        <p:cTn id="33" dur="1000" fill="hold"/>
                                        <p:tgtEl>
                                          <p:spTgt spid="36872"/>
                                        </p:tgtEl>
                                        <p:attrNameLst>
                                          <p:attrName>ppt_w</p:attrName>
                                        </p:attrNameLst>
                                      </p:cBhvr>
                                      <p:tavLst>
                                        <p:tav tm="0">
                                          <p:val>
                                            <p:strVal val="#ppt_w+.3"/>
                                          </p:val>
                                        </p:tav>
                                        <p:tav tm="100000">
                                          <p:val>
                                            <p:strVal val="#ppt_w"/>
                                          </p:val>
                                        </p:tav>
                                      </p:tavLst>
                                    </p:anim>
                                    <p:anim calcmode="lin" valueType="num">
                                      <p:cBhvr>
                                        <p:cTn id="34" dur="1000" fill="hold"/>
                                        <p:tgtEl>
                                          <p:spTgt spid="36872"/>
                                        </p:tgtEl>
                                        <p:attrNameLst>
                                          <p:attrName>ppt_h</p:attrName>
                                        </p:attrNameLst>
                                      </p:cBhvr>
                                      <p:tavLst>
                                        <p:tav tm="0">
                                          <p:val>
                                            <p:strVal val="#ppt_h"/>
                                          </p:val>
                                        </p:tav>
                                        <p:tav tm="100000">
                                          <p:val>
                                            <p:strVal val="#ppt_h"/>
                                          </p:val>
                                        </p:tav>
                                      </p:tavLst>
                                    </p:anim>
                                    <p:animEffect transition="in" filter="fade">
                                      <p:cBhvr>
                                        <p:cTn id="35" dur="1000"/>
                                        <p:tgtEl>
                                          <p:spTgt spid="36872"/>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grpId="0" nodeType="clickEffect">
                                  <p:stCondLst>
                                    <p:cond delay="0"/>
                                  </p:stCondLst>
                                  <p:childTnLst>
                                    <p:set>
                                      <p:cBhvr>
                                        <p:cTn id="39" dur="1" fill="hold">
                                          <p:stCondLst>
                                            <p:cond delay="0"/>
                                          </p:stCondLst>
                                        </p:cTn>
                                        <p:tgtEl>
                                          <p:spTgt spid="36867"/>
                                        </p:tgtEl>
                                        <p:attrNameLst>
                                          <p:attrName>style.visibility</p:attrName>
                                        </p:attrNameLst>
                                      </p:cBhvr>
                                      <p:to>
                                        <p:strVal val="visible"/>
                                      </p:to>
                                    </p:set>
                                    <p:anim calcmode="lin" valueType="num">
                                      <p:cBhvr>
                                        <p:cTn id="40" dur="500" fill="hold"/>
                                        <p:tgtEl>
                                          <p:spTgt spid="36867"/>
                                        </p:tgtEl>
                                        <p:attrNameLst>
                                          <p:attrName>ppt_w</p:attrName>
                                        </p:attrNameLst>
                                      </p:cBhvr>
                                      <p:tavLst>
                                        <p:tav tm="0">
                                          <p:val>
                                            <p:fltVal val="0"/>
                                          </p:val>
                                        </p:tav>
                                        <p:tav tm="100000">
                                          <p:val>
                                            <p:strVal val="#ppt_w"/>
                                          </p:val>
                                        </p:tav>
                                      </p:tavLst>
                                    </p:anim>
                                    <p:anim calcmode="lin" valueType="num">
                                      <p:cBhvr>
                                        <p:cTn id="41" dur="500" fill="hold"/>
                                        <p:tgtEl>
                                          <p:spTgt spid="36867"/>
                                        </p:tgtEl>
                                        <p:attrNameLst>
                                          <p:attrName>ppt_h</p:attrName>
                                        </p:attrNameLst>
                                      </p:cBhvr>
                                      <p:tavLst>
                                        <p:tav tm="0">
                                          <p:val>
                                            <p:fltVal val="0"/>
                                          </p:val>
                                        </p:tav>
                                        <p:tav tm="100000">
                                          <p:val>
                                            <p:strVal val="#ppt_h"/>
                                          </p:val>
                                        </p:tav>
                                      </p:tavLst>
                                    </p:anim>
                                    <p:anim calcmode="lin" valueType="num">
                                      <p:cBhvr>
                                        <p:cTn id="42" dur="500" fill="hold"/>
                                        <p:tgtEl>
                                          <p:spTgt spid="36867"/>
                                        </p:tgtEl>
                                        <p:attrNameLst>
                                          <p:attrName>style.rotation</p:attrName>
                                        </p:attrNameLst>
                                      </p:cBhvr>
                                      <p:tavLst>
                                        <p:tav tm="0">
                                          <p:val>
                                            <p:fltVal val="360"/>
                                          </p:val>
                                        </p:tav>
                                        <p:tav tm="100000">
                                          <p:val>
                                            <p:fltVal val="0"/>
                                          </p:val>
                                        </p:tav>
                                      </p:tavLst>
                                    </p:anim>
                                    <p:animEffect transition="in" filter="fade">
                                      <p:cBhvr>
                                        <p:cTn id="43"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ldLvl="0" animBg="1"/>
      <p:bldP spid="36870" grpId="3"/>
      <p:bldP spid="36871" grpId="0"/>
      <p:bldP spid="3687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wrap="square" lIns="91440" tIns="45720" rIns="91440" bIns="45720" anchor="ctr"/>
          <a:lstStyle/>
          <a:p>
            <a:pPr eaLnBrk="1" hangingPunct="1"/>
            <a:r>
              <a:rPr lang="zh-CN" altLang="en-US" dirty="0"/>
              <a:t>主要内容</a:t>
            </a:r>
          </a:p>
        </p:txBody>
      </p:sp>
      <p:grpSp>
        <p:nvGrpSpPr>
          <p:cNvPr id="19458" name="Group 4"/>
          <p:cNvGrpSpPr/>
          <p:nvPr/>
        </p:nvGrpSpPr>
        <p:grpSpPr>
          <a:xfrm>
            <a:off x="1117600" y="1341438"/>
            <a:ext cx="6738938" cy="455612"/>
            <a:chOff x="0" y="0"/>
            <a:chExt cx="4245" cy="287"/>
          </a:xfrm>
        </p:grpSpPr>
        <p:sp>
          <p:nvSpPr>
            <p:cNvPr id="19459" name="AutoShape 4"/>
            <p:cNvSpPr/>
            <p:nvPr/>
          </p:nvSpPr>
          <p:spPr>
            <a:xfrm>
              <a:off x="0" y="0"/>
              <a:ext cx="4243" cy="287"/>
            </a:xfrm>
            <a:prstGeom prst="roundRect">
              <a:avLst>
                <a:gd name="adj" fmla="val 15657"/>
              </a:avLst>
            </a:prstGeom>
            <a:solidFill>
              <a:srgbClr val="808080"/>
            </a:solidFill>
            <a:ln w="3175" cap="flat" cmpd="sng">
              <a:solidFill>
                <a:srgbClr val="969696">
                  <a:alpha val="58038"/>
                </a:srgbClr>
              </a:solidFill>
              <a:prstDash val="solid"/>
              <a:round/>
              <a:headEnd type="none" w="med" len="med"/>
              <a:tailEnd type="none" w="med" len="med"/>
            </a:ln>
          </p:spPr>
          <p:txBody>
            <a:bodyPr wrap="none" anchor="ctr"/>
            <a:lstStyle/>
            <a:p>
              <a:pPr algn="ctr"/>
              <a:endParaRPr lang="zh-CN" altLang="en-US" i="1" dirty="0">
                <a:latin typeface="Arial" panose="020B0604020202020204" pitchFamily="34" charset="0"/>
                <a:ea typeface="华文细黑" panose="02010600040101010101" pitchFamily="2" charset="-122"/>
              </a:endParaRPr>
            </a:p>
          </p:txBody>
        </p:sp>
        <p:sp>
          <p:nvSpPr>
            <p:cNvPr id="19460" name="AutoShape 5"/>
            <p:cNvSpPr/>
            <p:nvPr/>
          </p:nvSpPr>
          <p:spPr>
            <a:xfrm flipV="1">
              <a:off x="27" y="10"/>
              <a:ext cx="4184" cy="164"/>
            </a:xfrm>
            <a:prstGeom prst="roundRect">
              <a:avLst>
                <a:gd name="adj" fmla="val 14324"/>
              </a:avLst>
            </a:prstGeom>
            <a:gradFill rotWithShape="1">
              <a:gsLst>
                <a:gs pos="0">
                  <a:schemeClr val="bg1">
                    <a:alpha val="0"/>
                  </a:schemeClr>
                </a:gs>
                <a:gs pos="100000">
                  <a:schemeClr val="bg1">
                    <a:alpha val="37999"/>
                  </a:schemeClr>
                </a:gs>
              </a:gsLst>
              <a:lin ang="5400000" scaled="1"/>
              <a:tileRect/>
            </a:gradFill>
            <a:ln w="9525">
              <a:noFill/>
            </a:ln>
          </p:spPr>
          <p:txBody>
            <a:bodyPr rot="10800000" wrap="none" anchor="ctr"/>
            <a:lstStyle/>
            <a:p>
              <a:pPr algn="ctr"/>
              <a:endParaRPr lang="zh-CN" altLang="en-US" i="1" dirty="0">
                <a:latin typeface="Arial" panose="020B0604020202020204" pitchFamily="34" charset="0"/>
                <a:ea typeface="华文细黑" panose="02010600040101010101" pitchFamily="2" charset="-122"/>
              </a:endParaRPr>
            </a:p>
          </p:txBody>
        </p:sp>
        <p:sp>
          <p:nvSpPr>
            <p:cNvPr id="19461" name="Text Box 6"/>
            <p:cNvSpPr txBox="1"/>
            <p:nvPr/>
          </p:nvSpPr>
          <p:spPr>
            <a:xfrm>
              <a:off x="188" y="14"/>
              <a:ext cx="4057" cy="249"/>
            </a:xfrm>
            <a:prstGeom prst="rect">
              <a:avLst/>
            </a:prstGeom>
            <a:noFill/>
            <a:ln w="9525">
              <a:noFill/>
            </a:ln>
          </p:spPr>
          <p:txBody>
            <a:bodyPr anchor="ctr"/>
            <a:lstStyle/>
            <a:p>
              <a:pPr>
                <a:spcBef>
                  <a:spcPct val="50000"/>
                </a:spcBef>
              </a:pPr>
              <a:r>
                <a:rPr lang="zh-CN" altLang="en-US" sz="2000" dirty="0">
                  <a:solidFill>
                    <a:schemeClr val="bg1"/>
                  </a:solidFill>
                  <a:latin typeface="Arial" panose="020B0604020202020204" pitchFamily="34" charset="0"/>
                  <a:ea typeface="华文细黑" panose="02010600040101010101" pitchFamily="2" charset="-122"/>
                  <a:hlinkClick r:id="rId2" action="ppaction://hlinksldjump"/>
                </a:rPr>
                <a:t>学情分析</a:t>
              </a:r>
              <a:endParaRPr lang="en-US" altLang="zh-CN" sz="2000">
                <a:solidFill>
                  <a:schemeClr val="bg1"/>
                </a:solidFill>
                <a:latin typeface="Arial" panose="020B0604020202020204" pitchFamily="34" charset="0"/>
                <a:ea typeface="华文细黑" panose="02010600040101010101" pitchFamily="2" charset="-122"/>
              </a:endParaRPr>
            </a:p>
          </p:txBody>
        </p:sp>
      </p:grpSp>
      <p:grpSp>
        <p:nvGrpSpPr>
          <p:cNvPr id="19462" name="Group 8"/>
          <p:cNvGrpSpPr/>
          <p:nvPr/>
        </p:nvGrpSpPr>
        <p:grpSpPr>
          <a:xfrm>
            <a:off x="1117600" y="2006600"/>
            <a:ext cx="6738938" cy="455613"/>
            <a:chOff x="0" y="0"/>
            <a:chExt cx="4245" cy="287"/>
          </a:xfrm>
        </p:grpSpPr>
        <p:sp>
          <p:nvSpPr>
            <p:cNvPr id="19463" name="AutoShape 8"/>
            <p:cNvSpPr/>
            <p:nvPr/>
          </p:nvSpPr>
          <p:spPr>
            <a:xfrm>
              <a:off x="0" y="0"/>
              <a:ext cx="4243" cy="287"/>
            </a:xfrm>
            <a:prstGeom prst="roundRect">
              <a:avLst>
                <a:gd name="adj" fmla="val 15657"/>
              </a:avLst>
            </a:prstGeom>
            <a:solidFill>
              <a:srgbClr val="808080"/>
            </a:solidFill>
            <a:ln w="3175" cap="flat" cmpd="sng">
              <a:solidFill>
                <a:srgbClr val="969696">
                  <a:alpha val="58038"/>
                </a:srgbClr>
              </a:solidFill>
              <a:prstDash val="solid"/>
              <a:round/>
              <a:headEnd type="none" w="med" len="med"/>
              <a:tailEnd type="none" w="med" len="med"/>
            </a:ln>
          </p:spPr>
          <p:txBody>
            <a:bodyPr wrap="none" anchor="ctr"/>
            <a:lstStyle/>
            <a:p>
              <a:pPr algn="ctr"/>
              <a:endParaRPr lang="zh-CN" altLang="en-US" i="1" dirty="0">
                <a:latin typeface="Arial" panose="020B0604020202020204" pitchFamily="34" charset="0"/>
                <a:ea typeface="华文细黑" panose="02010600040101010101" pitchFamily="2" charset="-122"/>
              </a:endParaRPr>
            </a:p>
          </p:txBody>
        </p:sp>
        <p:sp>
          <p:nvSpPr>
            <p:cNvPr id="19464" name="AutoShape 9"/>
            <p:cNvSpPr/>
            <p:nvPr/>
          </p:nvSpPr>
          <p:spPr>
            <a:xfrm flipV="1">
              <a:off x="27" y="10"/>
              <a:ext cx="4184" cy="164"/>
            </a:xfrm>
            <a:prstGeom prst="roundRect">
              <a:avLst>
                <a:gd name="adj" fmla="val 14324"/>
              </a:avLst>
            </a:prstGeom>
            <a:gradFill rotWithShape="1">
              <a:gsLst>
                <a:gs pos="0">
                  <a:schemeClr val="bg1">
                    <a:alpha val="0"/>
                  </a:schemeClr>
                </a:gs>
                <a:gs pos="100000">
                  <a:schemeClr val="bg1">
                    <a:alpha val="37999"/>
                  </a:schemeClr>
                </a:gs>
              </a:gsLst>
              <a:lin ang="5400000" scaled="1"/>
              <a:tileRect/>
            </a:gradFill>
            <a:ln w="9525">
              <a:noFill/>
            </a:ln>
          </p:spPr>
          <p:txBody>
            <a:bodyPr rot="10800000" wrap="none" anchor="ctr"/>
            <a:lstStyle/>
            <a:p>
              <a:pPr algn="ctr"/>
              <a:endParaRPr lang="zh-CN" altLang="en-US" i="1" dirty="0">
                <a:latin typeface="Arial" panose="020B0604020202020204" pitchFamily="34" charset="0"/>
                <a:ea typeface="华文细黑" panose="02010600040101010101" pitchFamily="2" charset="-122"/>
              </a:endParaRPr>
            </a:p>
          </p:txBody>
        </p:sp>
        <p:sp>
          <p:nvSpPr>
            <p:cNvPr id="19465" name="Text Box 10"/>
            <p:cNvSpPr txBox="1"/>
            <p:nvPr/>
          </p:nvSpPr>
          <p:spPr>
            <a:xfrm>
              <a:off x="188" y="18"/>
              <a:ext cx="4057" cy="249"/>
            </a:xfrm>
            <a:prstGeom prst="rect">
              <a:avLst/>
            </a:prstGeom>
            <a:noFill/>
            <a:ln w="9525">
              <a:noFill/>
            </a:ln>
          </p:spPr>
          <p:txBody>
            <a:bodyPr anchor="ctr"/>
            <a:lstStyle/>
            <a:p>
              <a:pPr>
                <a:spcBef>
                  <a:spcPct val="50000"/>
                </a:spcBef>
              </a:pPr>
              <a:r>
                <a:rPr lang="zh-CN" altLang="en-US" sz="2000" dirty="0">
                  <a:solidFill>
                    <a:schemeClr val="bg1"/>
                  </a:solidFill>
                  <a:latin typeface="Arial" panose="020B0604020202020204" pitchFamily="34" charset="0"/>
                  <a:ea typeface="华文细黑" panose="02010600040101010101" pitchFamily="2" charset="-122"/>
                  <a:hlinkClick r:id="rId3" action="ppaction://hlinksldjump"/>
                </a:rPr>
                <a:t>教材的分析及处理</a:t>
              </a:r>
              <a:endParaRPr lang="en-US" altLang="zh-CN" sz="2000">
                <a:solidFill>
                  <a:schemeClr val="bg1"/>
                </a:solidFill>
                <a:latin typeface="Arial" panose="020B0604020202020204" pitchFamily="34" charset="0"/>
                <a:ea typeface="华文细黑" panose="02010600040101010101" pitchFamily="2" charset="-122"/>
              </a:endParaRPr>
            </a:p>
          </p:txBody>
        </p:sp>
      </p:grpSp>
      <p:grpSp>
        <p:nvGrpSpPr>
          <p:cNvPr id="19466" name="Group 12"/>
          <p:cNvGrpSpPr/>
          <p:nvPr/>
        </p:nvGrpSpPr>
        <p:grpSpPr>
          <a:xfrm>
            <a:off x="1127125" y="3103563"/>
            <a:ext cx="6740525" cy="457200"/>
            <a:chOff x="0" y="0"/>
            <a:chExt cx="4246" cy="288"/>
          </a:xfrm>
        </p:grpSpPr>
        <p:grpSp>
          <p:nvGrpSpPr>
            <p:cNvPr id="19467" name="Group 13"/>
            <p:cNvGrpSpPr/>
            <p:nvPr/>
          </p:nvGrpSpPr>
          <p:grpSpPr>
            <a:xfrm>
              <a:off x="3" y="0"/>
              <a:ext cx="4243" cy="288"/>
              <a:chOff x="0" y="0"/>
              <a:chExt cx="4243" cy="288"/>
            </a:xfrm>
          </p:grpSpPr>
          <p:sp>
            <p:nvSpPr>
              <p:cNvPr id="19468" name="AutoShape 13"/>
              <p:cNvSpPr/>
              <p:nvPr/>
            </p:nvSpPr>
            <p:spPr>
              <a:xfrm>
                <a:off x="0" y="0"/>
                <a:ext cx="4243" cy="288"/>
              </a:xfrm>
              <a:prstGeom prst="roundRect">
                <a:avLst>
                  <a:gd name="adj" fmla="val 15657"/>
                </a:avLst>
              </a:prstGeom>
              <a:solidFill>
                <a:schemeClr val="accent2"/>
              </a:solidFill>
              <a:ln w="3175" cap="flat" cmpd="sng">
                <a:solidFill>
                  <a:srgbClr val="969696">
                    <a:alpha val="58038"/>
                  </a:srgbClr>
                </a:solidFill>
                <a:prstDash val="solid"/>
                <a:round/>
                <a:headEnd type="none" w="med" len="med"/>
                <a:tailEnd type="none" w="med" len="med"/>
              </a:ln>
            </p:spPr>
            <p:txBody>
              <a:bodyPr wrap="none" anchor="ctr"/>
              <a:lstStyle/>
              <a:p>
                <a:pPr algn="ctr"/>
                <a:endParaRPr lang="zh-CN" altLang="en-US" i="1" dirty="0">
                  <a:latin typeface="Arial" panose="020B0604020202020204" pitchFamily="34" charset="0"/>
                  <a:ea typeface="华文细黑" panose="02010600040101010101" pitchFamily="2" charset="-122"/>
                </a:endParaRPr>
              </a:p>
            </p:txBody>
          </p:sp>
          <p:sp>
            <p:nvSpPr>
              <p:cNvPr id="19469" name="AutoShape 14"/>
              <p:cNvSpPr/>
              <p:nvPr/>
            </p:nvSpPr>
            <p:spPr>
              <a:xfrm flipV="1">
                <a:off x="27" y="10"/>
                <a:ext cx="4184" cy="165"/>
              </a:xfrm>
              <a:prstGeom prst="roundRect">
                <a:avLst>
                  <a:gd name="adj" fmla="val 14324"/>
                </a:avLst>
              </a:prstGeom>
              <a:gradFill rotWithShape="1">
                <a:gsLst>
                  <a:gs pos="0">
                    <a:schemeClr val="bg1">
                      <a:alpha val="0"/>
                    </a:schemeClr>
                  </a:gs>
                  <a:gs pos="100000">
                    <a:schemeClr val="bg1">
                      <a:alpha val="37999"/>
                    </a:schemeClr>
                  </a:gs>
                </a:gsLst>
                <a:lin ang="5400000" scaled="1"/>
                <a:tileRect/>
              </a:gradFill>
              <a:ln w="9525">
                <a:noFill/>
              </a:ln>
            </p:spPr>
            <p:txBody>
              <a:bodyPr rot="10800000" wrap="none" anchor="ctr"/>
              <a:lstStyle/>
              <a:p>
                <a:pPr algn="ctr"/>
                <a:endParaRPr lang="zh-CN" altLang="en-US" i="1" dirty="0">
                  <a:latin typeface="Arial" panose="020B0604020202020204" pitchFamily="34" charset="0"/>
                  <a:ea typeface="华文细黑" panose="02010600040101010101" pitchFamily="2" charset="-122"/>
                </a:endParaRPr>
              </a:p>
            </p:txBody>
          </p:sp>
        </p:grpSp>
        <p:sp>
          <p:nvSpPr>
            <p:cNvPr id="19470" name="Text Box 15"/>
            <p:cNvSpPr txBox="1"/>
            <p:nvPr/>
          </p:nvSpPr>
          <p:spPr>
            <a:xfrm>
              <a:off x="0" y="17"/>
              <a:ext cx="4237" cy="250"/>
            </a:xfrm>
            <a:prstGeom prst="rect">
              <a:avLst/>
            </a:prstGeom>
            <a:noFill/>
            <a:ln w="9525">
              <a:noFill/>
            </a:ln>
          </p:spPr>
          <p:txBody>
            <a:bodyPr anchor="ctr"/>
            <a:lstStyle/>
            <a:p>
              <a:pPr algn="ctr">
                <a:spcBef>
                  <a:spcPct val="50000"/>
                </a:spcBef>
              </a:pPr>
              <a:r>
                <a:rPr lang="zh-CN" altLang="en-US" sz="2000" dirty="0">
                  <a:solidFill>
                    <a:schemeClr val="bg1"/>
                  </a:solidFill>
                  <a:latin typeface="Arial" panose="020B0604020202020204" pitchFamily="34" charset="0"/>
                  <a:ea typeface="华文细黑" panose="02010600040101010101" pitchFamily="2" charset="-122"/>
                  <a:hlinkClick r:id="rId4" action="ppaction://hlinksldjump"/>
                </a:rPr>
                <a:t>教学重点与难点</a:t>
              </a:r>
              <a:endParaRPr lang="zh-CN" altLang="en-US" sz="2000" dirty="0">
                <a:solidFill>
                  <a:schemeClr val="bg1"/>
                </a:solidFill>
                <a:latin typeface="Arial" panose="020B0604020202020204" pitchFamily="34" charset="0"/>
                <a:ea typeface="华文细黑" panose="02010600040101010101" pitchFamily="2" charset="-122"/>
              </a:endParaRPr>
            </a:p>
          </p:txBody>
        </p:sp>
      </p:grpSp>
      <p:grpSp>
        <p:nvGrpSpPr>
          <p:cNvPr id="19471" name="Group 17"/>
          <p:cNvGrpSpPr/>
          <p:nvPr/>
        </p:nvGrpSpPr>
        <p:grpSpPr>
          <a:xfrm>
            <a:off x="1122363" y="2560638"/>
            <a:ext cx="6735762" cy="455612"/>
            <a:chOff x="0" y="0"/>
            <a:chExt cx="4243" cy="287"/>
          </a:xfrm>
        </p:grpSpPr>
        <p:sp>
          <p:nvSpPr>
            <p:cNvPr id="19472" name="AutoShape 17"/>
            <p:cNvSpPr/>
            <p:nvPr/>
          </p:nvSpPr>
          <p:spPr>
            <a:xfrm>
              <a:off x="0" y="0"/>
              <a:ext cx="4243" cy="287"/>
            </a:xfrm>
            <a:prstGeom prst="roundRect">
              <a:avLst>
                <a:gd name="adj" fmla="val 15657"/>
              </a:avLst>
            </a:prstGeom>
            <a:solidFill>
              <a:srgbClr val="808080"/>
            </a:solidFill>
            <a:ln w="3175" cap="flat" cmpd="sng">
              <a:solidFill>
                <a:srgbClr val="969696">
                  <a:alpha val="58038"/>
                </a:srgbClr>
              </a:solidFill>
              <a:prstDash val="solid"/>
              <a:round/>
              <a:headEnd type="none" w="med" len="med"/>
              <a:tailEnd type="none" w="med" len="med"/>
            </a:ln>
          </p:spPr>
          <p:txBody>
            <a:bodyPr wrap="none" anchor="ctr"/>
            <a:lstStyle/>
            <a:p>
              <a:pPr algn="ctr"/>
              <a:endParaRPr lang="zh-CN" altLang="en-US" i="1" dirty="0">
                <a:latin typeface="Arial" panose="020B0604020202020204" pitchFamily="34" charset="0"/>
                <a:ea typeface="华文细黑" panose="02010600040101010101" pitchFamily="2" charset="-122"/>
              </a:endParaRPr>
            </a:p>
          </p:txBody>
        </p:sp>
        <p:sp>
          <p:nvSpPr>
            <p:cNvPr id="19473" name="AutoShape 18"/>
            <p:cNvSpPr/>
            <p:nvPr/>
          </p:nvSpPr>
          <p:spPr>
            <a:xfrm flipV="1">
              <a:off x="27" y="10"/>
              <a:ext cx="4184" cy="164"/>
            </a:xfrm>
            <a:prstGeom prst="roundRect">
              <a:avLst>
                <a:gd name="adj" fmla="val 14324"/>
              </a:avLst>
            </a:prstGeom>
            <a:gradFill rotWithShape="1">
              <a:gsLst>
                <a:gs pos="0">
                  <a:schemeClr val="bg1">
                    <a:alpha val="0"/>
                  </a:schemeClr>
                </a:gs>
                <a:gs pos="100000">
                  <a:schemeClr val="bg1">
                    <a:alpha val="37999"/>
                  </a:schemeClr>
                </a:gs>
              </a:gsLst>
              <a:lin ang="5400000" scaled="1"/>
              <a:tileRect/>
            </a:gradFill>
            <a:ln w="9525">
              <a:noFill/>
            </a:ln>
          </p:spPr>
          <p:txBody>
            <a:bodyPr rot="10800000" wrap="none" anchor="ctr"/>
            <a:lstStyle/>
            <a:p>
              <a:pPr algn="ctr"/>
              <a:endParaRPr lang="zh-CN" altLang="en-US" i="1" dirty="0">
                <a:latin typeface="Arial" panose="020B0604020202020204" pitchFamily="34" charset="0"/>
                <a:ea typeface="华文细黑" panose="02010600040101010101" pitchFamily="2" charset="-122"/>
              </a:endParaRPr>
            </a:p>
          </p:txBody>
        </p:sp>
        <p:sp>
          <p:nvSpPr>
            <p:cNvPr id="19474" name="Text Box 19"/>
            <p:cNvSpPr txBox="1"/>
            <p:nvPr/>
          </p:nvSpPr>
          <p:spPr>
            <a:xfrm>
              <a:off x="27" y="0"/>
              <a:ext cx="4057" cy="249"/>
            </a:xfrm>
            <a:prstGeom prst="rect">
              <a:avLst/>
            </a:prstGeom>
            <a:noFill/>
            <a:ln w="9525">
              <a:noFill/>
            </a:ln>
          </p:spPr>
          <p:txBody>
            <a:bodyPr anchor="ctr"/>
            <a:lstStyle/>
            <a:p>
              <a:pPr>
                <a:spcBef>
                  <a:spcPct val="50000"/>
                </a:spcBef>
              </a:pPr>
              <a:r>
                <a:rPr lang="en-US" altLang="zh-CN" sz="2000" dirty="0">
                  <a:solidFill>
                    <a:schemeClr val="bg1"/>
                  </a:solidFill>
                  <a:latin typeface="Arial" panose="020B0604020202020204" pitchFamily="34" charset="0"/>
                  <a:ea typeface="华文细黑" panose="02010600040101010101" pitchFamily="2" charset="-122"/>
                </a:rPr>
                <a:t>   </a:t>
              </a:r>
              <a:r>
                <a:rPr lang="zh-CN" altLang="en-US" sz="2000" dirty="0">
                  <a:solidFill>
                    <a:schemeClr val="bg1"/>
                  </a:solidFill>
                  <a:latin typeface="Arial" panose="020B0604020202020204" pitchFamily="34" charset="0"/>
                  <a:ea typeface="华文细黑" panose="02010600040101010101" pitchFamily="2" charset="-122"/>
                  <a:hlinkClick r:id="rId5" action="ppaction://hlinksldjump"/>
                </a:rPr>
                <a:t>教学目标</a:t>
              </a:r>
              <a:endParaRPr lang="en-US" altLang="zh-CN" sz="2000">
                <a:solidFill>
                  <a:schemeClr val="bg1"/>
                </a:solidFill>
                <a:latin typeface="Arial" panose="020B0604020202020204" pitchFamily="34" charset="0"/>
                <a:ea typeface="华文细黑" panose="02010600040101010101" pitchFamily="2" charset="-122"/>
              </a:endParaRPr>
            </a:p>
          </p:txBody>
        </p:sp>
      </p:grpSp>
      <p:grpSp>
        <p:nvGrpSpPr>
          <p:cNvPr id="19475" name="Group 21"/>
          <p:cNvGrpSpPr/>
          <p:nvPr/>
        </p:nvGrpSpPr>
        <p:grpSpPr>
          <a:xfrm>
            <a:off x="1111250" y="4270375"/>
            <a:ext cx="6738938" cy="455613"/>
            <a:chOff x="0" y="0"/>
            <a:chExt cx="4245" cy="287"/>
          </a:xfrm>
        </p:grpSpPr>
        <p:sp>
          <p:nvSpPr>
            <p:cNvPr id="19476" name="AutoShape 21"/>
            <p:cNvSpPr/>
            <p:nvPr/>
          </p:nvSpPr>
          <p:spPr>
            <a:xfrm>
              <a:off x="0" y="0"/>
              <a:ext cx="4243" cy="287"/>
            </a:xfrm>
            <a:prstGeom prst="roundRect">
              <a:avLst>
                <a:gd name="adj" fmla="val 15657"/>
              </a:avLst>
            </a:prstGeom>
            <a:solidFill>
              <a:srgbClr val="808080"/>
            </a:solidFill>
            <a:ln w="3175" cap="flat" cmpd="sng">
              <a:solidFill>
                <a:srgbClr val="969696">
                  <a:alpha val="58038"/>
                </a:srgbClr>
              </a:solidFill>
              <a:prstDash val="solid"/>
              <a:round/>
              <a:headEnd type="none" w="med" len="med"/>
              <a:tailEnd type="none" w="med" len="med"/>
            </a:ln>
          </p:spPr>
          <p:txBody>
            <a:bodyPr wrap="none" anchor="ctr"/>
            <a:lstStyle/>
            <a:p>
              <a:pPr algn="ctr"/>
              <a:endParaRPr lang="zh-CN" altLang="en-US" i="1" dirty="0">
                <a:latin typeface="Arial" panose="020B0604020202020204" pitchFamily="34" charset="0"/>
                <a:ea typeface="华文细黑" panose="02010600040101010101" pitchFamily="2" charset="-122"/>
              </a:endParaRPr>
            </a:p>
          </p:txBody>
        </p:sp>
        <p:sp>
          <p:nvSpPr>
            <p:cNvPr id="19477" name="AutoShape 22"/>
            <p:cNvSpPr/>
            <p:nvPr/>
          </p:nvSpPr>
          <p:spPr>
            <a:xfrm flipV="1">
              <a:off x="27" y="10"/>
              <a:ext cx="4184" cy="164"/>
            </a:xfrm>
            <a:prstGeom prst="roundRect">
              <a:avLst>
                <a:gd name="adj" fmla="val 14324"/>
              </a:avLst>
            </a:prstGeom>
            <a:gradFill rotWithShape="1">
              <a:gsLst>
                <a:gs pos="0">
                  <a:schemeClr val="bg1">
                    <a:alpha val="0"/>
                  </a:schemeClr>
                </a:gs>
                <a:gs pos="100000">
                  <a:schemeClr val="bg1">
                    <a:alpha val="37999"/>
                  </a:schemeClr>
                </a:gs>
              </a:gsLst>
              <a:lin ang="5400000" scaled="1"/>
              <a:tileRect/>
            </a:gradFill>
            <a:ln w="9525">
              <a:noFill/>
            </a:ln>
          </p:spPr>
          <p:txBody>
            <a:bodyPr rot="10800000" wrap="none" anchor="ctr"/>
            <a:lstStyle/>
            <a:p>
              <a:pPr algn="ctr"/>
              <a:endParaRPr lang="zh-CN" altLang="en-US" i="1" dirty="0">
                <a:latin typeface="Arial" panose="020B0604020202020204" pitchFamily="34" charset="0"/>
                <a:ea typeface="华文细黑" panose="02010600040101010101" pitchFamily="2" charset="-122"/>
              </a:endParaRPr>
            </a:p>
          </p:txBody>
        </p:sp>
        <p:sp>
          <p:nvSpPr>
            <p:cNvPr id="19478" name="Text Box 23"/>
            <p:cNvSpPr txBox="1"/>
            <p:nvPr/>
          </p:nvSpPr>
          <p:spPr>
            <a:xfrm>
              <a:off x="188" y="16"/>
              <a:ext cx="4057" cy="249"/>
            </a:xfrm>
            <a:prstGeom prst="rect">
              <a:avLst/>
            </a:prstGeom>
            <a:noFill/>
            <a:ln w="9525">
              <a:noFill/>
            </a:ln>
          </p:spPr>
          <p:txBody>
            <a:bodyPr anchor="ctr"/>
            <a:lstStyle/>
            <a:p>
              <a:pPr>
                <a:spcBef>
                  <a:spcPct val="50000"/>
                </a:spcBef>
              </a:pPr>
              <a:r>
                <a:rPr lang="zh-CN" altLang="en-US" sz="2000" dirty="0">
                  <a:solidFill>
                    <a:schemeClr val="bg1"/>
                  </a:solidFill>
                  <a:latin typeface="Arial" panose="020B0604020202020204" pitchFamily="34" charset="0"/>
                  <a:ea typeface="华文细黑" panose="02010600040101010101" pitchFamily="2" charset="-122"/>
                  <a:hlinkClick r:id="rId6" action="ppaction://hlinksldjump"/>
                </a:rPr>
                <a:t>教具准备</a:t>
              </a:r>
              <a:endParaRPr lang="en-US" altLang="zh-CN" sz="2000">
                <a:solidFill>
                  <a:schemeClr val="bg1"/>
                </a:solidFill>
                <a:latin typeface="Arial" panose="020B0604020202020204" pitchFamily="34" charset="0"/>
                <a:ea typeface="华文细黑" panose="02010600040101010101" pitchFamily="2" charset="-122"/>
              </a:endParaRPr>
            </a:p>
          </p:txBody>
        </p:sp>
      </p:grpSp>
      <p:grpSp>
        <p:nvGrpSpPr>
          <p:cNvPr id="19479" name="Group 25"/>
          <p:cNvGrpSpPr/>
          <p:nvPr/>
        </p:nvGrpSpPr>
        <p:grpSpPr>
          <a:xfrm>
            <a:off x="1111250" y="4897438"/>
            <a:ext cx="6738938" cy="455612"/>
            <a:chOff x="0" y="0"/>
            <a:chExt cx="4245" cy="287"/>
          </a:xfrm>
        </p:grpSpPr>
        <p:sp>
          <p:nvSpPr>
            <p:cNvPr id="19480" name="AutoShape 25"/>
            <p:cNvSpPr/>
            <p:nvPr/>
          </p:nvSpPr>
          <p:spPr>
            <a:xfrm>
              <a:off x="0" y="0"/>
              <a:ext cx="4243" cy="287"/>
            </a:xfrm>
            <a:prstGeom prst="roundRect">
              <a:avLst>
                <a:gd name="adj" fmla="val 15657"/>
              </a:avLst>
            </a:prstGeom>
            <a:solidFill>
              <a:srgbClr val="808080"/>
            </a:solidFill>
            <a:ln w="3175" cap="flat" cmpd="sng">
              <a:solidFill>
                <a:srgbClr val="969696">
                  <a:alpha val="58038"/>
                </a:srgbClr>
              </a:solidFill>
              <a:prstDash val="solid"/>
              <a:round/>
              <a:headEnd type="none" w="med" len="med"/>
              <a:tailEnd type="none" w="med" len="med"/>
            </a:ln>
          </p:spPr>
          <p:txBody>
            <a:bodyPr wrap="none" anchor="ctr"/>
            <a:lstStyle/>
            <a:p>
              <a:pPr algn="ctr"/>
              <a:endParaRPr lang="zh-CN" altLang="en-US" i="1" dirty="0">
                <a:latin typeface="Arial" panose="020B0604020202020204" pitchFamily="34" charset="0"/>
                <a:ea typeface="华文细黑" panose="02010600040101010101" pitchFamily="2" charset="-122"/>
              </a:endParaRPr>
            </a:p>
          </p:txBody>
        </p:sp>
        <p:sp>
          <p:nvSpPr>
            <p:cNvPr id="19481" name="AutoShape 26"/>
            <p:cNvSpPr/>
            <p:nvPr/>
          </p:nvSpPr>
          <p:spPr>
            <a:xfrm flipV="1">
              <a:off x="27" y="10"/>
              <a:ext cx="4184" cy="164"/>
            </a:xfrm>
            <a:prstGeom prst="roundRect">
              <a:avLst>
                <a:gd name="adj" fmla="val 14324"/>
              </a:avLst>
            </a:prstGeom>
            <a:gradFill rotWithShape="1">
              <a:gsLst>
                <a:gs pos="0">
                  <a:schemeClr val="bg1">
                    <a:alpha val="0"/>
                  </a:schemeClr>
                </a:gs>
                <a:gs pos="100000">
                  <a:schemeClr val="bg1">
                    <a:alpha val="37999"/>
                  </a:schemeClr>
                </a:gs>
              </a:gsLst>
              <a:lin ang="5400000" scaled="1"/>
              <a:tileRect/>
            </a:gradFill>
            <a:ln w="9525">
              <a:noFill/>
            </a:ln>
          </p:spPr>
          <p:txBody>
            <a:bodyPr rot="10800000" wrap="none" anchor="ctr"/>
            <a:lstStyle/>
            <a:p>
              <a:pPr algn="ctr"/>
              <a:endParaRPr lang="zh-CN" altLang="en-US" i="1" dirty="0">
                <a:latin typeface="Arial" panose="020B0604020202020204" pitchFamily="34" charset="0"/>
                <a:ea typeface="华文细黑" panose="02010600040101010101" pitchFamily="2" charset="-122"/>
              </a:endParaRPr>
            </a:p>
          </p:txBody>
        </p:sp>
        <p:sp>
          <p:nvSpPr>
            <p:cNvPr id="19482" name="Text Box 27"/>
            <p:cNvSpPr txBox="1"/>
            <p:nvPr/>
          </p:nvSpPr>
          <p:spPr>
            <a:xfrm>
              <a:off x="188" y="18"/>
              <a:ext cx="4057" cy="249"/>
            </a:xfrm>
            <a:prstGeom prst="rect">
              <a:avLst/>
            </a:prstGeom>
            <a:noFill/>
            <a:ln w="9525">
              <a:noFill/>
            </a:ln>
          </p:spPr>
          <p:txBody>
            <a:bodyPr anchor="ctr"/>
            <a:lstStyle/>
            <a:p>
              <a:pPr>
                <a:spcBef>
                  <a:spcPct val="50000"/>
                </a:spcBef>
              </a:pPr>
              <a:r>
                <a:rPr lang="zh-CN" altLang="en-US" sz="2000" dirty="0">
                  <a:solidFill>
                    <a:schemeClr val="bg1"/>
                  </a:solidFill>
                  <a:latin typeface="Arial" panose="020B0604020202020204" pitchFamily="34" charset="0"/>
                  <a:ea typeface="华文细黑" panose="02010600040101010101" pitchFamily="2" charset="-122"/>
                  <a:hlinkClick r:id="rId7" action="ppaction://hlinksldjump"/>
                </a:rPr>
                <a:t>教学设计及进程分配</a:t>
              </a:r>
              <a:endParaRPr lang="zh-CN" altLang="en-US" sz="2000" dirty="0">
                <a:solidFill>
                  <a:schemeClr val="bg1"/>
                </a:solidFill>
                <a:latin typeface="Arial" panose="020B0604020202020204" pitchFamily="34" charset="0"/>
                <a:ea typeface="华文细黑" panose="02010600040101010101" pitchFamily="2" charset="-122"/>
              </a:endParaRPr>
            </a:p>
          </p:txBody>
        </p:sp>
      </p:grpSp>
      <p:grpSp>
        <p:nvGrpSpPr>
          <p:cNvPr id="19483" name="Group 29"/>
          <p:cNvGrpSpPr/>
          <p:nvPr/>
        </p:nvGrpSpPr>
        <p:grpSpPr>
          <a:xfrm>
            <a:off x="1084263" y="5514975"/>
            <a:ext cx="6738937" cy="455613"/>
            <a:chOff x="0" y="0"/>
            <a:chExt cx="4245" cy="287"/>
          </a:xfrm>
        </p:grpSpPr>
        <p:sp>
          <p:nvSpPr>
            <p:cNvPr id="19484" name="AutoShape 29"/>
            <p:cNvSpPr/>
            <p:nvPr/>
          </p:nvSpPr>
          <p:spPr>
            <a:xfrm>
              <a:off x="0" y="0"/>
              <a:ext cx="4243" cy="287"/>
            </a:xfrm>
            <a:prstGeom prst="roundRect">
              <a:avLst>
                <a:gd name="adj" fmla="val 15657"/>
              </a:avLst>
            </a:prstGeom>
            <a:solidFill>
              <a:srgbClr val="808080"/>
            </a:solidFill>
            <a:ln w="3175" cap="flat" cmpd="sng">
              <a:solidFill>
                <a:srgbClr val="969696">
                  <a:alpha val="58038"/>
                </a:srgbClr>
              </a:solidFill>
              <a:prstDash val="solid"/>
              <a:round/>
              <a:headEnd type="none" w="med" len="med"/>
              <a:tailEnd type="none" w="med" len="med"/>
            </a:ln>
          </p:spPr>
          <p:txBody>
            <a:bodyPr wrap="none" anchor="ctr"/>
            <a:lstStyle/>
            <a:p>
              <a:pPr algn="ctr"/>
              <a:endParaRPr lang="zh-CN" altLang="en-US" i="1" dirty="0">
                <a:latin typeface="Arial" panose="020B0604020202020204" pitchFamily="34" charset="0"/>
                <a:ea typeface="华文细黑" panose="02010600040101010101" pitchFamily="2" charset="-122"/>
              </a:endParaRPr>
            </a:p>
          </p:txBody>
        </p:sp>
        <p:sp>
          <p:nvSpPr>
            <p:cNvPr id="19485" name="AutoShape 30"/>
            <p:cNvSpPr/>
            <p:nvPr/>
          </p:nvSpPr>
          <p:spPr>
            <a:xfrm flipV="1">
              <a:off x="27" y="10"/>
              <a:ext cx="4184" cy="164"/>
            </a:xfrm>
            <a:prstGeom prst="roundRect">
              <a:avLst>
                <a:gd name="adj" fmla="val 14324"/>
              </a:avLst>
            </a:prstGeom>
            <a:gradFill rotWithShape="1">
              <a:gsLst>
                <a:gs pos="0">
                  <a:schemeClr val="bg1">
                    <a:alpha val="0"/>
                  </a:schemeClr>
                </a:gs>
                <a:gs pos="100000">
                  <a:schemeClr val="bg1">
                    <a:alpha val="37999"/>
                  </a:schemeClr>
                </a:gs>
              </a:gsLst>
              <a:lin ang="5400000" scaled="1"/>
              <a:tileRect/>
            </a:gradFill>
            <a:ln w="9525">
              <a:noFill/>
            </a:ln>
          </p:spPr>
          <p:txBody>
            <a:bodyPr rot="10800000" wrap="none" anchor="ctr"/>
            <a:lstStyle/>
            <a:p>
              <a:pPr algn="ctr"/>
              <a:endParaRPr lang="zh-CN" altLang="en-US" i="1" dirty="0">
                <a:latin typeface="Arial" panose="020B0604020202020204" pitchFamily="34" charset="0"/>
                <a:ea typeface="华文细黑" panose="02010600040101010101" pitchFamily="2" charset="-122"/>
              </a:endParaRPr>
            </a:p>
          </p:txBody>
        </p:sp>
        <p:sp>
          <p:nvSpPr>
            <p:cNvPr id="19486" name="Text Box 31"/>
            <p:cNvSpPr txBox="1"/>
            <p:nvPr/>
          </p:nvSpPr>
          <p:spPr>
            <a:xfrm>
              <a:off x="188" y="16"/>
              <a:ext cx="4057" cy="249"/>
            </a:xfrm>
            <a:prstGeom prst="rect">
              <a:avLst/>
            </a:prstGeom>
            <a:noFill/>
            <a:ln w="9525">
              <a:noFill/>
            </a:ln>
          </p:spPr>
          <p:txBody>
            <a:bodyPr anchor="ctr"/>
            <a:lstStyle/>
            <a:p>
              <a:pPr>
                <a:spcBef>
                  <a:spcPct val="50000"/>
                </a:spcBef>
              </a:pPr>
              <a:r>
                <a:rPr lang="zh-CN" altLang="en-US" sz="2000" dirty="0">
                  <a:solidFill>
                    <a:schemeClr val="bg1"/>
                  </a:solidFill>
                  <a:latin typeface="Arial" panose="020B0604020202020204" pitchFamily="34" charset="0"/>
                  <a:ea typeface="华文细黑" panose="02010600040101010101" pitchFamily="2" charset="-122"/>
                  <a:hlinkClick r:id="rId8" action="ppaction://hlinksldjump"/>
                </a:rPr>
                <a:t>教学任务</a:t>
              </a:r>
              <a:endParaRPr lang="en-US" altLang="zh-CN" sz="2000">
                <a:solidFill>
                  <a:schemeClr val="bg1"/>
                </a:solidFill>
                <a:latin typeface="Arial" panose="020B0604020202020204" pitchFamily="34" charset="0"/>
                <a:ea typeface="华文细黑" panose="02010600040101010101" pitchFamily="2" charset="-122"/>
              </a:endParaRPr>
            </a:p>
          </p:txBody>
        </p:sp>
      </p:grpSp>
      <p:grpSp>
        <p:nvGrpSpPr>
          <p:cNvPr id="19487" name="Group 17"/>
          <p:cNvGrpSpPr/>
          <p:nvPr/>
        </p:nvGrpSpPr>
        <p:grpSpPr>
          <a:xfrm>
            <a:off x="1114425" y="3663950"/>
            <a:ext cx="6738938" cy="455613"/>
            <a:chOff x="0" y="0"/>
            <a:chExt cx="4245" cy="287"/>
          </a:xfrm>
        </p:grpSpPr>
        <p:sp>
          <p:nvSpPr>
            <p:cNvPr id="19488" name="AutoShape 17"/>
            <p:cNvSpPr/>
            <p:nvPr/>
          </p:nvSpPr>
          <p:spPr>
            <a:xfrm>
              <a:off x="0" y="0"/>
              <a:ext cx="4243" cy="287"/>
            </a:xfrm>
            <a:prstGeom prst="roundRect">
              <a:avLst>
                <a:gd name="adj" fmla="val 15657"/>
              </a:avLst>
            </a:prstGeom>
            <a:solidFill>
              <a:srgbClr val="808080"/>
            </a:solidFill>
            <a:ln w="3175" cap="flat" cmpd="sng">
              <a:solidFill>
                <a:srgbClr val="969696">
                  <a:alpha val="58037"/>
                </a:srgbClr>
              </a:solidFill>
              <a:prstDash val="solid"/>
              <a:round/>
              <a:headEnd type="none" w="med" len="med"/>
              <a:tailEnd type="none" w="med" len="med"/>
            </a:ln>
          </p:spPr>
          <p:txBody>
            <a:bodyPr wrap="none" anchor="ctr"/>
            <a:lstStyle/>
            <a:p>
              <a:pPr algn="ctr"/>
              <a:endParaRPr lang="zh-CN" altLang="en-US" i="1" dirty="0">
                <a:latin typeface="Arial" panose="020B0604020202020204" pitchFamily="34" charset="0"/>
                <a:ea typeface="华文细黑" panose="02010600040101010101" pitchFamily="2" charset="-122"/>
              </a:endParaRPr>
            </a:p>
          </p:txBody>
        </p:sp>
        <p:sp>
          <p:nvSpPr>
            <p:cNvPr id="19489" name="AutoShape 18"/>
            <p:cNvSpPr/>
            <p:nvPr/>
          </p:nvSpPr>
          <p:spPr>
            <a:xfrm flipV="1">
              <a:off x="27" y="10"/>
              <a:ext cx="4184" cy="164"/>
            </a:xfrm>
            <a:prstGeom prst="roundRect">
              <a:avLst>
                <a:gd name="adj" fmla="val 14324"/>
              </a:avLst>
            </a:prstGeom>
            <a:gradFill rotWithShape="1">
              <a:gsLst>
                <a:gs pos="0">
                  <a:schemeClr val="bg1">
                    <a:alpha val="0"/>
                  </a:schemeClr>
                </a:gs>
                <a:gs pos="100000">
                  <a:schemeClr val="bg1">
                    <a:alpha val="37999"/>
                  </a:schemeClr>
                </a:gs>
              </a:gsLst>
              <a:lin ang="5400000" scaled="1"/>
              <a:tileRect/>
            </a:gradFill>
            <a:ln w="9525">
              <a:noFill/>
            </a:ln>
          </p:spPr>
          <p:txBody>
            <a:bodyPr rot="10800000" wrap="none" anchor="ctr"/>
            <a:lstStyle/>
            <a:p>
              <a:pPr algn="ctr"/>
              <a:endParaRPr lang="zh-CN" altLang="en-US" i="1" dirty="0">
                <a:latin typeface="Arial" panose="020B0604020202020204" pitchFamily="34" charset="0"/>
                <a:ea typeface="华文细黑" panose="02010600040101010101" pitchFamily="2" charset="-122"/>
              </a:endParaRPr>
            </a:p>
          </p:txBody>
        </p:sp>
        <p:sp>
          <p:nvSpPr>
            <p:cNvPr id="19490" name="Text Box 19"/>
            <p:cNvSpPr txBox="1"/>
            <p:nvPr/>
          </p:nvSpPr>
          <p:spPr>
            <a:xfrm>
              <a:off x="188" y="18"/>
              <a:ext cx="4057" cy="249"/>
            </a:xfrm>
            <a:prstGeom prst="rect">
              <a:avLst/>
            </a:prstGeom>
            <a:noFill/>
            <a:ln w="9525">
              <a:noFill/>
            </a:ln>
          </p:spPr>
          <p:txBody>
            <a:bodyPr anchor="ctr"/>
            <a:lstStyle/>
            <a:p>
              <a:pPr>
                <a:spcBef>
                  <a:spcPct val="50000"/>
                </a:spcBef>
              </a:pPr>
              <a:r>
                <a:rPr lang="zh-CN" altLang="en-US" sz="2000" dirty="0">
                  <a:solidFill>
                    <a:schemeClr val="bg1"/>
                  </a:solidFill>
                  <a:latin typeface="Arial" panose="020B0604020202020204" pitchFamily="34" charset="0"/>
                  <a:ea typeface="华文细黑" panose="02010600040101010101" pitchFamily="2" charset="-122"/>
                  <a:hlinkClick r:id="rId9" action="ppaction://hlinksldjump"/>
                </a:rPr>
                <a:t>教学方法</a:t>
              </a:r>
              <a:endParaRPr lang="en-US" altLang="zh-CN" sz="2000">
                <a:solidFill>
                  <a:schemeClr val="bg1"/>
                </a:solidFill>
                <a:latin typeface="Arial" panose="020B0604020202020204" pitchFamily="34" charset="0"/>
                <a:ea typeface="华文细黑" panose="02010600040101010101" pitchFamily="2"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标题 1"/>
          <p:cNvSpPr>
            <a:spLocks noGrp="1"/>
          </p:cNvSpPr>
          <p:nvPr>
            <p:ph type="title"/>
          </p:nvPr>
        </p:nvSpPr>
        <p:spPr/>
        <p:txBody>
          <a:bodyPr anchor="ctr"/>
          <a:lstStyle/>
          <a:p>
            <a:r>
              <a:rPr lang="zh-CN" altLang="en-US" dirty="0">
                <a:sym typeface="华文细黑" panose="02010600040101010101" pitchFamily="2" charset="-122"/>
              </a:rPr>
              <a:t>教学内容及步骤</a:t>
            </a:r>
            <a:r>
              <a:rPr lang="en-US" altLang="zh-CN">
                <a:sym typeface="华文细黑" panose="02010600040101010101" pitchFamily="2" charset="-122"/>
              </a:rPr>
              <a:t>——</a:t>
            </a:r>
            <a:r>
              <a:rPr lang="zh-CN" altLang="en-US" dirty="0">
                <a:latin typeface="华文行楷" panose="02010800040101010101" charset="-122"/>
                <a:ea typeface="华文行楷" panose="02010800040101010101" charset="-122"/>
                <a:sym typeface="华文细黑" panose="02010600040101010101" pitchFamily="2" charset="-122"/>
              </a:rPr>
              <a:t>任务三</a:t>
            </a:r>
            <a:endParaRPr lang="zh-CN" altLang="en-US">
              <a:latin typeface="华文行楷" panose="02010800040101010101" charset="-122"/>
              <a:ea typeface="华文行楷" panose="02010800040101010101" charset="-122"/>
            </a:endParaRPr>
          </a:p>
        </p:txBody>
      </p:sp>
      <p:pic>
        <p:nvPicPr>
          <p:cNvPr id="27659" name="Picture 11" descr="CRW_6478"/>
          <p:cNvPicPr>
            <a:picLocks noGrp="1" noChangeAspect="1"/>
          </p:cNvPicPr>
          <p:nvPr>
            <p:ph sz="half" idx="4294967295"/>
          </p:nvPr>
        </p:nvPicPr>
        <p:blipFill>
          <a:blip r:embed="rId2"/>
          <a:stretch>
            <a:fillRect/>
          </a:stretch>
        </p:blipFill>
        <p:spPr>
          <a:xfrm>
            <a:off x="3524250" y="2882900"/>
            <a:ext cx="4760913" cy="3032125"/>
          </a:xfrm>
        </p:spPr>
      </p:pic>
      <p:pic>
        <p:nvPicPr>
          <p:cNvPr id="27653" name="Picture 5"/>
          <p:cNvPicPr>
            <a:picLocks noChangeAspect="1"/>
          </p:cNvPicPr>
          <p:nvPr/>
        </p:nvPicPr>
        <p:blipFill>
          <a:blip r:embed="rId3"/>
          <a:stretch>
            <a:fillRect/>
          </a:stretch>
        </p:blipFill>
        <p:spPr>
          <a:xfrm>
            <a:off x="468313" y="1179513"/>
            <a:ext cx="3246437" cy="2451100"/>
          </a:xfrm>
          <a:prstGeom prst="rect">
            <a:avLst/>
          </a:prstGeom>
          <a:noFill/>
          <a:ln w="57150" cap="flat" cmpd="sng">
            <a:solidFill>
              <a:srgbClr val="FFFF00"/>
            </a:solidFill>
            <a:prstDash val="solid"/>
            <a:miter/>
            <a:headEnd type="none" w="med" len="med"/>
            <a:tailEnd type="none" w="med" len="med"/>
          </a:ln>
        </p:spPr>
      </p:pic>
      <p:sp>
        <p:nvSpPr>
          <p:cNvPr id="37892" name="文本框 3"/>
          <p:cNvSpPr txBox="1"/>
          <p:nvPr/>
        </p:nvSpPr>
        <p:spPr>
          <a:xfrm>
            <a:off x="2570163" y="2808288"/>
            <a:ext cx="836612" cy="368300"/>
          </a:xfrm>
          <a:prstGeom prst="rect">
            <a:avLst/>
          </a:prstGeom>
          <a:noFill/>
          <a:ln w="9525">
            <a:noFill/>
          </a:ln>
        </p:spPr>
        <p:txBody>
          <a:bodyPr wrap="square" anchor="t">
            <a:spAutoFit/>
          </a:bodyPr>
          <a:lstStyle/>
          <a:p>
            <a:r>
              <a:rPr lang="zh-CN" altLang="en-US">
                <a:latin typeface="Arial" panose="020B0604020202020204" pitchFamily="34" charset="0"/>
                <a:ea typeface="宋体" panose="02010600030101010101" pitchFamily="2" charset="-122"/>
              </a:rPr>
              <a:t>耳塞</a:t>
            </a:r>
          </a:p>
        </p:txBody>
      </p:sp>
      <p:sp>
        <p:nvSpPr>
          <p:cNvPr id="37893" name="文本框 4"/>
          <p:cNvSpPr txBox="1"/>
          <p:nvPr/>
        </p:nvSpPr>
        <p:spPr>
          <a:xfrm>
            <a:off x="4305300" y="3106738"/>
            <a:ext cx="1498600" cy="368300"/>
          </a:xfrm>
          <a:prstGeom prst="rect">
            <a:avLst/>
          </a:prstGeom>
          <a:noFill/>
          <a:ln w="9525">
            <a:noFill/>
          </a:ln>
        </p:spPr>
        <p:txBody>
          <a:bodyPr wrap="square" anchor="t">
            <a:spAutoFit/>
          </a:bodyPr>
          <a:lstStyle/>
          <a:p>
            <a:r>
              <a:rPr lang="zh-CN" altLang="en-US">
                <a:latin typeface="Arial" panose="020B0604020202020204" pitchFamily="34" charset="0"/>
                <a:ea typeface="宋体" panose="02010600030101010101" pitchFamily="2" charset="-122"/>
              </a:rPr>
              <a:t>耳罩</a:t>
            </a:r>
          </a:p>
        </p:txBody>
      </p:sp>
      <p:sp>
        <p:nvSpPr>
          <p:cNvPr id="37894" name="流程图: 资料带 5"/>
          <p:cNvSpPr/>
          <p:nvPr/>
        </p:nvSpPr>
        <p:spPr>
          <a:xfrm>
            <a:off x="4670425" y="1317625"/>
            <a:ext cx="2314575" cy="1168400"/>
          </a:xfrm>
          <a:prstGeom prst="flowChartPunchedTape">
            <a:avLst/>
          </a:prstGeom>
          <a:solidFill>
            <a:srgbClr val="BCE02C"/>
          </a:solidFill>
          <a:ln w="9525" cap="flat" cmpd="sng">
            <a:solidFill>
              <a:schemeClr val="tx1"/>
            </a:solidFill>
            <a:prstDash val="solid"/>
            <a:round/>
            <a:headEnd type="none" w="med" len="med"/>
            <a:tailEnd type="none" w="med" len="med"/>
          </a:ln>
        </p:spPr>
        <p:txBody>
          <a:bodyPr wrap="square" lIns="91440" tIns="45720" rIns="91440" bIns="45720" anchor="t"/>
          <a:lstStyle/>
          <a:p>
            <a:pPr defTabSz="914400"/>
            <a:r>
              <a:rPr lang="zh-CN" altLang="zh-CN" i="1">
                <a:latin typeface="Arial" panose="020B0604020202020204" pitchFamily="34" charset="0"/>
                <a:ea typeface="华文细黑" panose="02010600040101010101" pitchFamily="2" charset="-122"/>
              </a:rPr>
              <a:t>人而处控制噪声</a:t>
            </a:r>
          </a:p>
        </p:txBody>
      </p:sp>
      <p:pic>
        <p:nvPicPr>
          <p:cNvPr id="27656" name="Picture 8"/>
          <p:cNvPicPr>
            <a:picLocks noGrp="1" noChangeAspect="1"/>
          </p:cNvPicPr>
          <p:nvPr>
            <p:ph idx="1"/>
          </p:nvPr>
        </p:nvPicPr>
        <p:blipFill>
          <a:blip r:embed="rId4"/>
          <a:stretch>
            <a:fillRect/>
          </a:stretch>
        </p:blipFill>
        <p:spPr>
          <a:xfrm>
            <a:off x="620713" y="3321050"/>
            <a:ext cx="3273425" cy="3062288"/>
          </a:xfrm>
          <a:ln w="57150">
            <a:solidFill>
              <a:srgbClr val="FF0000"/>
            </a:solidFill>
            <a:miter/>
          </a:ln>
        </p:spPr>
      </p:pic>
      <p:sp>
        <p:nvSpPr>
          <p:cNvPr id="37896" name="文本框 7"/>
          <p:cNvSpPr txBox="1"/>
          <p:nvPr/>
        </p:nvSpPr>
        <p:spPr>
          <a:xfrm>
            <a:off x="800100" y="3929063"/>
            <a:ext cx="460375" cy="939800"/>
          </a:xfrm>
          <a:prstGeom prst="rect">
            <a:avLst/>
          </a:prstGeom>
          <a:noFill/>
          <a:ln w="9525">
            <a:noFill/>
          </a:ln>
        </p:spPr>
        <p:txBody>
          <a:bodyPr vert="eaVert" wrap="square" anchor="t">
            <a:spAutoFit/>
          </a:bodyPr>
          <a:lstStyle/>
          <a:p>
            <a:r>
              <a:rPr lang="zh-CN" altLang="en-US">
                <a:latin typeface="Arial" panose="020B0604020202020204" pitchFamily="34" charset="0"/>
                <a:ea typeface="宋体" panose="02010600030101010101" pitchFamily="2" charset="-122"/>
              </a:rPr>
              <a:t>捂耳朵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wedge">
                                      <p:cBhvr>
                                        <p:cTn id="7" dur="1000"/>
                                        <p:tgtEl>
                                          <p:spTgt spid="27653"/>
                                        </p:tgtEl>
                                      </p:cBhvr>
                                    </p:animEffect>
                                  </p:childTnLst>
                                </p:cTn>
                              </p:par>
                            </p:childTnLst>
                          </p:cTn>
                        </p:par>
                        <p:par>
                          <p:cTn id="8" fill="hold">
                            <p:stCondLst>
                              <p:cond delay="1000"/>
                            </p:stCondLst>
                            <p:childTnLst>
                              <p:par>
                                <p:cTn id="9" presetID="39" presetClass="entr" presetSubtype="0" accel="100000" fill="hold" grpId="21" nodeType="afterEffect">
                                  <p:stCondLst>
                                    <p:cond delay="0"/>
                                  </p:stCondLst>
                                  <p:childTnLst>
                                    <p:set>
                                      <p:cBhvr>
                                        <p:cTn id="10" dur="1" fill="hold">
                                          <p:stCondLst>
                                            <p:cond delay="0"/>
                                          </p:stCondLst>
                                        </p:cTn>
                                        <p:tgtEl>
                                          <p:spTgt spid="37892"/>
                                        </p:tgtEl>
                                        <p:attrNameLst>
                                          <p:attrName>style.visibility</p:attrName>
                                        </p:attrNameLst>
                                      </p:cBhvr>
                                      <p:to>
                                        <p:strVal val="visible"/>
                                      </p:to>
                                    </p:set>
                                    <p:anim calcmode="lin" valueType="num">
                                      <p:cBhvr>
                                        <p:cTn id="11" dur="500" fill="hold"/>
                                        <p:tgtEl>
                                          <p:spTgt spid="37892"/>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37892"/>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37892"/>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27656"/>
                                        </p:tgtEl>
                                        <p:attrNameLst>
                                          <p:attrName>style.visibility</p:attrName>
                                        </p:attrNameLst>
                                      </p:cBhvr>
                                      <p:to>
                                        <p:strVal val="visible"/>
                                      </p:to>
                                    </p:set>
                                    <p:animEffect transition="in" filter="wedge">
                                      <p:cBhvr>
                                        <p:cTn id="19" dur="1000"/>
                                        <p:tgtEl>
                                          <p:spTgt spid="27656"/>
                                        </p:tgtEl>
                                      </p:cBhvr>
                                    </p:animEffect>
                                  </p:childTnLst>
                                </p:cTn>
                              </p:par>
                            </p:childTnLst>
                          </p:cTn>
                        </p:par>
                        <p:par>
                          <p:cTn id="20" fill="hold">
                            <p:stCondLst>
                              <p:cond delay="1000"/>
                            </p:stCondLst>
                            <p:childTnLst>
                              <p:par>
                                <p:cTn id="21" presetID="39" presetClass="entr" presetSubtype="0" accel="100000" fill="hold" grpId="0" nodeType="afterEffect">
                                  <p:stCondLst>
                                    <p:cond delay="0"/>
                                  </p:stCondLst>
                                  <p:childTnLst>
                                    <p:set>
                                      <p:cBhvr>
                                        <p:cTn id="22" dur="1" fill="hold">
                                          <p:stCondLst>
                                            <p:cond delay="0"/>
                                          </p:stCondLst>
                                        </p:cTn>
                                        <p:tgtEl>
                                          <p:spTgt spid="37896"/>
                                        </p:tgtEl>
                                        <p:attrNameLst>
                                          <p:attrName>style.visibility</p:attrName>
                                        </p:attrNameLst>
                                      </p:cBhvr>
                                      <p:to>
                                        <p:strVal val="visible"/>
                                      </p:to>
                                    </p:set>
                                    <p:anim calcmode="lin" valueType="num">
                                      <p:cBhvr>
                                        <p:cTn id="23" dur="500" fill="hold"/>
                                        <p:tgtEl>
                                          <p:spTgt spid="37896"/>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7896"/>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7896"/>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789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27659"/>
                                        </p:tgtEl>
                                        <p:attrNameLst>
                                          <p:attrName>style.visibility</p:attrName>
                                        </p:attrNameLst>
                                      </p:cBhvr>
                                      <p:to>
                                        <p:strVal val="visible"/>
                                      </p:to>
                                    </p:set>
                                    <p:animEffect transition="in" filter="wedge">
                                      <p:cBhvr>
                                        <p:cTn id="31" dur="1000"/>
                                        <p:tgtEl>
                                          <p:spTgt spid="27659"/>
                                        </p:tgtEl>
                                      </p:cBhvr>
                                    </p:animEffect>
                                  </p:childTnLst>
                                </p:cTn>
                              </p:par>
                            </p:childTnLst>
                          </p:cTn>
                        </p:par>
                        <p:par>
                          <p:cTn id="32" fill="hold">
                            <p:stCondLst>
                              <p:cond delay="1000"/>
                            </p:stCondLst>
                            <p:childTnLst>
                              <p:par>
                                <p:cTn id="33" presetID="39" presetClass="entr" presetSubtype="0" accel="100000" fill="hold" grpId="0" nodeType="afterEffect">
                                  <p:stCondLst>
                                    <p:cond delay="0"/>
                                  </p:stCondLst>
                                  <p:childTnLst>
                                    <p:set>
                                      <p:cBhvr>
                                        <p:cTn id="34" dur="1" fill="hold">
                                          <p:stCondLst>
                                            <p:cond delay="0"/>
                                          </p:stCondLst>
                                        </p:cTn>
                                        <p:tgtEl>
                                          <p:spTgt spid="37893"/>
                                        </p:tgtEl>
                                        <p:attrNameLst>
                                          <p:attrName>style.visibility</p:attrName>
                                        </p:attrNameLst>
                                      </p:cBhvr>
                                      <p:to>
                                        <p:strVal val="visible"/>
                                      </p:to>
                                    </p:set>
                                    <p:anim calcmode="lin" valueType="num">
                                      <p:cBhvr>
                                        <p:cTn id="35" dur="500" fill="hold"/>
                                        <p:tgtEl>
                                          <p:spTgt spid="37893"/>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37893"/>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37893"/>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37894"/>
                                        </p:tgtEl>
                                        <p:attrNameLst>
                                          <p:attrName>style.visibility</p:attrName>
                                        </p:attrNameLst>
                                      </p:cBhvr>
                                      <p:to>
                                        <p:strVal val="visible"/>
                                      </p:to>
                                    </p:set>
                                    <p:anim calcmode="lin" valueType="num">
                                      <p:cBhvr>
                                        <p:cTn id="43" dur="500" fill="hold"/>
                                        <p:tgtEl>
                                          <p:spTgt spid="37894"/>
                                        </p:tgtEl>
                                        <p:attrNameLst>
                                          <p:attrName>ppt_w</p:attrName>
                                        </p:attrNameLst>
                                      </p:cBhvr>
                                      <p:tavLst>
                                        <p:tav tm="0">
                                          <p:val>
                                            <p:fltVal val="0"/>
                                          </p:val>
                                        </p:tav>
                                        <p:tav tm="100000">
                                          <p:val>
                                            <p:strVal val="#ppt_w"/>
                                          </p:val>
                                        </p:tav>
                                      </p:tavLst>
                                    </p:anim>
                                    <p:anim calcmode="lin" valueType="num">
                                      <p:cBhvr>
                                        <p:cTn id="44" dur="500" fill="hold"/>
                                        <p:tgtEl>
                                          <p:spTgt spid="37894"/>
                                        </p:tgtEl>
                                        <p:attrNameLst>
                                          <p:attrName>ppt_h</p:attrName>
                                        </p:attrNameLst>
                                      </p:cBhvr>
                                      <p:tavLst>
                                        <p:tav tm="0">
                                          <p:val>
                                            <p:fltVal val="0"/>
                                          </p:val>
                                        </p:tav>
                                        <p:tav tm="100000">
                                          <p:val>
                                            <p:strVal val="#ppt_h"/>
                                          </p:val>
                                        </p:tav>
                                      </p:tavLst>
                                    </p:anim>
                                    <p:anim calcmode="lin" valueType="num">
                                      <p:cBhvr>
                                        <p:cTn id="45" dur="500" fill="hold"/>
                                        <p:tgtEl>
                                          <p:spTgt spid="37894"/>
                                        </p:tgtEl>
                                        <p:attrNameLst>
                                          <p:attrName>style.rotation</p:attrName>
                                        </p:attrNameLst>
                                      </p:cBhvr>
                                      <p:tavLst>
                                        <p:tav tm="0">
                                          <p:val>
                                            <p:fltVal val="360"/>
                                          </p:val>
                                        </p:tav>
                                        <p:tav tm="100000">
                                          <p:val>
                                            <p:fltVal val="0"/>
                                          </p:val>
                                        </p:tav>
                                      </p:tavLst>
                                    </p:anim>
                                    <p:animEffect transition="in" filter="fade">
                                      <p:cBhvr>
                                        <p:cTn id="46"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2" grpId="1"/>
      <p:bldP spid="37892" grpId="2"/>
      <p:bldP spid="37892" grpId="3"/>
      <p:bldP spid="37892" grpId="4"/>
      <p:bldP spid="37892" grpId="5"/>
      <p:bldP spid="37892" grpId="6"/>
      <p:bldP spid="37892" grpId="7"/>
      <p:bldP spid="37892" grpId="8"/>
      <p:bldP spid="37892" grpId="9"/>
      <p:bldP spid="37892" grpId="10"/>
      <p:bldP spid="37892" grpId="11"/>
      <p:bldP spid="37892" grpId="12"/>
      <p:bldP spid="37892" grpId="13"/>
      <p:bldP spid="37892" grpId="14"/>
      <p:bldP spid="37892" grpId="15"/>
      <p:bldP spid="37892" grpId="16"/>
      <p:bldP spid="37892" grpId="17"/>
      <p:bldP spid="37892" grpId="18"/>
      <p:bldP spid="37892" grpId="19"/>
      <p:bldP spid="37892" grpId="20"/>
      <p:bldP spid="37892" grpId="21"/>
      <p:bldP spid="37893" grpId="0"/>
      <p:bldP spid="37894" grpId="0" animBg="1"/>
      <p:bldP spid="3789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wrap="square" lIns="91440" tIns="45720" rIns="91440" bIns="45720" anchor="ctr"/>
          <a:lstStyle/>
          <a:p>
            <a:r>
              <a:rPr lang="zh-CN" altLang="en-US" dirty="0"/>
              <a:t>教学内容及步骤</a:t>
            </a:r>
            <a:r>
              <a:rPr lang="en-US" altLang="zh-CN"/>
              <a:t>——</a:t>
            </a:r>
            <a:r>
              <a:rPr lang="zh-CN" altLang="en-US" dirty="0">
                <a:latin typeface="华文行楷" panose="02010800040101010101" charset="-122"/>
                <a:ea typeface="华文行楷" panose="02010800040101010101" charset="-122"/>
              </a:rPr>
              <a:t>任务三</a:t>
            </a:r>
            <a:endParaRPr lang="en-US" altLang="zh-CN" dirty="0">
              <a:solidFill>
                <a:srgbClr val="FF0000"/>
              </a:solidFill>
              <a:latin typeface="华文行楷" panose="02010800040101010101" charset="-122"/>
              <a:ea typeface="华文行楷" panose="02010800040101010101" charset="-122"/>
            </a:endParaRPr>
          </a:p>
        </p:txBody>
      </p:sp>
      <p:grpSp>
        <p:nvGrpSpPr>
          <p:cNvPr id="38914" name="Group 4"/>
          <p:cNvGrpSpPr/>
          <p:nvPr/>
        </p:nvGrpSpPr>
        <p:grpSpPr>
          <a:xfrm>
            <a:off x="1841500" y="4549775"/>
            <a:ext cx="5561013" cy="1420813"/>
            <a:chOff x="0" y="0"/>
            <a:chExt cx="3503" cy="895"/>
          </a:xfrm>
        </p:grpSpPr>
        <p:pic>
          <p:nvPicPr>
            <p:cNvPr id="38915" name="椭圆 10"/>
            <p:cNvPicPr/>
            <p:nvPr/>
          </p:nvPicPr>
          <p:blipFill>
            <a:blip r:embed="rId2"/>
            <a:stretch>
              <a:fillRect/>
            </a:stretch>
          </p:blipFill>
          <p:spPr>
            <a:xfrm>
              <a:off x="0" y="0"/>
              <a:ext cx="3503" cy="895"/>
            </a:xfrm>
            <a:prstGeom prst="rect">
              <a:avLst/>
            </a:prstGeom>
            <a:noFill/>
            <a:ln w="9525">
              <a:noFill/>
            </a:ln>
          </p:spPr>
        </p:pic>
        <p:sp>
          <p:nvSpPr>
            <p:cNvPr id="38916" name="Text Box 6"/>
            <p:cNvSpPr txBox="1"/>
            <p:nvPr/>
          </p:nvSpPr>
          <p:spPr>
            <a:xfrm>
              <a:off x="565" y="180"/>
              <a:ext cx="2326" cy="484"/>
            </a:xfrm>
            <a:prstGeom prst="rect">
              <a:avLst/>
            </a:prstGeom>
            <a:noFill/>
            <a:ln w="9525">
              <a:noFill/>
            </a:ln>
          </p:spPr>
          <p:txBody>
            <a:bodyPr wrap="none" lIns="92075" tIns="46038" rIns="92075" bIns="46038" anchor="ctr"/>
            <a:lstStyle/>
            <a:p>
              <a:pPr algn="ctr"/>
              <a:endParaRPr lang="zh-CN" altLang="en-US" dirty="0">
                <a:solidFill>
                  <a:srgbClr val="000000"/>
                </a:solidFill>
                <a:latin typeface="Arial" panose="020B0604020202020204" pitchFamily="34" charset="0"/>
                <a:ea typeface="宋体" panose="02010600030101010101" pitchFamily="2" charset="-122"/>
              </a:endParaRPr>
            </a:p>
          </p:txBody>
        </p:sp>
      </p:grpSp>
      <p:sp>
        <p:nvSpPr>
          <p:cNvPr id="48135" name="等腰三角形 6"/>
          <p:cNvSpPr/>
          <p:nvPr/>
        </p:nvSpPr>
        <p:spPr>
          <a:xfrm>
            <a:off x="3490913" y="1457325"/>
            <a:ext cx="2184400" cy="1590675"/>
          </a:xfrm>
          <a:custGeom>
            <a:avLst/>
            <a:gdLst/>
            <a:ahLst/>
            <a:cxnLst>
              <a:cxn ang="0">
                <a:pos x="898649" y="0"/>
              </a:cxn>
              <a:cxn ang="0">
                <a:pos x="1797298" y="1467802"/>
              </a:cxn>
              <a:cxn ang="0">
                <a:pos x="1015697" y="1467802"/>
              </a:cxn>
              <a:cxn ang="0">
                <a:pos x="1015697" y="1371451"/>
              </a:cxn>
              <a:cxn ang="0">
                <a:pos x="1155099" y="1371451"/>
              </a:cxn>
              <a:cxn ang="0">
                <a:pos x="876294" y="1124346"/>
              </a:cxn>
              <a:cxn ang="0">
                <a:pos x="597487" y="1371451"/>
              </a:cxn>
              <a:cxn ang="0">
                <a:pos x="736892" y="1371451"/>
              </a:cxn>
              <a:cxn ang="0">
                <a:pos x="736892" y="1467802"/>
              </a:cxn>
              <a:cxn ang="0">
                <a:pos x="0" y="1467802"/>
              </a:cxn>
              <a:cxn ang="0">
                <a:pos x="898649" y="0"/>
              </a:cxn>
            </a:cxnLst>
            <a:rect l="0" t="0" r="0" b="0"/>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lnTo>
                  <a:pt x="898401" y="0"/>
                </a:lnTo>
                <a:close/>
              </a:path>
            </a:pathLst>
          </a:custGeom>
          <a:gradFill rotWithShape="1">
            <a:gsLst>
              <a:gs pos="0">
                <a:srgbClr val="BE1247">
                  <a:alpha val="100000"/>
                </a:srgbClr>
              </a:gs>
              <a:gs pos="27000">
                <a:srgbClr val="D2144F">
                  <a:alpha val="100000"/>
                </a:srgbClr>
              </a:gs>
              <a:gs pos="66000">
                <a:srgbClr val="F87477">
                  <a:alpha val="100000"/>
                </a:srgbClr>
              </a:gs>
              <a:gs pos="100000">
                <a:srgbClr val="FA9496">
                  <a:alpha val="100000"/>
                </a:srgbClr>
              </a:gs>
            </a:gsLst>
            <a:lin ang="0" scaled="1"/>
            <a:tileRect/>
          </a:gradFill>
          <a:ln w="3175" cap="flat" cmpd="sng">
            <a:solidFill>
              <a:schemeClr val="bg1"/>
            </a:solidFill>
            <a:prstDash val="solid"/>
            <a:round/>
            <a:headEnd type="none" w="med" len="med"/>
            <a:tailEnd type="none" w="med" len="med"/>
          </a:ln>
        </p:spPr>
        <p:txBody>
          <a:bodyPr/>
          <a:lstStyle/>
          <a:p>
            <a:endParaRPr lang="zh-CN" altLang="en-US"/>
          </a:p>
        </p:txBody>
      </p:sp>
      <p:sp>
        <p:nvSpPr>
          <p:cNvPr id="48136" name="等腰三角形 7"/>
          <p:cNvSpPr/>
          <p:nvPr/>
        </p:nvSpPr>
        <p:spPr>
          <a:xfrm>
            <a:off x="4659313" y="3092450"/>
            <a:ext cx="2127250" cy="1762125"/>
          </a:xfrm>
          <a:custGeom>
            <a:avLst/>
            <a:gdLst/>
            <a:ahLst/>
            <a:cxnLst>
              <a:cxn ang="0">
                <a:pos x="882774" y="0"/>
              </a:cxn>
              <a:cxn ang="0">
                <a:pos x="1765548" y="1499771"/>
              </a:cxn>
              <a:cxn ang="0">
                <a:pos x="0" y="1499771"/>
              </a:cxn>
              <a:cxn ang="0">
                <a:pos x="376000" y="860974"/>
              </a:cxn>
              <a:cxn ang="0">
                <a:pos x="464644" y="914880"/>
              </a:cxn>
              <a:cxn ang="0">
                <a:pos x="392169" y="1033862"/>
              </a:cxn>
              <a:cxn ang="0">
                <a:pos x="748446" y="924407"/>
              </a:cxn>
              <a:cxn ang="0">
                <a:pos x="682072" y="557930"/>
              </a:cxn>
              <a:cxn ang="0">
                <a:pos x="609596" y="676913"/>
              </a:cxn>
              <a:cxn ang="0">
                <a:pos x="517356" y="620822"/>
              </a:cxn>
              <a:cxn ang="0">
                <a:pos x="882774" y="0"/>
              </a:cxn>
            </a:cxnLst>
            <a:rect l="0" t="0" r="0" b="0"/>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lnTo>
                  <a:pt x="882526" y="0"/>
                </a:lnTo>
                <a:close/>
              </a:path>
            </a:pathLst>
          </a:custGeom>
          <a:gradFill rotWithShape="1">
            <a:gsLst>
              <a:gs pos="0">
                <a:srgbClr val="119707">
                  <a:alpha val="100000"/>
                </a:srgbClr>
              </a:gs>
              <a:gs pos="17999">
                <a:srgbClr val="119707">
                  <a:alpha val="100000"/>
                </a:srgbClr>
              </a:gs>
              <a:gs pos="67000">
                <a:srgbClr val="8AD53F">
                  <a:alpha val="100000"/>
                </a:srgbClr>
              </a:gs>
              <a:gs pos="100000">
                <a:srgbClr val="BCEB6F">
                  <a:alpha val="100000"/>
                </a:srgbClr>
              </a:gs>
            </a:gsLst>
            <a:lin ang="5400000" scaled="1"/>
            <a:tileRect/>
          </a:gradFill>
          <a:ln w="3175" cap="flat" cmpd="sng">
            <a:solidFill>
              <a:schemeClr val="bg1"/>
            </a:solidFill>
            <a:prstDash val="solid"/>
            <a:round/>
            <a:headEnd type="none" w="med" len="med"/>
            <a:tailEnd type="none" w="med" len="med"/>
          </a:ln>
        </p:spPr>
        <p:txBody>
          <a:bodyPr/>
          <a:lstStyle/>
          <a:p>
            <a:endParaRPr lang="zh-CN" altLang="en-US"/>
          </a:p>
        </p:txBody>
      </p:sp>
      <p:sp>
        <p:nvSpPr>
          <p:cNvPr id="38919" name="等腰三角形 6"/>
          <p:cNvSpPr/>
          <p:nvPr/>
        </p:nvSpPr>
        <p:spPr>
          <a:xfrm rot="10800000">
            <a:off x="3489325" y="3092450"/>
            <a:ext cx="2184400" cy="1743075"/>
          </a:xfrm>
          <a:prstGeom prst="triangle">
            <a:avLst>
              <a:gd name="adj" fmla="val 50000"/>
            </a:avLst>
          </a:prstGeom>
          <a:gradFill rotWithShape="1">
            <a:gsLst>
              <a:gs pos="0">
                <a:srgbClr val="006A96">
                  <a:alpha val="100000"/>
                </a:srgbClr>
              </a:gs>
              <a:gs pos="17000">
                <a:srgbClr val="006A96">
                  <a:alpha val="100000"/>
                </a:srgbClr>
              </a:gs>
              <a:gs pos="74001">
                <a:srgbClr val="009AD9">
                  <a:alpha val="100000"/>
                </a:srgbClr>
              </a:gs>
              <a:gs pos="100000">
                <a:srgbClr val="00B8FF">
                  <a:alpha val="100000"/>
                </a:srgbClr>
              </a:gs>
            </a:gsLst>
            <a:lin ang="5400000" scaled="1"/>
            <a:tileRect/>
          </a:gradFill>
          <a:ln w="3175" cap="flat" cmpd="sng">
            <a:solidFill>
              <a:schemeClr val="bg1"/>
            </a:solidFill>
            <a:prstDash val="solid"/>
            <a:miter/>
            <a:headEnd type="none" w="med" len="med"/>
            <a:tailEnd type="none" w="med" len="med"/>
          </a:ln>
        </p:spPr>
        <p:txBody>
          <a:bodyPr rot="10800000" anchor="ctr"/>
          <a:lstStyle/>
          <a:p>
            <a:pPr algn="ctr"/>
            <a:endParaRPr lang="zh-CN" altLang="en-US" b="1" dirty="0">
              <a:solidFill>
                <a:srgbClr val="FFFFFF"/>
              </a:solidFill>
              <a:latin typeface="Arial" panose="020B0604020202020204" pitchFamily="34" charset="0"/>
              <a:ea typeface="宋体" panose="02010600030101010101" pitchFamily="2" charset="-122"/>
            </a:endParaRPr>
          </a:p>
          <a:p>
            <a:pPr algn="ctr"/>
            <a:r>
              <a:rPr lang="zh-CN" altLang="en-US" b="1" dirty="0">
                <a:solidFill>
                  <a:srgbClr val="FFFFFF"/>
                </a:solidFill>
                <a:latin typeface="Arial" panose="020B0604020202020204" pitchFamily="34" charset="0"/>
                <a:ea typeface="宋体" panose="02010600030101010101" pitchFamily="2" charset="-122"/>
              </a:rPr>
              <a:t>噪声的传播与控制</a:t>
            </a:r>
          </a:p>
        </p:txBody>
      </p:sp>
      <p:sp>
        <p:nvSpPr>
          <p:cNvPr id="48138" name="等腰三角形 11"/>
          <p:cNvSpPr/>
          <p:nvPr/>
        </p:nvSpPr>
        <p:spPr>
          <a:xfrm>
            <a:off x="2436813" y="3092450"/>
            <a:ext cx="2052637" cy="1743075"/>
          </a:xfrm>
          <a:custGeom>
            <a:avLst/>
            <a:gdLst/>
            <a:ahLst/>
            <a:cxnLst>
              <a:cxn ang="0">
                <a:pos x="882774" y="0"/>
              </a:cxn>
              <a:cxn ang="0">
                <a:pos x="1236380" y="600749"/>
              </a:cxn>
              <a:cxn ang="0">
                <a:pos x="1121502" y="667604"/>
              </a:cxn>
              <a:cxn ang="0">
                <a:pos x="1051341" y="547243"/>
              </a:cxn>
              <a:cxn ang="0">
                <a:pos x="977890" y="912370"/>
              </a:cxn>
              <a:cxn ang="0">
                <a:pos x="1331985" y="1028685"/>
              </a:cxn>
              <a:cxn ang="0">
                <a:pos x="1261823" y="908324"/>
              </a:cxn>
              <a:cxn ang="0">
                <a:pos x="1377720" y="840878"/>
              </a:cxn>
              <a:cxn ang="0">
                <a:pos x="1765548" y="1499771"/>
              </a:cxn>
              <a:cxn ang="0">
                <a:pos x="0" y="1499771"/>
              </a:cxn>
              <a:cxn ang="0">
                <a:pos x="882774" y="0"/>
              </a:cxn>
            </a:cxnLst>
            <a:rect l="0" t="0" r="0" b="0"/>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lnTo>
                  <a:pt x="882526" y="0"/>
                </a:lnTo>
                <a:close/>
              </a:path>
            </a:pathLst>
          </a:custGeom>
          <a:gradFill rotWithShape="1">
            <a:gsLst>
              <a:gs pos="0">
                <a:srgbClr val="C73E01">
                  <a:alpha val="100000"/>
                </a:srgbClr>
              </a:gs>
              <a:gs pos="27000">
                <a:srgbClr val="FF7711">
                  <a:alpha val="100000"/>
                </a:srgbClr>
              </a:gs>
              <a:gs pos="59000">
                <a:srgbClr val="FFAA01">
                  <a:alpha val="100000"/>
                </a:srgbClr>
              </a:gs>
              <a:gs pos="80000">
                <a:srgbClr val="FFC000">
                  <a:alpha val="100000"/>
                </a:srgbClr>
              </a:gs>
              <a:gs pos="100000">
                <a:srgbClr val="FECE02">
                  <a:alpha val="100000"/>
                </a:srgbClr>
              </a:gs>
            </a:gsLst>
            <a:lin ang="0" scaled="1"/>
            <a:tileRect/>
          </a:gradFill>
          <a:ln w="3175" cap="flat" cmpd="sng">
            <a:solidFill>
              <a:schemeClr val="bg1"/>
            </a:solidFill>
            <a:prstDash val="solid"/>
            <a:round/>
            <a:headEnd type="none" w="med" len="med"/>
            <a:tailEnd type="none" w="med" len="med"/>
          </a:ln>
        </p:spPr>
        <p:txBody>
          <a:bodyPr/>
          <a:lstStyle/>
          <a:p>
            <a:endParaRPr lang="zh-CN" altLang="en-US"/>
          </a:p>
        </p:txBody>
      </p:sp>
      <p:pic>
        <p:nvPicPr>
          <p:cNvPr id="48140" name="TextBox 9"/>
          <p:cNvPicPr/>
          <p:nvPr/>
        </p:nvPicPr>
        <p:blipFill>
          <a:blip r:embed="rId3"/>
          <a:stretch>
            <a:fillRect/>
          </a:stretch>
        </p:blipFill>
        <p:spPr>
          <a:xfrm rot="-7200000">
            <a:off x="2411413" y="4100513"/>
            <a:ext cx="787400" cy="965200"/>
          </a:xfrm>
          <a:prstGeom prst="rect">
            <a:avLst/>
          </a:prstGeom>
          <a:noFill/>
          <a:ln w="9525">
            <a:noFill/>
          </a:ln>
        </p:spPr>
      </p:pic>
      <p:pic>
        <p:nvPicPr>
          <p:cNvPr id="48141" name="TextBox 10"/>
          <p:cNvPicPr/>
          <p:nvPr/>
        </p:nvPicPr>
        <p:blipFill>
          <a:blip r:embed="rId4"/>
          <a:stretch>
            <a:fillRect/>
          </a:stretch>
        </p:blipFill>
        <p:spPr>
          <a:xfrm>
            <a:off x="4189413" y="1306513"/>
            <a:ext cx="787400" cy="963612"/>
          </a:xfrm>
          <a:prstGeom prst="rect">
            <a:avLst/>
          </a:prstGeom>
          <a:noFill/>
          <a:ln w="9525">
            <a:noFill/>
          </a:ln>
        </p:spPr>
      </p:pic>
      <p:pic>
        <p:nvPicPr>
          <p:cNvPr id="48142" name="TextBox 11"/>
          <p:cNvPicPr/>
          <p:nvPr/>
        </p:nvPicPr>
        <p:blipFill>
          <a:blip r:embed="rId5"/>
          <a:stretch>
            <a:fillRect/>
          </a:stretch>
        </p:blipFill>
        <p:spPr>
          <a:xfrm rot="6660000">
            <a:off x="5957888" y="4143375"/>
            <a:ext cx="785812" cy="963613"/>
          </a:xfrm>
          <a:prstGeom prst="rect">
            <a:avLst/>
          </a:prstGeom>
          <a:noFill/>
          <a:ln w="9525">
            <a:noFill/>
          </a:ln>
        </p:spPr>
      </p:pic>
      <p:sp>
        <p:nvSpPr>
          <p:cNvPr id="48143" name="TextBox 11"/>
          <p:cNvSpPr txBox="1"/>
          <p:nvPr/>
        </p:nvSpPr>
        <p:spPr>
          <a:xfrm flipH="1">
            <a:off x="2832100" y="4251325"/>
            <a:ext cx="1262063" cy="584200"/>
          </a:xfrm>
          <a:prstGeom prst="rect">
            <a:avLst/>
          </a:prstGeom>
          <a:noFill/>
          <a:ln w="9525">
            <a:noFill/>
          </a:ln>
        </p:spPr>
        <p:txBody>
          <a:bodyPr wrap="square" anchor="t">
            <a:spAutoFit/>
          </a:bodyPr>
          <a:lstStyle/>
          <a:p>
            <a:r>
              <a:rPr lang="zh-CN" altLang="en-US" sz="1600" dirty="0">
                <a:solidFill>
                  <a:srgbClr val="404040"/>
                </a:solidFill>
                <a:latin typeface="宋体" panose="02010600030101010101" pitchFamily="2" charset="-122"/>
                <a:ea typeface="宋体" panose="02010600030101010101" pitchFamily="2" charset="-122"/>
              </a:rPr>
              <a:t>空气等介质传播声音</a:t>
            </a:r>
            <a:endParaRPr lang="en-US" altLang="zh-CN" sz="1400">
              <a:solidFill>
                <a:srgbClr val="404040"/>
              </a:solidFill>
              <a:latin typeface="宋体" panose="02010600030101010101" pitchFamily="2" charset="-122"/>
              <a:ea typeface="宋体" panose="02010600030101010101" pitchFamily="2" charset="-122"/>
            </a:endParaRPr>
          </a:p>
        </p:txBody>
      </p:sp>
      <p:sp>
        <p:nvSpPr>
          <p:cNvPr id="48146" name="TextBox 11"/>
          <p:cNvSpPr txBox="1"/>
          <p:nvPr/>
        </p:nvSpPr>
        <p:spPr>
          <a:xfrm flipH="1">
            <a:off x="5084763" y="4283075"/>
            <a:ext cx="1139825" cy="522288"/>
          </a:xfrm>
          <a:prstGeom prst="rect">
            <a:avLst/>
          </a:prstGeom>
          <a:noFill/>
          <a:ln w="9525">
            <a:noFill/>
          </a:ln>
        </p:spPr>
        <p:txBody>
          <a:bodyPr wrap="square" anchor="t">
            <a:spAutoFit/>
          </a:bodyPr>
          <a:lstStyle/>
          <a:p>
            <a:r>
              <a:rPr lang="zh-CN" altLang="en-US" sz="1400">
                <a:latin typeface="宋体" panose="02010600030101010101" pitchFamily="2" charset="-122"/>
                <a:ea typeface="宋体" panose="02010600030101010101" pitchFamily="2" charset="-122"/>
              </a:rPr>
              <a:t>鼓膜的振动引起听觉</a:t>
            </a:r>
          </a:p>
        </p:txBody>
      </p:sp>
      <p:sp>
        <p:nvSpPr>
          <p:cNvPr id="3" name="文本框 2"/>
          <p:cNvSpPr txBox="1"/>
          <p:nvPr/>
        </p:nvSpPr>
        <p:spPr>
          <a:xfrm>
            <a:off x="3992563" y="2085975"/>
            <a:ext cx="1181100" cy="644525"/>
          </a:xfrm>
          <a:prstGeom prst="rect">
            <a:avLst/>
          </a:prstGeom>
          <a:noFill/>
        </p:spPr>
        <p:txBody>
          <a:bodyPr wrap="square" rtlCol="0">
            <a:spAutoFit/>
          </a:bodyPr>
          <a:lstStyle/>
          <a:p>
            <a:pPr marR="0" defTabSz="914400">
              <a:buClrTx/>
              <a:buSzTx/>
              <a:buFontTx/>
              <a:buNone/>
              <a:defRPr/>
            </a:pPr>
            <a:r>
              <a:rPr kumimoji="1" lang="zh-CN" altLang="en-US" noProof="0" dirty="0">
                <a:effectLst>
                  <a:outerShdw blurRad="38100" dist="38100" dir="2700000" algn="tl">
                    <a:srgbClr val="FFFFFF"/>
                  </a:outerShdw>
                </a:effectLst>
                <a:latin typeface="宋体" panose="02010600030101010101" pitchFamily="2" charset="-122"/>
                <a:ea typeface="宋体" panose="02010600030101010101" pitchFamily="2" charset="-122"/>
                <a:cs typeface="+mn-cs"/>
                <a:sym typeface="+mn-ea"/>
              </a:rPr>
              <a:t>声源振动产生声音</a:t>
            </a:r>
            <a:endParaRPr lang="zh-CN" altLang="en-US" noProof="1">
              <a:latin typeface="宋体" panose="02010600030101010101" pitchFamily="2" charset="-122"/>
            </a:endParaRPr>
          </a:p>
        </p:txBody>
      </p:sp>
      <p:sp>
        <p:nvSpPr>
          <p:cNvPr id="4" name="左右箭头 3"/>
          <p:cNvSpPr/>
          <p:nvPr/>
        </p:nvSpPr>
        <p:spPr>
          <a:xfrm>
            <a:off x="3535363" y="835025"/>
            <a:ext cx="2097087" cy="827088"/>
          </a:xfrm>
          <a:prstGeom prst="leftRightArrow">
            <a:avLst>
              <a:gd name="adj1" fmla="val 50000"/>
              <a:gd name="adj2" fmla="val 49923"/>
            </a:avLst>
          </a:prstGeom>
          <a:gradFill rotWithShape="1">
            <a:gsLst>
              <a:gs pos="0">
                <a:srgbClr val="BE1247">
                  <a:alpha val="100000"/>
                </a:srgbClr>
              </a:gs>
              <a:gs pos="27000">
                <a:srgbClr val="D2144F">
                  <a:alpha val="100000"/>
                </a:srgbClr>
              </a:gs>
              <a:gs pos="66000">
                <a:srgbClr val="F87477">
                  <a:alpha val="100000"/>
                </a:srgbClr>
              </a:gs>
              <a:gs pos="100000">
                <a:srgbClr val="FA9496">
                  <a:alpha val="100000"/>
                </a:srgbClr>
              </a:gs>
            </a:gsLst>
            <a:lin ang="0" scaled="1"/>
            <a:tileRect/>
          </a:gradFill>
          <a:ln w="3175" cap="flat" cmpd="sng">
            <a:solidFill>
              <a:schemeClr val="bg1"/>
            </a:solidFill>
            <a:prstDash val="solid"/>
            <a:round/>
            <a:headEnd type="none" w="med" len="med"/>
            <a:tailEnd type="none" w="med" len="med"/>
          </a:ln>
        </p:spPr>
        <p:txBody>
          <a:bodyPr wrap="square" lIns="91440" tIns="45720" rIns="91440" bIns="45720" anchor="t"/>
          <a:lstStyle/>
          <a:p>
            <a:r>
              <a:rPr lang="zh-CN" altLang="en-US">
                <a:latin typeface="Arial" panose="020B0604020202020204" pitchFamily="34" charset="0"/>
                <a:ea typeface="宋体" panose="02010600030101010101" pitchFamily="2" charset="-122"/>
              </a:rPr>
              <a:t>防止噪声产生</a:t>
            </a:r>
          </a:p>
        </p:txBody>
      </p:sp>
      <p:sp>
        <p:nvSpPr>
          <p:cNvPr id="5" name="左右箭头 4"/>
          <p:cNvSpPr/>
          <p:nvPr/>
        </p:nvSpPr>
        <p:spPr>
          <a:xfrm rot="2760000">
            <a:off x="1208088" y="4549775"/>
            <a:ext cx="2084387" cy="823913"/>
          </a:xfrm>
          <a:prstGeom prst="leftRightArrow">
            <a:avLst>
              <a:gd name="adj1" fmla="val 50000"/>
              <a:gd name="adj2" fmla="val 49941"/>
            </a:avLst>
          </a:prstGeom>
          <a:gradFill rotWithShape="1">
            <a:gsLst>
              <a:gs pos="0">
                <a:srgbClr val="C73E01">
                  <a:alpha val="100000"/>
                </a:srgbClr>
              </a:gs>
              <a:gs pos="27000">
                <a:srgbClr val="FF7711">
                  <a:alpha val="100000"/>
                </a:srgbClr>
              </a:gs>
              <a:gs pos="59000">
                <a:srgbClr val="FFAA01">
                  <a:alpha val="100000"/>
                </a:srgbClr>
              </a:gs>
              <a:gs pos="80000">
                <a:srgbClr val="FFC000">
                  <a:alpha val="100000"/>
                </a:srgbClr>
              </a:gs>
              <a:gs pos="100000">
                <a:srgbClr val="FECE02">
                  <a:alpha val="100000"/>
                </a:srgbClr>
              </a:gs>
            </a:gsLst>
            <a:lin ang="0" scaled="1"/>
            <a:tileRect/>
          </a:gradFill>
          <a:ln w="3175" cap="flat" cmpd="sng">
            <a:solidFill>
              <a:schemeClr val="bg1"/>
            </a:solidFill>
            <a:prstDash val="solid"/>
            <a:round/>
            <a:headEnd type="none" w="med" len="med"/>
            <a:tailEnd type="none" w="med" len="med"/>
          </a:ln>
        </p:spPr>
        <p:txBody>
          <a:bodyPr wrap="square" lIns="91440" tIns="45720" rIns="91440" bIns="45720" anchor="t"/>
          <a:lstStyle/>
          <a:p>
            <a:r>
              <a:rPr lang="zh-CN" altLang="en-US">
                <a:latin typeface="Arial" panose="020B0604020202020204" pitchFamily="34" charset="0"/>
                <a:ea typeface="宋体" panose="02010600030101010101" pitchFamily="2" charset="-122"/>
              </a:rPr>
              <a:t>阻断噪声传播</a:t>
            </a:r>
          </a:p>
        </p:txBody>
      </p:sp>
      <p:sp>
        <p:nvSpPr>
          <p:cNvPr id="12" name=" 12"/>
          <p:cNvSpPr/>
          <p:nvPr/>
        </p:nvSpPr>
        <p:spPr>
          <a:xfrm>
            <a:off x="3074988" y="779463"/>
            <a:ext cx="460375" cy="936625"/>
          </a:xfrm>
          <a:prstGeom prst="roundRect">
            <a:avLst>
              <a:gd name="adj" fmla="val 16667"/>
            </a:avLst>
          </a:prstGeom>
          <a:gradFill rotWithShape="1">
            <a:gsLst>
              <a:gs pos="0">
                <a:srgbClr val="BE1247">
                  <a:alpha val="100000"/>
                </a:srgbClr>
              </a:gs>
              <a:gs pos="27000">
                <a:srgbClr val="D2144F">
                  <a:alpha val="100000"/>
                </a:srgbClr>
              </a:gs>
              <a:gs pos="66000">
                <a:srgbClr val="F87477">
                  <a:alpha val="100000"/>
                </a:srgbClr>
              </a:gs>
              <a:gs pos="100000">
                <a:srgbClr val="FA9496">
                  <a:alpha val="100000"/>
                </a:srgbClr>
              </a:gs>
            </a:gsLst>
            <a:lin ang="0" scaled="1"/>
            <a:tileRect/>
          </a:gradFill>
          <a:ln w="3175" cap="flat" cmpd="sng">
            <a:solidFill>
              <a:schemeClr val="bg1"/>
            </a:solidFill>
            <a:prstDash val="solid"/>
            <a:round/>
            <a:headEnd type="none" w="med" len="med"/>
            <a:tailEnd type="none" w="med" len="med"/>
          </a:ln>
        </p:spPr>
        <p:txBody>
          <a:bodyPr wrap="square" lIns="91440" tIns="45720" rIns="91440" bIns="45720" anchor="t"/>
          <a:lstStyle/>
          <a:p>
            <a:r>
              <a:rPr lang="zh-CN" altLang="en-US">
                <a:latin typeface="Arial" panose="020B0604020202020204" pitchFamily="34" charset="0"/>
                <a:ea typeface="宋体" panose="02010600030101010101" pitchFamily="2" charset="-122"/>
              </a:rPr>
              <a:t>消声器</a:t>
            </a:r>
          </a:p>
        </p:txBody>
      </p:sp>
      <p:sp>
        <p:nvSpPr>
          <p:cNvPr id="6" name=" 12"/>
          <p:cNvSpPr/>
          <p:nvPr/>
        </p:nvSpPr>
        <p:spPr>
          <a:xfrm>
            <a:off x="5632450" y="762000"/>
            <a:ext cx="414338" cy="954088"/>
          </a:xfrm>
          <a:prstGeom prst="roundRect">
            <a:avLst>
              <a:gd name="adj" fmla="val 16667"/>
            </a:avLst>
          </a:prstGeom>
          <a:gradFill rotWithShape="1">
            <a:gsLst>
              <a:gs pos="0">
                <a:srgbClr val="BE1247">
                  <a:alpha val="100000"/>
                </a:srgbClr>
              </a:gs>
              <a:gs pos="27000">
                <a:srgbClr val="D2144F">
                  <a:alpha val="100000"/>
                </a:srgbClr>
              </a:gs>
              <a:gs pos="66000">
                <a:srgbClr val="F87477">
                  <a:alpha val="100000"/>
                </a:srgbClr>
              </a:gs>
              <a:gs pos="100000">
                <a:srgbClr val="FA9496">
                  <a:alpha val="100000"/>
                </a:srgbClr>
              </a:gs>
            </a:gsLst>
            <a:lin ang="0" scaled="1"/>
            <a:tileRect/>
          </a:gradFill>
          <a:ln w="3175" cap="flat" cmpd="sng">
            <a:solidFill>
              <a:schemeClr val="bg1"/>
            </a:solidFill>
            <a:prstDash val="solid"/>
            <a:round/>
            <a:headEnd type="none" w="med" len="med"/>
            <a:tailEnd type="none" w="med" len="med"/>
          </a:ln>
        </p:spPr>
        <p:txBody>
          <a:bodyPr wrap="square" lIns="91440" tIns="45720" rIns="91440" bIns="45720" anchor="t"/>
          <a:lstStyle/>
          <a:p>
            <a:r>
              <a:rPr lang="zh-CN" altLang="en-US">
                <a:latin typeface="Arial" panose="020B0604020202020204" pitchFamily="34" charset="0"/>
                <a:ea typeface="宋体" panose="02010600030101010101" pitchFamily="2" charset="-122"/>
                <a:sym typeface="华文细黑" panose="02010600040101010101" pitchFamily="2" charset="-122"/>
              </a:rPr>
              <a:t>禁鸣笛</a:t>
            </a:r>
          </a:p>
        </p:txBody>
      </p:sp>
      <p:sp>
        <p:nvSpPr>
          <p:cNvPr id="7" name=" 12"/>
          <p:cNvSpPr/>
          <p:nvPr/>
        </p:nvSpPr>
        <p:spPr>
          <a:xfrm rot="2460000">
            <a:off x="1103313" y="3597275"/>
            <a:ext cx="460375" cy="936625"/>
          </a:xfrm>
          <a:prstGeom prst="roundRect">
            <a:avLst>
              <a:gd name="adj" fmla="val 16667"/>
            </a:avLst>
          </a:prstGeom>
          <a:gradFill rotWithShape="1">
            <a:gsLst>
              <a:gs pos="0">
                <a:srgbClr val="C73E01">
                  <a:alpha val="100000"/>
                </a:srgbClr>
              </a:gs>
              <a:gs pos="27000">
                <a:srgbClr val="FF7711">
                  <a:alpha val="100000"/>
                </a:srgbClr>
              </a:gs>
              <a:gs pos="59000">
                <a:srgbClr val="FFAA01">
                  <a:alpha val="100000"/>
                </a:srgbClr>
              </a:gs>
              <a:gs pos="80000">
                <a:srgbClr val="FFC000">
                  <a:alpha val="100000"/>
                </a:srgbClr>
              </a:gs>
              <a:gs pos="100000">
                <a:srgbClr val="FECE02">
                  <a:alpha val="100000"/>
                </a:srgbClr>
              </a:gs>
            </a:gsLst>
            <a:lin ang="0" scaled="1"/>
            <a:tileRect/>
          </a:gradFill>
          <a:ln w="3175" cap="flat" cmpd="sng">
            <a:solidFill>
              <a:schemeClr val="bg1"/>
            </a:solidFill>
            <a:prstDash val="solid"/>
            <a:round/>
            <a:headEnd type="none" w="med" len="med"/>
            <a:tailEnd type="none" w="med" len="med"/>
          </a:ln>
        </p:spPr>
        <p:txBody>
          <a:bodyPr wrap="square" lIns="91440" tIns="45720" rIns="91440" bIns="45720" anchor="t"/>
          <a:lstStyle/>
          <a:p>
            <a:r>
              <a:rPr lang="zh-CN" altLang="en-US">
                <a:latin typeface="Arial" panose="020B0604020202020204" pitchFamily="34" charset="0"/>
                <a:ea typeface="宋体" panose="02010600030101010101" pitchFamily="2" charset="-122"/>
                <a:sym typeface="华文细黑" panose="02010600040101010101" pitchFamily="2" charset="-122"/>
              </a:rPr>
              <a:t>隔音墙</a:t>
            </a:r>
          </a:p>
        </p:txBody>
      </p:sp>
      <p:sp>
        <p:nvSpPr>
          <p:cNvPr id="8" name=" 12"/>
          <p:cNvSpPr/>
          <p:nvPr/>
        </p:nvSpPr>
        <p:spPr>
          <a:xfrm rot="2700000">
            <a:off x="2955925" y="5338763"/>
            <a:ext cx="460375" cy="936625"/>
          </a:xfrm>
          <a:prstGeom prst="roundRect">
            <a:avLst>
              <a:gd name="adj" fmla="val 16667"/>
            </a:avLst>
          </a:prstGeom>
          <a:gradFill rotWithShape="1">
            <a:gsLst>
              <a:gs pos="0">
                <a:srgbClr val="C73E01">
                  <a:alpha val="100000"/>
                </a:srgbClr>
              </a:gs>
              <a:gs pos="27000">
                <a:srgbClr val="FF7711">
                  <a:alpha val="100000"/>
                </a:srgbClr>
              </a:gs>
              <a:gs pos="59000">
                <a:srgbClr val="FFAA01">
                  <a:alpha val="100000"/>
                </a:srgbClr>
              </a:gs>
              <a:gs pos="80000">
                <a:srgbClr val="FFC000">
                  <a:alpha val="100000"/>
                </a:srgbClr>
              </a:gs>
              <a:gs pos="100000">
                <a:srgbClr val="FECE02">
                  <a:alpha val="100000"/>
                </a:srgbClr>
              </a:gs>
            </a:gsLst>
            <a:lin ang="0" scaled="1"/>
            <a:tileRect/>
          </a:gradFill>
          <a:ln w="3175" cap="flat" cmpd="sng">
            <a:solidFill>
              <a:schemeClr val="bg1"/>
            </a:solidFill>
            <a:prstDash val="solid"/>
            <a:round/>
            <a:headEnd type="none" w="med" len="med"/>
            <a:tailEnd type="none" w="med" len="med"/>
          </a:ln>
        </p:spPr>
        <p:txBody>
          <a:bodyPr wrap="square" lIns="91440" tIns="45720" rIns="91440" bIns="45720" anchor="t"/>
          <a:lstStyle/>
          <a:p>
            <a:r>
              <a:rPr lang="zh-CN" altLang="en-US">
                <a:latin typeface="Arial" panose="020B0604020202020204" pitchFamily="34" charset="0"/>
                <a:ea typeface="宋体" panose="02010600030101010101" pitchFamily="2" charset="-122"/>
                <a:sym typeface="华文细黑" panose="02010600040101010101" pitchFamily="2" charset="-122"/>
              </a:rPr>
              <a:t>绿化带</a:t>
            </a:r>
          </a:p>
        </p:txBody>
      </p:sp>
      <p:sp>
        <p:nvSpPr>
          <p:cNvPr id="9" name="左右箭头 8"/>
          <p:cNvSpPr/>
          <p:nvPr/>
        </p:nvSpPr>
        <p:spPr>
          <a:xfrm rot="-3360000">
            <a:off x="5929313" y="4549775"/>
            <a:ext cx="2084387" cy="823913"/>
          </a:xfrm>
          <a:prstGeom prst="leftRightArrow">
            <a:avLst>
              <a:gd name="adj1" fmla="val 50000"/>
              <a:gd name="adj2" fmla="val 49941"/>
            </a:avLst>
          </a:prstGeom>
          <a:gradFill rotWithShape="1">
            <a:gsLst>
              <a:gs pos="0">
                <a:srgbClr val="119707">
                  <a:alpha val="100000"/>
                </a:srgbClr>
              </a:gs>
              <a:gs pos="17999">
                <a:srgbClr val="119707">
                  <a:alpha val="100000"/>
                </a:srgbClr>
              </a:gs>
              <a:gs pos="67000">
                <a:srgbClr val="8AD53F">
                  <a:alpha val="100000"/>
                </a:srgbClr>
              </a:gs>
              <a:gs pos="100000">
                <a:srgbClr val="BCEB6F">
                  <a:alpha val="100000"/>
                </a:srgbClr>
              </a:gs>
            </a:gsLst>
            <a:lin ang="5400000" scaled="1"/>
            <a:tileRect/>
          </a:gradFill>
          <a:ln w="3175" cap="flat" cmpd="sng">
            <a:solidFill>
              <a:schemeClr val="bg1"/>
            </a:solidFill>
            <a:prstDash val="solid"/>
            <a:round/>
            <a:headEnd type="none" w="med" len="med"/>
            <a:tailEnd type="none" w="med" len="med"/>
          </a:ln>
        </p:spPr>
        <p:txBody>
          <a:bodyPr wrap="square" lIns="91440" tIns="45720" rIns="91440" bIns="45720" anchor="t"/>
          <a:lstStyle/>
          <a:p>
            <a:r>
              <a:rPr lang="zh-CN" altLang="en-US">
                <a:latin typeface="Arial" panose="020B0604020202020204" pitchFamily="34" charset="0"/>
                <a:ea typeface="宋体" panose="02010600030101010101" pitchFamily="2" charset="-122"/>
                <a:sym typeface="华文细黑" panose="02010600040101010101" pitchFamily="2" charset="-122"/>
              </a:rPr>
              <a:t>防止噪声入耳</a:t>
            </a:r>
          </a:p>
        </p:txBody>
      </p:sp>
      <p:sp>
        <p:nvSpPr>
          <p:cNvPr id="10" name=" 12"/>
          <p:cNvSpPr/>
          <p:nvPr/>
        </p:nvSpPr>
        <p:spPr>
          <a:xfrm rot="-3300000">
            <a:off x="6029325" y="5527675"/>
            <a:ext cx="458788" cy="936625"/>
          </a:xfrm>
          <a:prstGeom prst="roundRect">
            <a:avLst>
              <a:gd name="adj" fmla="val 16667"/>
            </a:avLst>
          </a:prstGeom>
          <a:gradFill rotWithShape="1">
            <a:gsLst>
              <a:gs pos="0">
                <a:srgbClr val="119707">
                  <a:alpha val="100000"/>
                </a:srgbClr>
              </a:gs>
              <a:gs pos="17999">
                <a:srgbClr val="119707">
                  <a:alpha val="100000"/>
                </a:srgbClr>
              </a:gs>
              <a:gs pos="67000">
                <a:srgbClr val="8AD53F">
                  <a:alpha val="100000"/>
                </a:srgbClr>
              </a:gs>
              <a:gs pos="100000">
                <a:srgbClr val="BCEB6F">
                  <a:alpha val="100000"/>
                </a:srgbClr>
              </a:gs>
            </a:gsLst>
            <a:lin ang="5400000" scaled="1"/>
            <a:tileRect/>
          </a:gradFill>
          <a:ln w="3175" cap="flat" cmpd="sng">
            <a:solidFill>
              <a:schemeClr val="bg1"/>
            </a:solidFill>
            <a:prstDash val="solid"/>
            <a:round/>
            <a:headEnd type="none" w="med" len="med"/>
            <a:tailEnd type="none" w="med" len="med"/>
          </a:ln>
        </p:spPr>
        <p:txBody>
          <a:bodyPr wrap="square" lIns="91440" tIns="45720" rIns="91440" bIns="45720" anchor="t"/>
          <a:lstStyle/>
          <a:p>
            <a:r>
              <a:rPr lang="zh-CN" altLang="en-US">
                <a:latin typeface="Arial" panose="020B0604020202020204" pitchFamily="34" charset="0"/>
                <a:ea typeface="宋体" panose="02010600030101010101" pitchFamily="2" charset="-122"/>
                <a:sym typeface="华文细黑" panose="02010600040101010101" pitchFamily="2" charset="-122"/>
              </a:rPr>
              <a:t>戴耳罩</a:t>
            </a:r>
          </a:p>
        </p:txBody>
      </p:sp>
      <p:sp>
        <p:nvSpPr>
          <p:cNvPr id="11" name=" 12"/>
          <p:cNvSpPr/>
          <p:nvPr/>
        </p:nvSpPr>
        <p:spPr>
          <a:xfrm rot="-3300000">
            <a:off x="7416800" y="3419475"/>
            <a:ext cx="458788" cy="936625"/>
          </a:xfrm>
          <a:prstGeom prst="roundRect">
            <a:avLst>
              <a:gd name="adj" fmla="val 16667"/>
            </a:avLst>
          </a:prstGeom>
          <a:gradFill rotWithShape="1">
            <a:gsLst>
              <a:gs pos="0">
                <a:srgbClr val="119707">
                  <a:alpha val="100000"/>
                </a:srgbClr>
              </a:gs>
              <a:gs pos="17999">
                <a:srgbClr val="119707">
                  <a:alpha val="100000"/>
                </a:srgbClr>
              </a:gs>
              <a:gs pos="67000">
                <a:srgbClr val="8AD53F">
                  <a:alpha val="100000"/>
                </a:srgbClr>
              </a:gs>
              <a:gs pos="100000">
                <a:srgbClr val="BCEB6F">
                  <a:alpha val="100000"/>
                </a:srgbClr>
              </a:gs>
            </a:gsLst>
            <a:lin ang="5400000" scaled="1"/>
            <a:tileRect/>
          </a:gradFill>
          <a:ln w="3175" cap="flat" cmpd="sng">
            <a:solidFill>
              <a:schemeClr val="bg1"/>
            </a:solidFill>
            <a:prstDash val="solid"/>
            <a:round/>
            <a:headEnd type="none" w="med" len="med"/>
            <a:tailEnd type="none" w="med" len="med"/>
          </a:ln>
        </p:spPr>
        <p:txBody>
          <a:bodyPr wrap="square" lIns="91440" tIns="45720" rIns="91440" bIns="45720" anchor="t"/>
          <a:lstStyle/>
          <a:p>
            <a:r>
              <a:rPr lang="zh-CN" altLang="en-US">
                <a:latin typeface="Arial" panose="020B0604020202020204" pitchFamily="34" charset="0"/>
                <a:ea typeface="宋体" panose="02010600030101010101" pitchFamily="2" charset="-122"/>
                <a:sym typeface="华文细黑" panose="02010600040101010101" pitchFamily="2" charset="-122"/>
              </a:rPr>
              <a:t>捂耳朵</a:t>
            </a:r>
          </a:p>
        </p:txBody>
      </p:sp>
      <p:sp>
        <p:nvSpPr>
          <p:cNvPr id="14" name="心形 13"/>
          <p:cNvSpPr/>
          <p:nvPr/>
        </p:nvSpPr>
        <p:spPr>
          <a:xfrm rot="10800000">
            <a:off x="1063625" y="1979613"/>
            <a:ext cx="1543050" cy="1211263"/>
          </a:xfrm>
          <a:prstGeom prst="heart">
            <a:avLst/>
          </a:prstGeom>
          <a:solidFill>
            <a:schemeClr val="accent1">
              <a:lumMod val="40000"/>
              <a:lumOff val="60000"/>
            </a:schemeClr>
          </a:solidFill>
          <a:ln w="3175" cap="flat" cmpd="sng">
            <a:solidFill>
              <a:schemeClr val="accent5">
                <a:lumMod val="90000"/>
              </a:schemeClr>
            </a:solidFill>
            <a:prstDash val="solid"/>
            <a:miter/>
            <a:headEnd type="none" w="med" len="med"/>
            <a:tailEnd type="none" w="med" len="med"/>
          </a:ln>
        </p:spPr>
        <p:txBody>
          <a:bodyPr rot="10800000" vert="horz" wrap="square" lIns="91440" tIns="45720" rIns="91440" bIns="45720" numCol="1" anchor="ctr" anchorCtr="0" compatLnSpc="0">
            <a:noAutofit/>
          </a:bodyPr>
          <a:lstStyle/>
          <a:p>
            <a:pPr lvl="0" algn="ctr" fontAlgn="base"/>
            <a:r>
              <a:rPr lang="zh-CN" altLang="en-US" sz="1600" b="1" strike="noStrike" noProof="1">
                <a:solidFill>
                  <a:srgbClr val="FFFFFF"/>
                </a:solidFill>
                <a:latin typeface="Arial" panose="020B0604020202020204" pitchFamily="34" charset="0"/>
                <a:ea typeface="宋体" panose="02010600030101010101" pitchFamily="2" charset="-122"/>
                <a:cs typeface="+mn-cs"/>
                <a:sym typeface="+mn-ea"/>
              </a:rPr>
              <a:t>控制噪声</a:t>
            </a:r>
            <a:endParaRPr lang="zh-CN" altLang="en-US" sz="1600" b="1" strike="noStrike" noProof="1">
              <a:solidFill>
                <a:srgbClr val="FFFFFF"/>
              </a:solidFill>
              <a:sym typeface="+mn-ea"/>
            </a:endParaRPr>
          </a:p>
        </p:txBody>
      </p:sp>
      <p:sp>
        <p:nvSpPr>
          <p:cNvPr id="15" name="心形 14"/>
          <p:cNvSpPr/>
          <p:nvPr/>
        </p:nvSpPr>
        <p:spPr>
          <a:xfrm rot="10800000">
            <a:off x="6353175" y="1979613"/>
            <a:ext cx="1543050" cy="1211262"/>
          </a:xfrm>
          <a:custGeom>
            <a:avLst/>
            <a:gdLst>
              <a:gd name="txL" fmla="*/ 0 w 1541780"/>
              <a:gd name="txT" fmla="*/ 0 h 1211580"/>
              <a:gd name="txR" fmla="*/ 1541780 w 1541780"/>
              <a:gd name="txB" fmla="*/ 1211580 h 1211580"/>
            </a:gdLst>
            <a:ahLst/>
            <a:cxnLst>
              <a:cxn ang="16200000">
                <a:pos x="770890" y="302895"/>
              </a:cxn>
              <a:cxn ang="5400000">
                <a:pos x="770890" y="1211580"/>
              </a:cxn>
            </a:cxnLst>
            <a:rect l="txL" t="txT" r="txR" b="txB"/>
            <a:pathLst>
              <a:path w="1541780" h="1211580">
                <a:moveTo>
                  <a:pt x="770890" y="302895"/>
                </a:moveTo>
                <a:cubicBezTo>
                  <a:pt x="1092094" y="-403860"/>
                  <a:pt x="2344790" y="302895"/>
                  <a:pt x="770890" y="1211580"/>
                </a:cubicBezTo>
                <a:cubicBezTo>
                  <a:pt x="-803010" y="302895"/>
                  <a:pt x="449685" y="-403860"/>
                  <a:pt x="770890" y="302895"/>
                </a:cubicBezTo>
                <a:close/>
              </a:path>
            </a:pathLst>
          </a:custGeom>
          <a:solidFill>
            <a:srgbClr val="FF9BA2"/>
          </a:solidFill>
          <a:ln w="3175" cap="flat" cmpd="sng">
            <a:solidFill>
              <a:schemeClr val="bg1"/>
            </a:solidFill>
            <a:prstDash val="solid"/>
            <a:miter/>
            <a:headEnd type="none" w="med" len="med"/>
            <a:tailEnd type="none" w="med" len="med"/>
          </a:ln>
        </p:spPr>
        <p:txBody>
          <a:bodyPr rot="10800000" wrap="square" lIns="91440" tIns="45720" rIns="91440" bIns="45720" anchor="ctr"/>
          <a:lstStyle/>
          <a:p>
            <a:pPr algn="ctr"/>
            <a:r>
              <a:rPr lang="zh-CN" altLang="en-US" sz="1600" b="1" dirty="0">
                <a:solidFill>
                  <a:srgbClr val="FFFFFF"/>
                </a:solidFill>
                <a:latin typeface="Arial" panose="020B0604020202020204" pitchFamily="34" charset="0"/>
                <a:ea typeface="宋体" panose="02010600030101010101" pitchFamily="2" charset="-122"/>
                <a:sym typeface="华文细黑" panose="02010600040101010101" pitchFamily="2" charset="-122"/>
              </a:rPr>
              <a:t>爱护环境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2" nodeType="clickEffect">
                                  <p:stCondLst>
                                    <p:cond delay="0"/>
                                  </p:stCondLst>
                                  <p:childTnLst>
                                    <p:set>
                                      <p:cBhvr>
                                        <p:cTn id="6" dur="1" fill="hold">
                                          <p:stCondLst>
                                            <p:cond delay="0"/>
                                          </p:stCondLst>
                                        </p:cTn>
                                        <p:tgtEl>
                                          <p:spTgt spid="48135"/>
                                        </p:tgtEl>
                                        <p:attrNameLst>
                                          <p:attrName>style.visibility</p:attrName>
                                        </p:attrNameLst>
                                      </p:cBhvr>
                                      <p:to>
                                        <p:strVal val="visible"/>
                                      </p:to>
                                    </p:set>
                                    <p:anim calcmode="lin" valueType="num">
                                      <p:cBhvr additive="base">
                                        <p:cTn id="7" dur="500" fill="hold"/>
                                        <p:tgtEl>
                                          <p:spTgt spid="48135"/>
                                        </p:tgtEl>
                                        <p:attrNameLst>
                                          <p:attrName>ppt_x</p:attrName>
                                        </p:attrNameLst>
                                      </p:cBhvr>
                                      <p:tavLst>
                                        <p:tav tm="0">
                                          <p:val>
                                            <p:strVal val="#ppt_x"/>
                                          </p:val>
                                        </p:tav>
                                        <p:tav tm="100000">
                                          <p:val>
                                            <p:strVal val="#ppt_x"/>
                                          </p:val>
                                        </p:tav>
                                      </p:tavLst>
                                    </p:anim>
                                    <p:anim calcmode="lin" valueType="num">
                                      <p:cBhvr additive="base">
                                        <p:cTn id="8" dur="500" fill="hold"/>
                                        <p:tgtEl>
                                          <p:spTgt spid="4813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8141"/>
                                        </p:tgtEl>
                                        <p:attrNameLst>
                                          <p:attrName>style.visibility</p:attrName>
                                        </p:attrNameLst>
                                      </p:cBhvr>
                                      <p:to>
                                        <p:strVal val="visible"/>
                                      </p:to>
                                    </p:set>
                                    <p:anim calcmode="lin" valueType="num">
                                      <p:cBhvr additive="base">
                                        <p:cTn id="12" dur="500" fill="hold"/>
                                        <p:tgtEl>
                                          <p:spTgt spid="48141"/>
                                        </p:tgtEl>
                                        <p:attrNameLst>
                                          <p:attrName>ppt_x</p:attrName>
                                        </p:attrNameLst>
                                      </p:cBhvr>
                                      <p:tavLst>
                                        <p:tav tm="0">
                                          <p:val>
                                            <p:strVal val="#ppt_x"/>
                                          </p:val>
                                        </p:tav>
                                        <p:tav tm="100000">
                                          <p:val>
                                            <p:strVal val="#ppt_x"/>
                                          </p:val>
                                        </p:tav>
                                      </p:tavLst>
                                    </p:anim>
                                    <p:anim calcmode="lin" valueType="num">
                                      <p:cBhvr additive="base">
                                        <p:cTn id="13" dur="500" fill="hold"/>
                                        <p:tgtEl>
                                          <p:spTgt spid="4814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8138"/>
                                        </p:tgtEl>
                                        <p:attrNameLst>
                                          <p:attrName>style.visibility</p:attrName>
                                        </p:attrNameLst>
                                      </p:cBhvr>
                                      <p:to>
                                        <p:strVal val="visible"/>
                                      </p:to>
                                    </p:set>
                                    <p:anim calcmode="lin" valueType="num">
                                      <p:cBhvr additive="base">
                                        <p:cTn id="23" dur="500" fill="hold"/>
                                        <p:tgtEl>
                                          <p:spTgt spid="48138"/>
                                        </p:tgtEl>
                                        <p:attrNameLst>
                                          <p:attrName>ppt_x</p:attrName>
                                        </p:attrNameLst>
                                      </p:cBhvr>
                                      <p:tavLst>
                                        <p:tav tm="0">
                                          <p:val>
                                            <p:strVal val="#ppt_x"/>
                                          </p:val>
                                        </p:tav>
                                        <p:tav tm="100000">
                                          <p:val>
                                            <p:strVal val="#ppt_x"/>
                                          </p:val>
                                        </p:tav>
                                      </p:tavLst>
                                    </p:anim>
                                    <p:anim calcmode="lin" valueType="num">
                                      <p:cBhvr additive="base">
                                        <p:cTn id="24" dur="500" fill="hold"/>
                                        <p:tgtEl>
                                          <p:spTgt spid="48138"/>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48140"/>
                                        </p:tgtEl>
                                        <p:attrNameLst>
                                          <p:attrName>style.visibility</p:attrName>
                                        </p:attrNameLst>
                                      </p:cBhvr>
                                      <p:to>
                                        <p:strVal val="visible"/>
                                      </p:to>
                                    </p:set>
                                    <p:anim calcmode="lin" valueType="num">
                                      <p:cBhvr additive="base">
                                        <p:cTn id="28" dur="500" fill="hold"/>
                                        <p:tgtEl>
                                          <p:spTgt spid="48140"/>
                                        </p:tgtEl>
                                        <p:attrNameLst>
                                          <p:attrName>ppt_x</p:attrName>
                                        </p:attrNameLst>
                                      </p:cBhvr>
                                      <p:tavLst>
                                        <p:tav tm="0">
                                          <p:val>
                                            <p:strVal val="#ppt_x"/>
                                          </p:val>
                                        </p:tav>
                                        <p:tav tm="100000">
                                          <p:val>
                                            <p:strVal val="#ppt_x"/>
                                          </p:val>
                                        </p:tav>
                                      </p:tavLst>
                                    </p:anim>
                                    <p:anim calcmode="lin" valueType="num">
                                      <p:cBhvr additive="base">
                                        <p:cTn id="29" dur="500" fill="hold"/>
                                        <p:tgtEl>
                                          <p:spTgt spid="48140"/>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48143"/>
                                        </p:tgtEl>
                                        <p:attrNameLst>
                                          <p:attrName>style.visibility</p:attrName>
                                        </p:attrNameLst>
                                      </p:cBhvr>
                                      <p:to>
                                        <p:strVal val="visible"/>
                                      </p:to>
                                    </p:set>
                                    <p:anim calcmode="lin" valueType="num">
                                      <p:cBhvr additive="base">
                                        <p:cTn id="33" dur="500" fill="hold"/>
                                        <p:tgtEl>
                                          <p:spTgt spid="48143"/>
                                        </p:tgtEl>
                                        <p:attrNameLst>
                                          <p:attrName>ppt_x</p:attrName>
                                        </p:attrNameLst>
                                      </p:cBhvr>
                                      <p:tavLst>
                                        <p:tav tm="0">
                                          <p:val>
                                            <p:strVal val="#ppt_x"/>
                                          </p:val>
                                        </p:tav>
                                        <p:tav tm="100000">
                                          <p:val>
                                            <p:strVal val="#ppt_x"/>
                                          </p:val>
                                        </p:tav>
                                      </p:tavLst>
                                    </p:anim>
                                    <p:anim calcmode="lin" valueType="num">
                                      <p:cBhvr additive="base">
                                        <p:cTn id="34" dur="500" fill="hold"/>
                                        <p:tgtEl>
                                          <p:spTgt spid="4814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8136"/>
                                        </p:tgtEl>
                                        <p:attrNameLst>
                                          <p:attrName>style.visibility</p:attrName>
                                        </p:attrNameLst>
                                      </p:cBhvr>
                                      <p:to>
                                        <p:strVal val="visible"/>
                                      </p:to>
                                    </p:set>
                                    <p:anim calcmode="lin" valueType="num">
                                      <p:cBhvr additive="base">
                                        <p:cTn id="39" dur="500" fill="hold"/>
                                        <p:tgtEl>
                                          <p:spTgt spid="48136"/>
                                        </p:tgtEl>
                                        <p:attrNameLst>
                                          <p:attrName>ppt_x</p:attrName>
                                        </p:attrNameLst>
                                      </p:cBhvr>
                                      <p:tavLst>
                                        <p:tav tm="0">
                                          <p:val>
                                            <p:strVal val="#ppt_x"/>
                                          </p:val>
                                        </p:tav>
                                        <p:tav tm="100000">
                                          <p:val>
                                            <p:strVal val="#ppt_x"/>
                                          </p:val>
                                        </p:tav>
                                      </p:tavLst>
                                    </p:anim>
                                    <p:anim calcmode="lin" valueType="num">
                                      <p:cBhvr additive="base">
                                        <p:cTn id="40" dur="500" fill="hold"/>
                                        <p:tgtEl>
                                          <p:spTgt spid="48136"/>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nodeType="afterEffect">
                                  <p:stCondLst>
                                    <p:cond delay="0"/>
                                  </p:stCondLst>
                                  <p:childTnLst>
                                    <p:set>
                                      <p:cBhvr>
                                        <p:cTn id="43" dur="1" fill="hold">
                                          <p:stCondLst>
                                            <p:cond delay="0"/>
                                          </p:stCondLst>
                                        </p:cTn>
                                        <p:tgtEl>
                                          <p:spTgt spid="48142"/>
                                        </p:tgtEl>
                                        <p:attrNameLst>
                                          <p:attrName>style.visibility</p:attrName>
                                        </p:attrNameLst>
                                      </p:cBhvr>
                                      <p:to>
                                        <p:strVal val="visible"/>
                                      </p:to>
                                    </p:set>
                                    <p:anim calcmode="lin" valueType="num">
                                      <p:cBhvr additive="base">
                                        <p:cTn id="44" dur="500" fill="hold"/>
                                        <p:tgtEl>
                                          <p:spTgt spid="48142"/>
                                        </p:tgtEl>
                                        <p:attrNameLst>
                                          <p:attrName>ppt_x</p:attrName>
                                        </p:attrNameLst>
                                      </p:cBhvr>
                                      <p:tavLst>
                                        <p:tav tm="0">
                                          <p:val>
                                            <p:strVal val="#ppt_x"/>
                                          </p:val>
                                        </p:tav>
                                        <p:tav tm="100000">
                                          <p:val>
                                            <p:strVal val="#ppt_x"/>
                                          </p:val>
                                        </p:tav>
                                      </p:tavLst>
                                    </p:anim>
                                    <p:anim calcmode="lin" valueType="num">
                                      <p:cBhvr additive="base">
                                        <p:cTn id="45" dur="500" fill="hold"/>
                                        <p:tgtEl>
                                          <p:spTgt spid="48142"/>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 presetClass="entr" presetSubtype="4" fill="hold" grpId="0" nodeType="afterEffect">
                                  <p:stCondLst>
                                    <p:cond delay="0"/>
                                  </p:stCondLst>
                                  <p:childTnLst>
                                    <p:set>
                                      <p:cBhvr>
                                        <p:cTn id="48" dur="1" fill="hold">
                                          <p:stCondLst>
                                            <p:cond delay="0"/>
                                          </p:stCondLst>
                                        </p:cTn>
                                        <p:tgtEl>
                                          <p:spTgt spid="48146"/>
                                        </p:tgtEl>
                                        <p:attrNameLst>
                                          <p:attrName>style.visibility</p:attrName>
                                        </p:attrNameLst>
                                      </p:cBhvr>
                                      <p:to>
                                        <p:strVal val="visible"/>
                                      </p:to>
                                    </p:set>
                                    <p:anim calcmode="lin" valueType="num">
                                      <p:cBhvr additive="base">
                                        <p:cTn id="49" dur="500" fill="hold"/>
                                        <p:tgtEl>
                                          <p:spTgt spid="48146"/>
                                        </p:tgtEl>
                                        <p:attrNameLst>
                                          <p:attrName>ppt_x</p:attrName>
                                        </p:attrNameLst>
                                      </p:cBhvr>
                                      <p:tavLst>
                                        <p:tav tm="0">
                                          <p:val>
                                            <p:strVal val="#ppt_x"/>
                                          </p:val>
                                        </p:tav>
                                        <p:tav tm="100000">
                                          <p:val>
                                            <p:strVal val="#ppt_x"/>
                                          </p:val>
                                        </p:tav>
                                      </p:tavLst>
                                    </p:anim>
                                    <p:anim calcmode="lin" valueType="num">
                                      <p:cBhvr additive="base">
                                        <p:cTn id="50" dur="500" fill="hold"/>
                                        <p:tgtEl>
                                          <p:spTgt spid="4814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3" presetClass="entr" presetSubtype="16" fill="hold" grpId="14"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plus(in)">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34"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from="(-#ppt_w/2)" to="(#ppt_x)" calcmode="lin" valueType="num">
                                      <p:cBhvr>
                                        <p:cTn id="60" dur="600" fill="hold">
                                          <p:stCondLst>
                                            <p:cond delay="0"/>
                                          </p:stCondLst>
                                        </p:cTn>
                                        <p:tgtEl>
                                          <p:spTgt spid="12"/>
                                        </p:tgtEl>
                                        <p:attrNameLst>
                                          <p:attrName>ppt_x</p:attrName>
                                        </p:attrNameLst>
                                      </p:cBhvr>
                                    </p:anim>
                                    <p:anim from="0" to="-1.0" calcmode="lin" valueType="num">
                                      <p:cBhvr>
                                        <p:cTn id="61" dur="200" decel="50000" autoRev="1" fill="hold">
                                          <p:stCondLst>
                                            <p:cond delay="600"/>
                                          </p:stCondLst>
                                        </p:cTn>
                                        <p:tgtEl>
                                          <p:spTgt spid="12"/>
                                        </p:tgtEl>
                                        <p:attrNameLst>
                                          <p:attrName>xshear</p:attrName>
                                        </p:attrNameLst>
                                      </p:cBhvr>
                                    </p:anim>
                                    <p:animScale>
                                      <p:cBhvr>
                                        <p:cTn id="62" dur="200" decel="100000" autoRev="1" fill="hold">
                                          <p:stCondLst>
                                            <p:cond delay="600"/>
                                          </p:stCondLst>
                                        </p:cTn>
                                        <p:tgtEl>
                                          <p:spTgt spid="12"/>
                                        </p:tgtEl>
                                      </p:cBhvr>
                                      <p:from x="100000" y="100000"/>
                                      <p:to x="80000" y="100000"/>
                                    </p:animScale>
                                    <p:anim by="(#ppt_h/3+#ppt_w*0.1)" calcmode="lin" valueType="num">
                                      <p:cBhvr additive="sum">
                                        <p:cTn id="63" dur="200" decel="100000" autoRev="1" fill="hold">
                                          <p:stCondLst>
                                            <p:cond delay="600"/>
                                          </p:stCondLst>
                                        </p:cTn>
                                        <p:tgtEl>
                                          <p:spTgt spid="12"/>
                                        </p:tgtEl>
                                        <p:attrNameLst>
                                          <p:attrName>ppt_x</p:attrName>
                                        </p:attrNameLst>
                                      </p:cBhvr>
                                    </p:anim>
                                  </p:childTnLst>
                                </p:cTn>
                              </p:par>
                            </p:childTnLst>
                          </p:cTn>
                        </p:par>
                      </p:childTnLst>
                    </p:cTn>
                  </p:par>
                  <p:par>
                    <p:cTn id="64" fill="hold">
                      <p:stCondLst>
                        <p:cond delay="indefinite"/>
                      </p:stCondLst>
                      <p:childTnLst>
                        <p:par>
                          <p:cTn id="65" fill="hold">
                            <p:stCondLst>
                              <p:cond delay="0"/>
                            </p:stCondLst>
                            <p:childTnLst>
                              <p:par>
                                <p:cTn id="66" presetID="34" presetClass="entr" presetSubtype="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 from="(-#ppt_w/2)" to="(#ppt_x)" calcmode="lin" valueType="num">
                                      <p:cBhvr>
                                        <p:cTn id="68" dur="600" fill="hold">
                                          <p:stCondLst>
                                            <p:cond delay="0"/>
                                          </p:stCondLst>
                                        </p:cTn>
                                        <p:tgtEl>
                                          <p:spTgt spid="6"/>
                                        </p:tgtEl>
                                        <p:attrNameLst>
                                          <p:attrName>ppt_x</p:attrName>
                                        </p:attrNameLst>
                                      </p:cBhvr>
                                    </p:anim>
                                    <p:anim from="0" to="-1.0" calcmode="lin" valueType="num">
                                      <p:cBhvr>
                                        <p:cTn id="69" dur="200" decel="50000" autoRev="1" fill="hold">
                                          <p:stCondLst>
                                            <p:cond delay="600"/>
                                          </p:stCondLst>
                                        </p:cTn>
                                        <p:tgtEl>
                                          <p:spTgt spid="6"/>
                                        </p:tgtEl>
                                        <p:attrNameLst>
                                          <p:attrName>xshear</p:attrName>
                                        </p:attrNameLst>
                                      </p:cBhvr>
                                    </p:anim>
                                    <p:animScale>
                                      <p:cBhvr>
                                        <p:cTn id="70" dur="200" decel="100000" autoRev="1" fill="hold">
                                          <p:stCondLst>
                                            <p:cond delay="600"/>
                                          </p:stCondLst>
                                        </p:cTn>
                                        <p:tgtEl>
                                          <p:spTgt spid="6"/>
                                        </p:tgtEl>
                                      </p:cBhvr>
                                      <p:from x="100000" y="100000"/>
                                      <p:to x="80000" y="100000"/>
                                    </p:animScale>
                                    <p:anim by="(#ppt_h/3+#ppt_w*0.1)" calcmode="lin" valueType="num">
                                      <p:cBhvr additive="sum">
                                        <p:cTn id="71" dur="200" decel="100000" autoRev="1" fill="hold">
                                          <p:stCondLst>
                                            <p:cond delay="600"/>
                                          </p:stCondLst>
                                        </p:cTn>
                                        <p:tgtEl>
                                          <p:spTgt spid="6"/>
                                        </p:tgtEl>
                                        <p:attrNameLst>
                                          <p:attrName>ppt_x</p:attrName>
                                        </p:attrNameLst>
                                      </p:cBhvr>
                                    </p:anim>
                                  </p:childTnLst>
                                </p:cTn>
                              </p:par>
                            </p:childTnLst>
                          </p:cTn>
                        </p:par>
                      </p:childTnLst>
                    </p:cTn>
                  </p:par>
                  <p:par>
                    <p:cTn id="72" fill="hold">
                      <p:stCondLst>
                        <p:cond delay="indefinite"/>
                      </p:stCondLst>
                      <p:childTnLst>
                        <p:par>
                          <p:cTn id="73" fill="hold">
                            <p:stCondLst>
                              <p:cond delay="0"/>
                            </p:stCondLst>
                            <p:childTnLst>
                              <p:par>
                                <p:cTn id="74" presetID="13" presetClass="entr" presetSubtype="16"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plus(in)">
                                      <p:cBhvr>
                                        <p:cTn id="76" dur="2000"/>
                                        <p:tgtEl>
                                          <p:spTgt spid="5"/>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heel(1)">
                                      <p:cBhvr>
                                        <p:cTn id="81" dur="1000"/>
                                        <p:tgtEl>
                                          <p:spTgt spid="7"/>
                                        </p:tgtEl>
                                      </p:cBhvr>
                                    </p:animEffect>
                                  </p:childTnLst>
                                </p:cTn>
                              </p:par>
                            </p:childTnLst>
                          </p:cTn>
                        </p:par>
                      </p:childTnLst>
                    </p:cTn>
                  </p:par>
                  <p:par>
                    <p:cTn id="82" fill="hold">
                      <p:stCondLst>
                        <p:cond delay="indefinite"/>
                      </p:stCondLst>
                      <p:childTnLst>
                        <p:par>
                          <p:cTn id="83" fill="hold">
                            <p:stCondLst>
                              <p:cond delay="0"/>
                            </p:stCondLst>
                            <p:childTnLst>
                              <p:par>
                                <p:cTn id="84" presetID="21" presetClass="entr" presetSubtype="1" fill="hold" grpId="0" nodeType="click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heel(1)">
                                      <p:cBhvr>
                                        <p:cTn id="86" dur="1000"/>
                                        <p:tgtEl>
                                          <p:spTgt spid="8"/>
                                        </p:tgtEl>
                                      </p:cBhvr>
                                    </p:animEffect>
                                  </p:childTnLst>
                                </p:cTn>
                              </p:par>
                            </p:childTnLst>
                          </p:cTn>
                        </p:par>
                      </p:childTnLst>
                    </p:cTn>
                  </p:par>
                  <p:par>
                    <p:cTn id="87" fill="hold">
                      <p:stCondLst>
                        <p:cond delay="indefinite"/>
                      </p:stCondLst>
                      <p:childTnLst>
                        <p:par>
                          <p:cTn id="88" fill="hold">
                            <p:stCondLst>
                              <p:cond delay="0"/>
                            </p:stCondLst>
                            <p:childTnLst>
                              <p:par>
                                <p:cTn id="89" presetID="13" presetClass="entr" presetSubtype="16"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plus(in)">
                                      <p:cBhvr>
                                        <p:cTn id="91" dur="2000"/>
                                        <p:tgtEl>
                                          <p:spTgt spid="9"/>
                                        </p:tgtEl>
                                      </p:cBhvr>
                                    </p:animEffect>
                                  </p:childTnLst>
                                </p:cTn>
                              </p:par>
                            </p:childTnLst>
                          </p:cTn>
                        </p:par>
                      </p:childTnLst>
                    </p:cTn>
                  </p:par>
                  <p:par>
                    <p:cTn id="92" fill="hold">
                      <p:stCondLst>
                        <p:cond delay="indefinite"/>
                      </p:stCondLst>
                      <p:childTnLst>
                        <p:par>
                          <p:cTn id="93" fill="hold">
                            <p:stCondLst>
                              <p:cond delay="0"/>
                            </p:stCondLst>
                            <p:childTnLst>
                              <p:par>
                                <p:cTn id="94" presetID="50" presetClass="entr" presetSubtype="0" decel="100000" fill="hold" grpId="0" nodeType="click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strVal val="#ppt_w+.3"/>
                                          </p:val>
                                        </p:tav>
                                        <p:tav tm="100000">
                                          <p:val>
                                            <p:strVal val="#ppt_w"/>
                                          </p:val>
                                        </p:tav>
                                      </p:tavLst>
                                    </p:anim>
                                    <p:anim calcmode="lin" valueType="num">
                                      <p:cBhvr>
                                        <p:cTn id="97" dur="1000" fill="hold"/>
                                        <p:tgtEl>
                                          <p:spTgt spid="10"/>
                                        </p:tgtEl>
                                        <p:attrNameLst>
                                          <p:attrName>ppt_h</p:attrName>
                                        </p:attrNameLst>
                                      </p:cBhvr>
                                      <p:tavLst>
                                        <p:tav tm="0">
                                          <p:val>
                                            <p:strVal val="#ppt_h"/>
                                          </p:val>
                                        </p:tav>
                                        <p:tav tm="100000">
                                          <p:val>
                                            <p:strVal val="#ppt_h"/>
                                          </p:val>
                                        </p:tav>
                                      </p:tavLst>
                                    </p:anim>
                                    <p:animEffect transition="in" filter="fade">
                                      <p:cBhvr>
                                        <p:cTn id="98" dur="1000"/>
                                        <p:tgtEl>
                                          <p:spTgt spid="10"/>
                                        </p:tgtEl>
                                      </p:cBhvr>
                                    </p:animEffect>
                                  </p:childTnLst>
                                </p:cTn>
                              </p:par>
                            </p:childTnLst>
                          </p:cTn>
                        </p:par>
                      </p:childTnLst>
                    </p:cTn>
                  </p:par>
                  <p:par>
                    <p:cTn id="99" fill="hold">
                      <p:stCondLst>
                        <p:cond delay="indefinite"/>
                      </p:stCondLst>
                      <p:childTnLst>
                        <p:par>
                          <p:cTn id="100" fill="hold">
                            <p:stCondLst>
                              <p:cond delay="0"/>
                            </p:stCondLst>
                            <p:childTnLst>
                              <p:par>
                                <p:cTn id="101" presetID="50" presetClass="entr" presetSubtype="0" decel="100000"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p:cTn id="103" dur="1000" fill="hold"/>
                                        <p:tgtEl>
                                          <p:spTgt spid="11"/>
                                        </p:tgtEl>
                                        <p:attrNameLst>
                                          <p:attrName>ppt_w</p:attrName>
                                        </p:attrNameLst>
                                      </p:cBhvr>
                                      <p:tavLst>
                                        <p:tav tm="0">
                                          <p:val>
                                            <p:strVal val="#ppt_w+.3"/>
                                          </p:val>
                                        </p:tav>
                                        <p:tav tm="100000">
                                          <p:val>
                                            <p:strVal val="#ppt_w"/>
                                          </p:val>
                                        </p:tav>
                                      </p:tavLst>
                                    </p:anim>
                                    <p:anim calcmode="lin" valueType="num">
                                      <p:cBhvr>
                                        <p:cTn id="104" dur="1000" fill="hold"/>
                                        <p:tgtEl>
                                          <p:spTgt spid="11"/>
                                        </p:tgtEl>
                                        <p:attrNameLst>
                                          <p:attrName>ppt_h</p:attrName>
                                        </p:attrNameLst>
                                      </p:cBhvr>
                                      <p:tavLst>
                                        <p:tav tm="0">
                                          <p:val>
                                            <p:strVal val="#ppt_h"/>
                                          </p:val>
                                        </p:tav>
                                        <p:tav tm="100000">
                                          <p:val>
                                            <p:strVal val="#ppt_h"/>
                                          </p:val>
                                        </p:tav>
                                      </p:tavLst>
                                    </p:anim>
                                    <p:animEffect transition="in" filter="fade">
                                      <p:cBhvr>
                                        <p:cTn id="105" dur="10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dissolve">
                                      <p:cBhvr>
                                        <p:cTn id="110" dur="500"/>
                                        <p:tgtEl>
                                          <p:spTgt spid="14"/>
                                        </p:tgtEl>
                                      </p:cBhvr>
                                    </p:animEffect>
                                  </p:childTnLst>
                                </p:cTn>
                              </p:par>
                            </p:childTnLst>
                          </p:cTn>
                        </p:par>
                        <p:par>
                          <p:cTn id="111" fill="hold">
                            <p:stCondLst>
                              <p:cond delay="500"/>
                            </p:stCondLst>
                            <p:childTnLst>
                              <p:par>
                                <p:cTn id="112" presetID="9" presetClass="entr" presetSubtype="0" fill="hold" grpId="0" nodeType="afterEffect">
                                  <p:stCondLst>
                                    <p:cond delay="0"/>
                                  </p:stCondLst>
                                  <p:childTnLst>
                                    <p:set>
                                      <p:cBhvr>
                                        <p:cTn id="113" dur="1" fill="hold">
                                          <p:stCondLst>
                                            <p:cond delay="0"/>
                                          </p:stCondLst>
                                        </p:cTn>
                                        <p:tgtEl>
                                          <p:spTgt spid="15"/>
                                        </p:tgtEl>
                                        <p:attrNameLst>
                                          <p:attrName>style.visibility</p:attrName>
                                        </p:attrNameLst>
                                      </p:cBhvr>
                                      <p:to>
                                        <p:strVal val="visible"/>
                                      </p:to>
                                    </p:set>
                                    <p:animEffect transition="in" filter="dissolve">
                                      <p:cBhvr>
                                        <p:cTn id="1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animBg="1"/>
      <p:bldP spid="48135" grpId="1" animBg="1"/>
      <p:bldP spid="48135" grpId="2" animBg="1"/>
      <p:bldP spid="48136" grpId="0" animBg="1"/>
      <p:bldP spid="48138" grpId="0" animBg="1"/>
      <p:bldP spid="48143" grpId="0"/>
      <p:bldP spid="48146" grpId="0"/>
      <p:bldP spid="3" grpId="0"/>
      <p:bldP spid="4" grpId="2" animBg="1"/>
      <p:bldP spid="4" grpId="3" animBg="1"/>
      <p:bldP spid="4" grpId="4" animBg="1"/>
      <p:bldP spid="4" grpId="5" animBg="1"/>
      <p:bldP spid="4" grpId="6" animBg="1"/>
      <p:bldP spid="4" grpId="7" animBg="1"/>
      <p:bldP spid="4" grpId="8" animBg="1"/>
      <p:bldP spid="4" grpId="9" animBg="1"/>
      <p:bldP spid="4" grpId="10" animBg="1"/>
      <p:bldP spid="4" grpId="11" animBg="1"/>
      <p:bldP spid="4" grpId="12" animBg="1"/>
      <p:bldP spid="4" grpId="13" animBg="1"/>
      <p:bldP spid="4" grpId="14" animBg="1"/>
      <p:bldP spid="5" grpId="0" animBg="1"/>
      <p:bldP spid="12" grpId="0" animBg="1"/>
      <p:bldP spid="6" grpId="0" animBg="1"/>
      <p:bldP spid="7" grpId="0" animBg="1"/>
      <p:bldP spid="8" grpId="0" animBg="1"/>
      <p:bldP spid="9" grpId="0" animBg="1"/>
      <p:bldP spid="10" grpId="0" animBg="1"/>
      <p:bldP spid="11"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2"/>
          <p:cNvSpPr>
            <a:spLocks noGrp="1"/>
          </p:cNvSpPr>
          <p:nvPr>
            <p:ph type="title"/>
          </p:nvPr>
        </p:nvSpPr>
        <p:spPr/>
        <p:txBody>
          <a:bodyPr wrap="square" lIns="91440" tIns="45720" rIns="91440" bIns="45720" anchor="ctr"/>
          <a:lstStyle/>
          <a:p>
            <a:r>
              <a:rPr lang="zh-CN" altLang="en-US" dirty="0"/>
              <a:t>思考及提高</a:t>
            </a:r>
          </a:p>
        </p:txBody>
      </p:sp>
      <p:sp>
        <p:nvSpPr>
          <p:cNvPr id="81925" name="AutoShape 3"/>
          <p:cNvSpPr/>
          <p:nvPr/>
        </p:nvSpPr>
        <p:spPr>
          <a:xfrm>
            <a:off x="3479800" y="4202113"/>
            <a:ext cx="614363" cy="614362"/>
          </a:xfrm>
          <a:prstGeom prst="cube">
            <a:avLst>
              <a:gd name="adj" fmla="val 28912"/>
            </a:avLst>
          </a:prstGeom>
          <a:solidFill>
            <a:srgbClr val="00D000"/>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39939" name="AutoShape 4"/>
          <p:cNvSpPr/>
          <p:nvPr/>
        </p:nvSpPr>
        <p:spPr>
          <a:xfrm>
            <a:off x="4156075" y="4010025"/>
            <a:ext cx="614363" cy="614363"/>
          </a:xfrm>
          <a:prstGeom prst="cube">
            <a:avLst>
              <a:gd name="adj" fmla="val 28912"/>
            </a:avLst>
          </a:prstGeom>
          <a:solidFill>
            <a:srgbClr val="C0C0C0">
              <a:alpha val="59998"/>
            </a:srgbClr>
          </a:solidFill>
          <a:ln w="9525" cap="flat" cmpd="sng">
            <a:solidFill>
              <a:srgbClr val="FFFFFF">
                <a:alpha val="76862"/>
              </a:srgbClr>
            </a:solidFill>
            <a:prstDash val="solid"/>
            <a:miter/>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39940" name="AutoShape 5"/>
          <p:cNvSpPr/>
          <p:nvPr/>
        </p:nvSpPr>
        <p:spPr>
          <a:xfrm>
            <a:off x="4584700" y="4010025"/>
            <a:ext cx="614363" cy="614363"/>
          </a:xfrm>
          <a:prstGeom prst="cube">
            <a:avLst>
              <a:gd name="adj" fmla="val 28912"/>
            </a:avLst>
          </a:prstGeom>
          <a:solidFill>
            <a:srgbClr val="C0C0C0">
              <a:alpha val="59998"/>
            </a:srgbClr>
          </a:solidFill>
          <a:ln w="9525" cap="flat" cmpd="sng">
            <a:solidFill>
              <a:srgbClr val="FFFFFF">
                <a:alpha val="76862"/>
              </a:srgbClr>
            </a:solidFill>
            <a:prstDash val="solid"/>
            <a:miter/>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39941" name="AutoShape 6"/>
          <p:cNvSpPr/>
          <p:nvPr/>
        </p:nvSpPr>
        <p:spPr>
          <a:xfrm>
            <a:off x="5013325" y="4010025"/>
            <a:ext cx="614363" cy="614363"/>
          </a:xfrm>
          <a:prstGeom prst="cube">
            <a:avLst>
              <a:gd name="adj" fmla="val 28912"/>
            </a:avLst>
          </a:prstGeom>
          <a:solidFill>
            <a:srgbClr val="C0C0C0">
              <a:alpha val="59998"/>
            </a:srgbClr>
          </a:solidFill>
          <a:ln w="9525" cap="flat" cmpd="sng">
            <a:solidFill>
              <a:srgbClr val="FFFFFF">
                <a:alpha val="76862"/>
              </a:srgbClr>
            </a:solidFill>
            <a:prstDash val="solid"/>
            <a:miter/>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81929" name="AutoShape 7"/>
          <p:cNvSpPr/>
          <p:nvPr/>
        </p:nvSpPr>
        <p:spPr>
          <a:xfrm>
            <a:off x="3671888" y="3503613"/>
            <a:ext cx="614362" cy="614362"/>
          </a:xfrm>
          <a:prstGeom prst="cube">
            <a:avLst>
              <a:gd name="adj" fmla="val 28912"/>
            </a:avLst>
          </a:prstGeom>
          <a:solidFill>
            <a:schemeClr val="tx2">
              <a:alpha val="83919"/>
            </a:schemeClr>
          </a:solidFill>
          <a:ln w="9525" cap="flat" cmpd="sng">
            <a:solidFill>
              <a:srgbClr val="FFFFFF">
                <a:alpha val="76862"/>
              </a:srgbClr>
            </a:solidFill>
            <a:prstDash val="solid"/>
            <a:miter/>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81930" name="AutoShape 8"/>
          <p:cNvSpPr/>
          <p:nvPr/>
        </p:nvSpPr>
        <p:spPr>
          <a:xfrm>
            <a:off x="3671888" y="3065463"/>
            <a:ext cx="614362" cy="614362"/>
          </a:xfrm>
          <a:prstGeom prst="cube">
            <a:avLst>
              <a:gd name="adj" fmla="val 28912"/>
            </a:avLst>
          </a:prstGeom>
          <a:solidFill>
            <a:schemeClr val="tx2">
              <a:alpha val="72156"/>
            </a:schemeClr>
          </a:solidFill>
          <a:ln w="9525" cap="flat" cmpd="sng">
            <a:solidFill>
              <a:srgbClr val="FFFFFF">
                <a:alpha val="76862"/>
              </a:srgbClr>
            </a:solidFill>
            <a:prstDash val="solid"/>
            <a:miter/>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81931" name="AutoShape 9"/>
          <p:cNvSpPr/>
          <p:nvPr/>
        </p:nvSpPr>
        <p:spPr>
          <a:xfrm>
            <a:off x="3671888" y="2627313"/>
            <a:ext cx="614362" cy="614362"/>
          </a:xfrm>
          <a:prstGeom prst="cube">
            <a:avLst>
              <a:gd name="adj" fmla="val 28912"/>
            </a:avLst>
          </a:prstGeom>
          <a:solidFill>
            <a:schemeClr val="tx2">
              <a:alpha val="39998"/>
            </a:schemeClr>
          </a:solidFill>
          <a:ln w="9525" cap="flat" cmpd="sng">
            <a:solidFill>
              <a:srgbClr val="FFFFFF">
                <a:alpha val="76862"/>
              </a:srgbClr>
            </a:solidFill>
            <a:prstDash val="solid"/>
            <a:miter/>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39945" name="AutoShape 10"/>
          <p:cNvSpPr/>
          <p:nvPr/>
        </p:nvSpPr>
        <p:spPr>
          <a:xfrm>
            <a:off x="4235450" y="3495675"/>
            <a:ext cx="614363" cy="614363"/>
          </a:xfrm>
          <a:prstGeom prst="cube">
            <a:avLst>
              <a:gd name="adj" fmla="val 28912"/>
            </a:avLst>
          </a:prstGeom>
          <a:solidFill>
            <a:srgbClr val="C0C0C0">
              <a:alpha val="83919"/>
            </a:srgbClr>
          </a:solidFill>
          <a:ln w="9525" cap="flat" cmpd="sng">
            <a:solidFill>
              <a:srgbClr val="FFFFFF">
                <a:alpha val="76862"/>
              </a:srgbClr>
            </a:solidFill>
            <a:prstDash val="solid"/>
            <a:miter/>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81933" name="AutoShape 11"/>
          <p:cNvSpPr/>
          <p:nvPr/>
        </p:nvSpPr>
        <p:spPr>
          <a:xfrm>
            <a:off x="4664075" y="3495675"/>
            <a:ext cx="614363" cy="614363"/>
          </a:xfrm>
          <a:prstGeom prst="cube">
            <a:avLst>
              <a:gd name="adj" fmla="val 28912"/>
            </a:avLst>
          </a:prstGeom>
          <a:solidFill>
            <a:srgbClr val="C0C0C0">
              <a:alpha val="83919"/>
            </a:srgbClr>
          </a:solidFill>
          <a:ln w="9525" cap="flat" cmpd="sng">
            <a:solidFill>
              <a:srgbClr val="FFFFFF">
                <a:alpha val="76862"/>
              </a:srgbClr>
            </a:solidFill>
            <a:prstDash val="solid"/>
            <a:miter/>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39947" name="AutoShape 12"/>
          <p:cNvSpPr/>
          <p:nvPr/>
        </p:nvSpPr>
        <p:spPr>
          <a:xfrm>
            <a:off x="5092700" y="3495675"/>
            <a:ext cx="614363" cy="614363"/>
          </a:xfrm>
          <a:prstGeom prst="cube">
            <a:avLst>
              <a:gd name="adj" fmla="val 28912"/>
            </a:avLst>
          </a:prstGeom>
          <a:solidFill>
            <a:srgbClr val="C0C0C0">
              <a:alpha val="83919"/>
            </a:srgbClr>
          </a:solidFill>
          <a:ln w="9525" cap="flat" cmpd="sng">
            <a:solidFill>
              <a:srgbClr val="FFFFFF">
                <a:alpha val="76862"/>
              </a:srgbClr>
            </a:solidFill>
            <a:prstDash val="solid"/>
            <a:miter/>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39948" name="AutoShape 13"/>
          <p:cNvSpPr/>
          <p:nvPr/>
        </p:nvSpPr>
        <p:spPr>
          <a:xfrm>
            <a:off x="4235450" y="3057525"/>
            <a:ext cx="1465263" cy="614363"/>
          </a:xfrm>
          <a:prstGeom prst="cube">
            <a:avLst>
              <a:gd name="adj" fmla="val 28912"/>
            </a:avLst>
          </a:prstGeom>
          <a:solidFill>
            <a:srgbClr val="F8F8F8"/>
          </a:solidFill>
          <a:ln w="9525" cap="flat" cmpd="sng">
            <a:solidFill>
              <a:srgbClr val="FFFFFF">
                <a:alpha val="76862"/>
              </a:srgbClr>
            </a:solidFill>
            <a:prstDash val="solid"/>
            <a:miter/>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39949" name="AutoShape 14"/>
          <p:cNvSpPr/>
          <p:nvPr/>
        </p:nvSpPr>
        <p:spPr>
          <a:xfrm>
            <a:off x="4235450" y="2619375"/>
            <a:ext cx="614363" cy="614363"/>
          </a:xfrm>
          <a:prstGeom prst="cube">
            <a:avLst>
              <a:gd name="adj" fmla="val 28912"/>
            </a:avLst>
          </a:prstGeom>
          <a:solidFill>
            <a:srgbClr val="C0C0C0">
              <a:alpha val="39998"/>
            </a:srgbClr>
          </a:solidFill>
          <a:ln w="9525" cap="flat" cmpd="sng">
            <a:solidFill>
              <a:srgbClr val="FFFFFF">
                <a:alpha val="76862"/>
              </a:srgbClr>
            </a:solidFill>
            <a:prstDash val="solid"/>
            <a:miter/>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39950" name="AutoShape 15"/>
          <p:cNvSpPr/>
          <p:nvPr/>
        </p:nvSpPr>
        <p:spPr>
          <a:xfrm>
            <a:off x="5092700" y="2619375"/>
            <a:ext cx="614363" cy="614363"/>
          </a:xfrm>
          <a:prstGeom prst="cube">
            <a:avLst>
              <a:gd name="adj" fmla="val 28912"/>
            </a:avLst>
          </a:prstGeom>
          <a:solidFill>
            <a:srgbClr val="C0C0C0">
              <a:alpha val="39998"/>
            </a:srgbClr>
          </a:solidFill>
          <a:ln w="9525" cap="flat" cmpd="sng">
            <a:solidFill>
              <a:srgbClr val="FFFFFF">
                <a:alpha val="76862"/>
              </a:srgbClr>
            </a:solidFill>
            <a:prstDash val="solid"/>
            <a:miter/>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81938" name="AutoShape 16"/>
          <p:cNvSpPr/>
          <p:nvPr/>
        </p:nvSpPr>
        <p:spPr>
          <a:xfrm>
            <a:off x="5630863" y="4197350"/>
            <a:ext cx="614362" cy="619125"/>
          </a:xfrm>
          <a:prstGeom prst="cube">
            <a:avLst>
              <a:gd name="adj" fmla="val 28912"/>
            </a:avLst>
          </a:prstGeom>
          <a:solidFill>
            <a:srgbClr val="3377FF"/>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81939" name="Line 17"/>
          <p:cNvSpPr/>
          <p:nvPr/>
        </p:nvSpPr>
        <p:spPr>
          <a:xfrm flipH="1">
            <a:off x="971550" y="4484688"/>
            <a:ext cx="2709863" cy="0"/>
          </a:xfrm>
          <a:prstGeom prst="line">
            <a:avLst/>
          </a:prstGeom>
          <a:ln w="9525" cap="flat" cmpd="sng">
            <a:solidFill>
              <a:srgbClr val="1C1C1C"/>
            </a:solidFill>
            <a:prstDash val="solid"/>
            <a:round/>
            <a:headEnd type="oval" w="med" len="med"/>
            <a:tailEnd type="none" w="med" len="med"/>
          </a:ln>
        </p:spPr>
        <p:txBody>
          <a:bodyPr/>
          <a:lstStyle/>
          <a:p>
            <a:endParaRPr lang="zh-CN" altLang="en-US"/>
          </a:p>
        </p:txBody>
      </p:sp>
      <p:sp>
        <p:nvSpPr>
          <p:cNvPr id="81940" name="Line 18"/>
          <p:cNvSpPr/>
          <p:nvPr/>
        </p:nvSpPr>
        <p:spPr>
          <a:xfrm>
            <a:off x="5868988" y="4487863"/>
            <a:ext cx="2946400" cy="0"/>
          </a:xfrm>
          <a:prstGeom prst="line">
            <a:avLst/>
          </a:prstGeom>
          <a:ln w="9525" cap="flat" cmpd="sng">
            <a:solidFill>
              <a:srgbClr val="1C1C1C"/>
            </a:solidFill>
            <a:prstDash val="solid"/>
            <a:round/>
            <a:headEnd type="oval" w="med" len="med"/>
            <a:tailEnd type="none" w="med" len="med"/>
          </a:ln>
        </p:spPr>
        <p:txBody>
          <a:bodyPr/>
          <a:lstStyle/>
          <a:p>
            <a:endParaRPr lang="zh-CN" altLang="en-US"/>
          </a:p>
        </p:txBody>
      </p:sp>
      <p:sp>
        <p:nvSpPr>
          <p:cNvPr id="39954" name="AutoShape 19"/>
          <p:cNvSpPr/>
          <p:nvPr/>
        </p:nvSpPr>
        <p:spPr>
          <a:xfrm>
            <a:off x="4664075" y="2619375"/>
            <a:ext cx="614363" cy="614363"/>
          </a:xfrm>
          <a:prstGeom prst="cube">
            <a:avLst>
              <a:gd name="adj" fmla="val 28912"/>
            </a:avLst>
          </a:prstGeom>
          <a:solidFill>
            <a:srgbClr val="C0C0C0">
              <a:alpha val="39998"/>
            </a:srgbClr>
          </a:solidFill>
          <a:ln w="9525" cap="flat" cmpd="sng">
            <a:solidFill>
              <a:srgbClr val="FFFFFF">
                <a:alpha val="76862"/>
              </a:srgbClr>
            </a:solidFill>
            <a:prstDash val="solid"/>
            <a:miter/>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81942" name="AutoShape 20"/>
          <p:cNvSpPr/>
          <p:nvPr/>
        </p:nvSpPr>
        <p:spPr>
          <a:xfrm>
            <a:off x="3595688" y="1974850"/>
            <a:ext cx="614362" cy="614363"/>
          </a:xfrm>
          <a:prstGeom prst="cube">
            <a:avLst>
              <a:gd name="adj" fmla="val 28912"/>
            </a:avLst>
          </a:prstGeom>
          <a:solidFill>
            <a:srgbClr val="FFC00D"/>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81943" name="Line 21"/>
          <p:cNvSpPr/>
          <p:nvPr/>
        </p:nvSpPr>
        <p:spPr>
          <a:xfrm flipH="1">
            <a:off x="1042988" y="2276475"/>
            <a:ext cx="2709862" cy="0"/>
          </a:xfrm>
          <a:prstGeom prst="line">
            <a:avLst/>
          </a:prstGeom>
          <a:ln w="9525" cap="flat" cmpd="sng">
            <a:solidFill>
              <a:srgbClr val="1C1C1C"/>
            </a:solidFill>
            <a:prstDash val="solid"/>
            <a:round/>
            <a:headEnd type="oval" w="med" len="med"/>
            <a:tailEnd type="none" w="med" len="med"/>
          </a:ln>
        </p:spPr>
        <p:txBody>
          <a:bodyPr/>
          <a:lstStyle/>
          <a:p>
            <a:endParaRPr lang="zh-CN" altLang="en-US"/>
          </a:p>
        </p:txBody>
      </p:sp>
      <p:sp>
        <p:nvSpPr>
          <p:cNvPr id="81944" name="AutoShape 22"/>
          <p:cNvSpPr/>
          <p:nvPr/>
        </p:nvSpPr>
        <p:spPr>
          <a:xfrm>
            <a:off x="5630863" y="3503613"/>
            <a:ext cx="614362" cy="603250"/>
          </a:xfrm>
          <a:prstGeom prst="cube">
            <a:avLst>
              <a:gd name="adj" fmla="val 28912"/>
            </a:avLst>
          </a:prstGeom>
          <a:solidFill>
            <a:schemeClr val="tx2">
              <a:alpha val="83919"/>
            </a:schemeClr>
          </a:solidFill>
          <a:ln w="9525" cap="flat" cmpd="sng">
            <a:solidFill>
              <a:srgbClr val="FFFFFF">
                <a:alpha val="76862"/>
              </a:srgbClr>
            </a:solidFill>
            <a:prstDash val="solid"/>
            <a:miter/>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81945" name="AutoShape 23"/>
          <p:cNvSpPr/>
          <p:nvPr/>
        </p:nvSpPr>
        <p:spPr>
          <a:xfrm>
            <a:off x="5630863" y="3065463"/>
            <a:ext cx="614362" cy="603250"/>
          </a:xfrm>
          <a:prstGeom prst="cube">
            <a:avLst>
              <a:gd name="adj" fmla="val 28912"/>
            </a:avLst>
          </a:prstGeom>
          <a:solidFill>
            <a:schemeClr val="tx2">
              <a:alpha val="72156"/>
            </a:schemeClr>
          </a:solidFill>
          <a:ln w="9525" cap="flat" cmpd="sng">
            <a:solidFill>
              <a:srgbClr val="FFFFFF">
                <a:alpha val="76862"/>
              </a:srgbClr>
            </a:solidFill>
            <a:prstDash val="solid"/>
            <a:miter/>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81946" name="AutoShape 24"/>
          <p:cNvSpPr/>
          <p:nvPr/>
        </p:nvSpPr>
        <p:spPr>
          <a:xfrm>
            <a:off x="5630863" y="2627313"/>
            <a:ext cx="614362" cy="603250"/>
          </a:xfrm>
          <a:prstGeom prst="cube">
            <a:avLst>
              <a:gd name="adj" fmla="val 28912"/>
            </a:avLst>
          </a:prstGeom>
          <a:solidFill>
            <a:schemeClr val="tx2">
              <a:alpha val="39998"/>
            </a:schemeClr>
          </a:solidFill>
          <a:ln w="9525" cap="flat" cmpd="sng">
            <a:solidFill>
              <a:srgbClr val="FFFFFF">
                <a:alpha val="76862"/>
              </a:srgbClr>
            </a:solidFill>
            <a:prstDash val="solid"/>
            <a:miter/>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39960" name="AutoShape 25"/>
          <p:cNvSpPr/>
          <p:nvPr/>
        </p:nvSpPr>
        <p:spPr>
          <a:xfrm>
            <a:off x="4237038" y="2093913"/>
            <a:ext cx="614362" cy="614362"/>
          </a:xfrm>
          <a:prstGeom prst="cube">
            <a:avLst>
              <a:gd name="adj" fmla="val 28912"/>
            </a:avLst>
          </a:prstGeom>
          <a:solidFill>
            <a:srgbClr val="C0C0C0">
              <a:alpha val="50194"/>
            </a:srgbClr>
          </a:solidFill>
          <a:ln w="9525" cap="flat" cmpd="sng">
            <a:solidFill>
              <a:srgbClr val="FFFFFF">
                <a:alpha val="76862"/>
              </a:srgbClr>
            </a:solidFill>
            <a:prstDash val="solid"/>
            <a:miter/>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39961" name="AutoShape 26"/>
          <p:cNvSpPr/>
          <p:nvPr/>
        </p:nvSpPr>
        <p:spPr>
          <a:xfrm>
            <a:off x="4652963" y="2090738"/>
            <a:ext cx="614362" cy="614362"/>
          </a:xfrm>
          <a:prstGeom prst="cube">
            <a:avLst>
              <a:gd name="adj" fmla="val 28912"/>
            </a:avLst>
          </a:prstGeom>
          <a:solidFill>
            <a:srgbClr val="C0C0C0">
              <a:alpha val="70193"/>
            </a:srgbClr>
          </a:solidFill>
          <a:ln w="9525" cap="flat" cmpd="sng">
            <a:solidFill>
              <a:srgbClr val="FFFFFF">
                <a:alpha val="76862"/>
              </a:srgbClr>
            </a:solidFill>
            <a:prstDash val="solid"/>
            <a:miter/>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39962" name="AutoShape 27"/>
          <p:cNvSpPr/>
          <p:nvPr/>
        </p:nvSpPr>
        <p:spPr>
          <a:xfrm>
            <a:off x="5094288" y="2093913"/>
            <a:ext cx="614362" cy="614362"/>
          </a:xfrm>
          <a:prstGeom prst="cube">
            <a:avLst>
              <a:gd name="adj" fmla="val 28912"/>
            </a:avLst>
          </a:prstGeom>
          <a:solidFill>
            <a:srgbClr val="C0C0C0">
              <a:alpha val="70193"/>
            </a:srgbClr>
          </a:solidFill>
          <a:ln w="9525" cap="flat" cmpd="sng">
            <a:solidFill>
              <a:srgbClr val="FFFFFF">
                <a:alpha val="76862"/>
              </a:srgbClr>
            </a:solidFill>
            <a:prstDash val="solid"/>
            <a:miter/>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81950" name="AutoShape 28"/>
          <p:cNvSpPr/>
          <p:nvPr/>
        </p:nvSpPr>
        <p:spPr>
          <a:xfrm>
            <a:off x="5746750" y="1974850"/>
            <a:ext cx="614363" cy="614363"/>
          </a:xfrm>
          <a:prstGeom prst="cube">
            <a:avLst>
              <a:gd name="adj" fmla="val 28912"/>
            </a:avLst>
          </a:prstGeom>
          <a:solidFill>
            <a:srgbClr val="FF1111"/>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81951" name="Line 29"/>
          <p:cNvSpPr/>
          <p:nvPr/>
        </p:nvSpPr>
        <p:spPr>
          <a:xfrm>
            <a:off x="5969000" y="2274888"/>
            <a:ext cx="2946400" cy="0"/>
          </a:xfrm>
          <a:prstGeom prst="line">
            <a:avLst/>
          </a:prstGeom>
          <a:ln w="9525" cap="flat" cmpd="sng">
            <a:solidFill>
              <a:srgbClr val="1C1C1C"/>
            </a:solidFill>
            <a:prstDash val="solid"/>
            <a:round/>
            <a:headEnd type="oval" w="med" len="med"/>
            <a:tailEnd type="none" w="med" len="med"/>
          </a:ln>
        </p:spPr>
        <p:txBody>
          <a:bodyPr/>
          <a:lstStyle/>
          <a:p>
            <a:endParaRPr lang="zh-CN" altLang="en-US"/>
          </a:p>
        </p:txBody>
      </p:sp>
      <p:sp>
        <p:nvSpPr>
          <p:cNvPr id="81952" name="Rectangle 30"/>
          <p:cNvSpPr/>
          <p:nvPr/>
        </p:nvSpPr>
        <p:spPr>
          <a:xfrm>
            <a:off x="4211638" y="3284538"/>
            <a:ext cx="1335087" cy="366712"/>
          </a:xfrm>
          <a:prstGeom prst="rect">
            <a:avLst/>
          </a:prstGeom>
          <a:noFill/>
          <a:ln w="9525">
            <a:noFill/>
          </a:ln>
        </p:spPr>
        <p:txBody>
          <a:bodyPr wrap="none" anchor="t">
            <a:spAutoFit/>
          </a:bodyPr>
          <a:lstStyle/>
          <a:p>
            <a:pPr algn="ctr" eaLnBrk="0" hangingPunct="0"/>
            <a:r>
              <a:rPr lang="zh-CN" altLang="en-US" b="1" dirty="0">
                <a:solidFill>
                  <a:srgbClr val="663300"/>
                </a:solidFill>
                <a:latin typeface="Arial" panose="020B0604020202020204" pitchFamily="34" charset="0"/>
                <a:ea typeface="宋体" panose="02010600030101010101" pitchFamily="2" charset="-122"/>
              </a:rPr>
              <a:t>思考及提高</a:t>
            </a:r>
          </a:p>
        </p:txBody>
      </p:sp>
      <p:sp>
        <p:nvSpPr>
          <p:cNvPr id="81953" name="Rectangle 31"/>
          <p:cNvSpPr/>
          <p:nvPr/>
        </p:nvSpPr>
        <p:spPr>
          <a:xfrm>
            <a:off x="1563688" y="1974850"/>
            <a:ext cx="779462" cy="304800"/>
          </a:xfrm>
          <a:prstGeom prst="rect">
            <a:avLst/>
          </a:prstGeom>
          <a:noFill/>
          <a:ln w="9525">
            <a:noFill/>
          </a:ln>
        </p:spPr>
        <p:txBody>
          <a:bodyPr wrap="none" anchor="t">
            <a:spAutoFit/>
          </a:bodyPr>
          <a:lstStyle/>
          <a:p>
            <a:pPr algn="ctr" eaLnBrk="0" hangingPunct="0">
              <a:buFont typeface="Wingdings" panose="05000000000000000000" pitchFamily="2" charset="2"/>
              <a:buChar char="§"/>
            </a:pPr>
            <a:r>
              <a:rPr lang="en-US" altLang="zh-CN" sz="1400">
                <a:solidFill>
                  <a:srgbClr val="C08E00"/>
                </a:solidFill>
                <a:latin typeface="Arial" panose="020B0604020202020204" pitchFamily="34" charset="0"/>
                <a:ea typeface="宋体" panose="02010600030101010101" pitchFamily="2" charset="-122"/>
              </a:rPr>
              <a:t> </a:t>
            </a:r>
            <a:r>
              <a:rPr lang="zh-CN" altLang="en-US" sz="1400" b="1" dirty="0">
                <a:solidFill>
                  <a:srgbClr val="C08E00"/>
                </a:solidFill>
                <a:latin typeface="微软雅黑" panose="020B0503020204020204" pitchFamily="34" charset="-122"/>
                <a:ea typeface="微软雅黑" panose="020B0503020204020204" pitchFamily="34" charset="-122"/>
              </a:rPr>
              <a:t>思考</a:t>
            </a:r>
            <a:r>
              <a:rPr lang="en-US" altLang="zh-CN" sz="1400" b="1">
                <a:solidFill>
                  <a:srgbClr val="C08E00"/>
                </a:solidFill>
                <a:latin typeface="微软雅黑" panose="020B0503020204020204" pitchFamily="34" charset="-122"/>
                <a:ea typeface="微软雅黑" panose="020B0503020204020204" pitchFamily="34" charset="-122"/>
              </a:rPr>
              <a:t>1</a:t>
            </a:r>
          </a:p>
        </p:txBody>
      </p:sp>
      <p:sp>
        <p:nvSpPr>
          <p:cNvPr id="81954" name="Rectangle 32"/>
          <p:cNvSpPr/>
          <p:nvPr/>
        </p:nvSpPr>
        <p:spPr>
          <a:xfrm>
            <a:off x="7323138" y="1974850"/>
            <a:ext cx="768350" cy="304800"/>
          </a:xfrm>
          <a:prstGeom prst="rect">
            <a:avLst/>
          </a:prstGeom>
          <a:noFill/>
          <a:ln w="9525">
            <a:noFill/>
          </a:ln>
        </p:spPr>
        <p:txBody>
          <a:bodyPr wrap="none" anchor="t">
            <a:spAutoFit/>
          </a:bodyPr>
          <a:lstStyle/>
          <a:p>
            <a:pPr algn="ctr" eaLnBrk="0" hangingPunct="0">
              <a:buFont typeface="Wingdings" panose="05000000000000000000" pitchFamily="2" charset="2"/>
              <a:buChar char="§"/>
            </a:pPr>
            <a:r>
              <a:rPr lang="en-US" altLang="zh-CN" sz="1400" b="1">
                <a:solidFill>
                  <a:srgbClr val="FF1111"/>
                </a:solidFill>
                <a:latin typeface="Arial" panose="020B0604020202020204" pitchFamily="34" charset="0"/>
                <a:ea typeface="宋体" panose="02010600030101010101" pitchFamily="2" charset="-122"/>
              </a:rPr>
              <a:t> </a:t>
            </a:r>
            <a:r>
              <a:rPr lang="zh-CN" altLang="en-US" sz="1400" b="1" dirty="0">
                <a:solidFill>
                  <a:srgbClr val="FF1111"/>
                </a:solidFill>
                <a:latin typeface="Arial" panose="020B0604020202020204" pitchFamily="34" charset="0"/>
                <a:ea typeface="宋体" panose="02010600030101010101" pitchFamily="2" charset="-122"/>
              </a:rPr>
              <a:t>思考</a:t>
            </a:r>
            <a:r>
              <a:rPr lang="en-US" altLang="zh-CN" sz="1400" b="1">
                <a:solidFill>
                  <a:srgbClr val="FF1111"/>
                </a:solidFill>
                <a:latin typeface="Arial" panose="020B0604020202020204" pitchFamily="34" charset="0"/>
                <a:ea typeface="宋体" panose="02010600030101010101" pitchFamily="2" charset="-122"/>
              </a:rPr>
              <a:t>2</a:t>
            </a:r>
          </a:p>
        </p:txBody>
      </p:sp>
      <p:sp>
        <p:nvSpPr>
          <p:cNvPr id="81955" name="Rectangle 33"/>
          <p:cNvSpPr/>
          <p:nvPr/>
        </p:nvSpPr>
        <p:spPr>
          <a:xfrm>
            <a:off x="1617663" y="4184650"/>
            <a:ext cx="719137" cy="304800"/>
          </a:xfrm>
          <a:prstGeom prst="rect">
            <a:avLst/>
          </a:prstGeom>
          <a:noFill/>
          <a:ln w="9525">
            <a:noFill/>
          </a:ln>
        </p:spPr>
        <p:txBody>
          <a:bodyPr wrap="none" anchor="t">
            <a:spAutoFit/>
          </a:bodyPr>
          <a:lstStyle/>
          <a:p>
            <a:pPr algn="ctr" eaLnBrk="0" hangingPunct="0">
              <a:buFont typeface="Wingdings" panose="05000000000000000000" pitchFamily="2" charset="2"/>
              <a:buChar char="§"/>
            </a:pPr>
            <a:r>
              <a:rPr lang="zh-CN" altLang="en-US" sz="1400" b="1" dirty="0">
                <a:solidFill>
                  <a:srgbClr val="218321"/>
                </a:solidFill>
                <a:latin typeface="Arial" panose="020B0604020202020204" pitchFamily="34" charset="0"/>
                <a:ea typeface="宋体" panose="02010600030101010101" pitchFamily="2" charset="-122"/>
              </a:rPr>
              <a:t>思考</a:t>
            </a:r>
            <a:r>
              <a:rPr lang="en-US" altLang="zh-CN" sz="1400" b="1">
                <a:solidFill>
                  <a:srgbClr val="218321"/>
                </a:solidFill>
                <a:latin typeface="Arial" panose="020B0604020202020204" pitchFamily="34" charset="0"/>
                <a:ea typeface="宋体" panose="02010600030101010101" pitchFamily="2" charset="-122"/>
              </a:rPr>
              <a:t>3</a:t>
            </a:r>
          </a:p>
        </p:txBody>
      </p:sp>
      <p:sp>
        <p:nvSpPr>
          <p:cNvPr id="81956" name="Rectangle 34"/>
          <p:cNvSpPr/>
          <p:nvPr/>
        </p:nvSpPr>
        <p:spPr>
          <a:xfrm>
            <a:off x="7346950" y="4184650"/>
            <a:ext cx="719138" cy="304800"/>
          </a:xfrm>
          <a:prstGeom prst="rect">
            <a:avLst/>
          </a:prstGeom>
          <a:noFill/>
          <a:ln w="9525">
            <a:noFill/>
          </a:ln>
        </p:spPr>
        <p:txBody>
          <a:bodyPr wrap="none" anchor="t">
            <a:spAutoFit/>
          </a:bodyPr>
          <a:lstStyle/>
          <a:p>
            <a:pPr algn="ctr" eaLnBrk="0" hangingPunct="0">
              <a:buFont typeface="Wingdings" panose="05000000000000000000" pitchFamily="2" charset="2"/>
              <a:buChar char="§"/>
            </a:pPr>
            <a:r>
              <a:rPr lang="zh-CN" altLang="en-US" sz="1400" b="1" dirty="0">
                <a:solidFill>
                  <a:srgbClr val="3377FF"/>
                </a:solidFill>
                <a:latin typeface="Arial" panose="020B0604020202020204" pitchFamily="34" charset="0"/>
                <a:ea typeface="宋体" panose="02010600030101010101" pitchFamily="2" charset="-122"/>
              </a:rPr>
              <a:t>思考</a:t>
            </a:r>
            <a:r>
              <a:rPr lang="en-US" altLang="zh-CN" sz="1400" b="1">
                <a:solidFill>
                  <a:srgbClr val="3377FF"/>
                </a:solidFill>
                <a:latin typeface="Arial" panose="020B0604020202020204" pitchFamily="34" charset="0"/>
                <a:ea typeface="宋体" panose="02010600030101010101" pitchFamily="2" charset="-122"/>
              </a:rPr>
              <a:t>4</a:t>
            </a:r>
          </a:p>
        </p:txBody>
      </p:sp>
      <p:sp>
        <p:nvSpPr>
          <p:cNvPr id="81957" name="Text Box 35"/>
          <p:cNvSpPr txBox="1"/>
          <p:nvPr/>
        </p:nvSpPr>
        <p:spPr>
          <a:xfrm>
            <a:off x="1050925" y="2370138"/>
            <a:ext cx="1884363" cy="736600"/>
          </a:xfrm>
          <a:prstGeom prst="rect">
            <a:avLst/>
          </a:prstGeom>
          <a:noFill/>
          <a:ln w="9525">
            <a:noFill/>
          </a:ln>
        </p:spPr>
        <p:txBody>
          <a:bodyPr anchor="t">
            <a:spAutoFit/>
          </a:bodyPr>
          <a:lstStyle/>
          <a:p>
            <a:pPr marL="120650" indent="-120650">
              <a:lnSpc>
                <a:spcPct val="150000"/>
              </a:lnSpc>
              <a:buClr>
                <a:srgbClr val="1F3F5F"/>
              </a:buClr>
              <a:buChar char="•"/>
            </a:pPr>
            <a:r>
              <a:rPr lang="en-US" altLang="zh-CN" sz="1400" b="1" dirty="0">
                <a:latin typeface="宋体" panose="02010600030101010101" pitchFamily="2" charset="-122"/>
                <a:ea typeface="宋体" panose="02010600030101010101" pitchFamily="2" charset="-122"/>
              </a:rPr>
              <a:t>  </a:t>
            </a:r>
            <a:r>
              <a:rPr lang="zh-CN" altLang="en-US" sz="1400" b="1" dirty="0">
                <a:latin typeface="宋体" panose="02010600030101010101" pitchFamily="2" charset="-122"/>
                <a:ea typeface="宋体" panose="02010600030101010101" pitchFamily="2" charset="-122"/>
              </a:rPr>
              <a:t>噪声是否还有其他来源 </a:t>
            </a:r>
            <a:endParaRPr lang="en-US" altLang="zh-CN" sz="1400" b="1">
              <a:latin typeface="宋体" panose="02010600030101010101" pitchFamily="2" charset="-122"/>
              <a:ea typeface="宋体" panose="02010600030101010101" pitchFamily="2" charset="-122"/>
            </a:endParaRPr>
          </a:p>
        </p:txBody>
      </p:sp>
      <p:sp>
        <p:nvSpPr>
          <p:cNvPr id="81958" name="Text Box 36"/>
          <p:cNvSpPr txBox="1"/>
          <p:nvPr/>
        </p:nvSpPr>
        <p:spPr>
          <a:xfrm>
            <a:off x="6659563" y="2370138"/>
            <a:ext cx="2016125" cy="1492250"/>
          </a:xfrm>
          <a:prstGeom prst="rect">
            <a:avLst/>
          </a:prstGeom>
          <a:noFill/>
          <a:ln w="9525">
            <a:noFill/>
          </a:ln>
        </p:spPr>
        <p:txBody>
          <a:bodyPr anchor="t">
            <a:spAutoFit/>
          </a:bodyPr>
          <a:lstStyle/>
          <a:p>
            <a:pPr marL="120650" indent="-120650">
              <a:lnSpc>
                <a:spcPct val="150000"/>
              </a:lnSpc>
              <a:spcBef>
                <a:spcPct val="50000"/>
              </a:spcBef>
              <a:buClr>
                <a:srgbClr val="1F3F5F"/>
              </a:buClr>
              <a:buChar char="•"/>
            </a:pPr>
            <a:r>
              <a:rPr lang="en-US" altLang="zh-CN" sz="1400" b="1">
                <a:solidFill>
                  <a:srgbClr val="1C1C1C"/>
                </a:solidFill>
                <a:latin typeface="Arial" panose="020B0604020202020204" pitchFamily="34" charset="0"/>
                <a:ea typeface="宋体" panose="02010600030101010101" pitchFamily="2" charset="-122"/>
              </a:rPr>
              <a:t>   </a:t>
            </a:r>
            <a:r>
              <a:rPr lang="zh-CN" altLang="en-US" sz="1400" b="1">
                <a:solidFill>
                  <a:srgbClr val="1C1C1C"/>
                </a:solidFill>
                <a:latin typeface="Arial" panose="020B0604020202020204" pitchFamily="34" charset="0"/>
                <a:ea typeface="宋体" panose="02010600030101010101" pitchFamily="2" charset="-122"/>
              </a:rPr>
              <a:t>生活中声音的分贝值越小越好吗？为什么？</a:t>
            </a:r>
          </a:p>
          <a:p>
            <a:pPr marL="120650" indent="-120650">
              <a:lnSpc>
                <a:spcPct val="150000"/>
              </a:lnSpc>
              <a:spcBef>
                <a:spcPct val="50000"/>
              </a:spcBef>
              <a:buClr>
                <a:srgbClr val="1F3F5F"/>
              </a:buClr>
            </a:pPr>
            <a:endParaRPr lang="en-US" altLang="zh-CN" sz="1400">
              <a:solidFill>
                <a:srgbClr val="1C1C1C"/>
              </a:solidFill>
              <a:latin typeface="Arial" panose="020B0604020202020204" pitchFamily="34" charset="0"/>
              <a:ea typeface="宋体" panose="02010600030101010101" pitchFamily="2" charset="-122"/>
            </a:endParaRPr>
          </a:p>
        </p:txBody>
      </p:sp>
      <p:sp>
        <p:nvSpPr>
          <p:cNvPr id="81959" name="Text Box 37"/>
          <p:cNvSpPr txBox="1"/>
          <p:nvPr/>
        </p:nvSpPr>
        <p:spPr>
          <a:xfrm>
            <a:off x="1050925" y="4632325"/>
            <a:ext cx="1884363" cy="1106488"/>
          </a:xfrm>
          <a:prstGeom prst="rect">
            <a:avLst/>
          </a:prstGeom>
          <a:noFill/>
          <a:ln w="9525">
            <a:noFill/>
          </a:ln>
        </p:spPr>
        <p:txBody>
          <a:bodyPr anchor="t">
            <a:spAutoFit/>
          </a:bodyPr>
          <a:lstStyle/>
          <a:p>
            <a:pPr marL="120650" indent="-120650">
              <a:lnSpc>
                <a:spcPct val="150000"/>
              </a:lnSpc>
              <a:spcBef>
                <a:spcPct val="50000"/>
              </a:spcBef>
              <a:buClr>
                <a:srgbClr val="1F3F5F"/>
              </a:buClr>
              <a:buChar char="•"/>
            </a:pPr>
            <a:r>
              <a:rPr lang="en-US" altLang="zh-CN" sz="1400" b="1">
                <a:latin typeface="宋体" panose="02010600030101010101" pitchFamily="2" charset="-122"/>
                <a:ea typeface="宋体" panose="02010600030101010101" pitchFamily="2" charset="-122"/>
              </a:rPr>
              <a:t>  </a:t>
            </a:r>
            <a:r>
              <a:rPr lang="zh-CN" altLang="en-US" sz="1400" b="1">
                <a:latin typeface="宋体" panose="02010600030101010101" pitchFamily="2" charset="-122"/>
                <a:ea typeface="宋体" panose="02010600030101010101" pitchFamily="2" charset="-122"/>
              </a:rPr>
              <a:t>还有那些控制噪声的好办法？</a:t>
            </a:r>
          </a:p>
          <a:p>
            <a:pPr marL="120650" indent="-120650">
              <a:lnSpc>
                <a:spcPct val="150000"/>
              </a:lnSpc>
              <a:spcBef>
                <a:spcPct val="50000"/>
              </a:spcBef>
              <a:buClr>
                <a:srgbClr val="1F3F5F"/>
              </a:buClr>
              <a:buChar char="•"/>
            </a:pPr>
            <a:endParaRPr lang="en-US" altLang="zh-CN" sz="1200">
              <a:latin typeface="微软雅黑" panose="020B0503020204020204" pitchFamily="34" charset="-122"/>
              <a:ea typeface="微软雅黑" panose="020B0503020204020204" pitchFamily="34" charset="-122"/>
            </a:endParaRPr>
          </a:p>
        </p:txBody>
      </p:sp>
      <p:sp>
        <p:nvSpPr>
          <p:cNvPr id="81960" name="Text Box 38"/>
          <p:cNvSpPr txBox="1"/>
          <p:nvPr/>
        </p:nvSpPr>
        <p:spPr>
          <a:xfrm>
            <a:off x="6659563" y="4581525"/>
            <a:ext cx="1884362" cy="1060450"/>
          </a:xfrm>
          <a:prstGeom prst="rect">
            <a:avLst/>
          </a:prstGeom>
          <a:noFill/>
          <a:ln w="9525">
            <a:noFill/>
          </a:ln>
        </p:spPr>
        <p:txBody>
          <a:bodyPr anchor="t">
            <a:spAutoFit/>
          </a:bodyPr>
          <a:lstStyle/>
          <a:p>
            <a:pPr marL="120650" indent="-120650">
              <a:lnSpc>
                <a:spcPct val="150000"/>
              </a:lnSpc>
              <a:spcBef>
                <a:spcPct val="50000"/>
              </a:spcBef>
              <a:buClr>
                <a:srgbClr val="1F3F5F"/>
              </a:buClr>
              <a:buChar char="•"/>
            </a:pPr>
            <a:r>
              <a:rPr lang="en-US" altLang="zh-CN" sz="1400" b="1" dirty="0">
                <a:latin typeface="宋体" panose="02010600030101010101" pitchFamily="2" charset="-122"/>
                <a:ea typeface="宋体" panose="02010600030101010101" pitchFamily="2" charset="-122"/>
              </a:rPr>
              <a:t>  </a:t>
            </a:r>
            <a:r>
              <a:rPr lang="zh-CN" altLang="en-US" sz="1400" b="1" dirty="0">
                <a:latin typeface="宋体" panose="02010600030101010101" pitchFamily="2" charset="-122"/>
                <a:ea typeface="宋体" panose="02010600030101010101" pitchFamily="2" charset="-122"/>
              </a:rPr>
              <a:t>国家对于噪声的控制采取了哪些措施？</a:t>
            </a:r>
            <a:r>
              <a:rPr lang="zh-CN" altLang="en-US" sz="1400" dirty="0">
                <a:latin typeface="宋体" panose="02010600030101010101" pitchFamily="2" charset="-122"/>
                <a:ea typeface="宋体" panose="02010600030101010101" pitchFamily="2" charset="-122"/>
              </a:rPr>
              <a:t> </a:t>
            </a:r>
            <a:endParaRPr lang="en-US" altLang="zh-CN" sz="140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anim calcmode="lin" valueType="num">
                                      <p:cBhvr>
                                        <p:cTn id="7" dur="500" fill="hold"/>
                                        <p:tgtEl>
                                          <p:spTgt spid="81925"/>
                                        </p:tgtEl>
                                        <p:attrNameLst>
                                          <p:attrName>ppt_x</p:attrName>
                                        </p:attrNameLst>
                                      </p:cBhvr>
                                      <p:tavLst>
                                        <p:tav tm="0">
                                          <p:val>
                                            <p:strVal val="#ppt_x"/>
                                          </p:val>
                                        </p:tav>
                                        <p:tav tm="100000">
                                          <p:val>
                                            <p:strVal val="#ppt_x"/>
                                          </p:val>
                                        </p:tav>
                                      </p:tavLst>
                                    </p:anim>
                                    <p:anim calcmode="lin" valueType="num">
                                      <p:cBhvr>
                                        <p:cTn id="8" dur="500" fill="hold"/>
                                        <p:tgtEl>
                                          <p:spTgt spid="8192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81929"/>
                                        </p:tgtEl>
                                        <p:attrNameLst>
                                          <p:attrName>style.visibility</p:attrName>
                                        </p:attrNameLst>
                                      </p:cBhvr>
                                      <p:to>
                                        <p:strVal val="visible"/>
                                      </p:to>
                                    </p:set>
                                    <p:anim calcmode="lin" valueType="num">
                                      <p:cBhvr>
                                        <p:cTn id="12" dur="500" fill="hold"/>
                                        <p:tgtEl>
                                          <p:spTgt spid="81929"/>
                                        </p:tgtEl>
                                        <p:attrNameLst>
                                          <p:attrName>ppt_x</p:attrName>
                                        </p:attrNameLst>
                                      </p:cBhvr>
                                      <p:tavLst>
                                        <p:tav tm="0">
                                          <p:val>
                                            <p:strVal val="#ppt_x"/>
                                          </p:val>
                                        </p:tav>
                                        <p:tav tm="100000">
                                          <p:val>
                                            <p:strVal val="#ppt_x"/>
                                          </p:val>
                                        </p:tav>
                                      </p:tavLst>
                                    </p:anim>
                                    <p:anim calcmode="lin" valueType="num">
                                      <p:cBhvr>
                                        <p:cTn id="13" dur="500" fill="hold"/>
                                        <p:tgtEl>
                                          <p:spTgt spid="8192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81930"/>
                                        </p:tgtEl>
                                        <p:attrNameLst>
                                          <p:attrName>style.visibility</p:attrName>
                                        </p:attrNameLst>
                                      </p:cBhvr>
                                      <p:to>
                                        <p:strVal val="visible"/>
                                      </p:to>
                                    </p:set>
                                    <p:anim calcmode="lin" valueType="num">
                                      <p:cBhvr>
                                        <p:cTn id="17" dur="500" fill="hold"/>
                                        <p:tgtEl>
                                          <p:spTgt spid="81930"/>
                                        </p:tgtEl>
                                        <p:attrNameLst>
                                          <p:attrName>ppt_x</p:attrName>
                                        </p:attrNameLst>
                                      </p:cBhvr>
                                      <p:tavLst>
                                        <p:tav tm="0">
                                          <p:val>
                                            <p:strVal val="#ppt_x"/>
                                          </p:val>
                                        </p:tav>
                                        <p:tav tm="100000">
                                          <p:val>
                                            <p:strVal val="#ppt_x"/>
                                          </p:val>
                                        </p:tav>
                                      </p:tavLst>
                                    </p:anim>
                                    <p:anim calcmode="lin" valueType="num">
                                      <p:cBhvr>
                                        <p:cTn id="18" dur="500" fill="hold"/>
                                        <p:tgtEl>
                                          <p:spTgt spid="8193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1931"/>
                                        </p:tgtEl>
                                        <p:attrNameLst>
                                          <p:attrName>style.visibility</p:attrName>
                                        </p:attrNameLst>
                                      </p:cBhvr>
                                      <p:to>
                                        <p:strVal val="visible"/>
                                      </p:to>
                                    </p:set>
                                    <p:anim calcmode="lin" valueType="num">
                                      <p:cBhvr>
                                        <p:cTn id="22" dur="500" fill="hold"/>
                                        <p:tgtEl>
                                          <p:spTgt spid="81931"/>
                                        </p:tgtEl>
                                        <p:attrNameLst>
                                          <p:attrName>ppt_x</p:attrName>
                                        </p:attrNameLst>
                                      </p:cBhvr>
                                      <p:tavLst>
                                        <p:tav tm="0">
                                          <p:val>
                                            <p:strVal val="#ppt_x"/>
                                          </p:val>
                                        </p:tav>
                                        <p:tav tm="100000">
                                          <p:val>
                                            <p:strVal val="#ppt_x"/>
                                          </p:val>
                                        </p:tav>
                                      </p:tavLst>
                                    </p:anim>
                                    <p:anim calcmode="lin" valueType="num">
                                      <p:cBhvr>
                                        <p:cTn id="23" dur="500" fill="hold"/>
                                        <p:tgtEl>
                                          <p:spTgt spid="8193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81933"/>
                                        </p:tgtEl>
                                        <p:attrNameLst>
                                          <p:attrName>style.visibility</p:attrName>
                                        </p:attrNameLst>
                                      </p:cBhvr>
                                      <p:to>
                                        <p:strVal val="visible"/>
                                      </p:to>
                                    </p:set>
                                    <p:anim calcmode="lin" valueType="num">
                                      <p:cBhvr>
                                        <p:cTn id="27" dur="500" fill="hold"/>
                                        <p:tgtEl>
                                          <p:spTgt spid="81933"/>
                                        </p:tgtEl>
                                        <p:attrNameLst>
                                          <p:attrName>ppt_x</p:attrName>
                                        </p:attrNameLst>
                                      </p:cBhvr>
                                      <p:tavLst>
                                        <p:tav tm="0">
                                          <p:val>
                                            <p:strVal val="#ppt_x"/>
                                          </p:val>
                                        </p:tav>
                                        <p:tav tm="100000">
                                          <p:val>
                                            <p:strVal val="#ppt_x"/>
                                          </p:val>
                                        </p:tav>
                                      </p:tavLst>
                                    </p:anim>
                                    <p:anim calcmode="lin" valueType="num">
                                      <p:cBhvr>
                                        <p:cTn id="28" dur="500" fill="hold"/>
                                        <p:tgtEl>
                                          <p:spTgt spid="81933"/>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81938"/>
                                        </p:tgtEl>
                                        <p:attrNameLst>
                                          <p:attrName>style.visibility</p:attrName>
                                        </p:attrNameLst>
                                      </p:cBhvr>
                                      <p:to>
                                        <p:strVal val="visible"/>
                                      </p:to>
                                    </p:set>
                                    <p:anim calcmode="lin" valueType="num">
                                      <p:cBhvr>
                                        <p:cTn id="32" dur="500" fill="hold"/>
                                        <p:tgtEl>
                                          <p:spTgt spid="81938"/>
                                        </p:tgtEl>
                                        <p:attrNameLst>
                                          <p:attrName>ppt_x</p:attrName>
                                        </p:attrNameLst>
                                      </p:cBhvr>
                                      <p:tavLst>
                                        <p:tav tm="0">
                                          <p:val>
                                            <p:strVal val="1+#ppt_w/2"/>
                                          </p:val>
                                        </p:tav>
                                        <p:tav tm="100000">
                                          <p:val>
                                            <p:strVal val="#ppt_x"/>
                                          </p:val>
                                        </p:tav>
                                      </p:tavLst>
                                    </p:anim>
                                    <p:anim calcmode="lin" valueType="num">
                                      <p:cBhvr>
                                        <p:cTn id="33" dur="500" fill="hold"/>
                                        <p:tgtEl>
                                          <p:spTgt spid="8193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81944"/>
                                        </p:tgtEl>
                                        <p:attrNameLst>
                                          <p:attrName>style.visibility</p:attrName>
                                        </p:attrNameLst>
                                      </p:cBhvr>
                                      <p:to>
                                        <p:strVal val="visible"/>
                                      </p:to>
                                    </p:set>
                                    <p:anim calcmode="lin" valueType="num">
                                      <p:cBhvr>
                                        <p:cTn id="37" dur="500" fill="hold"/>
                                        <p:tgtEl>
                                          <p:spTgt spid="81944"/>
                                        </p:tgtEl>
                                        <p:attrNameLst>
                                          <p:attrName>ppt_x</p:attrName>
                                        </p:attrNameLst>
                                      </p:cBhvr>
                                      <p:tavLst>
                                        <p:tav tm="0">
                                          <p:val>
                                            <p:strVal val="#ppt_x"/>
                                          </p:val>
                                        </p:tav>
                                        <p:tav tm="100000">
                                          <p:val>
                                            <p:strVal val="#ppt_x"/>
                                          </p:val>
                                        </p:tav>
                                      </p:tavLst>
                                    </p:anim>
                                    <p:anim calcmode="lin" valueType="num">
                                      <p:cBhvr>
                                        <p:cTn id="38" dur="500" fill="hold"/>
                                        <p:tgtEl>
                                          <p:spTgt spid="81944"/>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81945"/>
                                        </p:tgtEl>
                                        <p:attrNameLst>
                                          <p:attrName>style.visibility</p:attrName>
                                        </p:attrNameLst>
                                      </p:cBhvr>
                                      <p:to>
                                        <p:strVal val="visible"/>
                                      </p:to>
                                    </p:set>
                                    <p:anim calcmode="lin" valueType="num">
                                      <p:cBhvr>
                                        <p:cTn id="42" dur="500" fill="hold"/>
                                        <p:tgtEl>
                                          <p:spTgt spid="81945"/>
                                        </p:tgtEl>
                                        <p:attrNameLst>
                                          <p:attrName>ppt_x</p:attrName>
                                        </p:attrNameLst>
                                      </p:cBhvr>
                                      <p:tavLst>
                                        <p:tav tm="0">
                                          <p:val>
                                            <p:strVal val="#ppt_x"/>
                                          </p:val>
                                        </p:tav>
                                        <p:tav tm="100000">
                                          <p:val>
                                            <p:strVal val="#ppt_x"/>
                                          </p:val>
                                        </p:tav>
                                      </p:tavLst>
                                    </p:anim>
                                    <p:anim calcmode="lin" valueType="num">
                                      <p:cBhvr>
                                        <p:cTn id="43" dur="500" fill="hold"/>
                                        <p:tgtEl>
                                          <p:spTgt spid="81945"/>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1" fill="hold" grpId="0" nodeType="afterEffect">
                                  <p:stCondLst>
                                    <p:cond delay="0"/>
                                  </p:stCondLst>
                                  <p:childTnLst>
                                    <p:set>
                                      <p:cBhvr>
                                        <p:cTn id="46" dur="1" fill="hold">
                                          <p:stCondLst>
                                            <p:cond delay="0"/>
                                          </p:stCondLst>
                                        </p:cTn>
                                        <p:tgtEl>
                                          <p:spTgt spid="81946"/>
                                        </p:tgtEl>
                                        <p:attrNameLst>
                                          <p:attrName>style.visibility</p:attrName>
                                        </p:attrNameLst>
                                      </p:cBhvr>
                                      <p:to>
                                        <p:strVal val="visible"/>
                                      </p:to>
                                    </p:set>
                                    <p:anim calcmode="lin" valueType="num">
                                      <p:cBhvr>
                                        <p:cTn id="47" dur="500" fill="hold"/>
                                        <p:tgtEl>
                                          <p:spTgt spid="81946"/>
                                        </p:tgtEl>
                                        <p:attrNameLst>
                                          <p:attrName>ppt_x</p:attrName>
                                        </p:attrNameLst>
                                      </p:cBhvr>
                                      <p:tavLst>
                                        <p:tav tm="0">
                                          <p:val>
                                            <p:strVal val="#ppt_x"/>
                                          </p:val>
                                        </p:tav>
                                        <p:tav tm="100000">
                                          <p:val>
                                            <p:strVal val="#ppt_x"/>
                                          </p:val>
                                        </p:tav>
                                      </p:tavLst>
                                    </p:anim>
                                    <p:anim calcmode="lin" valueType="num">
                                      <p:cBhvr>
                                        <p:cTn id="48" dur="500" fill="hold"/>
                                        <p:tgtEl>
                                          <p:spTgt spid="81946"/>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9" fill="hold" grpId="0" nodeType="afterEffect">
                                  <p:stCondLst>
                                    <p:cond delay="0"/>
                                  </p:stCondLst>
                                  <p:childTnLst>
                                    <p:set>
                                      <p:cBhvr>
                                        <p:cTn id="51" dur="1" fill="hold">
                                          <p:stCondLst>
                                            <p:cond delay="0"/>
                                          </p:stCondLst>
                                        </p:cTn>
                                        <p:tgtEl>
                                          <p:spTgt spid="81942"/>
                                        </p:tgtEl>
                                        <p:attrNameLst>
                                          <p:attrName>style.visibility</p:attrName>
                                        </p:attrNameLst>
                                      </p:cBhvr>
                                      <p:to>
                                        <p:strVal val="visible"/>
                                      </p:to>
                                    </p:set>
                                    <p:anim calcmode="lin" valueType="num">
                                      <p:cBhvr>
                                        <p:cTn id="52" dur="500" fill="hold"/>
                                        <p:tgtEl>
                                          <p:spTgt spid="81942"/>
                                        </p:tgtEl>
                                        <p:attrNameLst>
                                          <p:attrName>ppt_x</p:attrName>
                                        </p:attrNameLst>
                                      </p:cBhvr>
                                      <p:tavLst>
                                        <p:tav tm="0">
                                          <p:val>
                                            <p:strVal val="0-#ppt_w/2"/>
                                          </p:val>
                                        </p:tav>
                                        <p:tav tm="100000">
                                          <p:val>
                                            <p:strVal val="#ppt_x"/>
                                          </p:val>
                                        </p:tav>
                                      </p:tavLst>
                                    </p:anim>
                                    <p:anim calcmode="lin" valueType="num">
                                      <p:cBhvr>
                                        <p:cTn id="53" dur="500" fill="hold"/>
                                        <p:tgtEl>
                                          <p:spTgt spid="81942"/>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 presetClass="entr" presetSubtype="3" fill="hold" grpId="0" nodeType="afterEffect">
                                  <p:stCondLst>
                                    <p:cond delay="0"/>
                                  </p:stCondLst>
                                  <p:childTnLst>
                                    <p:set>
                                      <p:cBhvr>
                                        <p:cTn id="56" dur="1" fill="hold">
                                          <p:stCondLst>
                                            <p:cond delay="0"/>
                                          </p:stCondLst>
                                        </p:cTn>
                                        <p:tgtEl>
                                          <p:spTgt spid="81950"/>
                                        </p:tgtEl>
                                        <p:attrNameLst>
                                          <p:attrName>style.visibility</p:attrName>
                                        </p:attrNameLst>
                                      </p:cBhvr>
                                      <p:to>
                                        <p:strVal val="visible"/>
                                      </p:to>
                                    </p:set>
                                    <p:anim calcmode="lin" valueType="num">
                                      <p:cBhvr>
                                        <p:cTn id="57" dur="500" fill="hold"/>
                                        <p:tgtEl>
                                          <p:spTgt spid="81950"/>
                                        </p:tgtEl>
                                        <p:attrNameLst>
                                          <p:attrName>ppt_x</p:attrName>
                                        </p:attrNameLst>
                                      </p:cBhvr>
                                      <p:tavLst>
                                        <p:tav tm="0">
                                          <p:val>
                                            <p:strVal val="1+#ppt_w/2"/>
                                          </p:val>
                                        </p:tav>
                                        <p:tav tm="100000">
                                          <p:val>
                                            <p:strVal val="#ppt_x"/>
                                          </p:val>
                                        </p:tav>
                                      </p:tavLst>
                                    </p:anim>
                                    <p:anim calcmode="lin" valueType="num">
                                      <p:cBhvr>
                                        <p:cTn id="58" dur="500" fill="hold"/>
                                        <p:tgtEl>
                                          <p:spTgt spid="81950"/>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9" presetClass="entr" presetSubtype="0" fill="hold" grpId="0" nodeType="afterEffect">
                                  <p:stCondLst>
                                    <p:cond delay="0"/>
                                  </p:stCondLst>
                                  <p:childTnLst>
                                    <p:set>
                                      <p:cBhvr>
                                        <p:cTn id="61" dur="1" fill="hold">
                                          <p:stCondLst>
                                            <p:cond delay="0"/>
                                          </p:stCondLst>
                                        </p:cTn>
                                        <p:tgtEl>
                                          <p:spTgt spid="81952"/>
                                        </p:tgtEl>
                                        <p:attrNameLst>
                                          <p:attrName>style.visibility</p:attrName>
                                        </p:attrNameLst>
                                      </p:cBhvr>
                                      <p:to>
                                        <p:strVal val="visible"/>
                                      </p:to>
                                    </p:set>
                                    <p:animEffect transition="in" filter="dissolve">
                                      <p:cBhvr>
                                        <p:cTn id="62" dur="500"/>
                                        <p:tgtEl>
                                          <p:spTgt spid="81952"/>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grpId="1" nodeType="clickEffect">
                                  <p:stCondLst>
                                    <p:cond delay="0"/>
                                  </p:stCondLst>
                                  <p:childTnLst>
                                    <p:animRot by="21600000">
                                      <p:cBhvr>
                                        <p:cTn id="66" dur="500" fill="hold"/>
                                        <p:tgtEl>
                                          <p:spTgt spid="81942"/>
                                        </p:tgtEl>
                                        <p:attrNameLst>
                                          <p:attrName>r</p:attrName>
                                        </p:attrNameLst>
                                      </p:cBhvr>
                                    </p:animRot>
                                  </p:childTnLst>
                                </p:cTn>
                              </p:par>
                            </p:childTnLst>
                          </p:cTn>
                        </p:par>
                        <p:par>
                          <p:cTn id="67" fill="hold">
                            <p:stCondLst>
                              <p:cond delay="500"/>
                            </p:stCondLst>
                            <p:childTnLst>
                              <p:par>
                                <p:cTn id="68" presetID="12" presetClass="entr" presetSubtype="2" fill="hold" nodeType="afterEffect">
                                  <p:stCondLst>
                                    <p:cond delay="0"/>
                                  </p:stCondLst>
                                  <p:childTnLst>
                                    <p:set>
                                      <p:cBhvr>
                                        <p:cTn id="69" dur="1" fill="hold">
                                          <p:stCondLst>
                                            <p:cond delay="0"/>
                                          </p:stCondLst>
                                        </p:cTn>
                                        <p:tgtEl>
                                          <p:spTgt spid="81943"/>
                                        </p:tgtEl>
                                        <p:attrNameLst>
                                          <p:attrName>style.visibility</p:attrName>
                                        </p:attrNameLst>
                                      </p:cBhvr>
                                      <p:to>
                                        <p:strVal val="visible"/>
                                      </p:to>
                                    </p:set>
                                    <p:animEffect transition="in" filter="slide(fromRight)">
                                      <p:cBhvr>
                                        <p:cTn id="70" dur="500"/>
                                        <p:tgtEl>
                                          <p:spTgt spid="81943"/>
                                        </p:tgtEl>
                                      </p:cBhvr>
                                    </p:animEffect>
                                  </p:childTnLst>
                                </p:cTn>
                              </p:par>
                            </p:childTnLst>
                          </p:cTn>
                        </p:par>
                        <p:par>
                          <p:cTn id="71" fill="hold">
                            <p:stCondLst>
                              <p:cond delay="1000"/>
                            </p:stCondLst>
                            <p:childTnLst>
                              <p:par>
                                <p:cTn id="72" presetID="4" presetClass="entr" presetSubtype="32" fill="hold" grpId="0" nodeType="afterEffect">
                                  <p:stCondLst>
                                    <p:cond delay="0"/>
                                  </p:stCondLst>
                                  <p:childTnLst>
                                    <p:set>
                                      <p:cBhvr>
                                        <p:cTn id="73" dur="1" fill="hold">
                                          <p:stCondLst>
                                            <p:cond delay="0"/>
                                          </p:stCondLst>
                                        </p:cTn>
                                        <p:tgtEl>
                                          <p:spTgt spid="81953"/>
                                        </p:tgtEl>
                                        <p:attrNameLst>
                                          <p:attrName>style.visibility</p:attrName>
                                        </p:attrNameLst>
                                      </p:cBhvr>
                                      <p:to>
                                        <p:strVal val="visible"/>
                                      </p:to>
                                    </p:set>
                                    <p:animEffect transition="in" filter="box(out)">
                                      <p:cBhvr>
                                        <p:cTn id="74" dur="500"/>
                                        <p:tgtEl>
                                          <p:spTgt spid="81953"/>
                                        </p:tgtEl>
                                      </p:cBhvr>
                                    </p:animEffect>
                                  </p:childTnLst>
                                </p:cTn>
                              </p:par>
                            </p:childTnLst>
                          </p:cTn>
                        </p:par>
                        <p:par>
                          <p:cTn id="75" fill="hold">
                            <p:stCondLst>
                              <p:cond delay="1500"/>
                            </p:stCondLst>
                            <p:childTnLst>
                              <p:par>
                                <p:cTn id="76" presetID="9" presetClass="entr" presetSubtype="0" fill="hold" grpId="0" nodeType="afterEffect">
                                  <p:stCondLst>
                                    <p:cond delay="0"/>
                                  </p:stCondLst>
                                  <p:childTnLst>
                                    <p:set>
                                      <p:cBhvr>
                                        <p:cTn id="77" dur="1" fill="hold">
                                          <p:stCondLst>
                                            <p:cond delay="0"/>
                                          </p:stCondLst>
                                        </p:cTn>
                                        <p:tgtEl>
                                          <p:spTgt spid="81957"/>
                                        </p:tgtEl>
                                        <p:attrNameLst>
                                          <p:attrName>style.visibility</p:attrName>
                                        </p:attrNameLst>
                                      </p:cBhvr>
                                      <p:to>
                                        <p:strVal val="visible"/>
                                      </p:to>
                                    </p:set>
                                    <p:animEffect transition="in" filter="dissolve">
                                      <p:cBhvr>
                                        <p:cTn id="78" dur="500"/>
                                        <p:tgtEl>
                                          <p:spTgt spid="81957"/>
                                        </p:tgtEl>
                                      </p:cBhvr>
                                    </p:animEffect>
                                  </p:childTnLst>
                                </p:cTn>
                              </p:par>
                            </p:childTnLst>
                          </p:cTn>
                        </p:par>
                      </p:childTnLst>
                    </p:cTn>
                  </p:par>
                  <p:par>
                    <p:cTn id="79" fill="hold">
                      <p:stCondLst>
                        <p:cond delay="indefinite"/>
                      </p:stCondLst>
                      <p:childTnLst>
                        <p:par>
                          <p:cTn id="80" fill="hold">
                            <p:stCondLst>
                              <p:cond delay="0"/>
                            </p:stCondLst>
                            <p:childTnLst>
                              <p:par>
                                <p:cTn id="81" presetID="8" presetClass="emph" presetSubtype="0" fill="hold" grpId="1" nodeType="clickEffect">
                                  <p:stCondLst>
                                    <p:cond delay="0"/>
                                  </p:stCondLst>
                                  <p:childTnLst>
                                    <p:animRot by="21600000">
                                      <p:cBhvr>
                                        <p:cTn id="82" dur="500" fill="hold"/>
                                        <p:tgtEl>
                                          <p:spTgt spid="81950"/>
                                        </p:tgtEl>
                                        <p:attrNameLst>
                                          <p:attrName>r</p:attrName>
                                        </p:attrNameLst>
                                      </p:cBhvr>
                                    </p:animRot>
                                  </p:childTnLst>
                                </p:cTn>
                              </p:par>
                            </p:childTnLst>
                          </p:cTn>
                        </p:par>
                        <p:par>
                          <p:cTn id="83" fill="hold">
                            <p:stCondLst>
                              <p:cond delay="500"/>
                            </p:stCondLst>
                            <p:childTnLst>
                              <p:par>
                                <p:cTn id="84" presetID="12" presetClass="entr" presetSubtype="8" fill="hold" nodeType="afterEffect">
                                  <p:stCondLst>
                                    <p:cond delay="0"/>
                                  </p:stCondLst>
                                  <p:childTnLst>
                                    <p:set>
                                      <p:cBhvr>
                                        <p:cTn id="85" dur="1" fill="hold">
                                          <p:stCondLst>
                                            <p:cond delay="0"/>
                                          </p:stCondLst>
                                        </p:cTn>
                                        <p:tgtEl>
                                          <p:spTgt spid="81951"/>
                                        </p:tgtEl>
                                        <p:attrNameLst>
                                          <p:attrName>style.visibility</p:attrName>
                                        </p:attrNameLst>
                                      </p:cBhvr>
                                      <p:to>
                                        <p:strVal val="visible"/>
                                      </p:to>
                                    </p:set>
                                    <p:animEffect transition="in" filter="slide(fromLeft)">
                                      <p:cBhvr>
                                        <p:cTn id="86" dur="500"/>
                                        <p:tgtEl>
                                          <p:spTgt spid="81951"/>
                                        </p:tgtEl>
                                      </p:cBhvr>
                                    </p:animEffect>
                                  </p:childTnLst>
                                </p:cTn>
                              </p:par>
                            </p:childTnLst>
                          </p:cTn>
                        </p:par>
                        <p:par>
                          <p:cTn id="87" fill="hold">
                            <p:stCondLst>
                              <p:cond delay="1000"/>
                            </p:stCondLst>
                            <p:childTnLst>
                              <p:par>
                                <p:cTn id="88" presetID="23" presetClass="entr" presetSubtype="16" fill="hold" grpId="0" nodeType="afterEffect">
                                  <p:stCondLst>
                                    <p:cond delay="0"/>
                                  </p:stCondLst>
                                  <p:childTnLst>
                                    <p:set>
                                      <p:cBhvr>
                                        <p:cTn id="89" dur="1" fill="hold">
                                          <p:stCondLst>
                                            <p:cond delay="0"/>
                                          </p:stCondLst>
                                        </p:cTn>
                                        <p:tgtEl>
                                          <p:spTgt spid="81954"/>
                                        </p:tgtEl>
                                        <p:attrNameLst>
                                          <p:attrName>style.visibility</p:attrName>
                                        </p:attrNameLst>
                                      </p:cBhvr>
                                      <p:to>
                                        <p:strVal val="visible"/>
                                      </p:to>
                                    </p:set>
                                    <p:anim calcmode="lin" valueType="num">
                                      <p:cBhvr>
                                        <p:cTn id="90" dur="500" fill="hold"/>
                                        <p:tgtEl>
                                          <p:spTgt spid="81954"/>
                                        </p:tgtEl>
                                        <p:attrNameLst>
                                          <p:attrName>ppt_w</p:attrName>
                                        </p:attrNameLst>
                                      </p:cBhvr>
                                      <p:tavLst>
                                        <p:tav tm="0">
                                          <p:val>
                                            <p:fltVal val="0"/>
                                          </p:val>
                                        </p:tav>
                                        <p:tav tm="100000">
                                          <p:val>
                                            <p:strVal val="#ppt_w"/>
                                          </p:val>
                                        </p:tav>
                                      </p:tavLst>
                                    </p:anim>
                                    <p:anim calcmode="lin" valueType="num">
                                      <p:cBhvr>
                                        <p:cTn id="91" dur="500" fill="hold"/>
                                        <p:tgtEl>
                                          <p:spTgt spid="81954"/>
                                        </p:tgtEl>
                                        <p:attrNameLst>
                                          <p:attrName>ppt_h</p:attrName>
                                        </p:attrNameLst>
                                      </p:cBhvr>
                                      <p:tavLst>
                                        <p:tav tm="0">
                                          <p:val>
                                            <p:fltVal val="0"/>
                                          </p:val>
                                        </p:tav>
                                        <p:tav tm="100000">
                                          <p:val>
                                            <p:strVal val="#ppt_h"/>
                                          </p:val>
                                        </p:tav>
                                      </p:tavLst>
                                    </p:anim>
                                  </p:childTnLst>
                                </p:cTn>
                              </p:par>
                            </p:childTnLst>
                          </p:cTn>
                        </p:par>
                        <p:par>
                          <p:cTn id="92" fill="hold">
                            <p:stCondLst>
                              <p:cond delay="1500"/>
                            </p:stCondLst>
                            <p:childTnLst>
                              <p:par>
                                <p:cTn id="93" presetID="9" presetClass="entr" presetSubtype="0" fill="hold" grpId="0" nodeType="afterEffect">
                                  <p:stCondLst>
                                    <p:cond delay="0"/>
                                  </p:stCondLst>
                                  <p:childTnLst>
                                    <p:set>
                                      <p:cBhvr>
                                        <p:cTn id="94" dur="1" fill="hold">
                                          <p:stCondLst>
                                            <p:cond delay="0"/>
                                          </p:stCondLst>
                                        </p:cTn>
                                        <p:tgtEl>
                                          <p:spTgt spid="81958"/>
                                        </p:tgtEl>
                                        <p:attrNameLst>
                                          <p:attrName>style.visibility</p:attrName>
                                        </p:attrNameLst>
                                      </p:cBhvr>
                                      <p:to>
                                        <p:strVal val="visible"/>
                                      </p:to>
                                    </p:set>
                                    <p:animEffect transition="in" filter="dissolve">
                                      <p:cBhvr>
                                        <p:cTn id="95" dur="500"/>
                                        <p:tgtEl>
                                          <p:spTgt spid="81958"/>
                                        </p:tgtEl>
                                      </p:cBhvr>
                                    </p:animEffect>
                                  </p:childTnLst>
                                </p:cTn>
                              </p:par>
                            </p:childTnLst>
                          </p:cTn>
                        </p:par>
                      </p:childTnLst>
                    </p:cTn>
                  </p:par>
                  <p:par>
                    <p:cTn id="96" fill="hold">
                      <p:stCondLst>
                        <p:cond delay="indefinite"/>
                      </p:stCondLst>
                      <p:childTnLst>
                        <p:par>
                          <p:cTn id="97" fill="hold">
                            <p:stCondLst>
                              <p:cond delay="0"/>
                            </p:stCondLst>
                            <p:childTnLst>
                              <p:par>
                                <p:cTn id="98" presetID="8" presetClass="emph" presetSubtype="0" fill="hold" grpId="1" nodeType="clickEffect">
                                  <p:stCondLst>
                                    <p:cond delay="0"/>
                                  </p:stCondLst>
                                  <p:childTnLst>
                                    <p:animRot by="21600000">
                                      <p:cBhvr>
                                        <p:cTn id="99" dur="500" fill="hold"/>
                                        <p:tgtEl>
                                          <p:spTgt spid="81925"/>
                                        </p:tgtEl>
                                        <p:attrNameLst>
                                          <p:attrName>r</p:attrName>
                                        </p:attrNameLst>
                                      </p:cBhvr>
                                    </p:animRot>
                                  </p:childTnLst>
                                </p:cTn>
                              </p:par>
                            </p:childTnLst>
                          </p:cTn>
                        </p:par>
                        <p:par>
                          <p:cTn id="100" fill="hold">
                            <p:stCondLst>
                              <p:cond delay="500"/>
                            </p:stCondLst>
                            <p:childTnLst>
                              <p:par>
                                <p:cTn id="101" presetID="12" presetClass="entr" presetSubtype="2" fill="hold" nodeType="afterEffect">
                                  <p:stCondLst>
                                    <p:cond delay="0"/>
                                  </p:stCondLst>
                                  <p:childTnLst>
                                    <p:set>
                                      <p:cBhvr>
                                        <p:cTn id="102" dur="1" fill="hold">
                                          <p:stCondLst>
                                            <p:cond delay="0"/>
                                          </p:stCondLst>
                                        </p:cTn>
                                        <p:tgtEl>
                                          <p:spTgt spid="81939"/>
                                        </p:tgtEl>
                                        <p:attrNameLst>
                                          <p:attrName>style.visibility</p:attrName>
                                        </p:attrNameLst>
                                      </p:cBhvr>
                                      <p:to>
                                        <p:strVal val="visible"/>
                                      </p:to>
                                    </p:set>
                                    <p:animEffect transition="in" filter="slide(fromRight)">
                                      <p:cBhvr>
                                        <p:cTn id="103" dur="500"/>
                                        <p:tgtEl>
                                          <p:spTgt spid="81939"/>
                                        </p:tgtEl>
                                      </p:cBhvr>
                                    </p:animEffect>
                                  </p:childTnLst>
                                </p:cTn>
                              </p:par>
                            </p:childTnLst>
                          </p:cTn>
                        </p:par>
                        <p:par>
                          <p:cTn id="104" fill="hold">
                            <p:stCondLst>
                              <p:cond delay="1000"/>
                            </p:stCondLst>
                            <p:childTnLst>
                              <p:par>
                                <p:cTn id="105" presetID="4" presetClass="entr" presetSubtype="16" fill="hold" grpId="0" nodeType="afterEffect">
                                  <p:stCondLst>
                                    <p:cond delay="0"/>
                                  </p:stCondLst>
                                  <p:childTnLst>
                                    <p:set>
                                      <p:cBhvr>
                                        <p:cTn id="106" dur="1" fill="hold">
                                          <p:stCondLst>
                                            <p:cond delay="0"/>
                                          </p:stCondLst>
                                        </p:cTn>
                                        <p:tgtEl>
                                          <p:spTgt spid="81955"/>
                                        </p:tgtEl>
                                        <p:attrNameLst>
                                          <p:attrName>style.visibility</p:attrName>
                                        </p:attrNameLst>
                                      </p:cBhvr>
                                      <p:to>
                                        <p:strVal val="visible"/>
                                      </p:to>
                                    </p:set>
                                    <p:animEffect transition="in" filter="box(in)">
                                      <p:cBhvr>
                                        <p:cTn id="107" dur="500"/>
                                        <p:tgtEl>
                                          <p:spTgt spid="81955"/>
                                        </p:tgtEl>
                                      </p:cBhvr>
                                    </p:animEffect>
                                  </p:childTnLst>
                                </p:cTn>
                              </p:par>
                            </p:childTnLst>
                          </p:cTn>
                        </p:par>
                        <p:par>
                          <p:cTn id="108" fill="hold">
                            <p:stCondLst>
                              <p:cond delay="1500"/>
                            </p:stCondLst>
                            <p:childTnLst>
                              <p:par>
                                <p:cTn id="109" presetID="9" presetClass="entr" presetSubtype="0" fill="hold" grpId="0" nodeType="afterEffect">
                                  <p:stCondLst>
                                    <p:cond delay="0"/>
                                  </p:stCondLst>
                                  <p:childTnLst>
                                    <p:set>
                                      <p:cBhvr>
                                        <p:cTn id="110" dur="1" fill="hold">
                                          <p:stCondLst>
                                            <p:cond delay="0"/>
                                          </p:stCondLst>
                                        </p:cTn>
                                        <p:tgtEl>
                                          <p:spTgt spid="81959"/>
                                        </p:tgtEl>
                                        <p:attrNameLst>
                                          <p:attrName>style.visibility</p:attrName>
                                        </p:attrNameLst>
                                      </p:cBhvr>
                                      <p:to>
                                        <p:strVal val="visible"/>
                                      </p:to>
                                    </p:set>
                                    <p:animEffect transition="in" filter="dissolve">
                                      <p:cBhvr>
                                        <p:cTn id="111" dur="500"/>
                                        <p:tgtEl>
                                          <p:spTgt spid="81959"/>
                                        </p:tgtEl>
                                      </p:cBhvr>
                                    </p:animEffect>
                                  </p:childTnLst>
                                </p:cTn>
                              </p:par>
                            </p:childTnLst>
                          </p:cTn>
                        </p:par>
                      </p:childTnLst>
                    </p:cTn>
                  </p:par>
                  <p:par>
                    <p:cTn id="112" fill="hold">
                      <p:stCondLst>
                        <p:cond delay="indefinite"/>
                      </p:stCondLst>
                      <p:childTnLst>
                        <p:par>
                          <p:cTn id="113" fill="hold">
                            <p:stCondLst>
                              <p:cond delay="0"/>
                            </p:stCondLst>
                            <p:childTnLst>
                              <p:par>
                                <p:cTn id="114" presetID="8" presetClass="emph" presetSubtype="0" fill="hold" grpId="1" nodeType="clickEffect">
                                  <p:stCondLst>
                                    <p:cond delay="0"/>
                                  </p:stCondLst>
                                  <p:childTnLst>
                                    <p:animRot by="21600000">
                                      <p:cBhvr>
                                        <p:cTn id="115" dur="500" fill="hold"/>
                                        <p:tgtEl>
                                          <p:spTgt spid="81938"/>
                                        </p:tgtEl>
                                        <p:attrNameLst>
                                          <p:attrName>r</p:attrName>
                                        </p:attrNameLst>
                                      </p:cBhvr>
                                    </p:animRot>
                                  </p:childTnLst>
                                </p:cTn>
                              </p:par>
                            </p:childTnLst>
                          </p:cTn>
                        </p:par>
                        <p:par>
                          <p:cTn id="116" fill="hold">
                            <p:stCondLst>
                              <p:cond delay="500"/>
                            </p:stCondLst>
                            <p:childTnLst>
                              <p:par>
                                <p:cTn id="117" presetID="12" presetClass="entr" presetSubtype="8" fill="hold" nodeType="afterEffect">
                                  <p:stCondLst>
                                    <p:cond delay="0"/>
                                  </p:stCondLst>
                                  <p:childTnLst>
                                    <p:set>
                                      <p:cBhvr>
                                        <p:cTn id="118" dur="1" fill="hold">
                                          <p:stCondLst>
                                            <p:cond delay="0"/>
                                          </p:stCondLst>
                                        </p:cTn>
                                        <p:tgtEl>
                                          <p:spTgt spid="81940"/>
                                        </p:tgtEl>
                                        <p:attrNameLst>
                                          <p:attrName>style.visibility</p:attrName>
                                        </p:attrNameLst>
                                      </p:cBhvr>
                                      <p:to>
                                        <p:strVal val="visible"/>
                                      </p:to>
                                    </p:set>
                                    <p:animEffect transition="in" filter="slide(fromLeft)">
                                      <p:cBhvr>
                                        <p:cTn id="119" dur="500"/>
                                        <p:tgtEl>
                                          <p:spTgt spid="81940"/>
                                        </p:tgtEl>
                                      </p:cBhvr>
                                    </p:animEffect>
                                  </p:childTnLst>
                                </p:cTn>
                              </p:par>
                            </p:childTnLst>
                          </p:cTn>
                        </p:par>
                        <p:par>
                          <p:cTn id="120" fill="hold">
                            <p:stCondLst>
                              <p:cond delay="1000"/>
                            </p:stCondLst>
                            <p:childTnLst>
                              <p:par>
                                <p:cTn id="121" presetID="4" presetClass="entr" presetSubtype="32" fill="hold" grpId="0" nodeType="afterEffect">
                                  <p:stCondLst>
                                    <p:cond delay="0"/>
                                  </p:stCondLst>
                                  <p:childTnLst>
                                    <p:set>
                                      <p:cBhvr>
                                        <p:cTn id="122" dur="1" fill="hold">
                                          <p:stCondLst>
                                            <p:cond delay="0"/>
                                          </p:stCondLst>
                                        </p:cTn>
                                        <p:tgtEl>
                                          <p:spTgt spid="81956"/>
                                        </p:tgtEl>
                                        <p:attrNameLst>
                                          <p:attrName>style.visibility</p:attrName>
                                        </p:attrNameLst>
                                      </p:cBhvr>
                                      <p:to>
                                        <p:strVal val="visible"/>
                                      </p:to>
                                    </p:set>
                                    <p:animEffect transition="in" filter="box(out)">
                                      <p:cBhvr>
                                        <p:cTn id="123" dur="500"/>
                                        <p:tgtEl>
                                          <p:spTgt spid="81956"/>
                                        </p:tgtEl>
                                      </p:cBhvr>
                                    </p:animEffect>
                                  </p:childTnLst>
                                </p:cTn>
                              </p:par>
                            </p:childTnLst>
                          </p:cTn>
                        </p:par>
                        <p:par>
                          <p:cTn id="124" fill="hold">
                            <p:stCondLst>
                              <p:cond delay="1500"/>
                            </p:stCondLst>
                            <p:childTnLst>
                              <p:par>
                                <p:cTn id="125" presetID="9" presetClass="entr" presetSubtype="0" fill="hold" grpId="0" nodeType="afterEffect">
                                  <p:stCondLst>
                                    <p:cond delay="0"/>
                                  </p:stCondLst>
                                  <p:childTnLst>
                                    <p:set>
                                      <p:cBhvr>
                                        <p:cTn id="126" dur="1" fill="hold">
                                          <p:stCondLst>
                                            <p:cond delay="0"/>
                                          </p:stCondLst>
                                        </p:cTn>
                                        <p:tgtEl>
                                          <p:spTgt spid="81960"/>
                                        </p:tgtEl>
                                        <p:attrNameLst>
                                          <p:attrName>style.visibility</p:attrName>
                                        </p:attrNameLst>
                                      </p:cBhvr>
                                      <p:to>
                                        <p:strVal val="visible"/>
                                      </p:to>
                                    </p:set>
                                    <p:animEffect transition="in" filter="dissolve">
                                      <p:cBhvr>
                                        <p:cTn id="127" dur="500"/>
                                        <p:tgtEl>
                                          <p:spTgt spid="81960"/>
                                        </p:tgtEl>
                                      </p:cBhvr>
                                    </p:animEffect>
                                  </p:childTnLst>
                                </p:cTn>
                              </p:par>
                            </p:childTnLst>
                          </p:cTn>
                        </p:par>
                        <p:par>
                          <p:cTn id="128" fill="hold">
                            <p:stCondLst>
                              <p:cond delay="2000"/>
                            </p:stCondLst>
                            <p:childTnLst>
                              <p:par>
                                <p:cTn id="129" presetID="26" presetClass="emph" presetSubtype="0" fill="hold" nodeType="afterEffect">
                                  <p:stCondLst>
                                    <p:cond delay="0"/>
                                  </p:stCondLst>
                                  <p:childTnLst>
                                    <p:animEffect transition="out" filter="fade">
                                      <p:cBhvr>
                                        <p:cTn id="130" dur="500" tmFilter="0, 0; .2, .5; .8, .5; 1, 0"/>
                                        <p:tgtEl>
                                          <p:spTgt spid="81951"/>
                                        </p:tgtEl>
                                      </p:cBhvr>
                                    </p:animEffect>
                                    <p:animScale>
                                      <p:cBhvr>
                                        <p:cTn id="131" dur="250" autoRev="1" fill="hold"/>
                                        <p:tgtEl>
                                          <p:spTgt spid="819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bldLvl="0" animBg="1"/>
      <p:bldP spid="81925" grpId="1" bldLvl="0" animBg="1"/>
      <p:bldP spid="81929" grpId="0" bldLvl="0" animBg="1"/>
      <p:bldP spid="81930" grpId="0" bldLvl="0" animBg="1"/>
      <p:bldP spid="81931" grpId="0" bldLvl="0" animBg="1"/>
      <p:bldP spid="81933" grpId="0" bldLvl="0" animBg="1"/>
      <p:bldP spid="81938" grpId="0" bldLvl="0" animBg="1"/>
      <p:bldP spid="81938" grpId="1" bldLvl="0" animBg="1"/>
      <p:bldP spid="81942" grpId="0" bldLvl="0" animBg="1"/>
      <p:bldP spid="81942" grpId="1" bldLvl="0" animBg="1"/>
      <p:bldP spid="81944" grpId="0" bldLvl="0" animBg="1"/>
      <p:bldP spid="81945" grpId="0" bldLvl="0" animBg="1"/>
      <p:bldP spid="81946" grpId="0" bldLvl="0" animBg="1"/>
      <p:bldP spid="81950" grpId="0" bldLvl="0" animBg="1"/>
      <p:bldP spid="81950" grpId="1" bldLvl="0" animBg="1"/>
      <p:bldP spid="81952" grpId="0"/>
      <p:bldP spid="81953" grpId="0"/>
      <p:bldP spid="81954" grpId="0"/>
      <p:bldP spid="81955" grpId="0"/>
      <p:bldP spid="81956" grpId="0"/>
      <p:bldP spid="81957" grpId="0"/>
      <p:bldP spid="81958" grpId="0"/>
      <p:bldP spid="81959" grpId="0"/>
      <p:bldP spid="8196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wrap="square" lIns="91440" tIns="45720" rIns="91440" bIns="45720" anchor="ctr"/>
          <a:lstStyle/>
          <a:p>
            <a:r>
              <a:rPr lang="zh-CN" altLang="en-US" dirty="0"/>
              <a:t>课堂总结</a:t>
            </a:r>
          </a:p>
        </p:txBody>
      </p:sp>
      <p:sp>
        <p:nvSpPr>
          <p:cNvPr id="40962" name="Rectangle 3"/>
          <p:cNvSpPr>
            <a:spLocks noGrp="1"/>
          </p:cNvSpPr>
          <p:nvPr>
            <p:ph idx="1"/>
          </p:nvPr>
        </p:nvSpPr>
        <p:spPr/>
        <p:txBody>
          <a:bodyPr wrap="square" lIns="91440" tIns="45720" rIns="91440" bIns="45720" anchor="t"/>
          <a:lstStyle/>
          <a:p>
            <a:r>
              <a:rPr lang="zh-CN" altLang="en-US" dirty="0"/>
              <a:t>教学效果及收获</a:t>
            </a:r>
          </a:p>
        </p:txBody>
      </p:sp>
      <p:sp>
        <p:nvSpPr>
          <p:cNvPr id="66565" name="Freeform 3"/>
          <p:cNvSpPr/>
          <p:nvPr/>
        </p:nvSpPr>
        <p:spPr>
          <a:xfrm>
            <a:off x="5160963" y="657225"/>
            <a:ext cx="1466850" cy="1155700"/>
          </a:xfrm>
          <a:custGeom>
            <a:avLst/>
            <a:gdLst/>
            <a:ahLst/>
            <a:cxnLst>
              <a:cxn ang="0">
                <a:pos x="0" y="1725636292"/>
              </a:cxn>
              <a:cxn ang="0">
                <a:pos x="4461793" y="1716717692"/>
              </a:cxn>
              <a:cxn ang="0">
                <a:pos x="17850160" y="1681046280"/>
              </a:cxn>
              <a:cxn ang="0">
                <a:pos x="35700321" y="1627537669"/>
              </a:cxn>
              <a:cxn ang="0">
                <a:pos x="71400642" y="1556193351"/>
              </a:cxn>
              <a:cxn ang="0">
                <a:pos x="111562756" y="1471473374"/>
              </a:cxn>
              <a:cxn ang="0">
                <a:pos x="169575030" y="1377833304"/>
              </a:cxn>
              <a:cxn ang="0">
                <a:pos x="236512385" y="1279736174"/>
              </a:cxn>
              <a:cxn ang="0">
                <a:pos x="316838106" y="1177177505"/>
              </a:cxn>
              <a:cxn ang="0">
                <a:pos x="415012495" y="1074620329"/>
              </a:cxn>
              <a:cxn ang="0">
                <a:pos x="526575250" y="976523199"/>
              </a:cxn>
              <a:cxn ang="0">
                <a:pos x="655988166" y="887343175"/>
              </a:cxn>
              <a:cxn ang="0">
                <a:pos x="803249749" y="802621705"/>
              </a:cxn>
              <a:cxn ang="0">
                <a:pos x="950512825" y="740195987"/>
              </a:cxn>
              <a:cxn ang="0">
                <a:pos x="1088850821" y="700064528"/>
              </a:cxn>
              <a:cxn ang="0">
                <a:pos x="1213800450" y="677768776"/>
              </a:cxn>
              <a:cxn ang="0">
                <a:pos x="1325363206" y="668851670"/>
              </a:cxn>
              <a:cxn ang="0">
                <a:pos x="1423537594" y="668851670"/>
              </a:cxn>
              <a:cxn ang="0">
                <a:pos x="1512788396" y="677768776"/>
              </a:cxn>
              <a:cxn ang="0">
                <a:pos x="1584187544" y="695605975"/>
              </a:cxn>
              <a:cxn ang="0">
                <a:pos x="1642201312" y="713441681"/>
              </a:cxn>
              <a:cxn ang="0">
                <a:pos x="1682363426" y="726818834"/>
              </a:cxn>
              <a:cxn ang="0">
                <a:pos x="1709138667" y="740195987"/>
              </a:cxn>
              <a:cxn ang="0">
                <a:pos x="1718063747" y="744654540"/>
              </a:cxn>
              <a:cxn ang="0">
                <a:pos x="1517250189" y="1061244669"/>
              </a:cxn>
              <a:cxn ang="0">
                <a:pos x="2147483647" y="824915964"/>
              </a:cxn>
              <a:cxn ang="0">
                <a:pos x="2034900359" y="0"/>
              </a:cxn>
              <a:cxn ang="0">
                <a:pos x="1905488937" y="334425835"/>
              </a:cxn>
              <a:cxn ang="0">
                <a:pos x="1896563857" y="329967282"/>
              </a:cxn>
              <a:cxn ang="0">
                <a:pos x="1869788616" y="316590129"/>
              </a:cxn>
              <a:cxn ang="0">
                <a:pos x="1834088296" y="298752929"/>
              </a:cxn>
              <a:cxn ang="0">
                <a:pos x="1780537814" y="280917223"/>
              </a:cxn>
              <a:cxn ang="0">
                <a:pos x="1713600460" y="267540071"/>
              </a:cxn>
              <a:cxn ang="0">
                <a:pos x="1633276232" y="254162918"/>
              </a:cxn>
              <a:cxn ang="0">
                <a:pos x="1544025430" y="245245811"/>
              </a:cxn>
              <a:cxn ang="0">
                <a:pos x="1441387754" y="245245811"/>
              </a:cxn>
              <a:cxn ang="0">
                <a:pos x="1329824999" y="258622964"/>
              </a:cxn>
              <a:cxn ang="0">
                <a:pos x="1204875370" y="280917223"/>
              </a:cxn>
              <a:cxn ang="0">
                <a:pos x="1075462454" y="325507235"/>
              </a:cxn>
              <a:cxn ang="0">
                <a:pos x="941587745" y="383474400"/>
              </a:cxn>
              <a:cxn ang="0">
                <a:pos x="794324669" y="468195870"/>
              </a:cxn>
              <a:cxn ang="0">
                <a:pos x="647063086" y="575211600"/>
              </a:cxn>
              <a:cxn ang="0">
                <a:pos x="513188377" y="691145929"/>
              </a:cxn>
              <a:cxn ang="0">
                <a:pos x="397162334" y="811538811"/>
              </a:cxn>
              <a:cxn ang="0">
                <a:pos x="303449739" y="940850293"/>
              </a:cxn>
              <a:cxn ang="0">
                <a:pos x="223125511" y="1070161775"/>
              </a:cxn>
              <a:cxn ang="0">
                <a:pos x="160649950" y="1195014704"/>
              </a:cxn>
              <a:cxn ang="0">
                <a:pos x="107099469" y="1315407587"/>
              </a:cxn>
              <a:cxn ang="0">
                <a:pos x="66937355" y="1426883363"/>
              </a:cxn>
              <a:cxn ang="0">
                <a:pos x="40162114" y="1524980493"/>
              </a:cxn>
              <a:cxn ang="0">
                <a:pos x="17850160" y="1609701963"/>
              </a:cxn>
              <a:cxn ang="0">
                <a:pos x="8925080" y="1672127681"/>
              </a:cxn>
              <a:cxn ang="0">
                <a:pos x="0" y="1712259139"/>
              </a:cxn>
              <a:cxn ang="0">
                <a:pos x="0" y="1725636292"/>
              </a:cxn>
            </a:cxnLst>
            <a:rect l="0" t="0" r="0" b="0"/>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A2A2FF">
                  <a:alpha val="31998"/>
                </a:srgbClr>
              </a:gs>
              <a:gs pos="100000">
                <a:schemeClr val="hlink"/>
              </a:gs>
            </a:gsLst>
            <a:lin ang="0" scaled="1"/>
            <a:tileRect/>
          </a:gradFill>
          <a:ln w="9525">
            <a:noFill/>
          </a:ln>
        </p:spPr>
        <p:txBody>
          <a:bodyPr/>
          <a:lstStyle/>
          <a:p>
            <a:endParaRPr lang="zh-CN" altLang="en-US"/>
          </a:p>
        </p:txBody>
      </p:sp>
      <p:sp>
        <p:nvSpPr>
          <p:cNvPr id="66566" name="AutoShape 4"/>
          <p:cNvSpPr/>
          <p:nvPr/>
        </p:nvSpPr>
        <p:spPr>
          <a:xfrm>
            <a:off x="3511550" y="2090738"/>
            <a:ext cx="2295525" cy="3155950"/>
          </a:xfrm>
          <a:prstGeom prst="roundRect">
            <a:avLst>
              <a:gd name="adj" fmla="val 4690"/>
            </a:avLst>
          </a:prstGeom>
          <a:noFill/>
          <a:ln w="57150" cap="flat" cmpd="sng">
            <a:solidFill>
              <a:schemeClr val="accent2"/>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66567" name="AutoShape 5"/>
          <p:cNvSpPr>
            <a:spLocks noChangeArrowheads="1"/>
          </p:cNvSpPr>
          <p:nvPr/>
        </p:nvSpPr>
        <p:spPr bwMode="auto">
          <a:xfrm>
            <a:off x="3744913" y="1952625"/>
            <a:ext cx="1863725" cy="287338"/>
          </a:xfrm>
          <a:prstGeom prst="roundRect">
            <a:avLst>
              <a:gd name="adj" fmla="val 50000"/>
            </a:avLst>
          </a:prstGeom>
          <a:gradFill rotWithShape="1">
            <a:gsLst>
              <a:gs pos="0">
                <a:srgbClr val="5E5E00"/>
              </a:gs>
              <a:gs pos="50000">
                <a:schemeClr val="accent2"/>
              </a:gs>
              <a:gs pos="100000">
                <a:srgbClr val="5E5E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66" name="AutoShape 6"/>
          <p:cNvSpPr/>
          <p:nvPr/>
        </p:nvSpPr>
        <p:spPr>
          <a:xfrm flipH="1">
            <a:off x="5421313" y="2028825"/>
            <a:ext cx="73025" cy="144463"/>
          </a:xfrm>
          <a:prstGeom prst="octagon">
            <a:avLst>
              <a:gd name="adj" fmla="val 29287"/>
            </a:avLst>
          </a:prstGeom>
          <a:solidFill>
            <a:schemeClr val="bg1"/>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40967" name="AutoShape 7"/>
          <p:cNvSpPr/>
          <p:nvPr/>
        </p:nvSpPr>
        <p:spPr>
          <a:xfrm flipH="1">
            <a:off x="3830638" y="2019300"/>
            <a:ext cx="71437" cy="144463"/>
          </a:xfrm>
          <a:prstGeom prst="octagon">
            <a:avLst>
              <a:gd name="adj" fmla="val 29287"/>
            </a:avLst>
          </a:prstGeom>
          <a:solidFill>
            <a:schemeClr val="bg1"/>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66570" name="AutoShape 8"/>
          <p:cNvSpPr/>
          <p:nvPr/>
        </p:nvSpPr>
        <p:spPr>
          <a:xfrm>
            <a:off x="6021388" y="1589088"/>
            <a:ext cx="2295525" cy="3155950"/>
          </a:xfrm>
          <a:prstGeom prst="roundRect">
            <a:avLst>
              <a:gd name="adj" fmla="val 4690"/>
            </a:avLst>
          </a:prstGeom>
          <a:noFill/>
          <a:ln w="57150" cap="flat" cmpd="sng">
            <a:solidFill>
              <a:schemeClr val="hlink"/>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66571" name="AutoShape 9"/>
          <p:cNvSpPr>
            <a:spLocks noChangeArrowheads="1"/>
          </p:cNvSpPr>
          <p:nvPr/>
        </p:nvSpPr>
        <p:spPr bwMode="auto">
          <a:xfrm>
            <a:off x="6237288" y="1446213"/>
            <a:ext cx="1863725" cy="287338"/>
          </a:xfrm>
          <a:prstGeom prst="roundRect">
            <a:avLst>
              <a:gd name="adj" fmla="val 50000"/>
            </a:avLst>
          </a:prstGeom>
          <a:gradFill rotWithShape="1">
            <a:gsLst>
              <a:gs pos="0">
                <a:srgbClr val="474776"/>
              </a:gs>
              <a:gs pos="50000">
                <a:schemeClr val="hlink"/>
              </a:gs>
              <a:gs pos="100000">
                <a:srgbClr val="4747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70" name="AutoShape 10"/>
          <p:cNvSpPr/>
          <p:nvPr/>
        </p:nvSpPr>
        <p:spPr>
          <a:xfrm flipH="1">
            <a:off x="7923213" y="1517650"/>
            <a:ext cx="71437" cy="142875"/>
          </a:xfrm>
          <a:prstGeom prst="octagon">
            <a:avLst>
              <a:gd name="adj" fmla="val 29287"/>
            </a:avLst>
          </a:prstGeom>
          <a:solidFill>
            <a:schemeClr val="bg1"/>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40971" name="AutoShape 11"/>
          <p:cNvSpPr/>
          <p:nvPr/>
        </p:nvSpPr>
        <p:spPr>
          <a:xfrm flipH="1">
            <a:off x="6340475" y="1517650"/>
            <a:ext cx="71438" cy="142875"/>
          </a:xfrm>
          <a:prstGeom prst="octagon">
            <a:avLst>
              <a:gd name="adj" fmla="val 29287"/>
            </a:avLst>
          </a:prstGeom>
          <a:solidFill>
            <a:schemeClr val="bg1"/>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66574" name="Freeform 12"/>
          <p:cNvSpPr/>
          <p:nvPr/>
        </p:nvSpPr>
        <p:spPr>
          <a:xfrm>
            <a:off x="2579688" y="1158875"/>
            <a:ext cx="1466850" cy="1157288"/>
          </a:xfrm>
          <a:custGeom>
            <a:avLst/>
            <a:gdLst/>
            <a:ahLst/>
            <a:cxnLst>
              <a:cxn ang="0">
                <a:pos x="0" y="1730381802"/>
              </a:cxn>
              <a:cxn ang="0">
                <a:pos x="4461793" y="1721438986"/>
              </a:cxn>
              <a:cxn ang="0">
                <a:pos x="17850160" y="1685669218"/>
              </a:cxn>
              <a:cxn ang="0">
                <a:pos x="35700321" y="1632013817"/>
              </a:cxn>
              <a:cxn ang="0">
                <a:pos x="71400642" y="1560472785"/>
              </a:cxn>
              <a:cxn ang="0">
                <a:pos x="111562756" y="1475519772"/>
              </a:cxn>
              <a:cxn ang="0">
                <a:pos x="169575030" y="1381622448"/>
              </a:cxn>
              <a:cxn ang="0">
                <a:pos x="236512385" y="1283254463"/>
              </a:cxn>
              <a:cxn ang="0">
                <a:pos x="316838106" y="1180415818"/>
              </a:cxn>
              <a:cxn ang="0">
                <a:pos x="415012495" y="1077575677"/>
              </a:cxn>
              <a:cxn ang="0">
                <a:pos x="526575250" y="979207692"/>
              </a:cxn>
              <a:cxn ang="0">
                <a:pos x="655988166" y="889782524"/>
              </a:cxn>
              <a:cxn ang="0">
                <a:pos x="803249749" y="804828015"/>
              </a:cxn>
              <a:cxn ang="0">
                <a:pos x="950512825" y="742231294"/>
              </a:cxn>
              <a:cxn ang="0">
                <a:pos x="1088850821" y="701989370"/>
              </a:cxn>
              <a:cxn ang="0">
                <a:pos x="1213800450" y="679633078"/>
              </a:cxn>
              <a:cxn ang="0">
                <a:pos x="1325363206" y="670690262"/>
              </a:cxn>
              <a:cxn ang="0">
                <a:pos x="1423537594" y="670690262"/>
              </a:cxn>
              <a:cxn ang="0">
                <a:pos x="1512788396" y="679633078"/>
              </a:cxn>
              <a:cxn ang="0">
                <a:pos x="1584187544" y="697518709"/>
              </a:cxn>
              <a:cxn ang="0">
                <a:pos x="1642201312" y="715402846"/>
              </a:cxn>
              <a:cxn ang="0">
                <a:pos x="1682363426" y="728817818"/>
              </a:cxn>
              <a:cxn ang="0">
                <a:pos x="1709138667" y="742231294"/>
              </a:cxn>
              <a:cxn ang="0">
                <a:pos x="1718063747" y="746701954"/>
              </a:cxn>
              <a:cxn ang="0">
                <a:pos x="1517250189" y="1064162201"/>
              </a:cxn>
              <a:cxn ang="0">
                <a:pos x="2147483647" y="827185802"/>
              </a:cxn>
              <a:cxn ang="0">
                <a:pos x="2034900359" y="0"/>
              </a:cxn>
              <a:cxn ang="0">
                <a:pos x="1905488937" y="335345878"/>
              </a:cxn>
              <a:cxn ang="0">
                <a:pos x="1896563857" y="330873723"/>
              </a:cxn>
              <a:cxn ang="0">
                <a:pos x="1869788616" y="317460247"/>
              </a:cxn>
              <a:cxn ang="0">
                <a:pos x="1834088296" y="299574615"/>
              </a:cxn>
              <a:cxn ang="0">
                <a:pos x="1780537814" y="281690478"/>
              </a:cxn>
              <a:cxn ang="0">
                <a:pos x="1713600460" y="268275507"/>
              </a:cxn>
              <a:cxn ang="0">
                <a:pos x="1633276232" y="254862030"/>
              </a:cxn>
              <a:cxn ang="0">
                <a:pos x="1544025430" y="245919214"/>
              </a:cxn>
              <a:cxn ang="0">
                <a:pos x="1441387754" y="245919214"/>
              </a:cxn>
              <a:cxn ang="0">
                <a:pos x="1329824999" y="259334186"/>
              </a:cxn>
              <a:cxn ang="0">
                <a:pos x="1204875370" y="281690478"/>
              </a:cxn>
              <a:cxn ang="0">
                <a:pos x="1075462454" y="326403063"/>
              </a:cxn>
              <a:cxn ang="0">
                <a:pos x="941587745" y="384529123"/>
              </a:cxn>
              <a:cxn ang="0">
                <a:pos x="794324669" y="469483632"/>
              </a:cxn>
              <a:cxn ang="0">
                <a:pos x="647063086" y="576794432"/>
              </a:cxn>
              <a:cxn ang="0">
                <a:pos x="513188377" y="693046554"/>
              </a:cxn>
              <a:cxn ang="0">
                <a:pos x="397162334" y="813770831"/>
              </a:cxn>
              <a:cxn ang="0">
                <a:pos x="303449739" y="943437924"/>
              </a:cxn>
              <a:cxn ang="0">
                <a:pos x="223125511" y="1073105017"/>
              </a:cxn>
              <a:cxn ang="0">
                <a:pos x="160649950" y="1198299954"/>
              </a:cxn>
              <a:cxn ang="0">
                <a:pos x="107099469" y="1319024231"/>
              </a:cxn>
              <a:cxn ang="0">
                <a:pos x="66937355" y="1430807188"/>
              </a:cxn>
              <a:cxn ang="0">
                <a:pos x="40162114" y="1529175172"/>
              </a:cxn>
              <a:cxn ang="0">
                <a:pos x="17850160" y="1614128186"/>
              </a:cxn>
              <a:cxn ang="0">
                <a:pos x="8925080" y="1676726402"/>
              </a:cxn>
              <a:cxn ang="0">
                <a:pos x="0" y="1716968326"/>
              </a:cxn>
              <a:cxn ang="0">
                <a:pos x="0" y="1730381802"/>
              </a:cxn>
            </a:cxnLst>
            <a:rect l="0" t="0" r="0" b="0"/>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AAC5DA">
                  <a:alpha val="31998"/>
                </a:srgbClr>
              </a:gs>
              <a:gs pos="100000">
                <a:schemeClr val="folHlink"/>
              </a:gs>
            </a:gsLst>
            <a:lin ang="0" scaled="1"/>
            <a:tileRect/>
          </a:gradFill>
          <a:ln w="9525">
            <a:noFill/>
          </a:ln>
        </p:spPr>
        <p:txBody>
          <a:bodyPr/>
          <a:lstStyle/>
          <a:p>
            <a:endParaRPr lang="zh-CN" altLang="en-US"/>
          </a:p>
        </p:txBody>
      </p:sp>
      <p:sp>
        <p:nvSpPr>
          <p:cNvPr id="66575" name="Text Box 13"/>
          <p:cNvSpPr txBox="1"/>
          <p:nvPr/>
        </p:nvSpPr>
        <p:spPr>
          <a:xfrm>
            <a:off x="4208463" y="1924050"/>
            <a:ext cx="895350" cy="304800"/>
          </a:xfrm>
          <a:prstGeom prst="rect">
            <a:avLst/>
          </a:prstGeom>
          <a:noFill/>
          <a:ln w="9525">
            <a:noFill/>
          </a:ln>
        </p:spPr>
        <p:txBody>
          <a:bodyPr wrap="none" anchor="t">
            <a:spAutoFit/>
          </a:bodyPr>
          <a:lstStyle/>
          <a:p>
            <a:pPr algn="ctr" eaLnBrk="0" hangingPunct="0"/>
            <a:r>
              <a:rPr lang="zh-CN" altLang="en-US" sz="1400" dirty="0">
                <a:solidFill>
                  <a:schemeClr val="bg1"/>
                </a:solidFill>
                <a:latin typeface="Arial" panose="020B0604020202020204" pitchFamily="34" charset="0"/>
                <a:ea typeface="宋体" panose="02010600030101010101" pitchFamily="2" charset="-122"/>
              </a:rPr>
              <a:t>教学评价</a:t>
            </a:r>
          </a:p>
        </p:txBody>
      </p:sp>
      <p:sp>
        <p:nvSpPr>
          <p:cNvPr id="40974" name="Text Box 14"/>
          <p:cNvSpPr txBox="1"/>
          <p:nvPr/>
        </p:nvSpPr>
        <p:spPr>
          <a:xfrm>
            <a:off x="6723063" y="1428750"/>
            <a:ext cx="895350" cy="304800"/>
          </a:xfrm>
          <a:prstGeom prst="rect">
            <a:avLst/>
          </a:prstGeom>
          <a:noFill/>
          <a:ln w="9525">
            <a:noFill/>
          </a:ln>
        </p:spPr>
        <p:txBody>
          <a:bodyPr wrap="none" anchor="t">
            <a:spAutoFit/>
          </a:bodyPr>
          <a:lstStyle/>
          <a:p>
            <a:pPr algn="ctr" eaLnBrk="0" hangingPunct="0"/>
            <a:r>
              <a:rPr lang="zh-CN" altLang="en-US" sz="1400" dirty="0">
                <a:solidFill>
                  <a:srgbClr val="FFFFFF"/>
                </a:solidFill>
                <a:latin typeface="Arial" panose="020B0604020202020204" pitchFamily="34" charset="0"/>
                <a:ea typeface="宋体" panose="02010600030101010101" pitchFamily="2" charset="-122"/>
              </a:rPr>
              <a:t>教学反思</a:t>
            </a:r>
          </a:p>
        </p:txBody>
      </p:sp>
      <p:grpSp>
        <p:nvGrpSpPr>
          <p:cNvPr id="66577" name="Group 17"/>
          <p:cNvGrpSpPr/>
          <p:nvPr/>
        </p:nvGrpSpPr>
        <p:grpSpPr>
          <a:xfrm>
            <a:off x="1001713" y="2352675"/>
            <a:ext cx="2295525" cy="3324225"/>
            <a:chOff x="0" y="0"/>
            <a:chExt cx="1446" cy="2094"/>
          </a:xfrm>
        </p:grpSpPr>
        <p:sp>
          <p:nvSpPr>
            <p:cNvPr id="40976" name="AutoShape 16"/>
            <p:cNvSpPr/>
            <p:nvPr/>
          </p:nvSpPr>
          <p:spPr>
            <a:xfrm>
              <a:off x="0" y="106"/>
              <a:ext cx="1446" cy="1988"/>
            </a:xfrm>
            <a:prstGeom prst="roundRect">
              <a:avLst>
                <a:gd name="adj" fmla="val 4690"/>
              </a:avLst>
            </a:prstGeom>
            <a:noFill/>
            <a:ln w="57150" cap="flat" cmpd="sng">
              <a:solidFill>
                <a:schemeClr val="folHlink"/>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66579" name="AutoShape 17"/>
            <p:cNvSpPr>
              <a:spLocks noChangeArrowheads="1"/>
            </p:cNvSpPr>
            <p:nvPr/>
          </p:nvSpPr>
          <p:spPr bwMode="auto">
            <a:xfrm>
              <a:off x="136" y="16"/>
              <a:ext cx="1174" cy="181"/>
            </a:xfrm>
            <a:prstGeom prst="roundRect">
              <a:avLst>
                <a:gd name="adj" fmla="val 50000"/>
              </a:avLst>
            </a:prstGeom>
            <a:gradFill rotWithShape="1">
              <a:gsLst>
                <a:gs pos="0">
                  <a:srgbClr val="2A3C4A"/>
                </a:gs>
                <a:gs pos="50000">
                  <a:schemeClr val="folHlink"/>
                </a:gs>
                <a:gs pos="100000">
                  <a:srgbClr val="2A3C4A"/>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78" name="AutoShape 18"/>
            <p:cNvSpPr/>
            <p:nvPr/>
          </p:nvSpPr>
          <p:spPr>
            <a:xfrm flipH="1">
              <a:off x="1197" y="61"/>
              <a:ext cx="45" cy="91"/>
            </a:xfrm>
            <a:prstGeom prst="octagon">
              <a:avLst>
                <a:gd name="adj" fmla="val 29287"/>
              </a:avLst>
            </a:prstGeom>
            <a:solidFill>
              <a:schemeClr val="bg1"/>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40979" name="AutoShape 19"/>
            <p:cNvSpPr/>
            <p:nvPr/>
          </p:nvSpPr>
          <p:spPr>
            <a:xfrm flipH="1">
              <a:off x="200" y="61"/>
              <a:ext cx="46" cy="91"/>
            </a:xfrm>
            <a:prstGeom prst="octagon">
              <a:avLst>
                <a:gd name="adj" fmla="val 29287"/>
              </a:avLst>
            </a:prstGeom>
            <a:solidFill>
              <a:schemeClr val="bg1"/>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40980" name="Text Box 20"/>
            <p:cNvSpPr txBox="1"/>
            <p:nvPr/>
          </p:nvSpPr>
          <p:spPr>
            <a:xfrm>
              <a:off x="436" y="0"/>
              <a:ext cx="564" cy="192"/>
            </a:xfrm>
            <a:prstGeom prst="rect">
              <a:avLst/>
            </a:prstGeom>
            <a:noFill/>
            <a:ln w="9525">
              <a:noFill/>
            </a:ln>
          </p:spPr>
          <p:txBody>
            <a:bodyPr wrap="none" anchor="t">
              <a:spAutoFit/>
            </a:bodyPr>
            <a:lstStyle/>
            <a:p>
              <a:pPr algn="ctr" eaLnBrk="0" hangingPunct="0"/>
              <a:r>
                <a:rPr lang="zh-CN" altLang="en-US" sz="1400" dirty="0">
                  <a:solidFill>
                    <a:schemeClr val="bg1"/>
                  </a:solidFill>
                  <a:latin typeface="Arial" panose="020B0604020202020204" pitchFamily="34" charset="0"/>
                  <a:ea typeface="宋体" panose="02010600030101010101" pitchFamily="2" charset="-122"/>
                </a:rPr>
                <a:t>问题归纳</a:t>
              </a:r>
            </a:p>
          </p:txBody>
        </p:sp>
        <p:sp>
          <p:nvSpPr>
            <p:cNvPr id="40981" name="Text Box 21"/>
            <p:cNvSpPr txBox="1"/>
            <p:nvPr/>
          </p:nvSpPr>
          <p:spPr>
            <a:xfrm>
              <a:off x="48" y="270"/>
              <a:ext cx="1344" cy="1615"/>
            </a:xfrm>
            <a:prstGeom prst="rect">
              <a:avLst/>
            </a:prstGeom>
            <a:noFill/>
            <a:ln w="9525">
              <a:noFill/>
            </a:ln>
          </p:spPr>
          <p:txBody>
            <a:bodyPr anchor="t">
              <a:spAutoFit/>
            </a:bodyPr>
            <a:lstStyle/>
            <a:p>
              <a:pPr eaLnBrk="0" hangingPunct="0">
                <a:lnSpc>
                  <a:spcPct val="150000"/>
                </a:lnSpc>
              </a:pPr>
              <a:r>
                <a:rPr lang="zh-CN" altLang="en-US" sz="1200" dirty="0">
                  <a:latin typeface="微软雅黑" panose="020B0503020204020204" pitchFamily="34" charset="-122"/>
                  <a:ea typeface="微软雅黑" panose="020B0503020204020204" pitchFamily="34" charset="-122"/>
                </a:rPr>
                <a:t>      收集、归纳学生在学习过程中出现的个别问题和普遍问题，为以后的教学提供有价值的信息。在教学过程中，采用启发式教学方法，正确的引导学生，充分调动学生的积极性，让学生去发现问题、分析问题、解决问题。</a:t>
              </a:r>
              <a:endParaRPr lang="en-US" altLang="zh-CN" i="1">
                <a:latin typeface="Arial" panose="020B0604020202020204" pitchFamily="34" charset="0"/>
                <a:ea typeface="华文细黑" panose="02010600040101010101" pitchFamily="2" charset="-122"/>
              </a:endParaRPr>
            </a:p>
          </p:txBody>
        </p:sp>
      </p:grpSp>
      <p:sp>
        <p:nvSpPr>
          <p:cNvPr id="66584" name="Text Box 22"/>
          <p:cNvSpPr txBox="1"/>
          <p:nvPr/>
        </p:nvSpPr>
        <p:spPr>
          <a:xfrm>
            <a:off x="3592513" y="2324100"/>
            <a:ext cx="2133600" cy="2860675"/>
          </a:xfrm>
          <a:prstGeom prst="rect">
            <a:avLst/>
          </a:prstGeom>
          <a:noFill/>
          <a:ln w="9525">
            <a:noFill/>
          </a:ln>
        </p:spPr>
        <p:txBody>
          <a:bodyPr anchor="t">
            <a:spAutoFit/>
          </a:bodyPr>
          <a:lstStyle/>
          <a:p>
            <a:pPr eaLnBrk="0" hangingPunct="0">
              <a:lnSpc>
                <a:spcPct val="150000"/>
              </a:lnSpc>
            </a:pPr>
            <a:r>
              <a:rPr lang="zh-CN" altLang="en-US" sz="1200" dirty="0">
                <a:latin typeface="微软雅黑" panose="020B0503020204020204" pitchFamily="34" charset="-122"/>
                <a:ea typeface="微软雅黑" panose="020B0503020204020204" pitchFamily="34" charset="-122"/>
              </a:rPr>
              <a:t>       培养学生对问题的思考，探究能力及团队协作精神；将环保意识融入到每个教学环节，让学生能在学校将理论与实际生活相互衔接，体现教学大纲的设计理念。通过多媒体课件教学，采用灵活多样的教学方法和手段，收到良好的教学效果，实现了教学目标。 </a:t>
            </a:r>
            <a:endParaRPr lang="en-US" altLang="zh-CN" sz="1200">
              <a:latin typeface="微软雅黑" panose="020B0503020204020204" pitchFamily="34" charset="-122"/>
              <a:ea typeface="微软雅黑" panose="020B0503020204020204" pitchFamily="34" charset="-122"/>
            </a:endParaRPr>
          </a:p>
        </p:txBody>
      </p:sp>
      <p:sp>
        <p:nvSpPr>
          <p:cNvPr id="66585" name="Text Box 23"/>
          <p:cNvSpPr txBox="1"/>
          <p:nvPr/>
        </p:nvSpPr>
        <p:spPr>
          <a:xfrm>
            <a:off x="6107113" y="1852613"/>
            <a:ext cx="2133600" cy="1752600"/>
          </a:xfrm>
          <a:prstGeom prst="rect">
            <a:avLst/>
          </a:prstGeom>
          <a:noFill/>
          <a:ln w="9525">
            <a:noFill/>
          </a:ln>
        </p:spPr>
        <p:txBody>
          <a:bodyPr anchor="t">
            <a:spAutoFit/>
          </a:bodyPr>
          <a:lstStyle/>
          <a:p>
            <a:pPr eaLnBrk="0" hangingPunct="0">
              <a:lnSpc>
                <a:spcPct val="150000"/>
              </a:lnSpc>
            </a:pPr>
            <a:r>
              <a:rPr lang="zh-CN" altLang="en-US" sz="1200" dirty="0">
                <a:latin typeface="微软雅黑" panose="020B0503020204020204" pitchFamily="34" charset="-122"/>
                <a:ea typeface="微软雅黑" panose="020B0503020204020204" pitchFamily="34" charset="-122"/>
              </a:rPr>
              <a:t>       在授课过程中，以学生为主线，激发学生的学习兴趣，能收到良好的教学效果。对本课还能否采用更为有效的教学方法做更进一步的思考和探索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6577"/>
                                        </p:tgtEl>
                                        <p:attrNameLst>
                                          <p:attrName>style.visibility</p:attrName>
                                        </p:attrNameLst>
                                      </p:cBhvr>
                                      <p:to>
                                        <p:strVal val="visible"/>
                                      </p:to>
                                    </p:set>
                                    <p:animEffect transition="in" filter="dissolve">
                                      <p:cBhvr>
                                        <p:cTn id="7" dur="500"/>
                                        <p:tgtEl>
                                          <p:spTgt spid="66577"/>
                                        </p:tgtEl>
                                      </p:cBhvr>
                                    </p:animEffect>
                                  </p:childTnLst>
                                </p:cTn>
                              </p:par>
                            </p:childTnLst>
                          </p:cTn>
                        </p:par>
                        <p:par>
                          <p:cTn id="8" fill="hold">
                            <p:stCondLst>
                              <p:cond delay="500"/>
                            </p:stCondLst>
                            <p:childTnLst>
                              <p:par>
                                <p:cTn id="9" presetID="54" presetClass="entr" presetSubtype="0" accel="100000" fill="hold" nodeType="afterEffect">
                                  <p:stCondLst>
                                    <p:cond delay="0"/>
                                  </p:stCondLst>
                                  <p:childTnLst>
                                    <p:set>
                                      <p:cBhvr>
                                        <p:cTn id="10" dur="1" fill="hold">
                                          <p:stCondLst>
                                            <p:cond delay="0"/>
                                          </p:stCondLst>
                                        </p:cTn>
                                        <p:tgtEl>
                                          <p:spTgt spid="66574"/>
                                        </p:tgtEl>
                                        <p:attrNameLst>
                                          <p:attrName>style.visibility</p:attrName>
                                        </p:attrNameLst>
                                      </p:cBhvr>
                                      <p:to>
                                        <p:strVal val="visible"/>
                                      </p:to>
                                    </p:set>
                                    <p:anim calcmode="lin" valueType="num">
                                      <p:cBhvr>
                                        <p:cTn id="11" dur="500" fill="hold"/>
                                        <p:tgtEl>
                                          <p:spTgt spid="66574"/>
                                        </p:tgtEl>
                                        <p:attrNameLst>
                                          <p:attrName>ppt_w</p:attrName>
                                        </p:attrNameLst>
                                      </p:cBhvr>
                                      <p:tavLst>
                                        <p:tav tm="0">
                                          <p:val>
                                            <p:strVal val="#ppt_w*0.05"/>
                                          </p:val>
                                        </p:tav>
                                        <p:tav tm="100000">
                                          <p:val>
                                            <p:strVal val="#ppt_w"/>
                                          </p:val>
                                        </p:tav>
                                      </p:tavLst>
                                    </p:anim>
                                    <p:anim calcmode="lin" valueType="num">
                                      <p:cBhvr>
                                        <p:cTn id="12" dur="500" fill="hold"/>
                                        <p:tgtEl>
                                          <p:spTgt spid="66574"/>
                                        </p:tgtEl>
                                        <p:attrNameLst>
                                          <p:attrName>ppt_h</p:attrName>
                                        </p:attrNameLst>
                                      </p:cBhvr>
                                      <p:tavLst>
                                        <p:tav tm="0">
                                          <p:val>
                                            <p:strVal val="#ppt_h"/>
                                          </p:val>
                                        </p:tav>
                                        <p:tav tm="100000">
                                          <p:val>
                                            <p:strVal val="#ppt_h"/>
                                          </p:val>
                                        </p:tav>
                                      </p:tavLst>
                                    </p:anim>
                                    <p:anim calcmode="lin" valueType="num">
                                      <p:cBhvr>
                                        <p:cTn id="13" dur="500" fill="hold"/>
                                        <p:tgtEl>
                                          <p:spTgt spid="66574"/>
                                        </p:tgtEl>
                                        <p:attrNameLst>
                                          <p:attrName>ppt_x</p:attrName>
                                        </p:attrNameLst>
                                      </p:cBhvr>
                                      <p:tavLst>
                                        <p:tav tm="0">
                                          <p:val>
                                            <p:strVal val="#ppt_x-.2"/>
                                          </p:val>
                                        </p:tav>
                                        <p:tav tm="100000">
                                          <p:val>
                                            <p:strVal val="#ppt_x"/>
                                          </p:val>
                                        </p:tav>
                                      </p:tavLst>
                                    </p:anim>
                                    <p:anim calcmode="lin" valueType="num">
                                      <p:cBhvr>
                                        <p:cTn id="14" dur="500" fill="hold"/>
                                        <p:tgtEl>
                                          <p:spTgt spid="66574"/>
                                        </p:tgtEl>
                                        <p:attrNameLst>
                                          <p:attrName>ppt_y</p:attrName>
                                        </p:attrNameLst>
                                      </p:cBhvr>
                                      <p:tavLst>
                                        <p:tav tm="0">
                                          <p:val>
                                            <p:strVal val="#ppt_y"/>
                                          </p:val>
                                        </p:tav>
                                        <p:tav tm="100000">
                                          <p:val>
                                            <p:strVal val="#ppt_y"/>
                                          </p:val>
                                        </p:tav>
                                      </p:tavLst>
                                    </p:anim>
                                    <p:animEffect transition="in" filter="fade">
                                      <p:cBhvr>
                                        <p:cTn id="15" dur="500"/>
                                        <p:tgtEl>
                                          <p:spTgt spid="6657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6566"/>
                                        </p:tgtEl>
                                        <p:attrNameLst>
                                          <p:attrName>style.visibility</p:attrName>
                                        </p:attrNameLst>
                                      </p:cBhvr>
                                      <p:to>
                                        <p:strVal val="visible"/>
                                      </p:to>
                                    </p:set>
                                    <p:animEffect transition="in" filter="dissolve">
                                      <p:cBhvr>
                                        <p:cTn id="20" dur="500"/>
                                        <p:tgtEl>
                                          <p:spTgt spid="6656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6584"/>
                                        </p:tgtEl>
                                        <p:attrNameLst>
                                          <p:attrName>style.visibility</p:attrName>
                                        </p:attrNameLst>
                                      </p:cBhvr>
                                      <p:to>
                                        <p:strVal val="visible"/>
                                      </p:to>
                                    </p:set>
                                    <p:animEffect transition="in" filter="dissolve">
                                      <p:cBhvr>
                                        <p:cTn id="23" dur="500"/>
                                        <p:tgtEl>
                                          <p:spTgt spid="6658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6575"/>
                                        </p:tgtEl>
                                        <p:attrNameLst>
                                          <p:attrName>style.visibility</p:attrName>
                                        </p:attrNameLst>
                                      </p:cBhvr>
                                      <p:to>
                                        <p:strVal val="visible"/>
                                      </p:to>
                                    </p:set>
                                    <p:animEffect transition="in" filter="dissolve">
                                      <p:cBhvr>
                                        <p:cTn id="26" dur="500"/>
                                        <p:tgtEl>
                                          <p:spTgt spid="66575"/>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6567"/>
                                        </p:tgtEl>
                                        <p:attrNameLst>
                                          <p:attrName>style.visibility</p:attrName>
                                        </p:attrNameLst>
                                      </p:cBhvr>
                                      <p:to>
                                        <p:strVal val="visible"/>
                                      </p:to>
                                    </p:set>
                                    <p:animEffect transition="in" filter="dissolve">
                                      <p:cBhvr>
                                        <p:cTn id="29" dur="500"/>
                                        <p:tgtEl>
                                          <p:spTgt spid="66567"/>
                                        </p:tgtEl>
                                      </p:cBhvr>
                                    </p:animEffect>
                                  </p:childTnLst>
                                </p:cTn>
                              </p:par>
                            </p:childTnLst>
                          </p:cTn>
                        </p:par>
                        <p:par>
                          <p:cTn id="30" fill="hold">
                            <p:stCondLst>
                              <p:cond delay="500"/>
                            </p:stCondLst>
                            <p:childTnLst>
                              <p:par>
                                <p:cTn id="31" presetID="54" presetClass="entr" presetSubtype="0" accel="100000" fill="hold" nodeType="afterEffect">
                                  <p:stCondLst>
                                    <p:cond delay="0"/>
                                  </p:stCondLst>
                                  <p:childTnLst>
                                    <p:set>
                                      <p:cBhvr>
                                        <p:cTn id="32" dur="1" fill="hold">
                                          <p:stCondLst>
                                            <p:cond delay="0"/>
                                          </p:stCondLst>
                                        </p:cTn>
                                        <p:tgtEl>
                                          <p:spTgt spid="66565"/>
                                        </p:tgtEl>
                                        <p:attrNameLst>
                                          <p:attrName>style.visibility</p:attrName>
                                        </p:attrNameLst>
                                      </p:cBhvr>
                                      <p:to>
                                        <p:strVal val="visible"/>
                                      </p:to>
                                    </p:set>
                                    <p:anim calcmode="lin" valueType="num">
                                      <p:cBhvr>
                                        <p:cTn id="33" dur="500" fill="hold"/>
                                        <p:tgtEl>
                                          <p:spTgt spid="66565"/>
                                        </p:tgtEl>
                                        <p:attrNameLst>
                                          <p:attrName>ppt_w</p:attrName>
                                        </p:attrNameLst>
                                      </p:cBhvr>
                                      <p:tavLst>
                                        <p:tav tm="0">
                                          <p:val>
                                            <p:strVal val="#ppt_w*0.05"/>
                                          </p:val>
                                        </p:tav>
                                        <p:tav tm="100000">
                                          <p:val>
                                            <p:strVal val="#ppt_w"/>
                                          </p:val>
                                        </p:tav>
                                      </p:tavLst>
                                    </p:anim>
                                    <p:anim calcmode="lin" valueType="num">
                                      <p:cBhvr>
                                        <p:cTn id="34" dur="500" fill="hold"/>
                                        <p:tgtEl>
                                          <p:spTgt spid="66565"/>
                                        </p:tgtEl>
                                        <p:attrNameLst>
                                          <p:attrName>ppt_h</p:attrName>
                                        </p:attrNameLst>
                                      </p:cBhvr>
                                      <p:tavLst>
                                        <p:tav tm="0">
                                          <p:val>
                                            <p:strVal val="#ppt_h"/>
                                          </p:val>
                                        </p:tav>
                                        <p:tav tm="100000">
                                          <p:val>
                                            <p:strVal val="#ppt_h"/>
                                          </p:val>
                                        </p:tav>
                                      </p:tavLst>
                                    </p:anim>
                                    <p:anim calcmode="lin" valueType="num">
                                      <p:cBhvr>
                                        <p:cTn id="35" dur="500" fill="hold"/>
                                        <p:tgtEl>
                                          <p:spTgt spid="66565"/>
                                        </p:tgtEl>
                                        <p:attrNameLst>
                                          <p:attrName>ppt_x</p:attrName>
                                        </p:attrNameLst>
                                      </p:cBhvr>
                                      <p:tavLst>
                                        <p:tav tm="0">
                                          <p:val>
                                            <p:strVal val="#ppt_x-.2"/>
                                          </p:val>
                                        </p:tav>
                                        <p:tav tm="100000">
                                          <p:val>
                                            <p:strVal val="#ppt_x"/>
                                          </p:val>
                                        </p:tav>
                                      </p:tavLst>
                                    </p:anim>
                                    <p:anim calcmode="lin" valueType="num">
                                      <p:cBhvr>
                                        <p:cTn id="36" dur="500" fill="hold"/>
                                        <p:tgtEl>
                                          <p:spTgt spid="66565"/>
                                        </p:tgtEl>
                                        <p:attrNameLst>
                                          <p:attrName>ppt_y</p:attrName>
                                        </p:attrNameLst>
                                      </p:cBhvr>
                                      <p:tavLst>
                                        <p:tav tm="0">
                                          <p:val>
                                            <p:strVal val="#ppt_y"/>
                                          </p:val>
                                        </p:tav>
                                        <p:tav tm="100000">
                                          <p:val>
                                            <p:strVal val="#ppt_y"/>
                                          </p:val>
                                        </p:tav>
                                      </p:tavLst>
                                    </p:anim>
                                    <p:animEffect transition="in" filter="fade">
                                      <p:cBhvr>
                                        <p:cTn id="37" dur="500"/>
                                        <p:tgtEl>
                                          <p:spTgt spid="6656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6571"/>
                                        </p:tgtEl>
                                        <p:attrNameLst>
                                          <p:attrName>style.visibility</p:attrName>
                                        </p:attrNameLst>
                                      </p:cBhvr>
                                      <p:to>
                                        <p:strVal val="visible"/>
                                      </p:to>
                                    </p:set>
                                    <p:animEffect transition="in" filter="dissolve">
                                      <p:cBhvr>
                                        <p:cTn id="42" dur="500"/>
                                        <p:tgtEl>
                                          <p:spTgt spid="66571"/>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66585"/>
                                        </p:tgtEl>
                                        <p:attrNameLst>
                                          <p:attrName>style.visibility</p:attrName>
                                        </p:attrNameLst>
                                      </p:cBhvr>
                                      <p:to>
                                        <p:strVal val="visible"/>
                                      </p:to>
                                    </p:set>
                                    <p:animEffect transition="in" filter="dissolve">
                                      <p:cBhvr>
                                        <p:cTn id="45" dur="500"/>
                                        <p:tgtEl>
                                          <p:spTgt spid="6658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66570"/>
                                        </p:tgtEl>
                                        <p:attrNameLst>
                                          <p:attrName>style.visibility</p:attrName>
                                        </p:attrNameLst>
                                      </p:cBhvr>
                                      <p:to>
                                        <p:strVal val="visible"/>
                                      </p:to>
                                    </p:set>
                                    <p:animEffect transition="in" filter="dissolve">
                                      <p:cBhvr>
                                        <p:cTn id="48" dur="500"/>
                                        <p:tgtEl>
                                          <p:spTgt spid="6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animBg="1"/>
      <p:bldP spid="66567" grpId="0" animBg="1"/>
      <p:bldP spid="66570" grpId="0" animBg="1"/>
      <p:bldP spid="66571" grpId="0" animBg="1"/>
      <p:bldP spid="66575" grpId="0"/>
      <p:bldP spid="66584" grpId="0"/>
      <p:bldP spid="6658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wrap="square" lIns="91440" tIns="45720" rIns="91440" bIns="45720" anchor="ctr"/>
          <a:lstStyle/>
          <a:p>
            <a:r>
              <a:rPr lang="zh-CN" altLang="en-US" b="1" dirty="0"/>
              <a:t>参考资料</a:t>
            </a:r>
            <a:endParaRPr lang="en-US" altLang="zh-CN"/>
          </a:p>
        </p:txBody>
      </p:sp>
      <p:sp>
        <p:nvSpPr>
          <p:cNvPr id="69638" name="AutoShape 4"/>
          <p:cNvSpPr/>
          <p:nvPr/>
        </p:nvSpPr>
        <p:spPr>
          <a:xfrm>
            <a:off x="2381250" y="2082800"/>
            <a:ext cx="4462463" cy="3429000"/>
          </a:xfrm>
          <a:prstGeom prst="roundRect">
            <a:avLst>
              <a:gd name="adj" fmla="val 10347"/>
            </a:avLst>
          </a:prstGeom>
          <a:solidFill>
            <a:schemeClr val="bg1"/>
          </a:solidFill>
          <a:ln w="50800" cap="flat" cmpd="sng">
            <a:solidFill>
              <a:schemeClr val="folHlink"/>
            </a:solidFill>
            <a:prstDash val="solid"/>
            <a:round/>
            <a:headEnd type="none" w="med" len="med"/>
            <a:tailEnd type="none" w="med" len="med"/>
          </a:ln>
          <a:effectLst>
            <a:outerShdw dist="107763" dir="8100000" algn="ctr" rotWithShape="0">
              <a:srgbClr val="808080">
                <a:alpha val="50000"/>
              </a:srgbClr>
            </a:outerShdw>
          </a:effectLst>
        </p:spPr>
        <p:txBody>
          <a:bodyPr wrap="none" anchor="ctr"/>
          <a:lstStyle/>
          <a:p>
            <a:endParaRPr lang="zh-CN" altLang="en-US" dirty="0">
              <a:latin typeface="Arial" panose="020B0604020202020204" pitchFamily="34" charset="0"/>
              <a:ea typeface="宋体" panose="02010600030101010101" pitchFamily="2" charset="-122"/>
            </a:endParaRPr>
          </a:p>
        </p:txBody>
      </p:sp>
      <p:grpSp>
        <p:nvGrpSpPr>
          <p:cNvPr id="69639" name="Group 7"/>
          <p:cNvGrpSpPr/>
          <p:nvPr/>
        </p:nvGrpSpPr>
        <p:grpSpPr>
          <a:xfrm>
            <a:off x="5411788" y="3317875"/>
            <a:ext cx="790575" cy="1976438"/>
            <a:chOff x="0" y="0"/>
            <a:chExt cx="498" cy="1245"/>
          </a:xfrm>
        </p:grpSpPr>
        <p:sp>
          <p:nvSpPr>
            <p:cNvPr id="41988" name="Freeform 6"/>
            <p:cNvSpPr/>
            <p:nvPr/>
          </p:nvSpPr>
          <p:spPr>
            <a:xfrm>
              <a:off x="121" y="0"/>
              <a:ext cx="233" cy="254"/>
            </a:xfrm>
            <a:custGeom>
              <a:avLst/>
              <a:gdLst/>
              <a:ahLst/>
              <a:cxnLst>
                <a:cxn ang="0">
                  <a:pos x="101" y="0"/>
                </a:cxn>
                <a:cxn ang="0">
                  <a:pos x="122" y="3"/>
                </a:cxn>
                <a:cxn ang="0">
                  <a:pos x="141" y="9"/>
                </a:cxn>
                <a:cxn ang="0">
                  <a:pos x="159" y="19"/>
                </a:cxn>
                <a:cxn ang="0">
                  <a:pos x="174" y="32"/>
                </a:cxn>
                <a:cxn ang="0">
                  <a:pos x="187" y="49"/>
                </a:cxn>
                <a:cxn ang="0">
                  <a:pos x="195" y="67"/>
                </a:cxn>
                <a:cxn ang="0">
                  <a:pos x="202" y="88"/>
                </a:cxn>
                <a:cxn ang="0">
                  <a:pos x="203" y="110"/>
                </a:cxn>
                <a:cxn ang="0">
                  <a:pos x="202" y="132"/>
                </a:cxn>
                <a:cxn ang="0">
                  <a:pos x="195" y="154"/>
                </a:cxn>
                <a:cxn ang="0">
                  <a:pos x="187" y="171"/>
                </a:cxn>
                <a:cxn ang="0">
                  <a:pos x="174" y="189"/>
                </a:cxn>
                <a:cxn ang="0">
                  <a:pos x="159" y="202"/>
                </a:cxn>
                <a:cxn ang="0">
                  <a:pos x="141" y="212"/>
                </a:cxn>
                <a:cxn ang="0">
                  <a:pos x="122" y="218"/>
                </a:cxn>
                <a:cxn ang="0">
                  <a:pos x="101" y="221"/>
                </a:cxn>
                <a:cxn ang="0">
                  <a:pos x="79" y="218"/>
                </a:cxn>
                <a:cxn ang="0">
                  <a:pos x="57" y="210"/>
                </a:cxn>
                <a:cxn ang="0">
                  <a:pos x="39" y="197"/>
                </a:cxn>
                <a:cxn ang="0">
                  <a:pos x="22" y="179"/>
                </a:cxn>
                <a:cxn ang="0">
                  <a:pos x="10" y="159"/>
                </a:cxn>
                <a:cxn ang="0">
                  <a:pos x="3" y="135"/>
                </a:cxn>
                <a:cxn ang="0">
                  <a:pos x="0" y="110"/>
                </a:cxn>
                <a:cxn ang="0">
                  <a:pos x="3" y="85"/>
                </a:cxn>
                <a:cxn ang="0">
                  <a:pos x="10" y="61"/>
                </a:cxn>
                <a:cxn ang="0">
                  <a:pos x="22" y="41"/>
                </a:cxn>
                <a:cxn ang="0">
                  <a:pos x="39" y="24"/>
                </a:cxn>
                <a:cxn ang="0">
                  <a:pos x="57" y="10"/>
                </a:cxn>
                <a:cxn ang="0">
                  <a:pos x="79" y="3"/>
                </a:cxn>
                <a:cxn ang="0">
                  <a:pos x="101" y="0"/>
                </a:cxn>
              </a:cxnLst>
              <a:rect l="0" t="0" r="0" b="0"/>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folHlink"/>
            </a:solidFill>
            <a:ln w="9525">
              <a:noFill/>
            </a:ln>
          </p:spPr>
          <p:txBody>
            <a:bodyPr/>
            <a:lstStyle/>
            <a:p>
              <a:endParaRPr lang="zh-CN" altLang="en-US"/>
            </a:p>
          </p:txBody>
        </p:sp>
        <p:sp>
          <p:nvSpPr>
            <p:cNvPr id="41989" name="Freeform 7"/>
            <p:cNvSpPr/>
            <p:nvPr/>
          </p:nvSpPr>
          <p:spPr>
            <a:xfrm>
              <a:off x="0" y="281"/>
              <a:ext cx="498" cy="964"/>
            </a:xfrm>
            <a:custGeom>
              <a:avLst/>
              <a:gdLst/>
              <a:ahLst/>
              <a:cxnLst>
                <a:cxn ang="0">
                  <a:pos x="55" y="3"/>
                </a:cxn>
                <a:cxn ang="0">
                  <a:pos x="23" y="24"/>
                </a:cxn>
                <a:cxn ang="0">
                  <a:pos x="3" y="56"/>
                </a:cxn>
                <a:cxn ang="0">
                  <a:pos x="0" y="384"/>
                </a:cxn>
                <a:cxn ang="0">
                  <a:pos x="1" y="389"/>
                </a:cxn>
                <a:cxn ang="0">
                  <a:pos x="7" y="401"/>
                </a:cxn>
                <a:cxn ang="0">
                  <a:pos x="20" y="414"/>
                </a:cxn>
                <a:cxn ang="0">
                  <a:pos x="43" y="419"/>
                </a:cxn>
                <a:cxn ang="0">
                  <a:pos x="63" y="415"/>
                </a:cxn>
                <a:cxn ang="0">
                  <a:pos x="76" y="402"/>
                </a:cxn>
                <a:cxn ang="0">
                  <a:pos x="80" y="389"/>
                </a:cxn>
                <a:cxn ang="0">
                  <a:pos x="82" y="378"/>
                </a:cxn>
                <a:cxn ang="0">
                  <a:pos x="82" y="125"/>
                </a:cxn>
                <a:cxn ang="0">
                  <a:pos x="102" y="803"/>
                </a:cxn>
                <a:cxn ang="0">
                  <a:pos x="104" y="808"/>
                </a:cxn>
                <a:cxn ang="0">
                  <a:pos x="114" y="820"/>
                </a:cxn>
                <a:cxn ang="0">
                  <a:pos x="131" y="832"/>
                </a:cxn>
                <a:cxn ang="0">
                  <a:pos x="150" y="836"/>
                </a:cxn>
                <a:cxn ang="0">
                  <a:pos x="171" y="836"/>
                </a:cxn>
                <a:cxn ang="0">
                  <a:pos x="193" y="826"/>
                </a:cxn>
                <a:cxn ang="0">
                  <a:pos x="205" y="813"/>
                </a:cxn>
                <a:cxn ang="0">
                  <a:pos x="210" y="804"/>
                </a:cxn>
                <a:cxn ang="0">
                  <a:pos x="210" y="376"/>
                </a:cxn>
                <a:cxn ang="0">
                  <a:pos x="228" y="378"/>
                </a:cxn>
                <a:cxn ang="0">
                  <a:pos x="228" y="402"/>
                </a:cxn>
                <a:cxn ang="0">
                  <a:pos x="229" y="444"/>
                </a:cxn>
                <a:cxn ang="0">
                  <a:pos x="229" y="500"/>
                </a:cxn>
                <a:cxn ang="0">
                  <a:pos x="229" y="565"/>
                </a:cxn>
                <a:cxn ang="0">
                  <a:pos x="229" y="631"/>
                </a:cxn>
                <a:cxn ang="0">
                  <a:pos x="230" y="697"/>
                </a:cxn>
                <a:cxn ang="0">
                  <a:pos x="230" y="756"/>
                </a:cxn>
                <a:cxn ang="0">
                  <a:pos x="230" y="803"/>
                </a:cxn>
                <a:cxn ang="0">
                  <a:pos x="231" y="808"/>
                </a:cxn>
                <a:cxn ang="0">
                  <a:pos x="238" y="819"/>
                </a:cxn>
                <a:cxn ang="0">
                  <a:pos x="253" y="830"/>
                </a:cxn>
                <a:cxn ang="0">
                  <a:pos x="281" y="836"/>
                </a:cxn>
                <a:cxn ang="0">
                  <a:pos x="309" y="830"/>
                </a:cxn>
                <a:cxn ang="0">
                  <a:pos x="324" y="820"/>
                </a:cxn>
                <a:cxn ang="0">
                  <a:pos x="330" y="808"/>
                </a:cxn>
                <a:cxn ang="0">
                  <a:pos x="331" y="803"/>
                </a:cxn>
                <a:cxn ang="0">
                  <a:pos x="352" y="125"/>
                </a:cxn>
                <a:cxn ang="0">
                  <a:pos x="354" y="378"/>
                </a:cxn>
                <a:cxn ang="0">
                  <a:pos x="356" y="390"/>
                </a:cxn>
                <a:cxn ang="0">
                  <a:pos x="365" y="404"/>
                </a:cxn>
                <a:cxn ang="0">
                  <a:pos x="382" y="415"/>
                </a:cxn>
                <a:cxn ang="0">
                  <a:pos x="405" y="415"/>
                </a:cxn>
                <a:cxn ang="0">
                  <a:pos x="421" y="404"/>
                </a:cxn>
                <a:cxn ang="0">
                  <a:pos x="430" y="390"/>
                </a:cxn>
                <a:cxn ang="0">
                  <a:pos x="433" y="383"/>
                </a:cxn>
                <a:cxn ang="0">
                  <a:pos x="432" y="51"/>
                </a:cxn>
                <a:cxn ang="0">
                  <a:pos x="413" y="21"/>
                </a:cxn>
                <a:cxn ang="0">
                  <a:pos x="382" y="3"/>
                </a:cxn>
                <a:cxn ang="0">
                  <a:pos x="71" y="0"/>
                </a:cxn>
              </a:cxnLst>
              <a:rect l="0" t="0" r="0" b="0"/>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chemeClr val="folHlink"/>
            </a:solidFill>
            <a:ln w="9525">
              <a:noFill/>
            </a:ln>
          </p:spPr>
          <p:txBody>
            <a:bodyPr/>
            <a:lstStyle/>
            <a:p>
              <a:endParaRPr lang="zh-CN" altLang="en-US"/>
            </a:p>
          </p:txBody>
        </p:sp>
      </p:grpSp>
      <p:sp>
        <p:nvSpPr>
          <p:cNvPr id="69642" name="Text Box 8"/>
          <p:cNvSpPr txBox="1"/>
          <p:nvPr/>
        </p:nvSpPr>
        <p:spPr>
          <a:xfrm>
            <a:off x="2479675" y="2274888"/>
            <a:ext cx="4364038" cy="2306637"/>
          </a:xfrm>
          <a:prstGeom prst="rect">
            <a:avLst/>
          </a:prstGeom>
          <a:noFill/>
          <a:ln w="9525">
            <a:noFill/>
          </a:ln>
        </p:spPr>
        <p:txBody>
          <a:bodyPr wrap="square" anchor="t">
            <a:spAutoFit/>
          </a:bodyPr>
          <a:lstStyle/>
          <a:p>
            <a:r>
              <a:rPr lang="zh-CN" altLang="zh-CN" b="1" dirty="0">
                <a:latin typeface="Arial" panose="020B0604020202020204" pitchFamily="34" charset="0"/>
                <a:ea typeface="宋体" panose="02010600030101010101" pitchFamily="2" charset="-122"/>
              </a:rPr>
              <a:t>新疆维吾尔自治区教育科学研究院；</a:t>
            </a:r>
          </a:p>
          <a:p>
            <a:endParaRPr lang="zh-CN" altLang="en-US">
              <a:latin typeface="Arial" panose="020B0604020202020204" pitchFamily="34" charset="0"/>
              <a:ea typeface="华文细黑" panose="02010600040101010101" pitchFamily="2" charset="-122"/>
            </a:endParaRPr>
          </a:p>
          <a:p>
            <a:r>
              <a:rPr lang="zh-CN" altLang="en-US">
                <a:latin typeface="Arial" panose="020B0604020202020204" pitchFamily="34" charset="0"/>
                <a:ea typeface="华文细黑" panose="02010600040101010101" pitchFamily="2" charset="-122"/>
              </a:rPr>
              <a:t>人民教育出版社    课程教材研究所物理课程教材研究开发中心</a:t>
            </a:r>
            <a:r>
              <a:rPr lang="en-US" altLang="zh-CN">
                <a:latin typeface="Arial" panose="020B0604020202020204" pitchFamily="34" charset="0"/>
                <a:ea typeface="华文细黑" panose="02010600040101010101" pitchFamily="2" charset="-122"/>
              </a:rPr>
              <a:t>---</a:t>
            </a:r>
            <a:r>
              <a:rPr lang="zh-CN" altLang="zh-CN" b="1" dirty="0">
                <a:latin typeface="Arial" panose="020B0604020202020204" pitchFamily="34" charset="0"/>
                <a:ea typeface="宋体" panose="02010600030101010101" pitchFamily="2" charset="-122"/>
              </a:rPr>
              <a:t>编著</a:t>
            </a:r>
            <a:r>
              <a:rPr lang="zh-CN" altLang="en-US" b="1" dirty="0">
                <a:latin typeface="Arial" panose="020B0604020202020204" pitchFamily="34" charset="0"/>
                <a:ea typeface="宋体" panose="02010600030101010101" pitchFamily="2" charset="-122"/>
              </a:rPr>
              <a:t>   </a:t>
            </a:r>
          </a:p>
          <a:p>
            <a:r>
              <a:rPr lang="zh-CN" altLang="en-US" dirty="0">
                <a:latin typeface="Arial" panose="020B0604020202020204" pitchFamily="34" charset="0"/>
                <a:ea typeface="华文细黑" panose="02010600040101010101" pitchFamily="2" charset="-122"/>
              </a:rPr>
              <a:t>人民教育出版社出版  </a:t>
            </a:r>
          </a:p>
          <a:p>
            <a:r>
              <a:rPr lang="zh-CN" altLang="en-US" dirty="0">
                <a:latin typeface="Arial" panose="020B0604020202020204" pitchFamily="34" charset="0"/>
                <a:ea typeface="华文细黑" panose="02010600040101010101" pitchFamily="2" charset="-122"/>
              </a:rPr>
              <a:t>新疆教育出版社重印</a:t>
            </a:r>
          </a:p>
          <a:p>
            <a:r>
              <a:rPr lang="zh-CN" altLang="en-US" dirty="0">
                <a:latin typeface="Arial" panose="020B0604020202020204" pitchFamily="34" charset="0"/>
                <a:ea typeface="华文细黑" panose="02010600040101010101" pitchFamily="2" charset="-122"/>
              </a:rPr>
              <a:t>义务教育教科书</a:t>
            </a:r>
          </a:p>
          <a:p>
            <a:r>
              <a:rPr lang="zh-CN" altLang="en-US" dirty="0">
                <a:latin typeface="Arial" panose="020B0604020202020204" pitchFamily="34" charset="0"/>
                <a:ea typeface="华文细黑" panose="02010600040101010101" pitchFamily="2" charset="-122"/>
              </a:rPr>
              <a:t>物理八年级上册</a:t>
            </a:r>
            <a:endParaRPr lang="en-US" altLang="zh-CN">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9638"/>
                                        </p:tgtEl>
                                        <p:attrNameLst>
                                          <p:attrName>style.visibility</p:attrName>
                                        </p:attrNameLst>
                                      </p:cBhvr>
                                      <p:to>
                                        <p:strVal val="visible"/>
                                      </p:to>
                                    </p:set>
                                    <p:animEffect transition="in" filter="box(in)">
                                      <p:cBhvr>
                                        <p:cTn id="7" dur="500"/>
                                        <p:tgtEl>
                                          <p:spTgt spid="6963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9642"/>
                                        </p:tgtEl>
                                        <p:attrNameLst>
                                          <p:attrName>style.visibility</p:attrName>
                                        </p:attrNameLst>
                                      </p:cBhvr>
                                      <p:to>
                                        <p:strVal val="visible"/>
                                      </p:to>
                                    </p:set>
                                    <p:animEffect transition="in" filter="box(in)">
                                      <p:cBhvr>
                                        <p:cTn id="10" dur="500"/>
                                        <p:tgtEl>
                                          <p:spTgt spid="6964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9639"/>
                                        </p:tgtEl>
                                        <p:attrNameLst>
                                          <p:attrName>style.visibility</p:attrName>
                                        </p:attrNameLst>
                                      </p:cBhvr>
                                      <p:to>
                                        <p:strVal val="visible"/>
                                      </p:to>
                                    </p:set>
                                    <p:anim calcmode="lin" valueType="num">
                                      <p:cBhvr>
                                        <p:cTn id="14" dur="500" fill="hold"/>
                                        <p:tgtEl>
                                          <p:spTgt spid="69639"/>
                                        </p:tgtEl>
                                        <p:attrNameLst>
                                          <p:attrName>ppt_w</p:attrName>
                                        </p:attrNameLst>
                                      </p:cBhvr>
                                      <p:tavLst>
                                        <p:tav tm="0">
                                          <p:val>
                                            <p:fltVal val="0"/>
                                          </p:val>
                                        </p:tav>
                                        <p:tav tm="100000">
                                          <p:val>
                                            <p:strVal val="#ppt_w"/>
                                          </p:val>
                                        </p:tav>
                                      </p:tavLst>
                                    </p:anim>
                                    <p:anim calcmode="lin" valueType="num">
                                      <p:cBhvr>
                                        <p:cTn id="15" dur="500" fill="hold"/>
                                        <p:tgtEl>
                                          <p:spTgt spid="69639"/>
                                        </p:tgtEl>
                                        <p:attrNameLst>
                                          <p:attrName>ppt_h</p:attrName>
                                        </p:attrNameLst>
                                      </p:cBhvr>
                                      <p:tavLst>
                                        <p:tav tm="0">
                                          <p:val>
                                            <p:fltVal val="0"/>
                                          </p:val>
                                        </p:tav>
                                        <p:tav tm="100000">
                                          <p:val>
                                            <p:strVal val="#ppt_h"/>
                                          </p:val>
                                        </p:tav>
                                      </p:tavLst>
                                    </p:anim>
                                    <p:animEffect transition="in" filter="fade">
                                      <p:cBhvr>
                                        <p:cTn id="16" dur="500"/>
                                        <p:tgtEl>
                                          <p:spTgt spid="6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bldLvl="0" animBg="1"/>
      <p:bldP spid="6964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09" name="Picture 3" descr="bg3"/>
          <p:cNvPicPr>
            <a:picLocks noChangeAspect="1"/>
          </p:cNvPicPr>
          <p:nvPr/>
        </p:nvPicPr>
        <p:blipFill>
          <a:blip r:embed="rId2"/>
          <a:stretch>
            <a:fillRect/>
          </a:stretch>
        </p:blipFill>
        <p:spPr>
          <a:xfrm>
            <a:off x="0" y="-25400"/>
            <a:ext cx="9178925" cy="6883400"/>
          </a:xfrm>
          <a:prstGeom prst="rect">
            <a:avLst/>
          </a:prstGeom>
          <a:noFill/>
          <a:ln w="9525">
            <a:noFill/>
          </a:ln>
        </p:spPr>
      </p:pic>
      <p:sp>
        <p:nvSpPr>
          <p:cNvPr id="43010" name="Rectangle 3"/>
          <p:cNvSpPr/>
          <p:nvPr/>
        </p:nvSpPr>
        <p:spPr>
          <a:xfrm>
            <a:off x="2411413" y="3500438"/>
            <a:ext cx="5113337" cy="635000"/>
          </a:xfrm>
          <a:prstGeom prst="rect">
            <a:avLst/>
          </a:prstGeom>
          <a:noFill/>
          <a:ln w="9525">
            <a:noFill/>
          </a:ln>
        </p:spPr>
        <p:txBody>
          <a:bodyPr lIns="0" rIns="0" anchor="t"/>
          <a:lstStyle/>
          <a:p>
            <a:pPr algn="ctr">
              <a:lnSpc>
                <a:spcPct val="120000"/>
              </a:lnSpc>
              <a:spcBef>
                <a:spcPct val="20000"/>
              </a:spcBef>
            </a:pPr>
            <a:r>
              <a:rPr lang="zh-CN" altLang="en-US" sz="4000" dirty="0">
                <a:latin typeface="Arial" panose="020B0604020202020204" pitchFamily="34" charset="0"/>
                <a:ea typeface="华文隶书" panose="02010800040101010101" pitchFamily="2" charset="-122"/>
              </a:rPr>
              <a:t>衷心感谢各位专家！</a:t>
            </a:r>
          </a:p>
          <a:p>
            <a:pPr algn="ctr">
              <a:lnSpc>
                <a:spcPct val="120000"/>
              </a:lnSpc>
              <a:spcBef>
                <a:spcPct val="20000"/>
              </a:spcBef>
            </a:pPr>
            <a:endParaRPr lang="zh-CN" altLang="en-US" sz="2800" b="1" dirty="0">
              <a:latin typeface="Arial" panose="020B0604020202020204" pitchFamily="34" charset="0"/>
              <a:ea typeface="华文细黑" panose="02010600040101010101" pitchFamily="2" charset="-122"/>
            </a:endParaRPr>
          </a:p>
        </p:txBody>
      </p:sp>
      <p:sp>
        <p:nvSpPr>
          <p:cNvPr id="43011" name="WordArt 5"/>
          <p:cNvSpPr>
            <a:spLocks noTextEdit="1"/>
          </p:cNvSpPr>
          <p:nvPr/>
        </p:nvSpPr>
        <p:spPr>
          <a:xfrm>
            <a:off x="2843213" y="4652963"/>
            <a:ext cx="3200400" cy="914400"/>
          </a:xfrm>
          <a:prstGeom prst="rect">
            <a:avLst/>
          </a:prstGeom>
        </p:spPr>
        <p:txBody>
          <a:bodyPr wrap="none" fromWordArt="1">
            <a:prstTxWarp prst="textDoubleWave1">
              <a:avLst>
                <a:gd name="adj1" fmla="val 6500"/>
                <a:gd name="adj2" fmla="val 0"/>
              </a:avLst>
            </a:prstTxWarp>
            <a:normAutofit/>
          </a:bodyPr>
          <a:lstStyle/>
          <a:p>
            <a:pPr algn="ctr"/>
            <a:r>
              <a:rPr lang="zh-CN" altLang="en-US" sz="3600" i="1">
                <a:gradFill rotWithShape="1">
                  <a:gsLst>
                    <a:gs pos="0">
                      <a:srgbClr val="9999FF"/>
                    </a:gs>
                    <a:gs pos="100000">
                      <a:srgbClr val="009999"/>
                    </a:gs>
                  </a:gsLst>
                  <a:lin ang="5400000" scaled="1"/>
                  <a:tileRect/>
                </a:gradFill>
                <a:effectLst>
                  <a:outerShdw dist="53882" dir="2699999" algn="ctr" rotWithShape="0">
                    <a:srgbClr val="C0C0C0">
                      <a:alpha val="79999"/>
                    </a:srgbClr>
                  </a:outerShdw>
                </a:effectLst>
                <a:latin typeface="宋体" panose="02010600030101010101" pitchFamily="2" charset="-122"/>
                <a:ea typeface="宋体" panose="02010600030101010101" pitchFamily="2" charset="-122"/>
              </a:rPr>
              <a:t>请多提宝贵意见</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wrap="square" lIns="91440" tIns="45720" rIns="91440" bIns="45720" anchor="ctr"/>
          <a:lstStyle/>
          <a:p>
            <a:r>
              <a:rPr lang="zh-CN" altLang="en-US" dirty="0"/>
              <a:t>学情分析</a:t>
            </a:r>
          </a:p>
        </p:txBody>
      </p:sp>
      <p:sp>
        <p:nvSpPr>
          <p:cNvPr id="86028" name="Text Box 10"/>
          <p:cNvSpPr/>
          <p:nvPr/>
        </p:nvSpPr>
        <p:spPr>
          <a:xfrm>
            <a:off x="577850" y="4022725"/>
            <a:ext cx="1403350" cy="457200"/>
          </a:xfrm>
          <a:prstGeom prst="rect">
            <a:avLst/>
          </a:prstGeom>
          <a:noFill/>
          <a:ln w="9525">
            <a:noFill/>
          </a:ln>
        </p:spPr>
        <p:txBody>
          <a:bodyPr wrap="none" anchor="t">
            <a:spAutoFit/>
          </a:bodyPr>
          <a:lstStyle/>
          <a:p>
            <a:pPr algn="ctr" eaLnBrk="0" hangingPunct="0"/>
            <a:r>
              <a:rPr lang="zh-CN" altLang="en-US" sz="2400" b="1" dirty="0">
                <a:solidFill>
                  <a:srgbClr val="92D365"/>
                </a:solidFill>
                <a:latin typeface="Verdana" panose="020B0604030504040204" pitchFamily="34" charset="0"/>
                <a:ea typeface="微软雅黑" panose="020B0503020204020204" pitchFamily="34" charset="-122"/>
                <a:sym typeface="Verdana" panose="020B0604030504040204" pitchFamily="34" charset="0"/>
              </a:rPr>
              <a:t>教学对象</a:t>
            </a:r>
            <a:endParaRPr lang="zh-CN" altLang="en-US" dirty="0">
              <a:latin typeface="Arial" panose="020B0604020202020204" pitchFamily="34" charset="0"/>
              <a:ea typeface="微软雅黑" panose="020B0503020204020204" pitchFamily="34" charset="-122"/>
            </a:endParaRPr>
          </a:p>
        </p:txBody>
      </p:sp>
      <p:grpSp>
        <p:nvGrpSpPr>
          <p:cNvPr id="86029" name="Group 13"/>
          <p:cNvGrpSpPr/>
          <p:nvPr/>
        </p:nvGrpSpPr>
        <p:grpSpPr>
          <a:xfrm>
            <a:off x="1162050" y="4922838"/>
            <a:ext cx="228600" cy="228600"/>
            <a:chOff x="0" y="0"/>
            <a:chExt cx="1680" cy="1680"/>
          </a:xfrm>
        </p:grpSpPr>
        <p:sp>
          <p:nvSpPr>
            <p:cNvPr id="20484" name="Oval 12"/>
            <p:cNvSpPr/>
            <p:nvPr/>
          </p:nvSpPr>
          <p:spPr>
            <a:xfrm>
              <a:off x="0" y="0"/>
              <a:ext cx="1680" cy="1680"/>
            </a:xfrm>
            <a:prstGeom prst="ellipse">
              <a:avLst/>
            </a:prstGeom>
            <a:gradFill rotWithShape="1">
              <a:gsLst>
                <a:gs pos="0">
                  <a:srgbClr val="92D365"/>
                </a:gs>
                <a:gs pos="100000">
                  <a:srgbClr val="44622F"/>
                </a:gs>
              </a:gsLst>
              <a:lin ang="5400000" scaled="1"/>
              <a:tileRect/>
            </a:gradFill>
            <a:ln w="9525">
              <a:noFill/>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0485" name="Freeform 13"/>
            <p:cNvSpPr/>
            <p:nvPr/>
          </p:nvSpPr>
          <p:spPr>
            <a:xfrm>
              <a:off x="192" y="28"/>
              <a:ext cx="1296" cy="634"/>
            </a:xfrm>
            <a:custGeom>
              <a:avLst/>
              <a:gdLst/>
              <a:ahLst/>
              <a:cxnLst/>
              <a:rect l="0" t="0" r="0" b="0"/>
              <a:pathLst/>
            </a:custGeom>
            <a:gradFill rotWithShape="1">
              <a:gsLst>
                <a:gs pos="0">
                  <a:srgbClr val="FFFFFF"/>
                </a:gs>
                <a:gs pos="100000">
                  <a:srgbClr val="92D365"/>
                </a:gs>
              </a:gsLst>
              <a:lin ang="5400000" scaled="1"/>
              <a:tileRect/>
            </a:gradFill>
            <a:ln w="9525">
              <a:noFill/>
            </a:ln>
          </p:spPr>
          <p:txBody>
            <a:bodyPr/>
            <a:lstStyle/>
            <a:p>
              <a:endParaRPr lang="zh-CN" altLang="en-US"/>
            </a:p>
          </p:txBody>
        </p:sp>
      </p:grpSp>
      <p:cxnSp>
        <p:nvCxnSpPr>
          <p:cNvPr id="86032" name="AutoShape 14"/>
          <p:cNvCxnSpPr>
            <a:stCxn id="86028" idx="2"/>
            <a:endCxn id="20484" idx="0"/>
          </p:cNvCxnSpPr>
          <p:nvPr/>
        </p:nvCxnSpPr>
        <p:spPr>
          <a:xfrm flipH="1">
            <a:off x="1276350" y="4479925"/>
            <a:ext cx="3175" cy="442913"/>
          </a:xfrm>
          <a:prstGeom prst="straightConnector1">
            <a:avLst/>
          </a:prstGeom>
          <a:ln w="38100" cap="rnd" cmpd="sng">
            <a:solidFill>
              <a:srgbClr val="92D365"/>
            </a:solidFill>
            <a:prstDash val="sysDot"/>
            <a:round/>
            <a:headEnd type="none" w="med" len="med"/>
            <a:tailEnd type="none" w="med" len="med"/>
          </a:ln>
        </p:spPr>
      </p:cxnSp>
      <p:sp>
        <p:nvSpPr>
          <p:cNvPr id="86033" name="AutoShape 15"/>
          <p:cNvSpPr/>
          <p:nvPr/>
        </p:nvSpPr>
        <p:spPr>
          <a:xfrm flipH="1">
            <a:off x="1408113" y="4503738"/>
            <a:ext cx="6434137" cy="1066800"/>
          </a:xfrm>
          <a:prstGeom prst="homePlate">
            <a:avLst>
              <a:gd name="adj" fmla="val 44536"/>
            </a:avLst>
          </a:prstGeom>
          <a:gradFill rotWithShape="1">
            <a:gsLst>
              <a:gs pos="0">
                <a:srgbClr val="92D365"/>
              </a:gs>
              <a:gs pos="100000">
                <a:srgbClr val="FFFFFF"/>
              </a:gs>
            </a:gsLst>
            <a:lin ang="0" scaled="1"/>
            <a:tileRect/>
          </a:gradFill>
          <a:ln w="9525">
            <a:noFill/>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86034" name="Text Box 16"/>
          <p:cNvSpPr/>
          <p:nvPr/>
        </p:nvSpPr>
        <p:spPr>
          <a:xfrm>
            <a:off x="1890713" y="4603750"/>
            <a:ext cx="5745162" cy="866775"/>
          </a:xfrm>
          <a:prstGeom prst="rect">
            <a:avLst/>
          </a:prstGeom>
          <a:noFill/>
          <a:ln w="9525">
            <a:noFill/>
          </a:ln>
        </p:spPr>
        <p:txBody>
          <a:bodyPr wrap="square" anchor="t">
            <a:spAutoFit/>
          </a:bodyPr>
          <a:lstStyle/>
          <a:p>
            <a:pPr>
              <a:lnSpc>
                <a:spcPct val="140000"/>
              </a:lnSpc>
            </a:pPr>
            <a:r>
              <a:rPr lang="zh-CN" altLang="en-US" sz="1200" dirty="0">
                <a:latin typeface="微软雅黑" panose="020B0503020204020204" pitchFamily="34" charset="-122"/>
                <a:ea typeface="微软雅黑" panose="020B0503020204020204" pitchFamily="34" charset="-122"/>
              </a:rPr>
              <a:t>       教学对象：部分学生综合素质低，没有养成良好的日常行为规范；理解、归纳问题能力有待于进一步提高；不具备主动学习的能力，好动，不能集中精神参与教学活动。</a:t>
            </a:r>
          </a:p>
        </p:txBody>
      </p:sp>
      <p:sp>
        <p:nvSpPr>
          <p:cNvPr id="86035" name="Text Box 17"/>
          <p:cNvSpPr/>
          <p:nvPr/>
        </p:nvSpPr>
        <p:spPr>
          <a:xfrm>
            <a:off x="1416050" y="2879725"/>
            <a:ext cx="1403350" cy="460375"/>
          </a:xfrm>
          <a:prstGeom prst="rect">
            <a:avLst/>
          </a:prstGeom>
          <a:noFill/>
          <a:ln w="9525">
            <a:noFill/>
          </a:ln>
        </p:spPr>
        <p:txBody>
          <a:bodyPr wrap="none" anchor="t">
            <a:spAutoFit/>
          </a:bodyPr>
          <a:lstStyle/>
          <a:p>
            <a:pPr algn="ctr" eaLnBrk="0" hangingPunct="0"/>
            <a:r>
              <a:rPr lang="zh-CN" altLang="en-US" sz="2400" b="1" dirty="0">
                <a:solidFill>
                  <a:srgbClr val="00B0F0"/>
                </a:solidFill>
                <a:latin typeface="Arial" panose="020B0604020202020204" pitchFamily="34" charset="0"/>
                <a:ea typeface="微软雅黑" panose="020B0503020204020204" pitchFamily="34" charset="-122"/>
              </a:rPr>
              <a:t>生活经验</a:t>
            </a:r>
          </a:p>
        </p:txBody>
      </p:sp>
      <p:cxnSp>
        <p:nvCxnSpPr>
          <p:cNvPr id="86039" name="AutoShape 21"/>
          <p:cNvCxnSpPr>
            <a:stCxn id="86028" idx="2"/>
            <a:endCxn id="20484" idx="0"/>
          </p:cNvCxnSpPr>
          <p:nvPr/>
        </p:nvCxnSpPr>
        <p:spPr>
          <a:xfrm flipH="1">
            <a:off x="2093913" y="3313113"/>
            <a:ext cx="1587" cy="434975"/>
          </a:xfrm>
          <a:prstGeom prst="straightConnector1">
            <a:avLst/>
          </a:prstGeom>
          <a:ln w="38100" cap="rnd" cmpd="sng">
            <a:solidFill>
              <a:srgbClr val="86CEF6"/>
            </a:solidFill>
            <a:prstDash val="sysDot"/>
            <a:round/>
            <a:headEnd type="none" w="med" len="med"/>
            <a:tailEnd type="none" w="med" len="med"/>
          </a:ln>
        </p:spPr>
      </p:cxnSp>
      <p:sp>
        <p:nvSpPr>
          <p:cNvPr id="86040" name="AutoShape 22"/>
          <p:cNvSpPr/>
          <p:nvPr/>
        </p:nvSpPr>
        <p:spPr>
          <a:xfrm flipH="1">
            <a:off x="2251075" y="3328988"/>
            <a:ext cx="5600700" cy="1066800"/>
          </a:xfrm>
          <a:prstGeom prst="homePlate">
            <a:avLst>
              <a:gd name="adj" fmla="val 38718"/>
            </a:avLst>
          </a:prstGeom>
          <a:gradFill rotWithShape="1">
            <a:gsLst>
              <a:gs pos="0">
                <a:srgbClr val="5491D4"/>
              </a:gs>
              <a:gs pos="100000">
                <a:srgbClr val="FFFFFF"/>
              </a:gs>
            </a:gsLst>
            <a:lin ang="0" scaled="1"/>
            <a:tileRect/>
          </a:gradFill>
          <a:ln w="9525">
            <a:noFill/>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86041" name="Text Box 23"/>
          <p:cNvSpPr/>
          <p:nvPr/>
        </p:nvSpPr>
        <p:spPr>
          <a:xfrm>
            <a:off x="2671763" y="3429000"/>
            <a:ext cx="5170487" cy="866775"/>
          </a:xfrm>
          <a:prstGeom prst="rect">
            <a:avLst/>
          </a:prstGeom>
          <a:noFill/>
          <a:ln w="9525">
            <a:noFill/>
          </a:ln>
        </p:spPr>
        <p:txBody>
          <a:bodyPr wrap="square" anchor="t">
            <a:spAutoFit/>
          </a:bodyPr>
          <a:lstStyle/>
          <a:p>
            <a:pPr>
              <a:lnSpc>
                <a:spcPct val="140000"/>
              </a:lnSpc>
            </a:pPr>
            <a:r>
              <a:rPr lang="zh-CN" altLang="en-US" sz="1200" dirty="0">
                <a:latin typeface="微软雅黑" panose="020B0503020204020204" pitchFamily="34" charset="-122"/>
                <a:ea typeface="微软雅黑" panose="020B0503020204020204" pitchFamily="34" charset="-122"/>
              </a:rPr>
              <a:t>      因为知识贴近生活，每个学生都受到过不同程度噪声的烦扰，因此就从平时的生活或学习过程中引发问题，学生对于提出的问题可以在生活的记忆中快速搜索并能找到一些答案，甚至可以提出一些建设性的建议。</a:t>
            </a:r>
          </a:p>
        </p:txBody>
      </p:sp>
      <p:sp>
        <p:nvSpPr>
          <p:cNvPr id="86042" name="Text Box 24"/>
          <p:cNvSpPr/>
          <p:nvPr/>
        </p:nvSpPr>
        <p:spPr>
          <a:xfrm>
            <a:off x="2292350" y="1703388"/>
            <a:ext cx="1403350" cy="457200"/>
          </a:xfrm>
          <a:prstGeom prst="rect">
            <a:avLst/>
          </a:prstGeom>
          <a:noFill/>
          <a:ln w="9525">
            <a:noFill/>
          </a:ln>
        </p:spPr>
        <p:txBody>
          <a:bodyPr wrap="none" anchor="t">
            <a:spAutoFit/>
          </a:bodyPr>
          <a:lstStyle/>
          <a:p>
            <a:pPr algn="ctr" eaLnBrk="0" hangingPunct="0"/>
            <a:r>
              <a:rPr lang="zh-CN" altLang="en-US" sz="2400" b="1" dirty="0">
                <a:solidFill>
                  <a:srgbClr val="9B96DC"/>
                </a:solidFill>
                <a:latin typeface="Verdana" panose="020B0604030504040204" pitchFamily="34" charset="0"/>
                <a:ea typeface="微软雅黑" panose="020B0503020204020204" pitchFamily="34" charset="-122"/>
                <a:sym typeface="Verdana" panose="020B0604030504040204" pitchFamily="34" charset="0"/>
              </a:rPr>
              <a:t>知识基础</a:t>
            </a:r>
            <a:endParaRPr lang="zh-CN" altLang="en-US" dirty="0">
              <a:latin typeface="Arial" panose="020B0604020202020204" pitchFamily="34" charset="0"/>
              <a:ea typeface="微软雅黑" panose="020B0503020204020204" pitchFamily="34" charset="-122"/>
            </a:endParaRPr>
          </a:p>
        </p:txBody>
      </p:sp>
      <p:grpSp>
        <p:nvGrpSpPr>
          <p:cNvPr id="86043" name="Group 27"/>
          <p:cNvGrpSpPr/>
          <p:nvPr/>
        </p:nvGrpSpPr>
        <p:grpSpPr>
          <a:xfrm>
            <a:off x="2876550" y="2595563"/>
            <a:ext cx="228600" cy="228600"/>
            <a:chOff x="0" y="0"/>
            <a:chExt cx="1680" cy="1680"/>
          </a:xfrm>
        </p:grpSpPr>
        <p:sp>
          <p:nvSpPr>
            <p:cNvPr id="20495" name="Oval 26"/>
            <p:cNvSpPr/>
            <p:nvPr/>
          </p:nvSpPr>
          <p:spPr>
            <a:xfrm>
              <a:off x="0" y="0"/>
              <a:ext cx="1680" cy="1680"/>
            </a:xfrm>
            <a:prstGeom prst="ellipse">
              <a:avLst/>
            </a:prstGeom>
            <a:gradFill rotWithShape="1">
              <a:gsLst>
                <a:gs pos="0">
                  <a:srgbClr val="B67FF3"/>
                </a:gs>
                <a:gs pos="100000">
                  <a:srgbClr val="543B70"/>
                </a:gs>
              </a:gsLst>
              <a:lin ang="5400000" scaled="1"/>
              <a:tileRect/>
            </a:gradFill>
            <a:ln w="9525">
              <a:noFill/>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0496" name="Freeform 27"/>
            <p:cNvSpPr/>
            <p:nvPr/>
          </p:nvSpPr>
          <p:spPr>
            <a:xfrm>
              <a:off x="192" y="28"/>
              <a:ext cx="1296" cy="634"/>
            </a:xfrm>
            <a:custGeom>
              <a:avLst/>
              <a:gdLst/>
              <a:ahLst/>
              <a:cxnLst/>
              <a:rect l="0" t="0" r="0" b="0"/>
              <a:pathLst/>
            </a:custGeom>
            <a:gradFill rotWithShape="1">
              <a:gsLst>
                <a:gs pos="0">
                  <a:srgbClr val="FFFFFF"/>
                </a:gs>
                <a:gs pos="100000">
                  <a:srgbClr val="B67FF3"/>
                </a:gs>
              </a:gsLst>
              <a:lin ang="5400000" scaled="1"/>
              <a:tileRect/>
            </a:gradFill>
            <a:ln w="9525">
              <a:noFill/>
            </a:ln>
          </p:spPr>
          <p:txBody>
            <a:bodyPr/>
            <a:lstStyle/>
            <a:p>
              <a:endParaRPr lang="zh-CN" altLang="en-US"/>
            </a:p>
          </p:txBody>
        </p:sp>
      </p:grpSp>
      <p:cxnSp>
        <p:nvCxnSpPr>
          <p:cNvPr id="86046" name="AutoShape 28"/>
          <p:cNvCxnSpPr>
            <a:stCxn id="86042" idx="2"/>
            <a:endCxn id="20495" idx="0"/>
          </p:cNvCxnSpPr>
          <p:nvPr/>
        </p:nvCxnSpPr>
        <p:spPr>
          <a:xfrm flipH="1">
            <a:off x="2990850" y="2160588"/>
            <a:ext cx="3175" cy="434975"/>
          </a:xfrm>
          <a:prstGeom prst="straightConnector1">
            <a:avLst/>
          </a:prstGeom>
          <a:ln w="38100" cap="rnd" cmpd="sng">
            <a:solidFill>
              <a:srgbClr val="B67FF3"/>
            </a:solidFill>
            <a:prstDash val="sysDot"/>
            <a:round/>
            <a:headEnd type="none" w="med" len="med"/>
            <a:tailEnd type="none" w="med" len="med"/>
          </a:ln>
        </p:spPr>
      </p:cxnSp>
      <p:sp>
        <p:nvSpPr>
          <p:cNvPr id="86047" name="AutoShape 29"/>
          <p:cNvSpPr/>
          <p:nvPr/>
        </p:nvSpPr>
        <p:spPr>
          <a:xfrm flipH="1">
            <a:off x="3122613" y="2157413"/>
            <a:ext cx="4729162" cy="1066800"/>
          </a:xfrm>
          <a:prstGeom prst="homePlate">
            <a:avLst>
              <a:gd name="adj" fmla="val 37434"/>
            </a:avLst>
          </a:prstGeom>
          <a:gradFill rotWithShape="1">
            <a:gsLst>
              <a:gs pos="0">
                <a:srgbClr val="9B96DC"/>
              </a:gs>
              <a:gs pos="100000">
                <a:srgbClr val="FFFFFF"/>
              </a:gs>
            </a:gsLst>
            <a:lin ang="0" scaled="1"/>
            <a:tileRect/>
          </a:gradFill>
          <a:ln w="9525">
            <a:noFill/>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86048" name="Text Box 30"/>
          <p:cNvSpPr/>
          <p:nvPr/>
        </p:nvSpPr>
        <p:spPr>
          <a:xfrm>
            <a:off x="3563938" y="2160588"/>
            <a:ext cx="4278312" cy="866775"/>
          </a:xfrm>
          <a:prstGeom prst="rect">
            <a:avLst/>
          </a:prstGeom>
          <a:noFill/>
          <a:ln w="9525">
            <a:noFill/>
          </a:ln>
        </p:spPr>
        <p:txBody>
          <a:bodyPr wrap="square" anchor="t">
            <a:spAutoFit/>
          </a:bodyPr>
          <a:lstStyle/>
          <a:p>
            <a:pPr>
              <a:lnSpc>
                <a:spcPct val="140000"/>
              </a:lnSpc>
            </a:pPr>
            <a:r>
              <a:rPr lang="zh-CN" altLang="en-US" sz="1200" dirty="0">
                <a:latin typeface="微软雅黑" panose="020B0503020204020204" pitchFamily="34" charset="-122"/>
                <a:ea typeface="微软雅黑" panose="020B0503020204020204" pitchFamily="34" charset="-122"/>
              </a:rPr>
              <a:t>       学生已经学习了声音的产生与传播、声音的特性，对 于声现象已经有了一定的理论基础，这为本节知识的顺利展开做了铺垫。</a:t>
            </a:r>
          </a:p>
        </p:txBody>
      </p:sp>
      <p:grpSp>
        <p:nvGrpSpPr>
          <p:cNvPr id="86049" name="Group 33"/>
          <p:cNvGrpSpPr/>
          <p:nvPr/>
        </p:nvGrpSpPr>
        <p:grpSpPr>
          <a:xfrm>
            <a:off x="1981200" y="3748088"/>
            <a:ext cx="228600" cy="228600"/>
            <a:chOff x="0" y="0"/>
            <a:chExt cx="1680" cy="1680"/>
          </a:xfrm>
        </p:grpSpPr>
        <p:sp>
          <p:nvSpPr>
            <p:cNvPr id="20501" name="Oval 19"/>
            <p:cNvSpPr/>
            <p:nvPr/>
          </p:nvSpPr>
          <p:spPr>
            <a:xfrm>
              <a:off x="0" y="0"/>
              <a:ext cx="1680" cy="1680"/>
            </a:xfrm>
            <a:prstGeom prst="ellipse">
              <a:avLst/>
            </a:prstGeom>
            <a:gradFill rotWithShape="1">
              <a:gsLst>
                <a:gs pos="0">
                  <a:srgbClr val="86CEF6"/>
                </a:gs>
                <a:gs pos="100000">
                  <a:srgbClr val="3E5F72"/>
                </a:gs>
              </a:gsLst>
              <a:lin ang="5400000" scaled="1"/>
              <a:tileRect/>
            </a:gradFill>
            <a:ln w="9525">
              <a:noFill/>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0502" name="Freeform 20"/>
            <p:cNvSpPr/>
            <p:nvPr/>
          </p:nvSpPr>
          <p:spPr>
            <a:xfrm>
              <a:off x="192" y="28"/>
              <a:ext cx="1296" cy="634"/>
            </a:xfrm>
            <a:custGeom>
              <a:avLst/>
              <a:gdLst/>
              <a:ahLst/>
              <a:cxnLst/>
              <a:rect l="0" t="0" r="0" b="0"/>
              <a:pathLst/>
            </a:custGeom>
            <a:gradFill rotWithShape="1">
              <a:gsLst>
                <a:gs pos="0">
                  <a:srgbClr val="FBFDFF"/>
                </a:gs>
                <a:gs pos="100000">
                  <a:srgbClr val="86CEF6"/>
                </a:gs>
              </a:gsLst>
              <a:lin ang="5400000" scaled="1"/>
              <a:tileRect/>
            </a:gradFill>
            <a:ln w="9525">
              <a:noFill/>
            </a:ln>
          </p:spPr>
          <p:txBody>
            <a:bodyPr/>
            <a:lstStyle/>
            <a:p>
              <a:endParaRPr lang="zh-CN" altLang="en-US"/>
            </a:p>
          </p:txBody>
        </p:sp>
      </p:grpSp>
      <p:sp>
        <p:nvSpPr>
          <p:cNvPr id="19479" name="动作按钮: 上一张 1">
            <a:hlinkClick r:id="" action="ppaction://hlinkshowjump?jump=lastslideviewed"/>
          </p:cNvPr>
          <p:cNvSpPr/>
          <p:nvPr/>
        </p:nvSpPr>
        <p:spPr>
          <a:xfrm>
            <a:off x="8412163" y="5653088"/>
            <a:ext cx="415925" cy="415925"/>
          </a:xfrm>
          <a:prstGeom prst="actionButtonReturn">
            <a:avLst/>
          </a:prstGeom>
          <a:solidFill>
            <a:srgbClr val="00B0F0"/>
          </a:solidFill>
          <a:ln w="9525" cap="flat" cmpd="sng">
            <a:solidFill>
              <a:schemeClr val="tx1"/>
            </a:solidFill>
            <a:prstDash val="solid"/>
            <a:round/>
            <a:headEnd type="none" w="med" len="med"/>
            <a:tailEnd type="none" w="med" len="med"/>
          </a:ln>
        </p:spPr>
        <p:txBody>
          <a:bodyPr wrap="square" lIns="91440" tIns="45720" rIns="91440" bIns="45720" anchor="t"/>
          <a:lstStyle/>
          <a:p>
            <a:pPr algn="ctr" defTabSz="914400"/>
            <a:endParaRPr lang="zh-CN" altLang="zh-CN" i="1">
              <a:latin typeface="Arial" panose="020B0604020202020204" pitchFamily="34" charset="0"/>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6042"/>
                                        </p:tgtEl>
                                        <p:attrNameLst>
                                          <p:attrName>style.visibility</p:attrName>
                                        </p:attrNameLst>
                                      </p:cBhvr>
                                      <p:to>
                                        <p:strVal val="visible"/>
                                      </p:to>
                                    </p:set>
                                    <p:anim calcmode="lin" valueType="num">
                                      <p:cBhvr additive="base">
                                        <p:cTn id="7" dur="1000" fill="hold"/>
                                        <p:tgtEl>
                                          <p:spTgt spid="86042"/>
                                        </p:tgtEl>
                                        <p:attrNameLst>
                                          <p:attrName>ppt_x</p:attrName>
                                        </p:attrNameLst>
                                      </p:cBhvr>
                                      <p:tavLst>
                                        <p:tav tm="0">
                                          <p:val>
                                            <p:strVal val="#ppt_x"/>
                                          </p:val>
                                        </p:tav>
                                        <p:tav tm="100000">
                                          <p:val>
                                            <p:strVal val="#ppt_x"/>
                                          </p:val>
                                        </p:tav>
                                      </p:tavLst>
                                    </p:anim>
                                    <p:anim calcmode="lin" valueType="num">
                                      <p:cBhvr additive="base">
                                        <p:cTn id="8" dur="1000" fill="hold"/>
                                        <p:tgtEl>
                                          <p:spTgt spid="8604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86046"/>
                                        </p:tgtEl>
                                        <p:attrNameLst>
                                          <p:attrName>style.visibility</p:attrName>
                                        </p:attrNameLst>
                                      </p:cBhvr>
                                      <p:to>
                                        <p:strVal val="visible"/>
                                      </p:to>
                                    </p:set>
                                    <p:animEffect transition="in" filter="wipe(down)">
                                      <p:cBhvr>
                                        <p:cTn id="12" dur="580">
                                          <p:stCondLst>
                                            <p:cond delay="0"/>
                                          </p:stCondLst>
                                        </p:cTn>
                                        <p:tgtEl>
                                          <p:spTgt spid="86046"/>
                                        </p:tgtEl>
                                      </p:cBhvr>
                                    </p:animEffect>
                                    <p:anim calcmode="lin" valueType="num">
                                      <p:cBhvr>
                                        <p:cTn id="13" dur="1822" tmFilter="0,0; 0.14,0.36; 0.43,0.73; 0.71,0.91; 1.0,1.0">
                                          <p:stCondLst>
                                            <p:cond delay="0"/>
                                          </p:stCondLst>
                                        </p:cTn>
                                        <p:tgtEl>
                                          <p:spTgt spid="8604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604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604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604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6046"/>
                                        </p:tgtEl>
                                        <p:attrNameLst>
                                          <p:attrName>ppt_y</p:attrName>
                                        </p:attrNameLst>
                                      </p:cBhvr>
                                      <p:tavLst>
                                        <p:tav tm="0" fmla="#ppt_y-sin(pi*$)/81">
                                          <p:val>
                                            <p:fltVal val="0"/>
                                          </p:val>
                                        </p:tav>
                                        <p:tav tm="100000">
                                          <p:val>
                                            <p:fltVal val="1"/>
                                          </p:val>
                                        </p:tav>
                                      </p:tavLst>
                                    </p:anim>
                                    <p:animScale>
                                      <p:cBhvr>
                                        <p:cTn id="18" dur="26">
                                          <p:stCondLst>
                                            <p:cond delay="650"/>
                                          </p:stCondLst>
                                        </p:cTn>
                                        <p:tgtEl>
                                          <p:spTgt spid="86046"/>
                                        </p:tgtEl>
                                      </p:cBhvr>
                                      <p:to x="100000" y="60000"/>
                                    </p:animScale>
                                    <p:animScale>
                                      <p:cBhvr>
                                        <p:cTn id="19" dur="166" decel="50000">
                                          <p:stCondLst>
                                            <p:cond delay="676"/>
                                          </p:stCondLst>
                                        </p:cTn>
                                        <p:tgtEl>
                                          <p:spTgt spid="86046"/>
                                        </p:tgtEl>
                                      </p:cBhvr>
                                      <p:to x="100000" y="100000"/>
                                    </p:animScale>
                                    <p:animScale>
                                      <p:cBhvr>
                                        <p:cTn id="20" dur="26">
                                          <p:stCondLst>
                                            <p:cond delay="1312"/>
                                          </p:stCondLst>
                                        </p:cTn>
                                        <p:tgtEl>
                                          <p:spTgt spid="86046"/>
                                        </p:tgtEl>
                                      </p:cBhvr>
                                      <p:to x="100000" y="80000"/>
                                    </p:animScale>
                                    <p:animScale>
                                      <p:cBhvr>
                                        <p:cTn id="21" dur="166" decel="50000">
                                          <p:stCondLst>
                                            <p:cond delay="1338"/>
                                          </p:stCondLst>
                                        </p:cTn>
                                        <p:tgtEl>
                                          <p:spTgt spid="86046"/>
                                        </p:tgtEl>
                                      </p:cBhvr>
                                      <p:to x="100000" y="100000"/>
                                    </p:animScale>
                                    <p:animScale>
                                      <p:cBhvr>
                                        <p:cTn id="22" dur="26">
                                          <p:stCondLst>
                                            <p:cond delay="1642"/>
                                          </p:stCondLst>
                                        </p:cTn>
                                        <p:tgtEl>
                                          <p:spTgt spid="86046"/>
                                        </p:tgtEl>
                                      </p:cBhvr>
                                      <p:to x="100000" y="90000"/>
                                    </p:animScale>
                                    <p:animScale>
                                      <p:cBhvr>
                                        <p:cTn id="23" dur="166" decel="50000">
                                          <p:stCondLst>
                                            <p:cond delay="1668"/>
                                          </p:stCondLst>
                                        </p:cTn>
                                        <p:tgtEl>
                                          <p:spTgt spid="86046"/>
                                        </p:tgtEl>
                                      </p:cBhvr>
                                      <p:to x="100000" y="100000"/>
                                    </p:animScale>
                                    <p:animScale>
                                      <p:cBhvr>
                                        <p:cTn id="24" dur="26">
                                          <p:stCondLst>
                                            <p:cond delay="1808"/>
                                          </p:stCondLst>
                                        </p:cTn>
                                        <p:tgtEl>
                                          <p:spTgt spid="86046"/>
                                        </p:tgtEl>
                                      </p:cBhvr>
                                      <p:to x="100000" y="95000"/>
                                    </p:animScale>
                                    <p:animScale>
                                      <p:cBhvr>
                                        <p:cTn id="25" dur="166" decel="50000">
                                          <p:stCondLst>
                                            <p:cond delay="1834"/>
                                          </p:stCondLst>
                                        </p:cTn>
                                        <p:tgtEl>
                                          <p:spTgt spid="86046"/>
                                        </p:tgtEl>
                                      </p:cBhvr>
                                      <p:to x="100000" y="100000"/>
                                    </p:animScale>
                                  </p:childTnLst>
                                </p:cTn>
                              </p:par>
                            </p:childTnLst>
                          </p:cTn>
                        </p:par>
                        <p:par>
                          <p:cTn id="26" fill="hold">
                            <p:stCondLst>
                              <p:cond delay="3000"/>
                            </p:stCondLst>
                            <p:childTnLst>
                              <p:par>
                                <p:cTn id="27" presetID="26" presetClass="entr" presetSubtype="0" fill="hold" nodeType="afterEffect">
                                  <p:stCondLst>
                                    <p:cond delay="0"/>
                                  </p:stCondLst>
                                  <p:childTnLst>
                                    <p:set>
                                      <p:cBhvr>
                                        <p:cTn id="28" dur="1" fill="hold">
                                          <p:stCondLst>
                                            <p:cond delay="0"/>
                                          </p:stCondLst>
                                        </p:cTn>
                                        <p:tgtEl>
                                          <p:spTgt spid="86043"/>
                                        </p:tgtEl>
                                        <p:attrNameLst>
                                          <p:attrName>style.visibility</p:attrName>
                                        </p:attrNameLst>
                                      </p:cBhvr>
                                      <p:to>
                                        <p:strVal val="visible"/>
                                      </p:to>
                                    </p:set>
                                    <p:animEffect transition="in" filter="wipe(down)">
                                      <p:cBhvr>
                                        <p:cTn id="29" dur="580">
                                          <p:stCondLst>
                                            <p:cond delay="0"/>
                                          </p:stCondLst>
                                        </p:cTn>
                                        <p:tgtEl>
                                          <p:spTgt spid="86043"/>
                                        </p:tgtEl>
                                      </p:cBhvr>
                                    </p:animEffect>
                                    <p:anim calcmode="lin" valueType="num">
                                      <p:cBhvr>
                                        <p:cTn id="30" dur="1822" tmFilter="0,0; 0.14,0.36; 0.43,0.73; 0.71,0.91; 1.0,1.0">
                                          <p:stCondLst>
                                            <p:cond delay="0"/>
                                          </p:stCondLst>
                                        </p:cTn>
                                        <p:tgtEl>
                                          <p:spTgt spid="8604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604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604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604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6043"/>
                                        </p:tgtEl>
                                        <p:attrNameLst>
                                          <p:attrName>ppt_y</p:attrName>
                                        </p:attrNameLst>
                                      </p:cBhvr>
                                      <p:tavLst>
                                        <p:tav tm="0" fmla="#ppt_y-sin(pi*$)/81">
                                          <p:val>
                                            <p:fltVal val="0"/>
                                          </p:val>
                                        </p:tav>
                                        <p:tav tm="100000">
                                          <p:val>
                                            <p:fltVal val="1"/>
                                          </p:val>
                                        </p:tav>
                                      </p:tavLst>
                                    </p:anim>
                                    <p:animScale>
                                      <p:cBhvr>
                                        <p:cTn id="35" dur="26">
                                          <p:stCondLst>
                                            <p:cond delay="650"/>
                                          </p:stCondLst>
                                        </p:cTn>
                                        <p:tgtEl>
                                          <p:spTgt spid="86043"/>
                                        </p:tgtEl>
                                      </p:cBhvr>
                                      <p:to x="100000" y="60000"/>
                                    </p:animScale>
                                    <p:animScale>
                                      <p:cBhvr>
                                        <p:cTn id="36" dur="166" decel="50000">
                                          <p:stCondLst>
                                            <p:cond delay="676"/>
                                          </p:stCondLst>
                                        </p:cTn>
                                        <p:tgtEl>
                                          <p:spTgt spid="86043"/>
                                        </p:tgtEl>
                                      </p:cBhvr>
                                      <p:to x="100000" y="100000"/>
                                    </p:animScale>
                                    <p:animScale>
                                      <p:cBhvr>
                                        <p:cTn id="37" dur="26">
                                          <p:stCondLst>
                                            <p:cond delay="1312"/>
                                          </p:stCondLst>
                                        </p:cTn>
                                        <p:tgtEl>
                                          <p:spTgt spid="86043"/>
                                        </p:tgtEl>
                                      </p:cBhvr>
                                      <p:to x="100000" y="80000"/>
                                    </p:animScale>
                                    <p:animScale>
                                      <p:cBhvr>
                                        <p:cTn id="38" dur="166" decel="50000">
                                          <p:stCondLst>
                                            <p:cond delay="1338"/>
                                          </p:stCondLst>
                                        </p:cTn>
                                        <p:tgtEl>
                                          <p:spTgt spid="86043"/>
                                        </p:tgtEl>
                                      </p:cBhvr>
                                      <p:to x="100000" y="100000"/>
                                    </p:animScale>
                                    <p:animScale>
                                      <p:cBhvr>
                                        <p:cTn id="39" dur="26">
                                          <p:stCondLst>
                                            <p:cond delay="1642"/>
                                          </p:stCondLst>
                                        </p:cTn>
                                        <p:tgtEl>
                                          <p:spTgt spid="86043"/>
                                        </p:tgtEl>
                                      </p:cBhvr>
                                      <p:to x="100000" y="90000"/>
                                    </p:animScale>
                                    <p:animScale>
                                      <p:cBhvr>
                                        <p:cTn id="40" dur="166" decel="50000">
                                          <p:stCondLst>
                                            <p:cond delay="1668"/>
                                          </p:stCondLst>
                                        </p:cTn>
                                        <p:tgtEl>
                                          <p:spTgt spid="86043"/>
                                        </p:tgtEl>
                                      </p:cBhvr>
                                      <p:to x="100000" y="100000"/>
                                    </p:animScale>
                                    <p:animScale>
                                      <p:cBhvr>
                                        <p:cTn id="41" dur="26">
                                          <p:stCondLst>
                                            <p:cond delay="1808"/>
                                          </p:stCondLst>
                                        </p:cTn>
                                        <p:tgtEl>
                                          <p:spTgt spid="86043"/>
                                        </p:tgtEl>
                                      </p:cBhvr>
                                      <p:to x="100000" y="95000"/>
                                    </p:animScale>
                                    <p:animScale>
                                      <p:cBhvr>
                                        <p:cTn id="42" dur="166" decel="50000">
                                          <p:stCondLst>
                                            <p:cond delay="1834"/>
                                          </p:stCondLst>
                                        </p:cTn>
                                        <p:tgtEl>
                                          <p:spTgt spid="86043"/>
                                        </p:tgtEl>
                                      </p:cBhvr>
                                      <p:to x="100000" y="100000"/>
                                    </p:animScale>
                                  </p:childTnLst>
                                </p:cTn>
                              </p:par>
                            </p:childTnLst>
                          </p:cTn>
                        </p:par>
                        <p:par>
                          <p:cTn id="43" fill="hold">
                            <p:stCondLst>
                              <p:cond delay="5000"/>
                            </p:stCondLst>
                            <p:childTnLst>
                              <p:par>
                                <p:cTn id="44" presetID="24" presetClass="entr" presetSubtype="0" fill="hold" grpId="0" nodeType="afterEffect">
                                  <p:stCondLst>
                                    <p:cond delay="0"/>
                                  </p:stCondLst>
                                  <p:childTnLst>
                                    <p:set>
                                      <p:cBhvr>
                                        <p:cTn id="45" dur="1" fill="hold">
                                          <p:stCondLst>
                                            <p:cond delay="0"/>
                                          </p:stCondLst>
                                        </p:cTn>
                                        <p:tgtEl>
                                          <p:spTgt spid="86048"/>
                                        </p:tgtEl>
                                        <p:attrNameLst>
                                          <p:attrName>style.visibility</p:attrName>
                                        </p:attrNameLst>
                                      </p:cBhvr>
                                      <p:to>
                                        <p:strVal val="visible"/>
                                      </p:to>
                                    </p:set>
                                    <p:anim calcmode="lin" valueType="num">
                                      <p:cBhvr>
                                        <p:cTn id="46" dur="1" fill="hold"/>
                                        <p:tgtEl>
                                          <p:spTgt spid="86048"/>
                                        </p:tgtEl>
                                      </p:cBhvr>
                                    </p:anim>
                                  </p:childTnLst>
                                </p:cTn>
                              </p:par>
                            </p:childTnLst>
                          </p:cTn>
                        </p:par>
                        <p:par>
                          <p:cTn id="47" fill="hold">
                            <p:stCondLst>
                              <p:cond delay="5000"/>
                            </p:stCondLst>
                            <p:childTnLst>
                              <p:par>
                                <p:cTn id="48" presetID="24" presetClass="entr" presetSubtype="0" fill="hold" grpId="0" nodeType="afterEffect">
                                  <p:stCondLst>
                                    <p:cond delay="0"/>
                                  </p:stCondLst>
                                  <p:childTnLst>
                                    <p:set>
                                      <p:cBhvr>
                                        <p:cTn id="49" dur="1" fill="hold">
                                          <p:stCondLst>
                                            <p:cond delay="0"/>
                                          </p:stCondLst>
                                        </p:cTn>
                                        <p:tgtEl>
                                          <p:spTgt spid="86047"/>
                                        </p:tgtEl>
                                        <p:attrNameLst>
                                          <p:attrName>style.visibility</p:attrName>
                                        </p:attrNameLst>
                                      </p:cBhvr>
                                      <p:to>
                                        <p:strVal val="visible"/>
                                      </p:to>
                                    </p:set>
                                    <p:anim calcmode="lin" valueType="num">
                                      <p:cBhvr>
                                        <p:cTn id="50" dur="1" fill="hold"/>
                                        <p:tgtEl>
                                          <p:spTgt spid="86047"/>
                                        </p:tgtEl>
                                      </p:cBhvr>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6035"/>
                                        </p:tgtEl>
                                        <p:attrNameLst>
                                          <p:attrName>style.visibility</p:attrName>
                                        </p:attrNameLst>
                                      </p:cBhvr>
                                      <p:to>
                                        <p:strVal val="visible"/>
                                      </p:to>
                                    </p:set>
                                    <p:anim calcmode="lin" valueType="num">
                                      <p:cBhvr additive="base">
                                        <p:cTn id="55" dur="1000" fill="hold"/>
                                        <p:tgtEl>
                                          <p:spTgt spid="86035"/>
                                        </p:tgtEl>
                                        <p:attrNameLst>
                                          <p:attrName>ppt_x</p:attrName>
                                        </p:attrNameLst>
                                      </p:cBhvr>
                                      <p:tavLst>
                                        <p:tav tm="0">
                                          <p:val>
                                            <p:strVal val="0-#ppt_w/2"/>
                                          </p:val>
                                        </p:tav>
                                        <p:tav tm="100000">
                                          <p:val>
                                            <p:strVal val="#ppt_x"/>
                                          </p:val>
                                        </p:tav>
                                      </p:tavLst>
                                    </p:anim>
                                    <p:anim calcmode="lin" valueType="num">
                                      <p:cBhvr additive="base">
                                        <p:cTn id="56" dur="1000" fill="hold"/>
                                        <p:tgtEl>
                                          <p:spTgt spid="86035"/>
                                        </p:tgtEl>
                                        <p:attrNameLst>
                                          <p:attrName>ppt_y</p:attrName>
                                        </p:attrNameLst>
                                      </p:cBhvr>
                                      <p:tavLst>
                                        <p:tav tm="0">
                                          <p:val>
                                            <p:strVal val="#ppt_y"/>
                                          </p:val>
                                        </p:tav>
                                        <p:tav tm="100000">
                                          <p:val>
                                            <p:strVal val="#ppt_y"/>
                                          </p:val>
                                        </p:tav>
                                      </p:tavLst>
                                    </p:anim>
                                  </p:childTnLst>
                                </p:cTn>
                              </p:par>
                            </p:childTnLst>
                          </p:cTn>
                        </p:par>
                        <p:par>
                          <p:cTn id="57" fill="hold">
                            <p:stCondLst>
                              <p:cond delay="1000"/>
                            </p:stCondLst>
                            <p:childTnLst>
                              <p:par>
                                <p:cTn id="58" presetID="2" presetClass="entr" presetSubtype="4" fill="hold" grpId="0" nodeType="afterEffect">
                                  <p:stCondLst>
                                    <p:cond delay="0"/>
                                  </p:stCondLst>
                                  <p:childTnLst>
                                    <p:set>
                                      <p:cBhvr>
                                        <p:cTn id="59" dur="1" fill="hold">
                                          <p:stCondLst>
                                            <p:cond delay="0"/>
                                          </p:stCondLst>
                                        </p:cTn>
                                        <p:tgtEl>
                                          <p:spTgt spid="86039"/>
                                        </p:tgtEl>
                                        <p:attrNameLst>
                                          <p:attrName>style.visibility</p:attrName>
                                        </p:attrNameLst>
                                      </p:cBhvr>
                                      <p:to>
                                        <p:strVal val="visible"/>
                                      </p:to>
                                    </p:set>
                                    <p:anim calcmode="lin" valueType="num">
                                      <p:cBhvr additive="base">
                                        <p:cTn id="60" dur="1000" fill="hold"/>
                                        <p:tgtEl>
                                          <p:spTgt spid="86039"/>
                                        </p:tgtEl>
                                        <p:attrNameLst>
                                          <p:attrName>ppt_x</p:attrName>
                                        </p:attrNameLst>
                                      </p:cBhvr>
                                      <p:tavLst>
                                        <p:tav tm="0">
                                          <p:val>
                                            <p:strVal val="#ppt_x"/>
                                          </p:val>
                                        </p:tav>
                                        <p:tav tm="100000">
                                          <p:val>
                                            <p:strVal val="#ppt_x"/>
                                          </p:val>
                                        </p:tav>
                                      </p:tavLst>
                                    </p:anim>
                                    <p:anim calcmode="lin" valueType="num">
                                      <p:cBhvr additive="base">
                                        <p:cTn id="61" dur="1000" fill="hold"/>
                                        <p:tgtEl>
                                          <p:spTgt spid="86039"/>
                                        </p:tgtEl>
                                        <p:attrNameLst>
                                          <p:attrName>ppt_y</p:attrName>
                                        </p:attrNameLst>
                                      </p:cBhvr>
                                      <p:tavLst>
                                        <p:tav tm="0">
                                          <p:val>
                                            <p:strVal val="1+#ppt_h/2"/>
                                          </p:val>
                                        </p:tav>
                                        <p:tav tm="100000">
                                          <p:val>
                                            <p:strVal val="#ppt_y"/>
                                          </p:val>
                                        </p:tav>
                                      </p:tavLst>
                                    </p:anim>
                                  </p:childTnLst>
                                </p:cTn>
                              </p:par>
                            </p:childTnLst>
                          </p:cTn>
                        </p:par>
                        <p:par>
                          <p:cTn id="62" fill="hold">
                            <p:stCondLst>
                              <p:cond delay="2000"/>
                            </p:stCondLst>
                            <p:childTnLst>
                              <p:par>
                                <p:cTn id="63" presetID="2" presetClass="entr" presetSubtype="4" fill="hold" nodeType="afterEffect">
                                  <p:stCondLst>
                                    <p:cond delay="0"/>
                                  </p:stCondLst>
                                  <p:childTnLst>
                                    <p:set>
                                      <p:cBhvr>
                                        <p:cTn id="64" dur="1" fill="hold">
                                          <p:stCondLst>
                                            <p:cond delay="0"/>
                                          </p:stCondLst>
                                        </p:cTn>
                                        <p:tgtEl>
                                          <p:spTgt spid="86049"/>
                                        </p:tgtEl>
                                        <p:attrNameLst>
                                          <p:attrName>style.visibility</p:attrName>
                                        </p:attrNameLst>
                                      </p:cBhvr>
                                      <p:to>
                                        <p:strVal val="visible"/>
                                      </p:to>
                                    </p:set>
                                    <p:anim calcmode="lin" valueType="num">
                                      <p:cBhvr additive="base">
                                        <p:cTn id="65" dur="1000" fill="hold"/>
                                        <p:tgtEl>
                                          <p:spTgt spid="86049"/>
                                        </p:tgtEl>
                                        <p:attrNameLst>
                                          <p:attrName>ppt_x</p:attrName>
                                        </p:attrNameLst>
                                      </p:cBhvr>
                                      <p:tavLst>
                                        <p:tav tm="0">
                                          <p:val>
                                            <p:strVal val="#ppt_x"/>
                                          </p:val>
                                        </p:tav>
                                        <p:tav tm="100000">
                                          <p:val>
                                            <p:strVal val="#ppt_x"/>
                                          </p:val>
                                        </p:tav>
                                      </p:tavLst>
                                    </p:anim>
                                    <p:anim calcmode="lin" valueType="num">
                                      <p:cBhvr additive="base">
                                        <p:cTn id="66" dur="1000" fill="hold"/>
                                        <p:tgtEl>
                                          <p:spTgt spid="86049"/>
                                        </p:tgtEl>
                                        <p:attrNameLst>
                                          <p:attrName>ppt_y</p:attrName>
                                        </p:attrNameLst>
                                      </p:cBhvr>
                                      <p:tavLst>
                                        <p:tav tm="0">
                                          <p:val>
                                            <p:strVal val="1+#ppt_h/2"/>
                                          </p:val>
                                        </p:tav>
                                        <p:tav tm="100000">
                                          <p:val>
                                            <p:strVal val="#ppt_y"/>
                                          </p:val>
                                        </p:tav>
                                      </p:tavLst>
                                    </p:anim>
                                  </p:childTnLst>
                                </p:cTn>
                              </p:par>
                            </p:childTnLst>
                          </p:cTn>
                        </p:par>
                        <p:par>
                          <p:cTn id="67" fill="hold">
                            <p:stCondLst>
                              <p:cond delay="3000"/>
                            </p:stCondLst>
                            <p:childTnLst>
                              <p:par>
                                <p:cTn id="68" presetID="24" presetClass="entr" presetSubtype="0" fill="hold" grpId="0" nodeType="afterEffect">
                                  <p:stCondLst>
                                    <p:cond delay="0"/>
                                  </p:stCondLst>
                                  <p:childTnLst>
                                    <p:set>
                                      <p:cBhvr>
                                        <p:cTn id="69" dur="1" fill="hold">
                                          <p:stCondLst>
                                            <p:cond delay="0"/>
                                          </p:stCondLst>
                                        </p:cTn>
                                        <p:tgtEl>
                                          <p:spTgt spid="86041"/>
                                        </p:tgtEl>
                                        <p:attrNameLst>
                                          <p:attrName>style.visibility</p:attrName>
                                        </p:attrNameLst>
                                      </p:cBhvr>
                                      <p:to>
                                        <p:strVal val="visible"/>
                                      </p:to>
                                    </p:set>
                                    <p:anim calcmode="lin" valueType="num">
                                      <p:cBhvr>
                                        <p:cTn id="70" dur="1" fill="hold"/>
                                        <p:tgtEl>
                                          <p:spTgt spid="86041"/>
                                        </p:tgtEl>
                                      </p:cBhvr>
                                    </p:anim>
                                  </p:childTnLst>
                                </p:cTn>
                              </p:par>
                            </p:childTnLst>
                          </p:cTn>
                        </p:par>
                        <p:par>
                          <p:cTn id="71" fill="hold">
                            <p:stCondLst>
                              <p:cond delay="3000"/>
                            </p:stCondLst>
                            <p:childTnLst>
                              <p:par>
                                <p:cTn id="72" presetID="24" presetClass="entr" presetSubtype="0" fill="hold" grpId="0" nodeType="afterEffect">
                                  <p:stCondLst>
                                    <p:cond delay="0"/>
                                  </p:stCondLst>
                                  <p:childTnLst>
                                    <p:set>
                                      <p:cBhvr>
                                        <p:cTn id="73" dur="1" fill="hold">
                                          <p:stCondLst>
                                            <p:cond delay="0"/>
                                          </p:stCondLst>
                                        </p:cTn>
                                        <p:tgtEl>
                                          <p:spTgt spid="86040"/>
                                        </p:tgtEl>
                                        <p:attrNameLst>
                                          <p:attrName>style.visibility</p:attrName>
                                        </p:attrNameLst>
                                      </p:cBhvr>
                                      <p:to>
                                        <p:strVal val="visible"/>
                                      </p:to>
                                    </p:set>
                                    <p:anim calcmode="lin" valueType="num">
                                      <p:cBhvr>
                                        <p:cTn id="74" dur="1" fill="hold"/>
                                        <p:tgtEl>
                                          <p:spTgt spid="86040"/>
                                        </p:tgtEl>
                                      </p:cBhvr>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6028"/>
                                        </p:tgtEl>
                                        <p:attrNameLst>
                                          <p:attrName>style.visibility</p:attrName>
                                        </p:attrNameLst>
                                      </p:cBhvr>
                                      <p:to>
                                        <p:strVal val="visible"/>
                                      </p:to>
                                    </p:set>
                                    <p:anim calcmode="lin" valueType="num">
                                      <p:cBhvr additive="base">
                                        <p:cTn id="79" dur="1000" fill="hold"/>
                                        <p:tgtEl>
                                          <p:spTgt spid="86028"/>
                                        </p:tgtEl>
                                        <p:attrNameLst>
                                          <p:attrName>ppt_x</p:attrName>
                                        </p:attrNameLst>
                                      </p:cBhvr>
                                      <p:tavLst>
                                        <p:tav tm="0">
                                          <p:val>
                                            <p:strVal val="#ppt_x"/>
                                          </p:val>
                                        </p:tav>
                                        <p:tav tm="100000">
                                          <p:val>
                                            <p:strVal val="#ppt_x"/>
                                          </p:val>
                                        </p:tav>
                                      </p:tavLst>
                                    </p:anim>
                                    <p:anim calcmode="lin" valueType="num">
                                      <p:cBhvr additive="base">
                                        <p:cTn id="80" dur="1000" fill="hold"/>
                                        <p:tgtEl>
                                          <p:spTgt spid="86028"/>
                                        </p:tgtEl>
                                        <p:attrNameLst>
                                          <p:attrName>ppt_y</p:attrName>
                                        </p:attrNameLst>
                                      </p:cBhvr>
                                      <p:tavLst>
                                        <p:tav tm="0">
                                          <p:val>
                                            <p:strVal val="1+#ppt_h/2"/>
                                          </p:val>
                                        </p:tav>
                                        <p:tav tm="100000">
                                          <p:val>
                                            <p:strVal val="#ppt_y"/>
                                          </p:val>
                                        </p:tav>
                                      </p:tavLst>
                                    </p:anim>
                                  </p:childTnLst>
                                </p:cTn>
                              </p:par>
                            </p:childTnLst>
                          </p:cTn>
                        </p:par>
                        <p:par>
                          <p:cTn id="81" fill="hold">
                            <p:stCondLst>
                              <p:cond delay="1000"/>
                            </p:stCondLst>
                            <p:childTnLst>
                              <p:par>
                                <p:cTn id="82" presetID="2" presetClass="entr" presetSubtype="4" fill="hold" nodeType="afterEffect">
                                  <p:stCondLst>
                                    <p:cond delay="0"/>
                                  </p:stCondLst>
                                  <p:childTnLst>
                                    <p:set>
                                      <p:cBhvr>
                                        <p:cTn id="83" dur="1" fill="hold">
                                          <p:stCondLst>
                                            <p:cond delay="0"/>
                                          </p:stCondLst>
                                        </p:cTn>
                                        <p:tgtEl>
                                          <p:spTgt spid="86032"/>
                                        </p:tgtEl>
                                        <p:attrNameLst>
                                          <p:attrName>style.visibility</p:attrName>
                                        </p:attrNameLst>
                                      </p:cBhvr>
                                      <p:to>
                                        <p:strVal val="visible"/>
                                      </p:to>
                                    </p:set>
                                    <p:anim calcmode="lin" valueType="num">
                                      <p:cBhvr additive="base">
                                        <p:cTn id="84" dur="1000" fill="hold"/>
                                        <p:tgtEl>
                                          <p:spTgt spid="86032"/>
                                        </p:tgtEl>
                                        <p:attrNameLst>
                                          <p:attrName>ppt_x</p:attrName>
                                        </p:attrNameLst>
                                      </p:cBhvr>
                                      <p:tavLst>
                                        <p:tav tm="0">
                                          <p:val>
                                            <p:strVal val="#ppt_x"/>
                                          </p:val>
                                        </p:tav>
                                        <p:tav tm="100000">
                                          <p:val>
                                            <p:strVal val="#ppt_x"/>
                                          </p:val>
                                        </p:tav>
                                      </p:tavLst>
                                    </p:anim>
                                    <p:anim calcmode="lin" valueType="num">
                                      <p:cBhvr additive="base">
                                        <p:cTn id="85" dur="1000" fill="hold"/>
                                        <p:tgtEl>
                                          <p:spTgt spid="86032"/>
                                        </p:tgtEl>
                                        <p:attrNameLst>
                                          <p:attrName>ppt_y</p:attrName>
                                        </p:attrNameLst>
                                      </p:cBhvr>
                                      <p:tavLst>
                                        <p:tav tm="0">
                                          <p:val>
                                            <p:strVal val="1+#ppt_h/2"/>
                                          </p:val>
                                        </p:tav>
                                        <p:tav tm="100000">
                                          <p:val>
                                            <p:strVal val="#ppt_y"/>
                                          </p:val>
                                        </p:tav>
                                      </p:tavLst>
                                    </p:anim>
                                  </p:childTnLst>
                                </p:cTn>
                              </p:par>
                            </p:childTnLst>
                          </p:cTn>
                        </p:par>
                        <p:par>
                          <p:cTn id="86" fill="hold">
                            <p:stCondLst>
                              <p:cond delay="2000"/>
                            </p:stCondLst>
                            <p:childTnLst>
                              <p:par>
                                <p:cTn id="87" presetID="2" presetClass="entr" presetSubtype="4" fill="hold" nodeType="afterEffect">
                                  <p:stCondLst>
                                    <p:cond delay="0"/>
                                  </p:stCondLst>
                                  <p:childTnLst>
                                    <p:set>
                                      <p:cBhvr>
                                        <p:cTn id="88" dur="1" fill="hold">
                                          <p:stCondLst>
                                            <p:cond delay="0"/>
                                          </p:stCondLst>
                                        </p:cTn>
                                        <p:tgtEl>
                                          <p:spTgt spid="86029"/>
                                        </p:tgtEl>
                                        <p:attrNameLst>
                                          <p:attrName>style.visibility</p:attrName>
                                        </p:attrNameLst>
                                      </p:cBhvr>
                                      <p:to>
                                        <p:strVal val="visible"/>
                                      </p:to>
                                    </p:set>
                                    <p:anim calcmode="lin" valueType="num">
                                      <p:cBhvr additive="base">
                                        <p:cTn id="89" dur="1000" fill="hold"/>
                                        <p:tgtEl>
                                          <p:spTgt spid="86029"/>
                                        </p:tgtEl>
                                        <p:attrNameLst>
                                          <p:attrName>ppt_x</p:attrName>
                                        </p:attrNameLst>
                                      </p:cBhvr>
                                      <p:tavLst>
                                        <p:tav tm="0">
                                          <p:val>
                                            <p:strVal val="#ppt_x"/>
                                          </p:val>
                                        </p:tav>
                                        <p:tav tm="100000">
                                          <p:val>
                                            <p:strVal val="#ppt_x"/>
                                          </p:val>
                                        </p:tav>
                                      </p:tavLst>
                                    </p:anim>
                                    <p:anim calcmode="lin" valueType="num">
                                      <p:cBhvr additive="base">
                                        <p:cTn id="90" dur="1000" fill="hold"/>
                                        <p:tgtEl>
                                          <p:spTgt spid="86029"/>
                                        </p:tgtEl>
                                        <p:attrNameLst>
                                          <p:attrName>ppt_y</p:attrName>
                                        </p:attrNameLst>
                                      </p:cBhvr>
                                      <p:tavLst>
                                        <p:tav tm="0">
                                          <p:val>
                                            <p:strVal val="1+#ppt_h/2"/>
                                          </p:val>
                                        </p:tav>
                                        <p:tav tm="100000">
                                          <p:val>
                                            <p:strVal val="#ppt_y"/>
                                          </p:val>
                                        </p:tav>
                                      </p:tavLst>
                                    </p:anim>
                                  </p:childTnLst>
                                </p:cTn>
                              </p:par>
                            </p:childTnLst>
                          </p:cTn>
                        </p:par>
                        <p:par>
                          <p:cTn id="91" fill="hold">
                            <p:stCondLst>
                              <p:cond delay="3000"/>
                            </p:stCondLst>
                            <p:childTnLst>
                              <p:par>
                                <p:cTn id="92" presetID="9" presetClass="entr" presetSubtype="0" fill="hold" grpId="0" nodeType="afterEffect">
                                  <p:stCondLst>
                                    <p:cond delay="0"/>
                                  </p:stCondLst>
                                  <p:childTnLst>
                                    <p:set>
                                      <p:cBhvr>
                                        <p:cTn id="93" dur="1" fill="hold">
                                          <p:stCondLst>
                                            <p:cond delay="0"/>
                                          </p:stCondLst>
                                        </p:cTn>
                                        <p:tgtEl>
                                          <p:spTgt spid="86034"/>
                                        </p:tgtEl>
                                        <p:attrNameLst>
                                          <p:attrName>style.visibility</p:attrName>
                                        </p:attrNameLst>
                                      </p:cBhvr>
                                      <p:to>
                                        <p:strVal val="visible"/>
                                      </p:to>
                                    </p:set>
                                    <p:animEffect transition="in" filter="dissolve">
                                      <p:cBhvr>
                                        <p:cTn id="94" dur="1000"/>
                                        <p:tgtEl>
                                          <p:spTgt spid="86034"/>
                                        </p:tgtEl>
                                      </p:cBhvr>
                                    </p:animEffect>
                                  </p:childTnLst>
                                </p:cTn>
                              </p:par>
                            </p:childTnLst>
                          </p:cTn>
                        </p:par>
                        <p:par>
                          <p:cTn id="95" fill="hold">
                            <p:stCondLst>
                              <p:cond delay="4000"/>
                            </p:stCondLst>
                            <p:childTnLst>
                              <p:par>
                                <p:cTn id="96" presetID="9" presetClass="entr" presetSubtype="0" fill="hold" grpId="0" nodeType="afterEffect">
                                  <p:stCondLst>
                                    <p:cond delay="0"/>
                                  </p:stCondLst>
                                  <p:childTnLst>
                                    <p:set>
                                      <p:cBhvr>
                                        <p:cTn id="97" dur="1" fill="hold">
                                          <p:stCondLst>
                                            <p:cond delay="0"/>
                                          </p:stCondLst>
                                        </p:cTn>
                                        <p:tgtEl>
                                          <p:spTgt spid="86033"/>
                                        </p:tgtEl>
                                        <p:attrNameLst>
                                          <p:attrName>style.visibility</p:attrName>
                                        </p:attrNameLst>
                                      </p:cBhvr>
                                      <p:to>
                                        <p:strVal val="visible"/>
                                      </p:to>
                                    </p:set>
                                    <p:animEffect transition="in" filter="dissolve">
                                      <p:cBhvr>
                                        <p:cTn id="98" dur="1000"/>
                                        <p:tgtEl>
                                          <p:spTgt spid="86033"/>
                                        </p:tgtEl>
                                      </p:cBhvr>
                                    </p:animEffect>
                                  </p:childTnLst>
                                </p:cTn>
                              </p:par>
                            </p:childTnLst>
                          </p:cTn>
                        </p:par>
                      </p:childTnLst>
                    </p:cTn>
                  </p:par>
                  <p:par>
                    <p:cTn id="99" fill="hold">
                      <p:stCondLst>
                        <p:cond delay="indefinite"/>
                      </p:stCondLst>
                      <p:childTnLst>
                        <p:par>
                          <p:cTn id="100" fill="hold">
                            <p:stCondLst>
                              <p:cond delay="0"/>
                            </p:stCondLst>
                            <p:childTnLst>
                              <p:par>
                                <p:cTn id="101" presetID="34" presetClass="entr" presetSubtype="0" fill="hold" grpId="0" nodeType="clickEffect">
                                  <p:stCondLst>
                                    <p:cond delay="0"/>
                                  </p:stCondLst>
                                  <p:childTnLst>
                                    <p:set>
                                      <p:cBhvr>
                                        <p:cTn id="102" dur="1" fill="hold">
                                          <p:stCondLst>
                                            <p:cond delay="0"/>
                                          </p:stCondLst>
                                        </p:cTn>
                                        <p:tgtEl>
                                          <p:spTgt spid="19479"/>
                                        </p:tgtEl>
                                        <p:attrNameLst>
                                          <p:attrName>style.visibility</p:attrName>
                                        </p:attrNameLst>
                                      </p:cBhvr>
                                      <p:to>
                                        <p:strVal val="visible"/>
                                      </p:to>
                                    </p:set>
                                    <p:anim from="(-#ppt_w/2)" to="(#ppt_x)" calcmode="lin" valueType="num">
                                      <p:cBhvr>
                                        <p:cTn id="103" dur="600" fill="hold">
                                          <p:stCondLst>
                                            <p:cond delay="0"/>
                                          </p:stCondLst>
                                        </p:cTn>
                                        <p:tgtEl>
                                          <p:spTgt spid="19479"/>
                                        </p:tgtEl>
                                        <p:attrNameLst>
                                          <p:attrName>ppt_x</p:attrName>
                                        </p:attrNameLst>
                                      </p:cBhvr>
                                    </p:anim>
                                    <p:anim from="0" to="-1.0" calcmode="lin" valueType="num">
                                      <p:cBhvr>
                                        <p:cTn id="104" dur="200" decel="50000" autoRev="1" fill="hold">
                                          <p:stCondLst>
                                            <p:cond delay="600"/>
                                          </p:stCondLst>
                                        </p:cTn>
                                        <p:tgtEl>
                                          <p:spTgt spid="19479"/>
                                        </p:tgtEl>
                                        <p:attrNameLst>
                                          <p:attrName>xshear</p:attrName>
                                        </p:attrNameLst>
                                      </p:cBhvr>
                                    </p:anim>
                                    <p:animScale>
                                      <p:cBhvr>
                                        <p:cTn id="105" dur="200" decel="100000" autoRev="1" fill="hold">
                                          <p:stCondLst>
                                            <p:cond delay="600"/>
                                          </p:stCondLst>
                                        </p:cTn>
                                        <p:tgtEl>
                                          <p:spTgt spid="19479"/>
                                        </p:tgtEl>
                                      </p:cBhvr>
                                      <p:from x="100000" y="100000"/>
                                      <p:to x="80000" y="100000"/>
                                    </p:animScale>
                                    <p:anim by="(#ppt_h/3+#ppt_w*0.1)" calcmode="lin" valueType="num">
                                      <p:cBhvr additive="sum">
                                        <p:cTn id="106" dur="200" decel="100000" autoRev="1" fill="hold">
                                          <p:stCondLst>
                                            <p:cond delay="600"/>
                                          </p:stCondLst>
                                        </p:cTn>
                                        <p:tgtEl>
                                          <p:spTgt spid="1947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8" grpId="0"/>
      <p:bldP spid="86033" grpId="0" animBg="1"/>
      <p:bldP spid="86034" grpId="0"/>
      <p:bldP spid="86035" grpId="0"/>
      <p:bldP spid="86039" grpId="0" bldLvl="0" animBg="1"/>
      <p:bldP spid="86040" grpId="0" bldLvl="0" animBg="1"/>
      <p:bldP spid="86041" grpId="0"/>
      <p:bldP spid="86042" grpId="0"/>
      <p:bldP spid="86047" grpId="0" animBg="1"/>
      <p:bldP spid="86048" grpId="0"/>
      <p:bldP spid="1947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wrap="square" lIns="91440" tIns="45720" rIns="91440" bIns="45720" anchor="ctr"/>
          <a:lstStyle/>
          <a:p>
            <a:r>
              <a:rPr lang="zh-CN" altLang="en-US" dirty="0"/>
              <a:t>教材的分析及处理</a:t>
            </a:r>
          </a:p>
        </p:txBody>
      </p:sp>
      <p:sp>
        <p:nvSpPr>
          <p:cNvPr id="21506" name="AutoShape 3"/>
          <p:cNvSpPr/>
          <p:nvPr/>
        </p:nvSpPr>
        <p:spPr>
          <a:xfrm>
            <a:off x="1085850" y="3871913"/>
            <a:ext cx="6943725" cy="419100"/>
          </a:xfrm>
          <a:custGeom>
            <a:avLst/>
            <a:gdLst/>
            <a:ahLst/>
            <a:cxnLst>
              <a:cxn ang="0">
                <a:pos x="2147483647" y="78888823"/>
              </a:cxn>
              <a:cxn ang="0">
                <a:pos x="2147483647" y="157777646"/>
              </a:cxn>
              <a:cxn ang="0">
                <a:pos x="2147483647" y="78888823"/>
              </a:cxn>
              <a:cxn ang="0">
                <a:pos x="2147483647" y="0"/>
              </a:cxn>
            </a:cxnLst>
            <a:rect l="0" t="0" r="0" b="0"/>
            <a:pathLst>
              <a:path w="21600" h="21600">
                <a:moveTo>
                  <a:pt x="0" y="0"/>
                </a:moveTo>
                <a:lnTo>
                  <a:pt x="2776" y="21600"/>
                </a:lnTo>
                <a:lnTo>
                  <a:pt x="18824" y="21600"/>
                </a:lnTo>
                <a:lnTo>
                  <a:pt x="21600" y="0"/>
                </a:lnTo>
                <a:lnTo>
                  <a:pt x="0" y="0"/>
                </a:lnTo>
                <a:close/>
              </a:path>
            </a:pathLst>
          </a:custGeom>
          <a:gradFill rotWithShape="0">
            <a:gsLst>
              <a:gs pos="0">
                <a:srgbClr val="C0C0C0"/>
              </a:gs>
              <a:gs pos="100000">
                <a:srgbClr val="FFFFFF"/>
              </a:gs>
            </a:gsLst>
            <a:lin ang="5400000" scaled="1"/>
            <a:tileRect/>
          </a:gradFill>
          <a:ln w="9525">
            <a:noFill/>
          </a:ln>
        </p:spPr>
        <p:txBody>
          <a:bodyPr/>
          <a:lstStyle/>
          <a:p>
            <a:endParaRPr lang="zh-CN" altLang="en-US"/>
          </a:p>
        </p:txBody>
      </p:sp>
      <p:sp>
        <p:nvSpPr>
          <p:cNvPr id="20483" name="Rectangle 5"/>
          <p:cNvSpPr/>
          <p:nvPr/>
        </p:nvSpPr>
        <p:spPr>
          <a:xfrm>
            <a:off x="1111250" y="1543050"/>
            <a:ext cx="6908800" cy="671513"/>
          </a:xfrm>
          <a:prstGeom prst="rect">
            <a:avLst/>
          </a:prstGeom>
          <a:gradFill rotWithShape="1">
            <a:gsLst>
              <a:gs pos="0">
                <a:srgbClr val="FF6600"/>
              </a:gs>
              <a:gs pos="100000">
                <a:srgbClr val="C24E00"/>
              </a:gs>
            </a:gsLst>
            <a:lin ang="5400000" scaled="1"/>
            <a:tileRect/>
          </a:gradFill>
          <a:ln w="19050" cap="flat" cmpd="sng">
            <a:solidFill>
              <a:srgbClr val="4D4D4D"/>
            </a:solidFill>
            <a:prstDash val="solid"/>
            <a:miter/>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20484" name="Rectangle 6"/>
          <p:cNvSpPr/>
          <p:nvPr/>
        </p:nvSpPr>
        <p:spPr>
          <a:xfrm>
            <a:off x="1066800" y="4273550"/>
            <a:ext cx="7000875" cy="1589088"/>
          </a:xfrm>
          <a:prstGeom prst="rect">
            <a:avLst/>
          </a:prstGeom>
          <a:gradFill rotWithShape="1">
            <a:gsLst>
              <a:gs pos="0">
                <a:srgbClr val="99CC00"/>
              </a:gs>
              <a:gs pos="100000">
                <a:srgbClr val="749B00"/>
              </a:gs>
            </a:gsLst>
            <a:lin ang="5400000" scaled="1"/>
            <a:tileRect/>
          </a:gradFill>
          <a:ln w="19050" cap="flat" cmpd="sng">
            <a:solidFill>
              <a:srgbClr val="4D4D4D"/>
            </a:solidFill>
            <a:prstDash val="solid"/>
            <a:miter/>
            <a:headEnd type="none" w="med" len="med"/>
            <a:tailEnd type="none" w="med" len="med"/>
          </a:ln>
        </p:spPr>
        <p:txBody>
          <a:bodyPr wrap="none" anchor="ctr"/>
          <a:lstStyle/>
          <a:p>
            <a:pPr marL="2057400" lvl="4" indent="-228600" algn="l" defTabSz="0" eaLnBrk="0" hangingPunct="0">
              <a:lnSpc>
                <a:spcPct val="130000"/>
              </a:lnSpc>
              <a:buFont typeface="Wingdings" panose="05000000000000000000" pitchFamily="2" charset="2"/>
              <a:buNone/>
              <a:tabLst>
                <a:tab pos="628650" algn="l"/>
              </a:tabLst>
            </a:pPr>
            <a:endParaRPr lang="ko-KR" altLang="en-US" sz="1400" dirty="0">
              <a:solidFill>
                <a:srgbClr val="FFFFFF"/>
              </a:solidFill>
              <a:latin typeface="HY각헤드라인M" pitchFamily="2" charset="-127"/>
              <a:ea typeface="HY각헤드라인M" pitchFamily="2" charset="-127"/>
            </a:endParaRPr>
          </a:p>
        </p:txBody>
      </p:sp>
      <p:sp>
        <p:nvSpPr>
          <p:cNvPr id="20485" name="Rectangle 7"/>
          <p:cNvSpPr/>
          <p:nvPr/>
        </p:nvSpPr>
        <p:spPr>
          <a:xfrm>
            <a:off x="1135063" y="2736850"/>
            <a:ext cx="6894512" cy="1079500"/>
          </a:xfrm>
          <a:prstGeom prst="rect">
            <a:avLst/>
          </a:prstGeom>
          <a:gradFill rotWithShape="1">
            <a:gsLst>
              <a:gs pos="0">
                <a:srgbClr val="A50021"/>
              </a:gs>
              <a:gs pos="100000">
                <a:srgbClr val="7E0019"/>
              </a:gs>
            </a:gsLst>
            <a:lin ang="5400000" scaled="1"/>
            <a:tileRect/>
          </a:gradFill>
          <a:ln w="19050" cap="flat" cmpd="sng">
            <a:solidFill>
              <a:srgbClr val="4D4D4D"/>
            </a:solidFill>
            <a:prstDash val="solid"/>
            <a:miter/>
            <a:headEnd type="none" w="med" len="med"/>
            <a:tailEnd type="none" w="med" len="med"/>
          </a:ln>
        </p:spPr>
        <p:txBody>
          <a:bodyPr wrap="none" anchor="ctr"/>
          <a:lstStyle/>
          <a:p>
            <a:pPr indent="809625" eaLnBrk="0" hangingPunct="0">
              <a:lnSpc>
                <a:spcPct val="130000"/>
              </a:lnSpc>
            </a:pPr>
            <a:endParaRPr lang="ko-KR" altLang="en-US" sz="1400" dirty="0">
              <a:solidFill>
                <a:schemeClr val="bg1"/>
              </a:solidFill>
              <a:latin typeface="微软雅黑" panose="020B0503020204020204" pitchFamily="34" charset="-122"/>
              <a:ea typeface="微软雅黑" panose="020B0503020204020204" pitchFamily="34" charset="-122"/>
            </a:endParaRPr>
          </a:p>
        </p:txBody>
      </p:sp>
      <p:sp>
        <p:nvSpPr>
          <p:cNvPr id="20486" name="Text Box 8"/>
          <p:cNvSpPr txBox="1"/>
          <p:nvPr/>
        </p:nvSpPr>
        <p:spPr>
          <a:xfrm>
            <a:off x="1125538" y="1835150"/>
            <a:ext cx="7027862" cy="306388"/>
          </a:xfrm>
          <a:prstGeom prst="rect">
            <a:avLst/>
          </a:prstGeom>
          <a:noFill/>
          <a:ln w="9525">
            <a:noFill/>
          </a:ln>
        </p:spPr>
        <p:txBody>
          <a:bodyPr anchor="t">
            <a:spAutoFit/>
          </a:bodyPr>
          <a:lstStyle/>
          <a:p>
            <a:pPr eaLnBrk="0" hangingPunct="0"/>
            <a:r>
              <a:rPr lang="zh-CN" altLang="en-US" sz="1200" dirty="0">
                <a:latin typeface="Arial" panose="020B0604020202020204" pitchFamily="34" charset="0"/>
                <a:ea typeface="华文细黑" panose="02010600040101010101" pitchFamily="2" charset="-122"/>
              </a:rPr>
              <a:t>        </a:t>
            </a:r>
            <a:r>
              <a:rPr lang="zh-CN" altLang="en-US" sz="1400" dirty="0">
                <a:solidFill>
                  <a:schemeClr val="bg1"/>
                </a:solidFill>
                <a:latin typeface="微软雅黑" panose="020B0503020204020204" pitchFamily="34" charset="-122"/>
                <a:ea typeface="微软雅黑" panose="020B0503020204020204" pitchFamily="34" charset="-122"/>
              </a:rPr>
              <a:t>本课程采用的教材是人民教育出版社出版的《物理》八年级上册教材</a:t>
            </a:r>
            <a:endParaRPr lang="ko-KR" altLang="en-US" sz="1400" dirty="0">
              <a:solidFill>
                <a:schemeClr val="bg1"/>
              </a:solidFill>
              <a:latin typeface="微软雅黑" panose="020B0503020204020204" pitchFamily="34" charset="-122"/>
              <a:ea typeface="微软雅黑" panose="020B0503020204020204" pitchFamily="34" charset="-122"/>
            </a:endParaRPr>
          </a:p>
        </p:txBody>
      </p:sp>
      <p:sp>
        <p:nvSpPr>
          <p:cNvPr id="20487" name="AutoShape 9"/>
          <p:cNvSpPr/>
          <p:nvPr/>
        </p:nvSpPr>
        <p:spPr>
          <a:xfrm>
            <a:off x="3221038" y="1336675"/>
            <a:ext cx="2663825" cy="404813"/>
          </a:xfrm>
          <a:prstGeom prst="hexagon">
            <a:avLst>
              <a:gd name="adj" fmla="val 38903"/>
              <a:gd name="vf" fmla="val 115470"/>
            </a:avLst>
          </a:prstGeom>
          <a:gradFill rotWithShape="0">
            <a:gsLst>
              <a:gs pos="0">
                <a:srgbClr val="FFFFCC"/>
              </a:gs>
              <a:gs pos="50000">
                <a:srgbClr val="A9A987"/>
              </a:gs>
              <a:gs pos="100000">
                <a:srgbClr val="FFFFCC"/>
              </a:gs>
            </a:gsLst>
            <a:lin ang="0" scaled="1"/>
            <a:tileRect/>
          </a:gradFill>
          <a:ln w="19050" cap="flat" cmpd="sng">
            <a:solidFill>
              <a:srgbClr val="4D4D4D"/>
            </a:solidFill>
            <a:prstDash val="solid"/>
            <a:miter/>
            <a:headEnd type="none" w="med" len="med"/>
            <a:tailEnd type="none" w="med" len="med"/>
          </a:ln>
        </p:spPr>
        <p:txBody>
          <a:bodyPr wrap="square" anchor="ctr">
            <a:spAutoFit/>
          </a:bodyPr>
          <a:lstStyle/>
          <a:p>
            <a:pPr algn="ctr" latinLnBrk="1"/>
            <a:r>
              <a:rPr lang="zh-CN" altLang="zh-CN" sz="1600" b="1" dirty="0">
                <a:latin typeface="Times New Roman" panose="02020603050405020304" pitchFamily="18" charset="0"/>
                <a:ea typeface="宋体" panose="02010600030101010101" pitchFamily="2" charset="-122"/>
              </a:rPr>
              <a:t>教材</a:t>
            </a:r>
          </a:p>
        </p:txBody>
      </p:sp>
      <p:sp>
        <p:nvSpPr>
          <p:cNvPr id="20488" name="AutoShape 10"/>
          <p:cNvSpPr/>
          <p:nvPr/>
        </p:nvSpPr>
        <p:spPr>
          <a:xfrm>
            <a:off x="3217863" y="2528888"/>
            <a:ext cx="2667000" cy="441325"/>
          </a:xfrm>
          <a:prstGeom prst="hexagon">
            <a:avLst>
              <a:gd name="adj" fmla="val 29460"/>
              <a:gd name="vf" fmla="val 115470"/>
            </a:avLst>
          </a:prstGeom>
          <a:gradFill rotWithShape="0">
            <a:gsLst>
              <a:gs pos="0">
                <a:srgbClr val="FFFFCC"/>
              </a:gs>
              <a:gs pos="50000">
                <a:srgbClr val="A9A987"/>
              </a:gs>
              <a:gs pos="100000">
                <a:srgbClr val="FFFFCC"/>
              </a:gs>
            </a:gsLst>
            <a:lin ang="0" scaled="1"/>
            <a:tileRect/>
          </a:gradFill>
          <a:ln w="19050" cap="flat" cmpd="sng">
            <a:solidFill>
              <a:srgbClr val="4D4D4D"/>
            </a:solidFill>
            <a:prstDash val="solid"/>
            <a:miter/>
            <a:headEnd type="none" w="med" len="med"/>
            <a:tailEnd type="none" w="med" len="med"/>
          </a:ln>
        </p:spPr>
        <p:txBody>
          <a:bodyPr wrap="square" anchor="ctr">
            <a:spAutoFit/>
          </a:bodyPr>
          <a:lstStyle/>
          <a:p>
            <a:r>
              <a:rPr lang="en-US" altLang="zh-CN" dirty="0">
                <a:latin typeface="Arial" panose="020B0604020202020204" pitchFamily="34" charset="0"/>
                <a:ea typeface="宋体" panose="02010600030101010101" pitchFamily="2" charset="-122"/>
              </a:rPr>
              <a:t>        </a:t>
            </a:r>
            <a:r>
              <a:rPr lang="zh-CN" altLang="en-US" sz="1600" b="1" dirty="0">
                <a:latin typeface="Arial" panose="020B0604020202020204" pitchFamily="34" charset="0"/>
                <a:ea typeface="宋体" panose="02010600030101010101" pitchFamily="2" charset="-122"/>
              </a:rPr>
              <a:t>教材分析</a:t>
            </a:r>
          </a:p>
        </p:txBody>
      </p:sp>
      <p:sp>
        <p:nvSpPr>
          <p:cNvPr id="20489" name="AutoShape 11"/>
          <p:cNvSpPr/>
          <p:nvPr/>
        </p:nvSpPr>
        <p:spPr>
          <a:xfrm>
            <a:off x="3276600" y="4083050"/>
            <a:ext cx="2667000" cy="441325"/>
          </a:xfrm>
          <a:prstGeom prst="hexagon">
            <a:avLst>
              <a:gd name="adj" fmla="val 29430"/>
              <a:gd name="vf" fmla="val 115470"/>
            </a:avLst>
          </a:prstGeom>
          <a:gradFill rotWithShape="0">
            <a:gsLst>
              <a:gs pos="0">
                <a:srgbClr val="FFFFCC"/>
              </a:gs>
              <a:gs pos="50000">
                <a:srgbClr val="A9A987"/>
              </a:gs>
              <a:gs pos="100000">
                <a:srgbClr val="FFFFCC"/>
              </a:gs>
            </a:gsLst>
            <a:lin ang="0" scaled="1"/>
            <a:tileRect/>
          </a:gradFill>
          <a:ln w="19050" cap="flat" cmpd="sng">
            <a:solidFill>
              <a:srgbClr val="4D4D4D"/>
            </a:solidFill>
            <a:prstDash val="solid"/>
            <a:miter/>
            <a:headEnd type="none" w="med" len="med"/>
            <a:tailEnd type="none" w="med" len="med"/>
          </a:ln>
        </p:spPr>
        <p:txBody>
          <a:bodyPr wrap="square" anchor="ctr">
            <a:spAutoFit/>
          </a:bodyPr>
          <a:lstStyle/>
          <a:p>
            <a:r>
              <a:rPr lang="en-US" altLang="zh-CN" dirty="0">
                <a:latin typeface="Arial" panose="020B0604020202020204" pitchFamily="34" charset="0"/>
                <a:ea typeface="宋体" panose="02010600030101010101" pitchFamily="2" charset="-122"/>
              </a:rPr>
              <a:t>  </a:t>
            </a:r>
            <a:r>
              <a:rPr lang="en-US" altLang="zh-CN" sz="1600" dirty="0">
                <a:latin typeface="宋体" panose="02010600030101010101" pitchFamily="2" charset="-122"/>
                <a:ea typeface="宋体" panose="02010600030101010101" pitchFamily="2" charset="-122"/>
              </a:rPr>
              <a:t> </a:t>
            </a:r>
            <a:r>
              <a:rPr lang="zh-CN" altLang="en-US" sz="1600" b="1" dirty="0">
                <a:latin typeface="宋体" panose="02010600030101010101" pitchFamily="2" charset="-122"/>
                <a:ea typeface="宋体" panose="02010600030101010101" pitchFamily="2" charset="-122"/>
              </a:rPr>
              <a:t>课程内容分析</a:t>
            </a:r>
            <a:r>
              <a:rPr lang="zh-CN" altLang="en-US" dirty="0">
                <a:latin typeface="Arial" panose="020B0604020202020204" pitchFamily="34" charset="0"/>
                <a:ea typeface="宋体" panose="02010600030101010101" pitchFamily="2" charset="-122"/>
              </a:rPr>
              <a:t>  </a:t>
            </a:r>
          </a:p>
        </p:txBody>
      </p:sp>
      <p:sp>
        <p:nvSpPr>
          <p:cNvPr id="21514" name="Line 15"/>
          <p:cNvSpPr/>
          <p:nvPr/>
        </p:nvSpPr>
        <p:spPr>
          <a:xfrm>
            <a:off x="3175" y="801688"/>
            <a:ext cx="9144000" cy="0"/>
          </a:xfrm>
          <a:prstGeom prst="line">
            <a:avLst/>
          </a:prstGeom>
          <a:ln w="9525" cap="flat" cmpd="sng">
            <a:solidFill>
              <a:srgbClr val="C0C0C0"/>
            </a:solidFill>
            <a:prstDash val="solid"/>
            <a:round/>
            <a:headEnd type="none" w="med" len="med"/>
            <a:tailEnd type="none" w="med" len="med"/>
          </a:ln>
        </p:spPr>
        <p:txBody>
          <a:bodyPr/>
          <a:lstStyle/>
          <a:p>
            <a:endParaRPr lang="zh-CN" altLang="en-US"/>
          </a:p>
        </p:txBody>
      </p:sp>
      <p:sp>
        <p:nvSpPr>
          <p:cNvPr id="20494" name="Text Box 115"/>
          <p:cNvSpPr txBox="1"/>
          <p:nvPr/>
        </p:nvSpPr>
        <p:spPr>
          <a:xfrm>
            <a:off x="1187450" y="2971800"/>
            <a:ext cx="6624638" cy="1214438"/>
          </a:xfrm>
          <a:prstGeom prst="rect">
            <a:avLst/>
          </a:prstGeom>
          <a:noFill/>
          <a:ln w="9525">
            <a:noFill/>
          </a:ln>
        </p:spPr>
        <p:txBody>
          <a:bodyPr anchor="t">
            <a:spAutoFit/>
          </a:bodyPr>
          <a:lstStyle/>
          <a:p>
            <a:r>
              <a:rPr lang="zh-CN" altLang="en-US" sz="1400" dirty="0">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本教材以大量实验为基础，以知识来源于生活并服务于生活为主旨，以知识依托于实验为原则设计教材体系，采用实验教学任务为载体承载理论知识，在教学情境实施过程中加强学生对实验的操作能力和对知识的归纳总结能力</a:t>
            </a:r>
            <a:r>
              <a:rPr lang="zh-CN" altLang="en-US" dirty="0">
                <a:solidFill>
                  <a:schemeClr val="bg1"/>
                </a:solidFill>
                <a:latin typeface="Arial" panose="020B0604020202020204" pitchFamily="34" charset="0"/>
                <a:ea typeface="华文细黑" panose="02010600040101010101" pitchFamily="2" charset="-122"/>
              </a:rPr>
              <a:t> </a:t>
            </a:r>
            <a:endParaRPr lang="ko-KR" altLang="en-US" dirty="0">
              <a:solidFill>
                <a:schemeClr val="bg1"/>
              </a:solidFill>
              <a:latin typeface="Arial" panose="020B0604020202020204" pitchFamily="34" charset="0"/>
              <a:ea typeface="华文细黑" panose="02010600040101010101" pitchFamily="2" charset="-122"/>
            </a:endParaRPr>
          </a:p>
          <a:p>
            <a:pPr algn="ctr">
              <a:spcBef>
                <a:spcPct val="50000"/>
              </a:spcBef>
            </a:pPr>
            <a:endParaRPr lang="zh-CN" altLang="en-US" i="1" dirty="0">
              <a:solidFill>
                <a:schemeClr val="bg1"/>
              </a:solidFill>
              <a:latin typeface="Arial" panose="020B0604020202020204" pitchFamily="34" charset="0"/>
              <a:ea typeface="华文细黑" panose="02010600040101010101" pitchFamily="2" charset="-122"/>
            </a:endParaRPr>
          </a:p>
        </p:txBody>
      </p:sp>
      <p:sp>
        <p:nvSpPr>
          <p:cNvPr id="20495" name="Text Box 116"/>
          <p:cNvSpPr txBox="1"/>
          <p:nvPr/>
        </p:nvSpPr>
        <p:spPr>
          <a:xfrm>
            <a:off x="1042988" y="4505325"/>
            <a:ext cx="7058025" cy="1123950"/>
          </a:xfrm>
          <a:prstGeom prst="rect">
            <a:avLst/>
          </a:prstGeom>
          <a:noFill/>
          <a:ln w="9525">
            <a:noFill/>
          </a:ln>
        </p:spPr>
        <p:txBody>
          <a:bodyPr anchor="t">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       本节课是第二章《声现象》的第四节内容，是安排在声音的产生与传播、声音的特性及声音的利用之后的一堂课。本节课的内容既联系了前几节课所学知识，同时也对其进行了进一步的拓展，更与生活有着密不可分的联系。因此，噪声的危害和控制是学生学习声现象，加深对声现象的理解，深化物理知识与生活联系的重要教学内容</a:t>
            </a:r>
          </a:p>
        </p:txBody>
      </p:sp>
      <p:sp>
        <p:nvSpPr>
          <p:cNvPr id="20496" name="动作按钮: 上一张 1">
            <a:hlinkClick r:id="rId2" action="ppaction://hlinksldjump"/>
          </p:cNvPr>
          <p:cNvSpPr/>
          <p:nvPr/>
        </p:nvSpPr>
        <p:spPr>
          <a:xfrm>
            <a:off x="8432800" y="5629275"/>
            <a:ext cx="415925" cy="415925"/>
          </a:xfrm>
          <a:prstGeom prst="actionButtonReturn">
            <a:avLst/>
          </a:prstGeom>
          <a:solidFill>
            <a:srgbClr val="00B0F0"/>
          </a:solidFill>
          <a:ln w="9525" cap="flat" cmpd="sng">
            <a:solidFill>
              <a:schemeClr val="tx1"/>
            </a:solidFill>
            <a:prstDash val="solid"/>
            <a:round/>
            <a:headEnd type="none" w="med" len="med"/>
            <a:tailEnd type="none" w="med" len="med"/>
          </a:ln>
        </p:spPr>
        <p:txBody>
          <a:bodyPr wrap="square" lIns="91440" tIns="45720" rIns="91440" bIns="45720" anchor="t"/>
          <a:lstStyle/>
          <a:p>
            <a:pPr algn="ctr" defTabSz="914400"/>
            <a:endParaRPr lang="zh-CN" altLang="zh-CN" i="1">
              <a:latin typeface="Arial" panose="020B0604020202020204" pitchFamily="34" charset="0"/>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p:cTn id="7" dur="500" fill="hold"/>
                                        <p:tgtEl>
                                          <p:spTgt spid="20487"/>
                                        </p:tgtEl>
                                        <p:attrNameLst>
                                          <p:attrName>ppt_w</p:attrName>
                                        </p:attrNameLst>
                                      </p:cBhvr>
                                      <p:tavLst>
                                        <p:tav tm="0">
                                          <p:val>
                                            <p:fltVal val="0"/>
                                          </p:val>
                                        </p:tav>
                                        <p:tav tm="100000">
                                          <p:val>
                                            <p:strVal val="#ppt_w"/>
                                          </p:val>
                                        </p:tav>
                                      </p:tavLst>
                                    </p:anim>
                                    <p:anim calcmode="lin" valueType="num">
                                      <p:cBhvr>
                                        <p:cTn id="8" dur="500" fill="hold"/>
                                        <p:tgtEl>
                                          <p:spTgt spid="20487"/>
                                        </p:tgtEl>
                                        <p:attrNameLst>
                                          <p:attrName>ppt_h</p:attrName>
                                        </p:attrNameLst>
                                      </p:cBhvr>
                                      <p:tavLst>
                                        <p:tav tm="0">
                                          <p:val>
                                            <p:fltVal val="0"/>
                                          </p:val>
                                        </p:tav>
                                        <p:tav tm="100000">
                                          <p:val>
                                            <p:strVal val="#ppt_h"/>
                                          </p:val>
                                        </p:tav>
                                      </p:tavLst>
                                    </p:anim>
                                    <p:anim calcmode="lin" valueType="num">
                                      <p:cBhvr>
                                        <p:cTn id="9" dur="500" fill="hold"/>
                                        <p:tgtEl>
                                          <p:spTgt spid="20487"/>
                                        </p:tgtEl>
                                        <p:attrNameLst>
                                          <p:attrName>style.rotation</p:attrName>
                                        </p:attrNameLst>
                                      </p:cBhvr>
                                      <p:tavLst>
                                        <p:tav tm="0">
                                          <p:val>
                                            <p:fltVal val="360"/>
                                          </p:val>
                                        </p:tav>
                                        <p:tav tm="100000">
                                          <p:val>
                                            <p:fltVal val="0"/>
                                          </p:val>
                                        </p:tav>
                                      </p:tavLst>
                                    </p:anim>
                                    <p:animEffect transition="in" filter="fade">
                                      <p:cBhvr>
                                        <p:cTn id="10" dur="500"/>
                                        <p:tgtEl>
                                          <p:spTgt spid="20487"/>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20483"/>
                                        </p:tgtEl>
                                        <p:attrNameLst>
                                          <p:attrName>style.visibility</p:attrName>
                                        </p:attrNameLst>
                                      </p:cBhvr>
                                      <p:to>
                                        <p:strVal val="visible"/>
                                      </p:to>
                                    </p:set>
                                    <p:anim calcmode="lin" valueType="num">
                                      <p:cBhvr additive="base">
                                        <p:cTn id="14" dur="500" fill="hold"/>
                                        <p:tgtEl>
                                          <p:spTgt spid="20483"/>
                                        </p:tgtEl>
                                        <p:attrNameLst>
                                          <p:attrName>ppt_x</p:attrName>
                                        </p:attrNameLst>
                                      </p:cBhvr>
                                      <p:tavLst>
                                        <p:tav tm="0">
                                          <p:val>
                                            <p:strVal val="0-#ppt_w/2"/>
                                          </p:val>
                                        </p:tav>
                                        <p:tav tm="100000">
                                          <p:val>
                                            <p:strVal val="#ppt_x"/>
                                          </p:val>
                                        </p:tav>
                                      </p:tavLst>
                                    </p:anim>
                                    <p:anim calcmode="lin" valueType="num">
                                      <p:cBhvr additive="base">
                                        <p:cTn id="15" dur="500" fill="hold"/>
                                        <p:tgtEl>
                                          <p:spTgt spid="20483"/>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additive="base">
                                        <p:cTn id="19" dur="500" fill="hold"/>
                                        <p:tgtEl>
                                          <p:spTgt spid="20486"/>
                                        </p:tgtEl>
                                        <p:attrNameLst>
                                          <p:attrName>ppt_x</p:attrName>
                                        </p:attrNameLst>
                                      </p:cBhvr>
                                      <p:tavLst>
                                        <p:tav tm="0">
                                          <p:val>
                                            <p:strVal val="0-#ppt_w/2"/>
                                          </p:val>
                                        </p:tav>
                                        <p:tav tm="100000">
                                          <p:val>
                                            <p:strVal val="#ppt_x"/>
                                          </p:val>
                                        </p:tav>
                                      </p:tavLst>
                                    </p:anim>
                                    <p:anim calcmode="lin" valueType="num">
                                      <p:cBhvr additive="base">
                                        <p:cTn id="20"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20488"/>
                                        </p:tgtEl>
                                        <p:attrNameLst>
                                          <p:attrName>style.visibility</p:attrName>
                                        </p:attrNameLst>
                                      </p:cBhvr>
                                      <p:to>
                                        <p:strVal val="visible"/>
                                      </p:to>
                                    </p:set>
                                    <p:anim calcmode="lin" valueType="num">
                                      <p:cBhvr>
                                        <p:cTn id="25" dur="500" fill="hold"/>
                                        <p:tgtEl>
                                          <p:spTgt spid="20488"/>
                                        </p:tgtEl>
                                        <p:attrNameLst>
                                          <p:attrName>ppt_w</p:attrName>
                                        </p:attrNameLst>
                                      </p:cBhvr>
                                      <p:tavLst>
                                        <p:tav tm="0">
                                          <p:val>
                                            <p:fltVal val="0"/>
                                          </p:val>
                                        </p:tav>
                                        <p:tav tm="100000">
                                          <p:val>
                                            <p:strVal val="#ppt_w"/>
                                          </p:val>
                                        </p:tav>
                                      </p:tavLst>
                                    </p:anim>
                                    <p:anim calcmode="lin" valueType="num">
                                      <p:cBhvr>
                                        <p:cTn id="26" dur="500" fill="hold"/>
                                        <p:tgtEl>
                                          <p:spTgt spid="20488"/>
                                        </p:tgtEl>
                                        <p:attrNameLst>
                                          <p:attrName>ppt_h</p:attrName>
                                        </p:attrNameLst>
                                      </p:cBhvr>
                                      <p:tavLst>
                                        <p:tav tm="0">
                                          <p:val>
                                            <p:fltVal val="0"/>
                                          </p:val>
                                        </p:tav>
                                        <p:tav tm="100000">
                                          <p:val>
                                            <p:strVal val="#ppt_h"/>
                                          </p:val>
                                        </p:tav>
                                      </p:tavLst>
                                    </p:anim>
                                    <p:anim calcmode="lin" valueType="num">
                                      <p:cBhvr>
                                        <p:cTn id="27" dur="500" fill="hold"/>
                                        <p:tgtEl>
                                          <p:spTgt spid="20488"/>
                                        </p:tgtEl>
                                        <p:attrNameLst>
                                          <p:attrName>style.rotation</p:attrName>
                                        </p:attrNameLst>
                                      </p:cBhvr>
                                      <p:tavLst>
                                        <p:tav tm="0">
                                          <p:val>
                                            <p:fltVal val="360"/>
                                          </p:val>
                                        </p:tav>
                                        <p:tav tm="100000">
                                          <p:val>
                                            <p:fltVal val="0"/>
                                          </p:val>
                                        </p:tav>
                                      </p:tavLst>
                                    </p:anim>
                                    <p:animEffect transition="in" filter="fade">
                                      <p:cBhvr>
                                        <p:cTn id="28" dur="500"/>
                                        <p:tgtEl>
                                          <p:spTgt spid="20488"/>
                                        </p:tgtEl>
                                      </p:cBhvr>
                                    </p:animEffect>
                                  </p:childTnLst>
                                </p:cTn>
                              </p:par>
                            </p:childTnLst>
                          </p:cTn>
                        </p:par>
                        <p:par>
                          <p:cTn id="29" fill="hold">
                            <p:stCondLst>
                              <p:cond delay="500"/>
                            </p:stCondLst>
                            <p:childTnLst>
                              <p:par>
                                <p:cTn id="30" presetID="2" presetClass="entr" presetSubtype="2" fill="hold" grpId="0" nodeType="afterEffect">
                                  <p:stCondLst>
                                    <p:cond delay="0"/>
                                  </p:stCondLst>
                                  <p:childTnLst>
                                    <p:set>
                                      <p:cBhvr>
                                        <p:cTn id="31" dur="1" fill="hold">
                                          <p:stCondLst>
                                            <p:cond delay="0"/>
                                          </p:stCondLst>
                                        </p:cTn>
                                        <p:tgtEl>
                                          <p:spTgt spid="20485"/>
                                        </p:tgtEl>
                                        <p:attrNameLst>
                                          <p:attrName>style.visibility</p:attrName>
                                        </p:attrNameLst>
                                      </p:cBhvr>
                                      <p:to>
                                        <p:strVal val="visible"/>
                                      </p:to>
                                    </p:set>
                                    <p:anim calcmode="lin" valueType="num">
                                      <p:cBhvr additive="base">
                                        <p:cTn id="32" dur="500" fill="hold"/>
                                        <p:tgtEl>
                                          <p:spTgt spid="20485"/>
                                        </p:tgtEl>
                                        <p:attrNameLst>
                                          <p:attrName>ppt_x</p:attrName>
                                        </p:attrNameLst>
                                      </p:cBhvr>
                                      <p:tavLst>
                                        <p:tav tm="0">
                                          <p:val>
                                            <p:strVal val="1+#ppt_w/2"/>
                                          </p:val>
                                        </p:tav>
                                        <p:tav tm="100000">
                                          <p:val>
                                            <p:strVal val="#ppt_x"/>
                                          </p:val>
                                        </p:tav>
                                      </p:tavLst>
                                    </p:anim>
                                    <p:anim calcmode="lin" valueType="num">
                                      <p:cBhvr additive="base">
                                        <p:cTn id="33" dur="500" fill="hold"/>
                                        <p:tgtEl>
                                          <p:spTgt spid="20485"/>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2" fill="hold" grpId="0" nodeType="afterEffect">
                                  <p:stCondLst>
                                    <p:cond delay="0"/>
                                  </p:stCondLst>
                                  <p:childTnLst>
                                    <p:set>
                                      <p:cBhvr>
                                        <p:cTn id="36" dur="1" fill="hold">
                                          <p:stCondLst>
                                            <p:cond delay="0"/>
                                          </p:stCondLst>
                                        </p:cTn>
                                        <p:tgtEl>
                                          <p:spTgt spid="20494"/>
                                        </p:tgtEl>
                                        <p:attrNameLst>
                                          <p:attrName>style.visibility</p:attrName>
                                        </p:attrNameLst>
                                      </p:cBhvr>
                                      <p:to>
                                        <p:strVal val="visible"/>
                                      </p:to>
                                    </p:set>
                                    <p:anim calcmode="lin" valueType="num">
                                      <p:cBhvr additive="base">
                                        <p:cTn id="37" dur="500" fill="hold"/>
                                        <p:tgtEl>
                                          <p:spTgt spid="20494"/>
                                        </p:tgtEl>
                                        <p:attrNameLst>
                                          <p:attrName>ppt_x</p:attrName>
                                        </p:attrNameLst>
                                      </p:cBhvr>
                                      <p:tavLst>
                                        <p:tav tm="0">
                                          <p:val>
                                            <p:strVal val="1+#ppt_w/2"/>
                                          </p:val>
                                        </p:tav>
                                        <p:tav tm="100000">
                                          <p:val>
                                            <p:strVal val="#ppt_x"/>
                                          </p:val>
                                        </p:tav>
                                      </p:tavLst>
                                    </p:anim>
                                    <p:anim calcmode="lin" valueType="num">
                                      <p:cBhvr additive="base">
                                        <p:cTn id="38" dur="500" fill="hold"/>
                                        <p:tgtEl>
                                          <p:spTgt spid="2049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20489"/>
                                        </p:tgtEl>
                                        <p:attrNameLst>
                                          <p:attrName>style.visibility</p:attrName>
                                        </p:attrNameLst>
                                      </p:cBhvr>
                                      <p:to>
                                        <p:strVal val="visible"/>
                                      </p:to>
                                    </p:set>
                                    <p:anim calcmode="lin" valueType="num">
                                      <p:cBhvr>
                                        <p:cTn id="43" dur="500" fill="hold"/>
                                        <p:tgtEl>
                                          <p:spTgt spid="20489"/>
                                        </p:tgtEl>
                                        <p:attrNameLst>
                                          <p:attrName>ppt_w</p:attrName>
                                        </p:attrNameLst>
                                      </p:cBhvr>
                                      <p:tavLst>
                                        <p:tav tm="0">
                                          <p:val>
                                            <p:fltVal val="0"/>
                                          </p:val>
                                        </p:tav>
                                        <p:tav tm="100000">
                                          <p:val>
                                            <p:strVal val="#ppt_w"/>
                                          </p:val>
                                        </p:tav>
                                      </p:tavLst>
                                    </p:anim>
                                    <p:anim calcmode="lin" valueType="num">
                                      <p:cBhvr>
                                        <p:cTn id="44" dur="500" fill="hold"/>
                                        <p:tgtEl>
                                          <p:spTgt spid="20489"/>
                                        </p:tgtEl>
                                        <p:attrNameLst>
                                          <p:attrName>ppt_h</p:attrName>
                                        </p:attrNameLst>
                                      </p:cBhvr>
                                      <p:tavLst>
                                        <p:tav tm="0">
                                          <p:val>
                                            <p:fltVal val="0"/>
                                          </p:val>
                                        </p:tav>
                                        <p:tav tm="100000">
                                          <p:val>
                                            <p:strVal val="#ppt_h"/>
                                          </p:val>
                                        </p:tav>
                                      </p:tavLst>
                                    </p:anim>
                                    <p:anim calcmode="lin" valueType="num">
                                      <p:cBhvr>
                                        <p:cTn id="45" dur="500" fill="hold"/>
                                        <p:tgtEl>
                                          <p:spTgt spid="20489"/>
                                        </p:tgtEl>
                                        <p:attrNameLst>
                                          <p:attrName>style.rotation</p:attrName>
                                        </p:attrNameLst>
                                      </p:cBhvr>
                                      <p:tavLst>
                                        <p:tav tm="0">
                                          <p:val>
                                            <p:fltVal val="360"/>
                                          </p:val>
                                        </p:tav>
                                        <p:tav tm="100000">
                                          <p:val>
                                            <p:fltVal val="0"/>
                                          </p:val>
                                        </p:tav>
                                      </p:tavLst>
                                    </p:anim>
                                    <p:animEffect transition="in" filter="fade">
                                      <p:cBhvr>
                                        <p:cTn id="46" dur="500"/>
                                        <p:tgtEl>
                                          <p:spTgt spid="20489"/>
                                        </p:tgtEl>
                                      </p:cBhvr>
                                    </p:animEffect>
                                  </p:childTnLst>
                                </p:cTn>
                              </p:par>
                            </p:childTnLst>
                          </p:cTn>
                        </p:par>
                        <p:par>
                          <p:cTn id="47" fill="hold">
                            <p:stCondLst>
                              <p:cond delay="500"/>
                            </p:stCondLst>
                            <p:childTnLst>
                              <p:par>
                                <p:cTn id="48" presetID="2" presetClass="entr" presetSubtype="4" fill="hold" grpId="0" nodeType="afterEffect">
                                  <p:stCondLst>
                                    <p:cond delay="0"/>
                                  </p:stCondLst>
                                  <p:childTnLst>
                                    <p:set>
                                      <p:cBhvr>
                                        <p:cTn id="49" dur="1" fill="hold">
                                          <p:stCondLst>
                                            <p:cond delay="0"/>
                                          </p:stCondLst>
                                        </p:cTn>
                                        <p:tgtEl>
                                          <p:spTgt spid="20484"/>
                                        </p:tgtEl>
                                        <p:attrNameLst>
                                          <p:attrName>style.visibility</p:attrName>
                                        </p:attrNameLst>
                                      </p:cBhvr>
                                      <p:to>
                                        <p:strVal val="visible"/>
                                      </p:to>
                                    </p:set>
                                    <p:anim calcmode="lin" valueType="num">
                                      <p:cBhvr additive="base">
                                        <p:cTn id="50" dur="500" fill="hold"/>
                                        <p:tgtEl>
                                          <p:spTgt spid="20484"/>
                                        </p:tgtEl>
                                        <p:attrNameLst>
                                          <p:attrName>ppt_x</p:attrName>
                                        </p:attrNameLst>
                                      </p:cBhvr>
                                      <p:tavLst>
                                        <p:tav tm="0">
                                          <p:val>
                                            <p:strVal val="#ppt_x"/>
                                          </p:val>
                                        </p:tav>
                                        <p:tav tm="100000">
                                          <p:val>
                                            <p:strVal val="#ppt_x"/>
                                          </p:val>
                                        </p:tav>
                                      </p:tavLst>
                                    </p:anim>
                                    <p:anim calcmode="lin" valueType="num">
                                      <p:cBhvr additive="base">
                                        <p:cTn id="51" dur="500" fill="hold"/>
                                        <p:tgtEl>
                                          <p:spTgt spid="20484"/>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 presetClass="entr" presetSubtype="4" fill="hold" grpId="0" nodeType="afterEffect">
                                  <p:stCondLst>
                                    <p:cond delay="0"/>
                                  </p:stCondLst>
                                  <p:childTnLst>
                                    <p:set>
                                      <p:cBhvr>
                                        <p:cTn id="54" dur="1" fill="hold">
                                          <p:stCondLst>
                                            <p:cond delay="0"/>
                                          </p:stCondLst>
                                        </p:cTn>
                                        <p:tgtEl>
                                          <p:spTgt spid="20495"/>
                                        </p:tgtEl>
                                        <p:attrNameLst>
                                          <p:attrName>style.visibility</p:attrName>
                                        </p:attrNameLst>
                                      </p:cBhvr>
                                      <p:to>
                                        <p:strVal val="visible"/>
                                      </p:to>
                                    </p:set>
                                    <p:anim calcmode="lin" valueType="num">
                                      <p:cBhvr additive="base">
                                        <p:cTn id="55" dur="500" fill="hold"/>
                                        <p:tgtEl>
                                          <p:spTgt spid="20495"/>
                                        </p:tgtEl>
                                        <p:attrNameLst>
                                          <p:attrName>ppt_x</p:attrName>
                                        </p:attrNameLst>
                                      </p:cBhvr>
                                      <p:tavLst>
                                        <p:tav tm="0">
                                          <p:val>
                                            <p:strVal val="#ppt_x"/>
                                          </p:val>
                                        </p:tav>
                                        <p:tav tm="100000">
                                          <p:val>
                                            <p:strVal val="#ppt_x"/>
                                          </p:val>
                                        </p:tav>
                                      </p:tavLst>
                                    </p:anim>
                                    <p:anim calcmode="lin" valueType="num">
                                      <p:cBhvr additive="base">
                                        <p:cTn id="56" dur="500" fill="hold"/>
                                        <p:tgtEl>
                                          <p:spTgt spid="2049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4" presetClass="entr" presetSubtype="0" fill="hold" grpId="0" nodeType="clickEffect">
                                  <p:stCondLst>
                                    <p:cond delay="0"/>
                                  </p:stCondLst>
                                  <p:childTnLst>
                                    <p:set>
                                      <p:cBhvr>
                                        <p:cTn id="60" dur="1" fill="hold">
                                          <p:stCondLst>
                                            <p:cond delay="0"/>
                                          </p:stCondLst>
                                        </p:cTn>
                                        <p:tgtEl>
                                          <p:spTgt spid="20496"/>
                                        </p:tgtEl>
                                        <p:attrNameLst>
                                          <p:attrName>style.visibility</p:attrName>
                                        </p:attrNameLst>
                                      </p:cBhvr>
                                      <p:to>
                                        <p:strVal val="visible"/>
                                      </p:to>
                                    </p:set>
                                    <p:anim from="(-#ppt_w/2)" to="(#ppt_x)" calcmode="lin" valueType="num">
                                      <p:cBhvr>
                                        <p:cTn id="61" dur="600" fill="hold">
                                          <p:stCondLst>
                                            <p:cond delay="0"/>
                                          </p:stCondLst>
                                        </p:cTn>
                                        <p:tgtEl>
                                          <p:spTgt spid="20496"/>
                                        </p:tgtEl>
                                        <p:attrNameLst>
                                          <p:attrName>ppt_x</p:attrName>
                                        </p:attrNameLst>
                                      </p:cBhvr>
                                    </p:anim>
                                    <p:anim from="0" to="-1.0" calcmode="lin" valueType="num">
                                      <p:cBhvr>
                                        <p:cTn id="62" dur="200" decel="50000" autoRev="1" fill="hold">
                                          <p:stCondLst>
                                            <p:cond delay="600"/>
                                          </p:stCondLst>
                                        </p:cTn>
                                        <p:tgtEl>
                                          <p:spTgt spid="20496"/>
                                        </p:tgtEl>
                                        <p:attrNameLst>
                                          <p:attrName>xshear</p:attrName>
                                        </p:attrNameLst>
                                      </p:cBhvr>
                                    </p:anim>
                                    <p:animScale>
                                      <p:cBhvr>
                                        <p:cTn id="63" dur="200" decel="100000" autoRev="1" fill="hold">
                                          <p:stCondLst>
                                            <p:cond delay="600"/>
                                          </p:stCondLst>
                                        </p:cTn>
                                        <p:tgtEl>
                                          <p:spTgt spid="20496"/>
                                        </p:tgtEl>
                                      </p:cBhvr>
                                      <p:from x="100000" y="100000"/>
                                      <p:to x="80000" y="100000"/>
                                    </p:animScale>
                                    <p:anim by="(#ppt_h/3+#ppt_w*0.1)" calcmode="lin" valueType="num">
                                      <p:cBhvr additive="sum">
                                        <p:cTn id="64" dur="200" decel="100000" autoRev="1" fill="hold">
                                          <p:stCondLst>
                                            <p:cond delay="600"/>
                                          </p:stCondLst>
                                        </p:cTn>
                                        <p:tgtEl>
                                          <p:spTgt spid="2049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4" grpId="0" animBg="1"/>
      <p:bldP spid="20485" grpId="0" animBg="1"/>
      <p:bldP spid="20486" grpId="0"/>
      <p:bldP spid="20487" grpId="0" bldLvl="0" animBg="1"/>
      <p:bldP spid="20488" grpId="0" bldLvl="0" animBg="1"/>
      <p:bldP spid="20489" grpId="0" bldLvl="0" animBg="1"/>
      <p:bldP spid="20494" grpId="0"/>
      <p:bldP spid="20495" grpId="0"/>
      <p:bldP spid="2049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wrap="square" lIns="91440" tIns="45720" rIns="91440" bIns="45720" anchor="ctr"/>
          <a:lstStyle/>
          <a:p>
            <a:r>
              <a:rPr lang="zh-CN" altLang="en-US" dirty="0"/>
              <a:t>教学目标</a:t>
            </a:r>
          </a:p>
        </p:txBody>
      </p:sp>
      <p:grpSp>
        <p:nvGrpSpPr>
          <p:cNvPr id="79876" name="Group 4"/>
          <p:cNvGrpSpPr/>
          <p:nvPr/>
        </p:nvGrpSpPr>
        <p:grpSpPr>
          <a:xfrm>
            <a:off x="2178050" y="3055938"/>
            <a:ext cx="4840288" cy="2389187"/>
            <a:chOff x="0" y="0"/>
            <a:chExt cx="3049" cy="1505"/>
          </a:xfrm>
        </p:grpSpPr>
        <p:pic>
          <p:nvPicPr>
            <p:cNvPr id="22531" name="椭圆 10"/>
            <p:cNvPicPr/>
            <p:nvPr/>
          </p:nvPicPr>
          <p:blipFill>
            <a:blip r:embed="rId2"/>
            <a:stretch>
              <a:fillRect/>
            </a:stretch>
          </p:blipFill>
          <p:spPr>
            <a:xfrm>
              <a:off x="0" y="0"/>
              <a:ext cx="3049" cy="1505"/>
            </a:xfrm>
            <a:prstGeom prst="rect">
              <a:avLst/>
            </a:prstGeom>
            <a:noFill/>
            <a:ln w="9525">
              <a:noFill/>
            </a:ln>
          </p:spPr>
        </p:pic>
        <p:sp>
          <p:nvSpPr>
            <p:cNvPr id="22532" name="Text Box 6"/>
            <p:cNvSpPr txBox="1"/>
            <p:nvPr/>
          </p:nvSpPr>
          <p:spPr>
            <a:xfrm>
              <a:off x="496" y="271"/>
              <a:ext cx="2007" cy="915"/>
            </a:xfrm>
            <a:prstGeom prst="rect">
              <a:avLst/>
            </a:prstGeom>
            <a:noFill/>
            <a:ln w="9525">
              <a:noFill/>
            </a:ln>
          </p:spPr>
          <p:txBody>
            <a:bodyPr wrap="none" lIns="92075" tIns="46038" rIns="92075" bIns="46038" anchor="ctr"/>
            <a:lstStyle/>
            <a:p>
              <a:pPr algn="ctr"/>
              <a:endParaRPr lang="zh-CN" altLang="en-US" dirty="0">
                <a:solidFill>
                  <a:srgbClr val="000000"/>
                </a:solidFill>
                <a:latin typeface="Arial" panose="020B0604020202020204" pitchFamily="34" charset="0"/>
                <a:ea typeface="宋体" panose="02010600030101010101" pitchFamily="2" charset="-122"/>
              </a:endParaRPr>
            </a:p>
          </p:txBody>
        </p:sp>
      </p:grpSp>
      <p:cxnSp>
        <p:nvCxnSpPr>
          <p:cNvPr id="79879" name="直接连接符 4"/>
          <p:cNvCxnSpPr/>
          <p:nvPr/>
        </p:nvCxnSpPr>
        <p:spPr>
          <a:xfrm flipH="1">
            <a:off x="468313" y="3360738"/>
            <a:ext cx="3813175" cy="0"/>
          </a:xfrm>
          <a:prstGeom prst="line">
            <a:avLst/>
          </a:prstGeom>
          <a:ln w="6350" cap="flat" cmpd="sng">
            <a:solidFill>
              <a:srgbClr val="C73E01"/>
            </a:solidFill>
            <a:prstDash val="sysDot"/>
            <a:round/>
            <a:headEnd type="oval" w="med" len="med"/>
            <a:tailEnd type="oval" w="med" len="med"/>
          </a:ln>
        </p:spPr>
      </p:cxnSp>
      <p:cxnSp>
        <p:nvCxnSpPr>
          <p:cNvPr id="79880" name="直接连接符 5"/>
          <p:cNvCxnSpPr/>
          <p:nvPr/>
        </p:nvCxnSpPr>
        <p:spPr>
          <a:xfrm flipH="1">
            <a:off x="4672013" y="2822575"/>
            <a:ext cx="3902075" cy="0"/>
          </a:xfrm>
          <a:prstGeom prst="line">
            <a:avLst/>
          </a:prstGeom>
          <a:ln w="6350" cap="flat" cmpd="sng">
            <a:solidFill>
              <a:srgbClr val="BE1247"/>
            </a:solidFill>
            <a:prstDash val="sysDot"/>
            <a:round/>
            <a:headEnd type="oval" w="med" len="med"/>
            <a:tailEnd type="oval" w="med" len="med"/>
          </a:ln>
        </p:spPr>
      </p:cxnSp>
      <p:cxnSp>
        <p:nvCxnSpPr>
          <p:cNvPr id="79881" name="直接连接符 6"/>
          <p:cNvCxnSpPr/>
          <p:nvPr/>
        </p:nvCxnSpPr>
        <p:spPr>
          <a:xfrm flipH="1">
            <a:off x="4643438" y="4221163"/>
            <a:ext cx="3902075" cy="0"/>
          </a:xfrm>
          <a:prstGeom prst="line">
            <a:avLst/>
          </a:prstGeom>
          <a:ln w="6350" cap="flat" cmpd="sng">
            <a:solidFill>
              <a:srgbClr val="119707"/>
            </a:solidFill>
            <a:prstDash val="sysDot"/>
            <a:round/>
            <a:headEnd type="oval" w="med" len="med"/>
            <a:tailEnd type="oval" w="med" len="med"/>
          </a:ln>
        </p:spPr>
      </p:cxnSp>
      <p:grpSp>
        <p:nvGrpSpPr>
          <p:cNvPr id="79882" name="Group 10"/>
          <p:cNvGrpSpPr/>
          <p:nvPr/>
        </p:nvGrpSpPr>
        <p:grpSpPr>
          <a:xfrm>
            <a:off x="3484563" y="3103563"/>
            <a:ext cx="2292350" cy="1428750"/>
            <a:chOff x="0" y="0"/>
            <a:chExt cx="2986268" cy="1863523"/>
          </a:xfrm>
        </p:grpSpPr>
        <p:sp>
          <p:nvSpPr>
            <p:cNvPr id="22537" name="任意多边形 8"/>
            <p:cNvSpPr/>
            <p:nvPr/>
          </p:nvSpPr>
          <p:spPr>
            <a:xfrm>
              <a:off x="0" y="1174409"/>
              <a:ext cx="2986268" cy="689114"/>
            </a:xfrm>
            <a:custGeom>
              <a:avLst/>
              <a:gdLst/>
              <a:ahLst/>
              <a:cxnLst>
                <a:cxn ang="0">
                  <a:pos x="0" y="0"/>
                </a:cxn>
                <a:cxn ang="0">
                  <a:pos x="3009598" y="52507"/>
                </a:cxn>
                <a:cxn ang="0">
                  <a:pos x="2950816" y="689114"/>
                </a:cxn>
                <a:cxn ang="0">
                  <a:pos x="70538" y="665965"/>
                </a:cxn>
                <a:cxn ang="0">
                  <a:pos x="0" y="0"/>
                </a:cxn>
              </a:cxnLst>
              <a:rect l="0" t="0" r="0" b="0"/>
              <a:pathLst>
                <a:path w="2963119" h="689114">
                  <a:moveTo>
                    <a:pt x="0" y="0"/>
                  </a:moveTo>
                  <a:lnTo>
                    <a:pt x="2963119" y="52507"/>
                  </a:lnTo>
                  <a:lnTo>
                    <a:pt x="2905245" y="689114"/>
                  </a:lnTo>
                  <a:lnTo>
                    <a:pt x="69448" y="665965"/>
                  </a:lnTo>
                  <a:lnTo>
                    <a:pt x="0" y="0"/>
                  </a:lnTo>
                  <a:close/>
                </a:path>
              </a:pathLst>
            </a:custGeom>
            <a:gradFill rotWithShape="1">
              <a:gsLst>
                <a:gs pos="0">
                  <a:srgbClr val="119707">
                    <a:alpha val="100000"/>
                  </a:srgbClr>
                </a:gs>
                <a:gs pos="17999">
                  <a:srgbClr val="119707">
                    <a:alpha val="100000"/>
                  </a:srgbClr>
                </a:gs>
                <a:gs pos="67000">
                  <a:srgbClr val="8AD53F">
                    <a:alpha val="100000"/>
                  </a:srgbClr>
                </a:gs>
                <a:gs pos="100000">
                  <a:srgbClr val="BCEB6F">
                    <a:alpha val="100000"/>
                  </a:srgbClr>
                </a:gs>
              </a:gsLst>
              <a:lin ang="0" scaled="1"/>
              <a:tileRect/>
            </a:gradFill>
            <a:ln w="3175" cap="flat" cmpd="sng">
              <a:solidFill>
                <a:schemeClr val="bg1"/>
              </a:solidFill>
              <a:prstDash val="solid"/>
              <a:round/>
              <a:headEnd type="none" w="med" len="med"/>
              <a:tailEnd type="none" w="med" len="med"/>
            </a:ln>
          </p:spPr>
          <p:txBody>
            <a:bodyPr/>
            <a:lstStyle/>
            <a:p>
              <a:endParaRPr lang="zh-CN" altLang="en-US"/>
            </a:p>
          </p:txBody>
        </p:sp>
        <p:sp>
          <p:nvSpPr>
            <p:cNvPr id="22538" name="任意多边形 9"/>
            <p:cNvSpPr/>
            <p:nvPr/>
          </p:nvSpPr>
          <p:spPr>
            <a:xfrm>
              <a:off x="0" y="0"/>
              <a:ext cx="2986268" cy="1226917"/>
            </a:xfrm>
            <a:custGeom>
              <a:avLst/>
              <a:gdLst/>
              <a:ahLst/>
              <a:cxnLst>
                <a:cxn ang="0">
                  <a:pos x="2986268" y="1226917"/>
                </a:cxn>
                <a:cxn ang="0">
                  <a:pos x="2777924" y="34724"/>
                </a:cxn>
                <a:cxn ang="0">
                  <a:pos x="266217" y="0"/>
                </a:cxn>
                <a:cxn ang="0">
                  <a:pos x="0" y="1169043"/>
                </a:cxn>
                <a:cxn ang="0">
                  <a:pos x="2986268" y="1226917"/>
                </a:cxn>
              </a:cxnLst>
              <a:rect l="0" t="0" r="0" b="0"/>
              <a:pathLst>
                <a:path w="2986268" h="1226917">
                  <a:moveTo>
                    <a:pt x="2986268" y="1226917"/>
                  </a:moveTo>
                  <a:lnTo>
                    <a:pt x="2777924" y="34724"/>
                  </a:lnTo>
                  <a:lnTo>
                    <a:pt x="266217" y="0"/>
                  </a:lnTo>
                  <a:lnTo>
                    <a:pt x="0" y="1169043"/>
                  </a:lnTo>
                  <a:lnTo>
                    <a:pt x="2986268" y="1226917"/>
                  </a:lnTo>
                  <a:close/>
                </a:path>
              </a:pathLst>
            </a:custGeom>
            <a:gradFill rotWithShape="1">
              <a:gsLst>
                <a:gs pos="0">
                  <a:srgbClr val="119707">
                    <a:alpha val="100000"/>
                  </a:srgbClr>
                </a:gs>
                <a:gs pos="17999">
                  <a:srgbClr val="119707">
                    <a:alpha val="100000"/>
                  </a:srgbClr>
                </a:gs>
                <a:gs pos="67000">
                  <a:srgbClr val="8AD53F">
                    <a:alpha val="100000"/>
                  </a:srgbClr>
                </a:gs>
                <a:gs pos="100000">
                  <a:srgbClr val="BCEB6F">
                    <a:alpha val="100000"/>
                  </a:srgbClr>
                </a:gs>
              </a:gsLst>
              <a:lin ang="5400000" scaled="1"/>
              <a:tileRect/>
            </a:gradFill>
            <a:ln w="3175" cap="flat" cmpd="sng">
              <a:solidFill>
                <a:schemeClr val="bg1"/>
              </a:solidFill>
              <a:prstDash val="solid"/>
              <a:round/>
              <a:headEnd type="none" w="med" len="med"/>
              <a:tailEnd type="none" w="med" len="med"/>
            </a:ln>
          </p:spPr>
          <p:txBody>
            <a:bodyPr/>
            <a:lstStyle/>
            <a:p>
              <a:endParaRPr lang="zh-CN" altLang="en-US"/>
            </a:p>
          </p:txBody>
        </p:sp>
      </p:grpSp>
      <p:grpSp>
        <p:nvGrpSpPr>
          <p:cNvPr id="79885" name="Group 13"/>
          <p:cNvGrpSpPr/>
          <p:nvPr/>
        </p:nvGrpSpPr>
        <p:grpSpPr>
          <a:xfrm>
            <a:off x="3400425" y="2644775"/>
            <a:ext cx="2460625" cy="1631950"/>
            <a:chOff x="0" y="0"/>
            <a:chExt cx="3206187" cy="2126517"/>
          </a:xfrm>
        </p:grpSpPr>
        <p:sp>
          <p:nvSpPr>
            <p:cNvPr id="22540" name="任意多边形 11"/>
            <p:cNvSpPr/>
            <p:nvPr/>
          </p:nvSpPr>
          <p:spPr>
            <a:xfrm>
              <a:off x="0" y="842566"/>
              <a:ext cx="2835797" cy="1273215"/>
            </a:xfrm>
            <a:custGeom>
              <a:avLst/>
              <a:gdLst/>
              <a:ahLst/>
              <a:cxnLst>
                <a:cxn ang="0">
                  <a:pos x="0" y="0"/>
                </a:cxn>
                <a:cxn ang="0">
                  <a:pos x="2835797" y="544010"/>
                </a:cxn>
                <a:cxn ang="0">
                  <a:pos x="2766349" y="1273215"/>
                </a:cxn>
                <a:cxn ang="0">
                  <a:pos x="11575" y="706056"/>
                </a:cxn>
                <a:cxn ang="0">
                  <a:pos x="0" y="0"/>
                </a:cxn>
              </a:cxnLst>
              <a:rect l="0" t="0" r="0" b="0"/>
              <a:pathLst>
                <a:path w="2835797" h="1273215">
                  <a:moveTo>
                    <a:pt x="0" y="0"/>
                  </a:moveTo>
                  <a:lnTo>
                    <a:pt x="2835797" y="544010"/>
                  </a:lnTo>
                  <a:lnTo>
                    <a:pt x="2766349" y="1273215"/>
                  </a:lnTo>
                  <a:lnTo>
                    <a:pt x="11575" y="706056"/>
                  </a:lnTo>
                  <a:lnTo>
                    <a:pt x="0" y="0"/>
                  </a:lnTo>
                  <a:close/>
                </a:path>
              </a:pathLst>
            </a:custGeom>
            <a:gradFill rotWithShape="1">
              <a:gsLst>
                <a:gs pos="0">
                  <a:srgbClr val="C73E01">
                    <a:alpha val="100000"/>
                  </a:srgbClr>
                </a:gs>
                <a:gs pos="27000">
                  <a:srgbClr val="FF7711">
                    <a:alpha val="100000"/>
                  </a:srgbClr>
                </a:gs>
                <a:gs pos="59000">
                  <a:srgbClr val="FFAA01">
                    <a:alpha val="100000"/>
                  </a:srgbClr>
                </a:gs>
                <a:gs pos="80000">
                  <a:srgbClr val="FFC000">
                    <a:alpha val="100000"/>
                  </a:srgbClr>
                </a:gs>
                <a:gs pos="100000">
                  <a:srgbClr val="FECE02">
                    <a:alpha val="100000"/>
                  </a:srgbClr>
                </a:gs>
              </a:gsLst>
              <a:lin ang="0" scaled="1"/>
              <a:tileRect/>
            </a:gradFill>
            <a:ln w="3175" cap="flat" cmpd="sng">
              <a:solidFill>
                <a:schemeClr val="bg1"/>
              </a:solidFill>
              <a:prstDash val="solid"/>
              <a:round/>
              <a:headEnd type="none" w="med" len="med"/>
              <a:tailEnd type="none" w="med" len="med"/>
            </a:ln>
          </p:spPr>
          <p:txBody>
            <a:bodyPr/>
            <a:lstStyle/>
            <a:p>
              <a:endParaRPr lang="zh-CN" altLang="en-US"/>
            </a:p>
          </p:txBody>
        </p:sp>
        <p:sp>
          <p:nvSpPr>
            <p:cNvPr id="22541" name="任意多边形 12"/>
            <p:cNvSpPr/>
            <p:nvPr/>
          </p:nvSpPr>
          <p:spPr>
            <a:xfrm>
              <a:off x="2771718" y="356429"/>
              <a:ext cx="434469" cy="1770088"/>
            </a:xfrm>
            <a:custGeom>
              <a:avLst/>
              <a:gdLst/>
              <a:ahLst/>
              <a:cxnLst>
                <a:cxn ang="0">
                  <a:pos x="64080" y="1018575"/>
                </a:cxn>
                <a:cxn ang="0">
                  <a:pos x="0" y="1770089"/>
                </a:cxn>
                <a:cxn ang="0">
                  <a:pos x="399744" y="451413"/>
                </a:cxn>
                <a:cxn ang="0">
                  <a:pos x="434468" y="0"/>
                </a:cxn>
                <a:cxn ang="0">
                  <a:pos x="64080" y="1018575"/>
                </a:cxn>
              </a:cxnLst>
              <a:rect l="0" t="0" r="0" b="0"/>
              <a:pathLst>
                <a:path w="434470" h="1770087">
                  <a:moveTo>
                    <a:pt x="64080" y="1018573"/>
                  </a:moveTo>
                  <a:lnTo>
                    <a:pt x="0" y="1770087"/>
                  </a:lnTo>
                  <a:lnTo>
                    <a:pt x="399746" y="451413"/>
                  </a:lnTo>
                  <a:lnTo>
                    <a:pt x="434470" y="0"/>
                  </a:lnTo>
                  <a:lnTo>
                    <a:pt x="64080" y="1018573"/>
                  </a:lnTo>
                  <a:close/>
                </a:path>
              </a:pathLst>
            </a:custGeom>
            <a:gradFill rotWithShape="1">
              <a:gsLst>
                <a:gs pos="0">
                  <a:srgbClr val="C73E01">
                    <a:alpha val="100000"/>
                  </a:srgbClr>
                </a:gs>
                <a:gs pos="27000">
                  <a:srgbClr val="FF7711">
                    <a:alpha val="100000"/>
                  </a:srgbClr>
                </a:gs>
                <a:gs pos="59000">
                  <a:srgbClr val="FFAA01">
                    <a:alpha val="100000"/>
                  </a:srgbClr>
                </a:gs>
                <a:gs pos="80000">
                  <a:srgbClr val="FFC000">
                    <a:alpha val="100000"/>
                  </a:srgbClr>
                </a:gs>
                <a:gs pos="100000">
                  <a:srgbClr val="FECE02">
                    <a:alpha val="100000"/>
                  </a:srgbClr>
                </a:gs>
              </a:gsLst>
              <a:lin ang="0" scaled="1"/>
              <a:tileRect/>
            </a:gradFill>
            <a:ln w="3175" cap="flat" cmpd="sng">
              <a:solidFill>
                <a:schemeClr val="bg1"/>
              </a:solidFill>
              <a:prstDash val="solid"/>
              <a:round/>
              <a:headEnd type="none" w="med" len="med"/>
              <a:tailEnd type="none" w="med" len="med"/>
            </a:ln>
          </p:spPr>
          <p:txBody>
            <a:bodyPr/>
            <a:lstStyle/>
            <a:p>
              <a:endParaRPr lang="zh-CN" altLang="en-US"/>
            </a:p>
          </p:txBody>
        </p:sp>
        <p:sp>
          <p:nvSpPr>
            <p:cNvPr id="22542" name="任意多边形 13"/>
            <p:cNvSpPr/>
            <p:nvPr/>
          </p:nvSpPr>
          <p:spPr>
            <a:xfrm>
              <a:off x="0" y="0"/>
              <a:ext cx="3206187" cy="1409726"/>
            </a:xfrm>
            <a:custGeom>
              <a:avLst/>
              <a:gdLst/>
              <a:ahLst/>
              <a:cxnLst>
                <a:cxn ang="0">
                  <a:pos x="3206187" y="368004"/>
                </a:cxn>
                <a:cxn ang="0">
                  <a:pos x="2835797" y="1409726"/>
                </a:cxn>
                <a:cxn ang="0">
                  <a:pos x="0" y="854141"/>
                </a:cxn>
                <a:cxn ang="0">
                  <a:pos x="671685" y="0"/>
                </a:cxn>
                <a:cxn ang="0">
                  <a:pos x="3206187" y="368004"/>
                </a:cxn>
              </a:cxnLst>
              <a:rect l="0" t="0" r="0" b="0"/>
              <a:pathLst>
                <a:path w="3206187" h="1409726">
                  <a:moveTo>
                    <a:pt x="3206187" y="368004"/>
                  </a:moveTo>
                  <a:lnTo>
                    <a:pt x="2835797" y="1409726"/>
                  </a:lnTo>
                  <a:lnTo>
                    <a:pt x="0" y="854141"/>
                  </a:lnTo>
                  <a:lnTo>
                    <a:pt x="671685" y="0"/>
                  </a:lnTo>
                  <a:lnTo>
                    <a:pt x="3206187" y="368004"/>
                  </a:lnTo>
                  <a:close/>
                </a:path>
              </a:pathLst>
            </a:custGeom>
            <a:gradFill rotWithShape="1">
              <a:gsLst>
                <a:gs pos="0">
                  <a:srgbClr val="C73E01">
                    <a:alpha val="100000"/>
                  </a:srgbClr>
                </a:gs>
                <a:gs pos="27000">
                  <a:srgbClr val="FF7711">
                    <a:alpha val="100000"/>
                  </a:srgbClr>
                </a:gs>
                <a:gs pos="59000">
                  <a:srgbClr val="FFAA01">
                    <a:alpha val="100000"/>
                  </a:srgbClr>
                </a:gs>
                <a:gs pos="80000">
                  <a:srgbClr val="FFC000">
                    <a:alpha val="100000"/>
                  </a:srgbClr>
                </a:gs>
                <a:gs pos="100000">
                  <a:srgbClr val="FECE02">
                    <a:alpha val="100000"/>
                  </a:srgbClr>
                </a:gs>
              </a:gsLst>
              <a:lin ang="0" scaled="1"/>
              <a:tileRect/>
            </a:gradFill>
            <a:ln w="3175" cap="flat" cmpd="sng">
              <a:solidFill>
                <a:schemeClr val="bg1"/>
              </a:solidFill>
              <a:prstDash val="solid"/>
              <a:round/>
              <a:headEnd type="none" w="med" len="med"/>
              <a:tailEnd type="none" w="med" len="med"/>
            </a:ln>
          </p:spPr>
          <p:txBody>
            <a:bodyPr/>
            <a:lstStyle/>
            <a:p>
              <a:endParaRPr lang="zh-CN" altLang="en-US"/>
            </a:p>
          </p:txBody>
        </p:sp>
      </p:grpSp>
      <p:grpSp>
        <p:nvGrpSpPr>
          <p:cNvPr id="79889" name="Group 17"/>
          <p:cNvGrpSpPr/>
          <p:nvPr/>
        </p:nvGrpSpPr>
        <p:grpSpPr>
          <a:xfrm>
            <a:off x="3224213" y="1966913"/>
            <a:ext cx="2814637" cy="1712912"/>
            <a:chOff x="0" y="0"/>
            <a:chExt cx="3667494" cy="2233915"/>
          </a:xfrm>
        </p:grpSpPr>
        <p:sp>
          <p:nvSpPr>
            <p:cNvPr id="22544" name="任意多边形 15"/>
            <p:cNvSpPr/>
            <p:nvPr/>
          </p:nvSpPr>
          <p:spPr>
            <a:xfrm>
              <a:off x="1514605" y="696164"/>
              <a:ext cx="2146684" cy="1537751"/>
            </a:xfrm>
            <a:custGeom>
              <a:avLst/>
              <a:gdLst/>
              <a:ahLst/>
              <a:cxnLst>
                <a:cxn ang="0">
                  <a:pos x="22903" y="692800"/>
                </a:cxn>
                <a:cxn ang="0">
                  <a:pos x="0" y="1537750"/>
                </a:cxn>
                <a:cxn ang="0">
                  <a:pos x="2095572" y="681226"/>
                </a:cxn>
                <a:cxn ang="0">
                  <a:pos x="2135204" y="0"/>
                </a:cxn>
                <a:cxn ang="0">
                  <a:pos x="22903" y="692800"/>
                </a:cxn>
              </a:cxnLst>
              <a:rect l="0" t="0" r="0" b="0"/>
              <a:pathLst>
                <a:path w="2158226" h="1537752">
                  <a:moveTo>
                    <a:pt x="23150" y="692800"/>
                  </a:moveTo>
                  <a:lnTo>
                    <a:pt x="0" y="1537752"/>
                  </a:lnTo>
                  <a:lnTo>
                    <a:pt x="2118167" y="681226"/>
                  </a:lnTo>
                  <a:lnTo>
                    <a:pt x="2158226" y="0"/>
                  </a:lnTo>
                  <a:lnTo>
                    <a:pt x="23150" y="692800"/>
                  </a:lnTo>
                  <a:close/>
                </a:path>
              </a:pathLst>
            </a:custGeom>
            <a:gradFill rotWithShape="1">
              <a:gsLst>
                <a:gs pos="0">
                  <a:srgbClr val="BE1247">
                    <a:alpha val="100000"/>
                  </a:srgbClr>
                </a:gs>
                <a:gs pos="27000">
                  <a:srgbClr val="D2144F">
                    <a:alpha val="100000"/>
                  </a:srgbClr>
                </a:gs>
                <a:gs pos="66000">
                  <a:srgbClr val="F87477">
                    <a:alpha val="100000"/>
                  </a:srgbClr>
                </a:gs>
                <a:gs pos="100000">
                  <a:srgbClr val="FA9496">
                    <a:alpha val="100000"/>
                  </a:srgbClr>
                </a:gs>
              </a:gsLst>
              <a:lin ang="0" scaled="1"/>
              <a:tileRect/>
            </a:gradFill>
            <a:ln w="3175" cap="flat" cmpd="sng">
              <a:solidFill>
                <a:schemeClr val="bg1"/>
              </a:solidFill>
              <a:prstDash val="solid"/>
              <a:round/>
              <a:headEnd type="none" w="med" len="med"/>
              <a:tailEnd type="none" w="med" len="med"/>
            </a:ln>
          </p:spPr>
          <p:txBody>
            <a:bodyPr/>
            <a:lstStyle/>
            <a:p>
              <a:endParaRPr lang="zh-CN" altLang="en-US"/>
            </a:p>
          </p:txBody>
        </p:sp>
        <p:sp>
          <p:nvSpPr>
            <p:cNvPr id="22545" name="任意多边形 16"/>
            <p:cNvSpPr/>
            <p:nvPr/>
          </p:nvSpPr>
          <p:spPr>
            <a:xfrm>
              <a:off x="6206" y="0"/>
              <a:ext cx="3661288" cy="1400537"/>
            </a:xfrm>
            <a:custGeom>
              <a:avLst/>
              <a:gdLst/>
              <a:ahLst/>
              <a:cxnLst>
                <a:cxn ang="0">
                  <a:pos x="1519972" y="1400537"/>
                </a:cxn>
                <a:cxn ang="0">
                  <a:pos x="3661288" y="694481"/>
                </a:cxn>
                <a:cxn ang="0">
                  <a:pos x="1948235" y="0"/>
                </a:cxn>
                <a:cxn ang="0">
                  <a:pos x="0" y="520862"/>
                </a:cxn>
                <a:cxn ang="0">
                  <a:pos x="1519972" y="1400537"/>
                </a:cxn>
              </a:cxnLst>
              <a:rect l="0" t="0" r="0" b="0"/>
              <a:pathLst>
                <a:path w="3661288" h="1400537">
                  <a:moveTo>
                    <a:pt x="1519972" y="1400537"/>
                  </a:moveTo>
                  <a:lnTo>
                    <a:pt x="3661288" y="694481"/>
                  </a:lnTo>
                  <a:lnTo>
                    <a:pt x="1948235" y="0"/>
                  </a:lnTo>
                  <a:lnTo>
                    <a:pt x="0" y="520862"/>
                  </a:lnTo>
                  <a:lnTo>
                    <a:pt x="1519972" y="1400537"/>
                  </a:lnTo>
                  <a:close/>
                </a:path>
              </a:pathLst>
            </a:custGeom>
            <a:gradFill rotWithShape="1">
              <a:gsLst>
                <a:gs pos="0">
                  <a:srgbClr val="BE1247">
                    <a:alpha val="100000"/>
                  </a:srgbClr>
                </a:gs>
                <a:gs pos="27000">
                  <a:srgbClr val="D2144F">
                    <a:alpha val="100000"/>
                  </a:srgbClr>
                </a:gs>
                <a:gs pos="66000">
                  <a:srgbClr val="F87477">
                    <a:alpha val="100000"/>
                  </a:srgbClr>
                </a:gs>
                <a:gs pos="100000">
                  <a:srgbClr val="FA9496">
                    <a:alpha val="100000"/>
                  </a:srgbClr>
                </a:gs>
              </a:gsLst>
              <a:lin ang="0" scaled="1"/>
              <a:tileRect/>
            </a:gradFill>
            <a:ln w="3175" cap="flat" cmpd="sng">
              <a:solidFill>
                <a:schemeClr val="bg1"/>
              </a:solidFill>
              <a:prstDash val="solid"/>
              <a:round/>
              <a:headEnd type="none" w="med" len="med"/>
              <a:tailEnd type="none" w="med" len="med"/>
            </a:ln>
          </p:spPr>
          <p:txBody>
            <a:bodyPr/>
            <a:lstStyle/>
            <a:p>
              <a:endParaRPr lang="zh-CN" altLang="en-US"/>
            </a:p>
          </p:txBody>
        </p:sp>
        <p:sp>
          <p:nvSpPr>
            <p:cNvPr id="22546" name="任意多边形 17"/>
            <p:cNvSpPr/>
            <p:nvPr/>
          </p:nvSpPr>
          <p:spPr>
            <a:xfrm>
              <a:off x="0" y="516334"/>
              <a:ext cx="1532388" cy="1717580"/>
            </a:xfrm>
            <a:custGeom>
              <a:avLst/>
              <a:gdLst/>
              <a:ahLst/>
              <a:cxnLst>
                <a:cxn ang="0">
                  <a:pos x="0" y="0"/>
                </a:cxn>
                <a:cxn ang="0">
                  <a:pos x="21470" y="652709"/>
                </a:cxn>
                <a:cxn ang="0">
                  <a:pos x="1526181" y="1717580"/>
                </a:cxn>
                <a:cxn ang="0">
                  <a:pos x="1532389" y="891250"/>
                </a:cxn>
                <a:cxn ang="0">
                  <a:pos x="0" y="0"/>
                </a:cxn>
              </a:cxnLst>
              <a:rect l="0" t="0" r="0" b="0"/>
              <a:pathLst>
                <a:path w="1532387" h="1717580">
                  <a:moveTo>
                    <a:pt x="0" y="0"/>
                  </a:moveTo>
                  <a:lnTo>
                    <a:pt x="21470" y="652709"/>
                  </a:lnTo>
                  <a:lnTo>
                    <a:pt x="1526179" y="1717580"/>
                  </a:lnTo>
                  <a:cubicBezTo>
                    <a:pt x="1528248" y="1442137"/>
                    <a:pt x="1530318" y="1166693"/>
                    <a:pt x="1532387" y="891250"/>
                  </a:cubicBezTo>
                  <a:lnTo>
                    <a:pt x="0" y="0"/>
                  </a:lnTo>
                  <a:close/>
                </a:path>
              </a:pathLst>
            </a:custGeom>
            <a:gradFill rotWithShape="1">
              <a:gsLst>
                <a:gs pos="0">
                  <a:srgbClr val="BE1247">
                    <a:alpha val="100000"/>
                  </a:srgbClr>
                </a:gs>
                <a:gs pos="27000">
                  <a:srgbClr val="D2144F">
                    <a:alpha val="100000"/>
                  </a:srgbClr>
                </a:gs>
                <a:gs pos="66000">
                  <a:srgbClr val="F87477">
                    <a:alpha val="100000"/>
                  </a:srgbClr>
                </a:gs>
                <a:gs pos="100000">
                  <a:srgbClr val="FA9496">
                    <a:alpha val="100000"/>
                  </a:srgbClr>
                </a:gs>
              </a:gsLst>
              <a:lin ang="0" scaled="1"/>
              <a:tileRect/>
            </a:gradFill>
            <a:ln w="3175" cap="flat" cmpd="sng">
              <a:solidFill>
                <a:schemeClr val="bg1"/>
              </a:solidFill>
              <a:prstDash val="solid"/>
              <a:round/>
              <a:headEnd type="none" w="med" len="med"/>
              <a:tailEnd type="none" w="med" len="med"/>
            </a:ln>
          </p:spPr>
          <p:txBody>
            <a:bodyPr/>
            <a:lstStyle/>
            <a:p>
              <a:endParaRPr lang="zh-CN" altLang="en-US"/>
            </a:p>
          </p:txBody>
        </p:sp>
      </p:grpSp>
      <p:sp>
        <p:nvSpPr>
          <p:cNvPr id="79893" name="TextBox 11"/>
          <p:cNvSpPr txBox="1"/>
          <p:nvPr/>
        </p:nvSpPr>
        <p:spPr>
          <a:xfrm flipH="1">
            <a:off x="468313" y="2406650"/>
            <a:ext cx="2735262" cy="830263"/>
          </a:xfrm>
          <a:prstGeom prst="rect">
            <a:avLst/>
          </a:prstGeom>
          <a:noFill/>
          <a:ln w="9525">
            <a:noFill/>
          </a:ln>
        </p:spPr>
        <p:txBody>
          <a:bodyPr anchor="t">
            <a:spAutoFit/>
          </a:bodyPr>
          <a:lstStyle/>
          <a:p>
            <a:r>
              <a:rPr lang="en-US" altLang="zh-CN" sz="1200" dirty="0">
                <a:latin typeface="Arial" panose="020B0604020202020204" pitchFamily="34" charset="0"/>
                <a:ea typeface="微软雅黑" panose="020B0503020204020204" pitchFamily="34" charset="-122"/>
              </a:rPr>
              <a:t>        </a:t>
            </a:r>
            <a:r>
              <a:rPr lang="zh-CN" altLang="en-US" sz="1200" dirty="0">
                <a:latin typeface="Arial" panose="020B0604020202020204" pitchFamily="34" charset="0"/>
                <a:ea typeface="微软雅黑" panose="020B0503020204020204" pitchFamily="34" charset="-122"/>
              </a:rPr>
              <a:t>激发培养学生对噪声的重视，积极参与控制和减少噪声危害的讨论，从而培养热爱祖国、热爱人民、保护环境、维护公共文明秩序的公民意识</a:t>
            </a:r>
            <a:endParaRPr lang="ko-KR" altLang="en-US" sz="1200" dirty="0">
              <a:latin typeface="Arial" panose="020B0604020202020204" pitchFamily="34" charset="0"/>
              <a:ea typeface="微软雅黑" panose="020B0503020204020204" pitchFamily="34" charset="-122"/>
            </a:endParaRPr>
          </a:p>
        </p:txBody>
      </p:sp>
      <p:sp>
        <p:nvSpPr>
          <p:cNvPr id="79894" name="TextBox 11"/>
          <p:cNvSpPr txBox="1"/>
          <p:nvPr/>
        </p:nvSpPr>
        <p:spPr>
          <a:xfrm flipH="1">
            <a:off x="468313" y="3429000"/>
            <a:ext cx="1455737" cy="338138"/>
          </a:xfrm>
          <a:prstGeom prst="rect">
            <a:avLst/>
          </a:prstGeom>
          <a:noFill/>
          <a:ln w="9525">
            <a:noFill/>
          </a:ln>
        </p:spPr>
        <p:txBody>
          <a:bodyPr anchor="t">
            <a:spAutoFit/>
          </a:bodyPr>
          <a:lstStyle/>
          <a:p>
            <a:r>
              <a:rPr lang="zh-CN" altLang="en-US" sz="1600" b="1" dirty="0">
                <a:solidFill>
                  <a:srgbClr val="404040"/>
                </a:solidFill>
                <a:latin typeface="微软雅黑" panose="020B0503020204020204" pitchFamily="34" charset="-122"/>
                <a:ea typeface="微软雅黑" panose="020B0503020204020204" pitchFamily="34" charset="-122"/>
              </a:rPr>
              <a:t>情感目标    </a:t>
            </a:r>
            <a:endParaRPr lang="en-US" altLang="zh-CN" sz="1600" b="1">
              <a:solidFill>
                <a:srgbClr val="404040"/>
              </a:solidFill>
              <a:latin typeface="微软雅黑" panose="020B0503020204020204" pitchFamily="34" charset="-122"/>
              <a:ea typeface="微软雅黑" panose="020B0503020204020204" pitchFamily="34" charset="-122"/>
            </a:endParaRPr>
          </a:p>
        </p:txBody>
      </p:sp>
      <p:sp>
        <p:nvSpPr>
          <p:cNvPr id="79895" name="TextBox 11"/>
          <p:cNvSpPr txBox="1"/>
          <p:nvPr/>
        </p:nvSpPr>
        <p:spPr>
          <a:xfrm flipH="1">
            <a:off x="6300788" y="1847850"/>
            <a:ext cx="2273300" cy="1014413"/>
          </a:xfrm>
          <a:prstGeom prst="rect">
            <a:avLst/>
          </a:prstGeom>
          <a:noFill/>
          <a:ln w="9525">
            <a:noFill/>
          </a:ln>
        </p:spPr>
        <p:txBody>
          <a:bodyPr anchor="t">
            <a:spAutoFit/>
          </a:bodyPr>
          <a:lstStyle/>
          <a:p>
            <a:r>
              <a:rPr lang="en-US" altLang="zh-CN" sz="1200" dirty="0">
                <a:latin typeface="Arial" panose="020B0604020202020204" pitchFamily="34" charset="0"/>
                <a:ea typeface="微软雅黑" panose="020B0503020204020204" pitchFamily="34" charset="-122"/>
              </a:rPr>
              <a:t>       </a:t>
            </a:r>
            <a:r>
              <a:rPr lang="zh-CN" altLang="en-US" sz="1200" dirty="0">
                <a:latin typeface="Arial" panose="020B0604020202020204" pitchFamily="34" charset="0"/>
                <a:ea typeface="微软雅黑" panose="020B0503020204020204" pitchFamily="34" charset="-122"/>
              </a:rPr>
              <a:t>通过本节课的学习培养学生的自主学习能力，团队协作精神，通过对教学案例的实现培养学生发现问题、分析问题、解决问题的能力。</a:t>
            </a:r>
            <a:endParaRPr lang="ko-KR" altLang="en-US" sz="1200" dirty="0">
              <a:latin typeface="Arial" panose="020B0604020202020204" pitchFamily="34" charset="0"/>
              <a:ea typeface="微软雅黑" panose="020B0503020204020204" pitchFamily="34" charset="-122"/>
            </a:endParaRPr>
          </a:p>
        </p:txBody>
      </p:sp>
      <p:sp>
        <p:nvSpPr>
          <p:cNvPr id="79896" name="TextBox 11"/>
          <p:cNvSpPr txBox="1"/>
          <p:nvPr/>
        </p:nvSpPr>
        <p:spPr>
          <a:xfrm flipH="1">
            <a:off x="7089775" y="2852738"/>
            <a:ext cx="1455738" cy="336550"/>
          </a:xfrm>
          <a:prstGeom prst="rect">
            <a:avLst/>
          </a:prstGeom>
          <a:noFill/>
          <a:ln w="9525">
            <a:noFill/>
          </a:ln>
        </p:spPr>
        <p:txBody>
          <a:bodyPr anchor="t">
            <a:spAutoFit/>
          </a:bodyPr>
          <a:lstStyle/>
          <a:p>
            <a:pPr algn="r"/>
            <a:r>
              <a:rPr lang="zh-CN" altLang="en-US" sz="1600" b="1" dirty="0">
                <a:solidFill>
                  <a:srgbClr val="404040"/>
                </a:solidFill>
                <a:latin typeface="微软雅黑" panose="020B0503020204020204" pitchFamily="34" charset="-122"/>
                <a:ea typeface="微软雅黑" panose="020B0503020204020204" pitchFamily="34" charset="-122"/>
              </a:rPr>
              <a:t>能力目标    </a:t>
            </a:r>
            <a:endParaRPr lang="en-US" altLang="zh-CN" sz="1600" b="1">
              <a:solidFill>
                <a:srgbClr val="404040"/>
              </a:solidFill>
              <a:latin typeface="微软雅黑" panose="020B0503020204020204" pitchFamily="34" charset="-122"/>
              <a:ea typeface="微软雅黑" panose="020B0503020204020204" pitchFamily="34" charset="-122"/>
            </a:endParaRPr>
          </a:p>
        </p:txBody>
      </p:sp>
      <p:sp>
        <p:nvSpPr>
          <p:cNvPr id="79897" name="TextBox 11"/>
          <p:cNvSpPr txBox="1"/>
          <p:nvPr/>
        </p:nvSpPr>
        <p:spPr>
          <a:xfrm flipH="1">
            <a:off x="6157913" y="3581400"/>
            <a:ext cx="2417762" cy="644525"/>
          </a:xfrm>
          <a:prstGeom prst="rect">
            <a:avLst/>
          </a:prstGeom>
          <a:noFill/>
          <a:ln w="9525">
            <a:noFill/>
          </a:ln>
        </p:spPr>
        <p:txBody>
          <a:bodyPr anchor="t">
            <a:spAutoFit/>
          </a:bodyPr>
          <a:lstStyle/>
          <a:p>
            <a:r>
              <a:rPr lang="en-US" altLang="zh-CN" sz="1200">
                <a:latin typeface="Arial" panose="020B0604020202020204" pitchFamily="34" charset="0"/>
                <a:ea typeface="微软雅黑" panose="020B0503020204020204" pitchFamily="34" charset="-122"/>
              </a:rPr>
              <a:t>       </a:t>
            </a:r>
            <a:r>
              <a:rPr lang="zh-CN" altLang="en-US" sz="1200">
                <a:latin typeface="Arial" panose="020B0604020202020204" pitchFamily="34" charset="0"/>
                <a:ea typeface="微软雅黑" panose="020B0503020204020204" pitchFamily="34" charset="-122"/>
              </a:rPr>
              <a:t>了解噪声的来源；初步了解噪声的等级及危害；知道噪声的传播和控制途径。</a:t>
            </a:r>
          </a:p>
        </p:txBody>
      </p:sp>
      <p:sp>
        <p:nvSpPr>
          <p:cNvPr id="79898" name="TextBox 11"/>
          <p:cNvSpPr txBox="1"/>
          <p:nvPr/>
        </p:nvSpPr>
        <p:spPr>
          <a:xfrm flipH="1">
            <a:off x="7089775" y="4276725"/>
            <a:ext cx="1455738" cy="338138"/>
          </a:xfrm>
          <a:prstGeom prst="rect">
            <a:avLst/>
          </a:prstGeom>
          <a:noFill/>
          <a:ln w="9525">
            <a:noFill/>
          </a:ln>
        </p:spPr>
        <p:txBody>
          <a:bodyPr anchor="t">
            <a:spAutoFit/>
          </a:bodyPr>
          <a:lstStyle/>
          <a:p>
            <a:pPr algn="r"/>
            <a:r>
              <a:rPr lang="zh-CN" altLang="en-US" sz="1600" b="1" dirty="0">
                <a:solidFill>
                  <a:srgbClr val="404040"/>
                </a:solidFill>
                <a:latin typeface="微软雅黑" panose="020B0503020204020204" pitchFamily="34" charset="-122"/>
                <a:ea typeface="微软雅黑" panose="020B0503020204020204" pitchFamily="34" charset="-122"/>
              </a:rPr>
              <a:t>知识目标    </a:t>
            </a:r>
            <a:endParaRPr lang="en-US" altLang="zh-CN" sz="1600" b="1">
              <a:solidFill>
                <a:srgbClr val="404040"/>
              </a:solidFill>
              <a:latin typeface="微软雅黑" panose="020B0503020204020204" pitchFamily="34" charset="-122"/>
              <a:ea typeface="微软雅黑" panose="020B0503020204020204" pitchFamily="34" charset="-122"/>
            </a:endParaRPr>
          </a:p>
        </p:txBody>
      </p:sp>
      <p:sp>
        <p:nvSpPr>
          <p:cNvPr id="79899" name="TextBox 11"/>
          <p:cNvSpPr txBox="1"/>
          <p:nvPr/>
        </p:nvSpPr>
        <p:spPr>
          <a:xfrm flipH="1">
            <a:off x="3829050" y="2320925"/>
            <a:ext cx="1457325" cy="366713"/>
          </a:xfrm>
          <a:prstGeom prst="rect">
            <a:avLst/>
          </a:prstGeom>
          <a:noFill/>
          <a:ln w="9525">
            <a:noFill/>
          </a:ln>
        </p:spPr>
        <p:txBody>
          <a:bodyPr anchor="t">
            <a:spAutoFit/>
          </a:bodyPr>
          <a:lstStyle/>
          <a:p>
            <a:pPr algn="r"/>
            <a:r>
              <a:rPr lang="zh-CN" altLang="en-US" b="1" dirty="0">
                <a:solidFill>
                  <a:srgbClr val="FFFFFF"/>
                </a:solidFill>
                <a:latin typeface="Arial" panose="020B0604020202020204" pitchFamily="34" charset="0"/>
                <a:ea typeface="华文细黑" panose="02010600040101010101" pitchFamily="2" charset="-122"/>
              </a:rPr>
              <a:t>能力目标</a:t>
            </a:r>
            <a:endParaRPr lang="en-US" altLang="zh-CN" sz="1600" b="1">
              <a:solidFill>
                <a:srgbClr val="FFFFFF"/>
              </a:solidFill>
              <a:latin typeface="微软雅黑" panose="020B0503020204020204" pitchFamily="34" charset="-122"/>
              <a:ea typeface="微软雅黑" panose="020B0503020204020204" pitchFamily="34" charset="-122"/>
            </a:endParaRPr>
          </a:p>
        </p:txBody>
      </p:sp>
      <p:sp>
        <p:nvSpPr>
          <p:cNvPr id="79900" name="TextBox 11"/>
          <p:cNvSpPr txBox="1"/>
          <p:nvPr/>
        </p:nvSpPr>
        <p:spPr>
          <a:xfrm flipH="1">
            <a:off x="3975100" y="3676650"/>
            <a:ext cx="1455738" cy="366713"/>
          </a:xfrm>
          <a:prstGeom prst="rect">
            <a:avLst/>
          </a:prstGeom>
          <a:noFill/>
          <a:ln w="9525">
            <a:noFill/>
          </a:ln>
        </p:spPr>
        <p:txBody>
          <a:bodyPr anchor="t">
            <a:spAutoFit/>
          </a:bodyPr>
          <a:lstStyle/>
          <a:p>
            <a:pPr algn="r"/>
            <a:r>
              <a:rPr lang="zh-CN" altLang="en-US" b="1" dirty="0">
                <a:solidFill>
                  <a:srgbClr val="FFFFFF"/>
                </a:solidFill>
                <a:latin typeface="Arial" panose="020B0604020202020204" pitchFamily="34" charset="0"/>
                <a:ea typeface="华文细黑" panose="02010600040101010101" pitchFamily="2" charset="-122"/>
              </a:rPr>
              <a:t>情感目标</a:t>
            </a:r>
            <a:endParaRPr lang="en-US" altLang="zh-CN" b="1">
              <a:solidFill>
                <a:srgbClr val="FFFFFF"/>
              </a:solidFill>
              <a:latin typeface="Arial" panose="020B0604020202020204" pitchFamily="34" charset="0"/>
              <a:ea typeface="华文细黑" panose="02010600040101010101" pitchFamily="2" charset="-122"/>
            </a:endParaRPr>
          </a:p>
        </p:txBody>
      </p:sp>
      <p:sp>
        <p:nvSpPr>
          <p:cNvPr id="79901" name="TextBox 11"/>
          <p:cNvSpPr txBox="1"/>
          <p:nvPr/>
        </p:nvSpPr>
        <p:spPr>
          <a:xfrm flipH="1">
            <a:off x="3632200" y="4098925"/>
            <a:ext cx="1101725" cy="338138"/>
          </a:xfrm>
          <a:prstGeom prst="rect">
            <a:avLst/>
          </a:prstGeom>
          <a:noFill/>
          <a:ln w="9525">
            <a:noFill/>
          </a:ln>
        </p:spPr>
        <p:txBody>
          <a:bodyPr wrap="square" anchor="t">
            <a:spAutoFit/>
          </a:bodyPr>
          <a:lstStyle/>
          <a:p>
            <a:pPr algn="r"/>
            <a:r>
              <a:rPr lang="zh-CN" altLang="en-US" sz="1600" b="1" dirty="0">
                <a:solidFill>
                  <a:srgbClr val="FFFFFF"/>
                </a:solidFill>
                <a:latin typeface="微软雅黑" panose="020B0503020204020204" pitchFamily="34" charset="-122"/>
                <a:ea typeface="微软雅黑" panose="020B0503020204020204" pitchFamily="34" charset="-122"/>
              </a:rPr>
              <a:t>知识目标    </a:t>
            </a:r>
          </a:p>
        </p:txBody>
      </p:sp>
      <p:sp>
        <p:nvSpPr>
          <p:cNvPr id="21532" name="动作按钮: 上一张 1">
            <a:hlinkClick r:id="rId3" action="ppaction://hlinksldjump"/>
          </p:cNvPr>
          <p:cNvSpPr/>
          <p:nvPr/>
        </p:nvSpPr>
        <p:spPr>
          <a:xfrm>
            <a:off x="8413750" y="5680075"/>
            <a:ext cx="415925" cy="415925"/>
          </a:xfrm>
          <a:prstGeom prst="actionButtonReturn">
            <a:avLst/>
          </a:prstGeom>
          <a:solidFill>
            <a:srgbClr val="00B0F0"/>
          </a:solidFill>
          <a:ln w="9525" cap="flat" cmpd="sng">
            <a:solidFill>
              <a:schemeClr val="tx1"/>
            </a:solidFill>
            <a:prstDash val="solid"/>
            <a:round/>
            <a:headEnd type="none" w="med" len="med"/>
            <a:tailEnd type="none" w="med" len="med"/>
          </a:ln>
        </p:spPr>
        <p:txBody>
          <a:bodyPr wrap="square" lIns="91440" tIns="45720" rIns="91440" bIns="45720" anchor="t"/>
          <a:lstStyle/>
          <a:p>
            <a:pPr algn="ctr" defTabSz="914400"/>
            <a:endParaRPr lang="zh-CN" altLang="zh-CN" i="1">
              <a:latin typeface="Arial" panose="020B0604020202020204" pitchFamily="34" charset="0"/>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876"/>
                                        </p:tgtEl>
                                        <p:attrNameLst>
                                          <p:attrName>style.visibility</p:attrName>
                                        </p:attrNameLst>
                                      </p:cBhvr>
                                      <p:to>
                                        <p:strVal val="visible"/>
                                      </p:to>
                                    </p:set>
                                    <p:anim calcmode="lin" valueType="num">
                                      <p:cBhvr additive="base">
                                        <p:cTn id="7" dur="500" fill="hold"/>
                                        <p:tgtEl>
                                          <p:spTgt spid="79876"/>
                                        </p:tgtEl>
                                        <p:attrNameLst>
                                          <p:attrName>ppt_x</p:attrName>
                                        </p:attrNameLst>
                                      </p:cBhvr>
                                      <p:tavLst>
                                        <p:tav tm="0">
                                          <p:val>
                                            <p:strVal val="#ppt_x"/>
                                          </p:val>
                                        </p:tav>
                                        <p:tav tm="100000">
                                          <p:val>
                                            <p:strVal val="#ppt_x"/>
                                          </p:val>
                                        </p:tav>
                                      </p:tavLst>
                                    </p:anim>
                                    <p:anim calcmode="lin" valueType="num">
                                      <p:cBhvr additive="base">
                                        <p:cTn id="8" dur="500" fill="hold"/>
                                        <p:tgtEl>
                                          <p:spTgt spid="798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9882"/>
                                        </p:tgtEl>
                                        <p:attrNameLst>
                                          <p:attrName>style.visibility</p:attrName>
                                        </p:attrNameLst>
                                      </p:cBhvr>
                                      <p:to>
                                        <p:strVal val="visible"/>
                                      </p:to>
                                    </p:set>
                                    <p:anim calcmode="lin" valueType="num">
                                      <p:cBhvr additive="base">
                                        <p:cTn id="11" dur="500" fill="hold"/>
                                        <p:tgtEl>
                                          <p:spTgt spid="79882"/>
                                        </p:tgtEl>
                                        <p:attrNameLst>
                                          <p:attrName>ppt_x</p:attrName>
                                        </p:attrNameLst>
                                      </p:cBhvr>
                                      <p:tavLst>
                                        <p:tav tm="0">
                                          <p:val>
                                            <p:strVal val="#ppt_x"/>
                                          </p:val>
                                        </p:tav>
                                        <p:tav tm="100000">
                                          <p:val>
                                            <p:strVal val="#ppt_x"/>
                                          </p:val>
                                        </p:tav>
                                      </p:tavLst>
                                    </p:anim>
                                    <p:anim calcmode="lin" valueType="num">
                                      <p:cBhvr additive="base">
                                        <p:cTn id="12" dur="500" fill="hold"/>
                                        <p:tgtEl>
                                          <p:spTgt spid="7988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9901"/>
                                        </p:tgtEl>
                                        <p:attrNameLst>
                                          <p:attrName>style.visibility</p:attrName>
                                        </p:attrNameLst>
                                      </p:cBhvr>
                                      <p:to>
                                        <p:strVal val="visible"/>
                                      </p:to>
                                    </p:set>
                                    <p:anim calcmode="lin" valueType="num">
                                      <p:cBhvr additive="base">
                                        <p:cTn id="15" dur="1000" fill="hold"/>
                                        <p:tgtEl>
                                          <p:spTgt spid="79901"/>
                                        </p:tgtEl>
                                        <p:attrNameLst>
                                          <p:attrName>ppt_x</p:attrName>
                                        </p:attrNameLst>
                                      </p:cBhvr>
                                      <p:tavLst>
                                        <p:tav tm="0">
                                          <p:val>
                                            <p:strVal val="#ppt_x"/>
                                          </p:val>
                                        </p:tav>
                                        <p:tav tm="100000">
                                          <p:val>
                                            <p:strVal val="#ppt_x"/>
                                          </p:val>
                                        </p:tav>
                                      </p:tavLst>
                                    </p:anim>
                                    <p:anim calcmode="lin" valueType="num">
                                      <p:cBhvr additive="base">
                                        <p:cTn id="16" dur="1000" fill="hold"/>
                                        <p:tgtEl>
                                          <p:spTgt spid="7990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79881"/>
                                        </p:tgtEl>
                                        <p:attrNameLst>
                                          <p:attrName>style.visibility</p:attrName>
                                        </p:attrNameLst>
                                      </p:cBhvr>
                                      <p:to>
                                        <p:strVal val="visible"/>
                                      </p:to>
                                    </p:set>
                                    <p:animEffect transition="in" filter="slide(fromLeft)">
                                      <p:cBhvr>
                                        <p:cTn id="20" dur="500"/>
                                        <p:tgtEl>
                                          <p:spTgt spid="79881"/>
                                        </p:tgtEl>
                                      </p:cBhvr>
                                    </p:animEffect>
                                  </p:childTnLst>
                                </p:cTn>
                              </p:par>
                            </p:childTnLst>
                          </p:cTn>
                        </p:par>
                        <p:par>
                          <p:cTn id="21" fill="hold">
                            <p:stCondLst>
                              <p:cond delay="1000"/>
                            </p:stCondLst>
                            <p:childTnLst>
                              <p:par>
                                <p:cTn id="22" presetID="23" presetClass="entr" presetSubtype="16" fill="hold" grpId="0" nodeType="afterEffect">
                                  <p:stCondLst>
                                    <p:cond delay="0"/>
                                  </p:stCondLst>
                                  <p:childTnLst>
                                    <p:set>
                                      <p:cBhvr>
                                        <p:cTn id="23" dur="1" fill="hold">
                                          <p:stCondLst>
                                            <p:cond delay="0"/>
                                          </p:stCondLst>
                                        </p:cTn>
                                        <p:tgtEl>
                                          <p:spTgt spid="79898"/>
                                        </p:tgtEl>
                                        <p:attrNameLst>
                                          <p:attrName>style.visibility</p:attrName>
                                        </p:attrNameLst>
                                      </p:cBhvr>
                                      <p:to>
                                        <p:strVal val="visible"/>
                                      </p:to>
                                    </p:set>
                                    <p:anim calcmode="lin" valueType="num">
                                      <p:cBhvr>
                                        <p:cTn id="24" dur="1000" fill="hold"/>
                                        <p:tgtEl>
                                          <p:spTgt spid="79898"/>
                                        </p:tgtEl>
                                        <p:attrNameLst>
                                          <p:attrName>ppt_w</p:attrName>
                                        </p:attrNameLst>
                                      </p:cBhvr>
                                      <p:tavLst>
                                        <p:tav tm="0">
                                          <p:val>
                                            <p:fltVal val="0"/>
                                          </p:val>
                                        </p:tav>
                                        <p:tav tm="100000">
                                          <p:val>
                                            <p:strVal val="#ppt_w"/>
                                          </p:val>
                                        </p:tav>
                                      </p:tavLst>
                                    </p:anim>
                                    <p:anim calcmode="lin" valueType="num">
                                      <p:cBhvr>
                                        <p:cTn id="25" dur="1000" fill="hold"/>
                                        <p:tgtEl>
                                          <p:spTgt spid="79898"/>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79897"/>
                                        </p:tgtEl>
                                        <p:attrNameLst>
                                          <p:attrName>style.visibility</p:attrName>
                                        </p:attrNameLst>
                                      </p:cBhvr>
                                      <p:to>
                                        <p:strVal val="visible"/>
                                      </p:to>
                                    </p:set>
                                    <p:animEffect transition="in" filter="dissolve">
                                      <p:cBhvr>
                                        <p:cTn id="29" dur="500"/>
                                        <p:tgtEl>
                                          <p:spTgt spid="7989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79885"/>
                                        </p:tgtEl>
                                        <p:attrNameLst>
                                          <p:attrName>style.visibility</p:attrName>
                                        </p:attrNameLst>
                                      </p:cBhvr>
                                      <p:to>
                                        <p:strVal val="visible"/>
                                      </p:to>
                                    </p:set>
                                    <p:anim calcmode="lin" valueType="num">
                                      <p:cBhvr additive="base">
                                        <p:cTn id="34" dur="500" fill="hold"/>
                                        <p:tgtEl>
                                          <p:spTgt spid="79885"/>
                                        </p:tgtEl>
                                        <p:attrNameLst>
                                          <p:attrName>ppt_x</p:attrName>
                                        </p:attrNameLst>
                                      </p:cBhvr>
                                      <p:tavLst>
                                        <p:tav tm="0">
                                          <p:val>
                                            <p:strVal val="#ppt_x"/>
                                          </p:val>
                                        </p:tav>
                                        <p:tav tm="100000">
                                          <p:val>
                                            <p:strVal val="#ppt_x"/>
                                          </p:val>
                                        </p:tav>
                                      </p:tavLst>
                                    </p:anim>
                                    <p:anim calcmode="lin" valueType="num">
                                      <p:cBhvr additive="base">
                                        <p:cTn id="35" dur="500" fill="hold"/>
                                        <p:tgtEl>
                                          <p:spTgt spid="79885"/>
                                        </p:tgtEl>
                                        <p:attrNameLst>
                                          <p:attrName>ppt_y</p:attrName>
                                        </p:attrNameLst>
                                      </p:cBhvr>
                                      <p:tavLst>
                                        <p:tav tm="0">
                                          <p:val>
                                            <p:strVal val="0-#ppt_h/2"/>
                                          </p:val>
                                        </p:tav>
                                        <p:tav tm="100000">
                                          <p:val>
                                            <p:strVal val="#ppt_y"/>
                                          </p:val>
                                        </p:tav>
                                      </p:tavLst>
                                    </p:anim>
                                  </p:childTnLst>
                                </p:cTn>
                              </p:par>
                            </p:childTnLst>
                          </p:cTn>
                        </p:par>
                        <p:par>
                          <p:cTn id="36" fill="hold">
                            <p:stCondLst>
                              <p:cond delay="500"/>
                            </p:stCondLst>
                            <p:childTnLst>
                              <p:par>
                                <p:cTn id="37" presetID="12" presetClass="entr" presetSubtype="2" fill="hold" nodeType="afterEffect">
                                  <p:stCondLst>
                                    <p:cond delay="0"/>
                                  </p:stCondLst>
                                  <p:childTnLst>
                                    <p:set>
                                      <p:cBhvr>
                                        <p:cTn id="38" dur="1" fill="hold">
                                          <p:stCondLst>
                                            <p:cond delay="0"/>
                                          </p:stCondLst>
                                        </p:cTn>
                                        <p:tgtEl>
                                          <p:spTgt spid="79879"/>
                                        </p:tgtEl>
                                        <p:attrNameLst>
                                          <p:attrName>style.visibility</p:attrName>
                                        </p:attrNameLst>
                                      </p:cBhvr>
                                      <p:to>
                                        <p:strVal val="visible"/>
                                      </p:to>
                                    </p:set>
                                    <p:animEffect transition="in" filter="slide(fromRight)">
                                      <p:cBhvr>
                                        <p:cTn id="39" dur="500"/>
                                        <p:tgtEl>
                                          <p:spTgt spid="79879"/>
                                        </p:tgtEl>
                                      </p:cBhvr>
                                    </p:animEffect>
                                  </p:childTnLst>
                                </p:cTn>
                              </p:par>
                              <p:par>
                                <p:cTn id="40" presetID="2" presetClass="entr" presetSubtype="1" fill="hold" grpId="0" nodeType="withEffect">
                                  <p:stCondLst>
                                    <p:cond delay="0"/>
                                  </p:stCondLst>
                                  <p:childTnLst>
                                    <p:set>
                                      <p:cBhvr>
                                        <p:cTn id="41" dur="1" fill="hold">
                                          <p:stCondLst>
                                            <p:cond delay="0"/>
                                          </p:stCondLst>
                                        </p:cTn>
                                        <p:tgtEl>
                                          <p:spTgt spid="79900"/>
                                        </p:tgtEl>
                                        <p:attrNameLst>
                                          <p:attrName>style.visibility</p:attrName>
                                        </p:attrNameLst>
                                      </p:cBhvr>
                                      <p:to>
                                        <p:strVal val="visible"/>
                                      </p:to>
                                    </p:set>
                                    <p:anim calcmode="lin" valueType="num">
                                      <p:cBhvr additive="base">
                                        <p:cTn id="42" dur="500" fill="hold"/>
                                        <p:tgtEl>
                                          <p:spTgt spid="79900"/>
                                        </p:tgtEl>
                                        <p:attrNameLst>
                                          <p:attrName>ppt_x</p:attrName>
                                        </p:attrNameLst>
                                      </p:cBhvr>
                                      <p:tavLst>
                                        <p:tav tm="0">
                                          <p:val>
                                            <p:strVal val="#ppt_x"/>
                                          </p:val>
                                        </p:tav>
                                        <p:tav tm="100000">
                                          <p:val>
                                            <p:strVal val="#ppt_x"/>
                                          </p:val>
                                        </p:tav>
                                      </p:tavLst>
                                    </p:anim>
                                    <p:anim calcmode="lin" valueType="num">
                                      <p:cBhvr additive="base">
                                        <p:cTn id="43" dur="500" fill="hold"/>
                                        <p:tgtEl>
                                          <p:spTgt spid="79900"/>
                                        </p:tgtEl>
                                        <p:attrNameLst>
                                          <p:attrName>ppt_y</p:attrName>
                                        </p:attrNameLst>
                                      </p:cBhvr>
                                      <p:tavLst>
                                        <p:tav tm="0">
                                          <p:val>
                                            <p:strVal val="0-#ppt_h/2"/>
                                          </p:val>
                                        </p:tav>
                                        <p:tav tm="100000">
                                          <p:val>
                                            <p:strVal val="#ppt_y"/>
                                          </p:val>
                                        </p:tav>
                                      </p:tavLst>
                                    </p:anim>
                                  </p:childTnLst>
                                </p:cTn>
                              </p:par>
                            </p:childTnLst>
                          </p:cTn>
                        </p:par>
                        <p:par>
                          <p:cTn id="44" fill="hold">
                            <p:stCondLst>
                              <p:cond delay="1000"/>
                            </p:stCondLst>
                            <p:childTnLst>
                              <p:par>
                                <p:cTn id="45" presetID="23" presetClass="entr" presetSubtype="16" fill="hold" grpId="0" nodeType="afterEffect">
                                  <p:stCondLst>
                                    <p:cond delay="0"/>
                                  </p:stCondLst>
                                  <p:childTnLst>
                                    <p:set>
                                      <p:cBhvr>
                                        <p:cTn id="46" dur="1" fill="hold">
                                          <p:stCondLst>
                                            <p:cond delay="0"/>
                                          </p:stCondLst>
                                        </p:cTn>
                                        <p:tgtEl>
                                          <p:spTgt spid="79894"/>
                                        </p:tgtEl>
                                        <p:attrNameLst>
                                          <p:attrName>style.visibility</p:attrName>
                                        </p:attrNameLst>
                                      </p:cBhvr>
                                      <p:to>
                                        <p:strVal val="visible"/>
                                      </p:to>
                                    </p:set>
                                    <p:anim calcmode="lin" valueType="num">
                                      <p:cBhvr>
                                        <p:cTn id="47" dur="1000" fill="hold"/>
                                        <p:tgtEl>
                                          <p:spTgt spid="79894"/>
                                        </p:tgtEl>
                                        <p:attrNameLst>
                                          <p:attrName>ppt_w</p:attrName>
                                        </p:attrNameLst>
                                      </p:cBhvr>
                                      <p:tavLst>
                                        <p:tav tm="0">
                                          <p:val>
                                            <p:fltVal val="0"/>
                                          </p:val>
                                        </p:tav>
                                        <p:tav tm="100000">
                                          <p:val>
                                            <p:strVal val="#ppt_w"/>
                                          </p:val>
                                        </p:tav>
                                      </p:tavLst>
                                    </p:anim>
                                    <p:anim calcmode="lin" valueType="num">
                                      <p:cBhvr>
                                        <p:cTn id="48" dur="1000" fill="hold"/>
                                        <p:tgtEl>
                                          <p:spTgt spid="79894"/>
                                        </p:tgtEl>
                                        <p:attrNameLst>
                                          <p:attrName>ppt_h</p:attrName>
                                        </p:attrNameLst>
                                      </p:cBhvr>
                                      <p:tavLst>
                                        <p:tav tm="0">
                                          <p:val>
                                            <p:fltVal val="0"/>
                                          </p:val>
                                        </p:tav>
                                        <p:tav tm="100000">
                                          <p:val>
                                            <p:strVal val="#ppt_h"/>
                                          </p:val>
                                        </p:tav>
                                      </p:tavLst>
                                    </p:anim>
                                  </p:childTnLst>
                                </p:cTn>
                              </p:par>
                            </p:childTnLst>
                          </p:cTn>
                        </p:par>
                        <p:par>
                          <p:cTn id="49" fill="hold">
                            <p:stCondLst>
                              <p:cond delay="2000"/>
                            </p:stCondLst>
                            <p:childTnLst>
                              <p:par>
                                <p:cTn id="50" presetID="9" presetClass="entr" presetSubtype="0" fill="hold" grpId="0" nodeType="afterEffect">
                                  <p:stCondLst>
                                    <p:cond delay="0"/>
                                  </p:stCondLst>
                                  <p:childTnLst>
                                    <p:set>
                                      <p:cBhvr>
                                        <p:cTn id="51" dur="1" fill="hold">
                                          <p:stCondLst>
                                            <p:cond delay="0"/>
                                          </p:stCondLst>
                                        </p:cTn>
                                        <p:tgtEl>
                                          <p:spTgt spid="79893"/>
                                        </p:tgtEl>
                                        <p:attrNameLst>
                                          <p:attrName>style.visibility</p:attrName>
                                        </p:attrNameLst>
                                      </p:cBhvr>
                                      <p:to>
                                        <p:strVal val="visible"/>
                                      </p:to>
                                    </p:set>
                                    <p:animEffect transition="in" filter="dissolve">
                                      <p:cBhvr>
                                        <p:cTn id="52" dur="1000"/>
                                        <p:tgtEl>
                                          <p:spTgt spid="79893"/>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nodeType="clickEffect">
                                  <p:stCondLst>
                                    <p:cond delay="0"/>
                                  </p:stCondLst>
                                  <p:childTnLst>
                                    <p:set>
                                      <p:cBhvr>
                                        <p:cTn id="56" dur="1" fill="hold">
                                          <p:stCondLst>
                                            <p:cond delay="0"/>
                                          </p:stCondLst>
                                        </p:cTn>
                                        <p:tgtEl>
                                          <p:spTgt spid="79899"/>
                                        </p:tgtEl>
                                        <p:attrNameLst>
                                          <p:attrName>style.visibility</p:attrName>
                                        </p:attrNameLst>
                                      </p:cBhvr>
                                      <p:to>
                                        <p:strVal val="visible"/>
                                      </p:to>
                                    </p:set>
                                    <p:anim calcmode="lin" valueType="num">
                                      <p:cBhvr additive="base">
                                        <p:cTn id="57" dur="500" fill="hold"/>
                                        <p:tgtEl>
                                          <p:spTgt spid="79899"/>
                                        </p:tgtEl>
                                        <p:attrNameLst>
                                          <p:attrName>ppt_x</p:attrName>
                                        </p:attrNameLst>
                                      </p:cBhvr>
                                      <p:tavLst>
                                        <p:tav tm="0">
                                          <p:val>
                                            <p:strVal val="#ppt_x"/>
                                          </p:val>
                                        </p:tav>
                                        <p:tav tm="100000">
                                          <p:val>
                                            <p:strVal val="#ppt_x"/>
                                          </p:val>
                                        </p:tav>
                                      </p:tavLst>
                                    </p:anim>
                                    <p:anim calcmode="lin" valueType="num">
                                      <p:cBhvr additive="base">
                                        <p:cTn id="58" dur="500" fill="hold"/>
                                        <p:tgtEl>
                                          <p:spTgt spid="79899"/>
                                        </p:tgtEl>
                                        <p:attrNameLst>
                                          <p:attrName>ppt_y</p:attrName>
                                        </p:attrNameLst>
                                      </p:cBhvr>
                                      <p:tavLst>
                                        <p:tav tm="0">
                                          <p:val>
                                            <p:strVal val="0-#ppt_h/2"/>
                                          </p:val>
                                        </p:tav>
                                        <p:tav tm="100000">
                                          <p:val>
                                            <p:strVal val="#ppt_y"/>
                                          </p:val>
                                        </p:tav>
                                      </p:tavLst>
                                    </p:anim>
                                  </p:childTnLst>
                                </p:cTn>
                              </p:par>
                            </p:childTnLst>
                          </p:cTn>
                        </p:par>
                        <p:par>
                          <p:cTn id="59" fill="hold">
                            <p:stCondLst>
                              <p:cond delay="500"/>
                            </p:stCondLst>
                            <p:childTnLst>
                              <p:par>
                                <p:cTn id="60" presetID="12" presetClass="entr" presetSubtype="8" fill="hold" nodeType="afterEffect">
                                  <p:stCondLst>
                                    <p:cond delay="0"/>
                                  </p:stCondLst>
                                  <p:childTnLst>
                                    <p:set>
                                      <p:cBhvr>
                                        <p:cTn id="61" dur="1" fill="hold">
                                          <p:stCondLst>
                                            <p:cond delay="0"/>
                                          </p:stCondLst>
                                        </p:cTn>
                                        <p:tgtEl>
                                          <p:spTgt spid="79880"/>
                                        </p:tgtEl>
                                        <p:attrNameLst>
                                          <p:attrName>style.visibility</p:attrName>
                                        </p:attrNameLst>
                                      </p:cBhvr>
                                      <p:to>
                                        <p:strVal val="visible"/>
                                      </p:to>
                                    </p:set>
                                    <p:animEffect transition="in" filter="slide(fromLeft)">
                                      <p:cBhvr>
                                        <p:cTn id="62" dur="500"/>
                                        <p:tgtEl>
                                          <p:spTgt spid="79880"/>
                                        </p:tgtEl>
                                      </p:cBhvr>
                                    </p:animEffect>
                                  </p:childTnLst>
                                </p:cTn>
                              </p:par>
                              <p:par>
                                <p:cTn id="63" presetID="2" presetClass="entr" presetSubtype="1" fill="hold" nodeType="withEffect">
                                  <p:stCondLst>
                                    <p:cond delay="0"/>
                                  </p:stCondLst>
                                  <p:childTnLst>
                                    <p:set>
                                      <p:cBhvr>
                                        <p:cTn id="64" dur="1" fill="hold">
                                          <p:stCondLst>
                                            <p:cond delay="0"/>
                                          </p:stCondLst>
                                        </p:cTn>
                                        <p:tgtEl>
                                          <p:spTgt spid="79889"/>
                                        </p:tgtEl>
                                        <p:attrNameLst>
                                          <p:attrName>style.visibility</p:attrName>
                                        </p:attrNameLst>
                                      </p:cBhvr>
                                      <p:to>
                                        <p:strVal val="visible"/>
                                      </p:to>
                                    </p:set>
                                    <p:anim calcmode="lin" valueType="num">
                                      <p:cBhvr additive="base">
                                        <p:cTn id="65" dur="500" fill="hold"/>
                                        <p:tgtEl>
                                          <p:spTgt spid="79889"/>
                                        </p:tgtEl>
                                        <p:attrNameLst>
                                          <p:attrName>ppt_x</p:attrName>
                                        </p:attrNameLst>
                                      </p:cBhvr>
                                      <p:tavLst>
                                        <p:tav tm="0">
                                          <p:val>
                                            <p:strVal val="#ppt_x"/>
                                          </p:val>
                                        </p:tav>
                                        <p:tav tm="100000">
                                          <p:val>
                                            <p:strVal val="#ppt_x"/>
                                          </p:val>
                                        </p:tav>
                                      </p:tavLst>
                                    </p:anim>
                                    <p:anim calcmode="lin" valueType="num">
                                      <p:cBhvr additive="base">
                                        <p:cTn id="66" dur="500" fill="hold"/>
                                        <p:tgtEl>
                                          <p:spTgt spid="79889"/>
                                        </p:tgtEl>
                                        <p:attrNameLst>
                                          <p:attrName>ppt_y</p:attrName>
                                        </p:attrNameLst>
                                      </p:cBhvr>
                                      <p:tavLst>
                                        <p:tav tm="0">
                                          <p:val>
                                            <p:strVal val="0-#ppt_h/2"/>
                                          </p:val>
                                        </p:tav>
                                        <p:tav tm="100000">
                                          <p:val>
                                            <p:strVal val="#ppt_y"/>
                                          </p:val>
                                        </p:tav>
                                      </p:tavLst>
                                    </p:anim>
                                  </p:childTnLst>
                                </p:cTn>
                              </p:par>
                            </p:childTnLst>
                          </p:cTn>
                        </p:par>
                        <p:par>
                          <p:cTn id="67" fill="hold">
                            <p:stCondLst>
                              <p:cond delay="1000"/>
                            </p:stCondLst>
                            <p:childTnLst>
                              <p:par>
                                <p:cTn id="68" presetID="23" presetClass="entr" presetSubtype="16" fill="hold" grpId="0" nodeType="afterEffect">
                                  <p:stCondLst>
                                    <p:cond delay="0"/>
                                  </p:stCondLst>
                                  <p:childTnLst>
                                    <p:set>
                                      <p:cBhvr>
                                        <p:cTn id="69" dur="1" fill="hold">
                                          <p:stCondLst>
                                            <p:cond delay="0"/>
                                          </p:stCondLst>
                                        </p:cTn>
                                        <p:tgtEl>
                                          <p:spTgt spid="79896"/>
                                        </p:tgtEl>
                                        <p:attrNameLst>
                                          <p:attrName>style.visibility</p:attrName>
                                        </p:attrNameLst>
                                      </p:cBhvr>
                                      <p:to>
                                        <p:strVal val="visible"/>
                                      </p:to>
                                    </p:set>
                                    <p:anim calcmode="lin" valueType="num">
                                      <p:cBhvr>
                                        <p:cTn id="70" dur="500" fill="hold"/>
                                        <p:tgtEl>
                                          <p:spTgt spid="79896"/>
                                        </p:tgtEl>
                                        <p:attrNameLst>
                                          <p:attrName>ppt_w</p:attrName>
                                        </p:attrNameLst>
                                      </p:cBhvr>
                                      <p:tavLst>
                                        <p:tav tm="0">
                                          <p:val>
                                            <p:fltVal val="0"/>
                                          </p:val>
                                        </p:tav>
                                        <p:tav tm="100000">
                                          <p:val>
                                            <p:strVal val="#ppt_w"/>
                                          </p:val>
                                        </p:tav>
                                      </p:tavLst>
                                    </p:anim>
                                    <p:anim calcmode="lin" valueType="num">
                                      <p:cBhvr>
                                        <p:cTn id="71" dur="500" fill="hold"/>
                                        <p:tgtEl>
                                          <p:spTgt spid="79896"/>
                                        </p:tgtEl>
                                        <p:attrNameLst>
                                          <p:attrName>ppt_h</p:attrName>
                                        </p:attrNameLst>
                                      </p:cBhvr>
                                      <p:tavLst>
                                        <p:tav tm="0">
                                          <p:val>
                                            <p:fltVal val="0"/>
                                          </p:val>
                                        </p:tav>
                                        <p:tav tm="100000">
                                          <p:val>
                                            <p:strVal val="#ppt_h"/>
                                          </p:val>
                                        </p:tav>
                                      </p:tavLst>
                                    </p:anim>
                                  </p:childTnLst>
                                </p:cTn>
                              </p:par>
                            </p:childTnLst>
                          </p:cTn>
                        </p:par>
                        <p:par>
                          <p:cTn id="72" fill="hold">
                            <p:stCondLst>
                              <p:cond delay="1500"/>
                            </p:stCondLst>
                            <p:childTnLst>
                              <p:par>
                                <p:cTn id="73" presetID="9" presetClass="entr" presetSubtype="0" fill="hold" grpId="0" nodeType="afterEffect">
                                  <p:stCondLst>
                                    <p:cond delay="0"/>
                                  </p:stCondLst>
                                  <p:childTnLst>
                                    <p:set>
                                      <p:cBhvr>
                                        <p:cTn id="74" dur="1" fill="hold">
                                          <p:stCondLst>
                                            <p:cond delay="0"/>
                                          </p:stCondLst>
                                        </p:cTn>
                                        <p:tgtEl>
                                          <p:spTgt spid="79895"/>
                                        </p:tgtEl>
                                        <p:attrNameLst>
                                          <p:attrName>style.visibility</p:attrName>
                                        </p:attrNameLst>
                                      </p:cBhvr>
                                      <p:to>
                                        <p:strVal val="visible"/>
                                      </p:to>
                                    </p:set>
                                    <p:animEffect transition="in" filter="dissolve">
                                      <p:cBhvr>
                                        <p:cTn id="75" dur="1000"/>
                                        <p:tgtEl>
                                          <p:spTgt spid="79895"/>
                                        </p:tgtEl>
                                      </p:cBhvr>
                                    </p:animEffect>
                                  </p:childTnLst>
                                </p:cTn>
                              </p:par>
                            </p:childTnLst>
                          </p:cTn>
                        </p:par>
                      </p:childTnLst>
                    </p:cTn>
                  </p:par>
                  <p:par>
                    <p:cTn id="76" fill="hold">
                      <p:stCondLst>
                        <p:cond delay="indefinite"/>
                      </p:stCondLst>
                      <p:childTnLst>
                        <p:par>
                          <p:cTn id="77" fill="hold">
                            <p:stCondLst>
                              <p:cond delay="0"/>
                            </p:stCondLst>
                            <p:childTnLst>
                              <p:par>
                                <p:cTn id="78" presetID="34" presetClass="entr" presetSubtype="0" fill="hold" grpId="0" nodeType="clickEffect">
                                  <p:stCondLst>
                                    <p:cond delay="0"/>
                                  </p:stCondLst>
                                  <p:childTnLst>
                                    <p:set>
                                      <p:cBhvr>
                                        <p:cTn id="79" dur="1" fill="hold">
                                          <p:stCondLst>
                                            <p:cond delay="0"/>
                                          </p:stCondLst>
                                        </p:cTn>
                                        <p:tgtEl>
                                          <p:spTgt spid="21532"/>
                                        </p:tgtEl>
                                        <p:attrNameLst>
                                          <p:attrName>style.visibility</p:attrName>
                                        </p:attrNameLst>
                                      </p:cBhvr>
                                      <p:to>
                                        <p:strVal val="visible"/>
                                      </p:to>
                                    </p:set>
                                    <p:anim from="(-#ppt_w/2)" to="(#ppt_x)" calcmode="lin" valueType="num">
                                      <p:cBhvr>
                                        <p:cTn id="80" dur="600" fill="hold">
                                          <p:stCondLst>
                                            <p:cond delay="0"/>
                                          </p:stCondLst>
                                        </p:cTn>
                                        <p:tgtEl>
                                          <p:spTgt spid="21532"/>
                                        </p:tgtEl>
                                        <p:attrNameLst>
                                          <p:attrName>ppt_x</p:attrName>
                                        </p:attrNameLst>
                                      </p:cBhvr>
                                    </p:anim>
                                    <p:anim from="0" to="-1.0" calcmode="lin" valueType="num">
                                      <p:cBhvr>
                                        <p:cTn id="81" dur="200" decel="50000" autoRev="1" fill="hold">
                                          <p:stCondLst>
                                            <p:cond delay="600"/>
                                          </p:stCondLst>
                                        </p:cTn>
                                        <p:tgtEl>
                                          <p:spTgt spid="21532"/>
                                        </p:tgtEl>
                                        <p:attrNameLst>
                                          <p:attrName>xshear</p:attrName>
                                        </p:attrNameLst>
                                      </p:cBhvr>
                                    </p:anim>
                                    <p:animScale>
                                      <p:cBhvr>
                                        <p:cTn id="82" dur="200" decel="100000" autoRev="1" fill="hold">
                                          <p:stCondLst>
                                            <p:cond delay="600"/>
                                          </p:stCondLst>
                                        </p:cTn>
                                        <p:tgtEl>
                                          <p:spTgt spid="21532"/>
                                        </p:tgtEl>
                                      </p:cBhvr>
                                      <p:from x="100000" y="100000"/>
                                      <p:to x="80000" y="100000"/>
                                    </p:animScale>
                                    <p:anim by="(#ppt_h/3+#ppt_w*0.1)" calcmode="lin" valueType="num">
                                      <p:cBhvr additive="sum">
                                        <p:cTn id="83" dur="200" decel="100000" autoRev="1" fill="hold">
                                          <p:stCondLst>
                                            <p:cond delay="600"/>
                                          </p:stCondLst>
                                        </p:cTn>
                                        <p:tgtEl>
                                          <p:spTgt spid="2153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3" grpId="0"/>
      <p:bldP spid="79894" grpId="0"/>
      <p:bldP spid="79895" grpId="0"/>
      <p:bldP spid="79896" grpId="0"/>
      <p:bldP spid="79897" grpId="0"/>
      <p:bldP spid="79898" grpId="0"/>
      <p:bldP spid="79900" grpId="0"/>
      <p:bldP spid="2153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wrap="square" lIns="91440" tIns="45720" rIns="91440" bIns="45720" anchor="ctr"/>
          <a:lstStyle/>
          <a:p>
            <a:r>
              <a:rPr lang="zh-CN" altLang="en-US" dirty="0"/>
              <a:t>教学重点与难点</a:t>
            </a:r>
          </a:p>
        </p:txBody>
      </p:sp>
      <p:grpSp>
        <p:nvGrpSpPr>
          <p:cNvPr id="39969" name="Group 33"/>
          <p:cNvGrpSpPr/>
          <p:nvPr/>
        </p:nvGrpSpPr>
        <p:grpSpPr>
          <a:xfrm>
            <a:off x="2025650" y="3590925"/>
            <a:ext cx="5559425" cy="1628775"/>
            <a:chOff x="0" y="0"/>
            <a:chExt cx="3502" cy="1026"/>
          </a:xfrm>
        </p:grpSpPr>
        <p:pic>
          <p:nvPicPr>
            <p:cNvPr id="23555" name="椭圆 10"/>
            <p:cNvPicPr/>
            <p:nvPr/>
          </p:nvPicPr>
          <p:blipFill>
            <a:blip r:embed="rId2"/>
            <a:stretch>
              <a:fillRect/>
            </a:stretch>
          </p:blipFill>
          <p:spPr>
            <a:xfrm>
              <a:off x="0" y="0"/>
              <a:ext cx="3502" cy="1026"/>
            </a:xfrm>
            <a:prstGeom prst="rect">
              <a:avLst/>
            </a:prstGeom>
            <a:noFill/>
            <a:ln w="9525">
              <a:noFill/>
            </a:ln>
          </p:spPr>
        </p:pic>
        <p:sp>
          <p:nvSpPr>
            <p:cNvPr id="23556" name="Text Box 35"/>
            <p:cNvSpPr txBox="1"/>
            <p:nvPr/>
          </p:nvSpPr>
          <p:spPr>
            <a:xfrm>
              <a:off x="564" y="200"/>
              <a:ext cx="2326" cy="577"/>
            </a:xfrm>
            <a:prstGeom prst="rect">
              <a:avLst/>
            </a:prstGeom>
            <a:noFill/>
            <a:ln w="9525">
              <a:noFill/>
            </a:ln>
          </p:spPr>
          <p:txBody>
            <a:bodyPr wrap="none" lIns="92075" tIns="46038" rIns="92075" bIns="46038" anchor="ctr"/>
            <a:lstStyle/>
            <a:p>
              <a:pPr algn="ctr"/>
              <a:endParaRPr lang="zh-CN" altLang="en-US" dirty="0">
                <a:solidFill>
                  <a:srgbClr val="000000"/>
                </a:solidFill>
                <a:latin typeface="Arial" panose="020B0604020202020204" pitchFamily="34" charset="0"/>
                <a:ea typeface="宋体" panose="02010600030101010101" pitchFamily="2" charset="-122"/>
              </a:endParaRPr>
            </a:p>
          </p:txBody>
        </p:sp>
      </p:grpSp>
      <p:grpSp>
        <p:nvGrpSpPr>
          <p:cNvPr id="39972" name="Group 36"/>
          <p:cNvGrpSpPr/>
          <p:nvPr/>
        </p:nvGrpSpPr>
        <p:grpSpPr>
          <a:xfrm>
            <a:off x="1476375" y="3284538"/>
            <a:ext cx="3527425" cy="1189037"/>
            <a:chOff x="0" y="0"/>
            <a:chExt cx="4236496" cy="1427243"/>
          </a:xfrm>
        </p:grpSpPr>
        <p:sp>
          <p:nvSpPr>
            <p:cNvPr id="23558" name="Freeform 12"/>
            <p:cNvSpPr/>
            <p:nvPr/>
          </p:nvSpPr>
          <p:spPr>
            <a:xfrm>
              <a:off x="0" y="638069"/>
              <a:ext cx="4236496" cy="770581"/>
            </a:xfrm>
            <a:custGeom>
              <a:avLst/>
              <a:gdLst/>
              <a:ahLst/>
              <a:cxnLst>
                <a:cxn ang="0">
                  <a:pos x="1792459638" y="26165238"/>
                </a:cxn>
                <a:cxn ang="0">
                  <a:pos x="1548106520" y="44516459"/>
                </a:cxn>
                <a:cxn ang="0">
                  <a:pos x="561027492" y="38212754"/>
                </a:cxn>
                <a:cxn ang="0">
                  <a:pos x="643552640" y="51397394"/>
                </a:cxn>
                <a:cxn ang="0">
                  <a:pos x="2506019" y="58844027"/>
                </a:cxn>
                <a:cxn ang="0">
                  <a:pos x="5907316" y="37518841"/>
                </a:cxn>
                <a:cxn ang="0">
                  <a:pos x="399199522" y="19873216"/>
                </a:cxn>
                <a:cxn ang="0">
                  <a:pos x="1792459638" y="26165238"/>
                </a:cxn>
              </a:cxnLst>
              <a:rect l="0" t="0" r="0" b="0"/>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adFill rotWithShape="1">
              <a:gsLst>
                <a:gs pos="0">
                  <a:srgbClr val="C73E01">
                    <a:alpha val="100000"/>
                  </a:srgbClr>
                </a:gs>
                <a:gs pos="27000">
                  <a:srgbClr val="FF7711">
                    <a:alpha val="100000"/>
                  </a:srgbClr>
                </a:gs>
                <a:gs pos="59000">
                  <a:srgbClr val="FFAA01">
                    <a:alpha val="100000"/>
                  </a:srgbClr>
                </a:gs>
                <a:gs pos="80000">
                  <a:srgbClr val="FFC000">
                    <a:alpha val="100000"/>
                  </a:srgbClr>
                </a:gs>
                <a:gs pos="100000">
                  <a:srgbClr val="FECE02">
                    <a:alpha val="100000"/>
                  </a:srgbClr>
                </a:gs>
              </a:gsLst>
              <a:lin ang="0" scaled="1"/>
              <a:tileRect/>
            </a:gradFill>
            <a:ln w="3175" cap="flat" cmpd="sng">
              <a:solidFill>
                <a:schemeClr val="bg1"/>
              </a:solidFill>
              <a:prstDash val="solid"/>
              <a:round/>
              <a:headEnd type="none" w="med" len="med"/>
              <a:tailEnd type="none" w="med" len="med"/>
            </a:ln>
          </p:spPr>
          <p:txBody>
            <a:bodyPr/>
            <a:lstStyle/>
            <a:p>
              <a:endParaRPr lang="zh-CN" altLang="en-US"/>
            </a:p>
          </p:txBody>
        </p:sp>
        <p:sp>
          <p:nvSpPr>
            <p:cNvPr id="23559" name="Freeform 12"/>
            <p:cNvSpPr/>
            <p:nvPr/>
          </p:nvSpPr>
          <p:spPr>
            <a:xfrm>
              <a:off x="5501" y="0"/>
              <a:ext cx="4230688" cy="1133475"/>
            </a:xfrm>
            <a:custGeom>
              <a:avLst/>
              <a:gdLst/>
              <a:ahLst/>
              <a:cxnLst>
                <a:cxn ang="0">
                  <a:pos x="2147483647" y="2147483647"/>
                </a:cxn>
                <a:cxn ang="0">
                  <a:pos x="2147483647" y="2147483647"/>
                </a:cxn>
                <a:cxn ang="0">
                  <a:pos x="2147483647" y="2147483647"/>
                </a:cxn>
                <a:cxn ang="0">
                  <a:pos x="2147483647" y="2147483647"/>
                </a:cxn>
                <a:cxn ang="0">
                  <a:pos x="0" y="2147483647"/>
                </a:cxn>
                <a:cxn ang="0">
                  <a:pos x="2147483647" y="1803099752"/>
                </a:cxn>
                <a:cxn ang="0">
                  <a:pos x="2147483647" y="2147483647"/>
                </a:cxn>
                <a:cxn ang="0">
                  <a:pos x="2147483647" y="2147483647"/>
                </a:cxn>
              </a:cxnLst>
              <a:rect l="0" t="0" r="0" b="0"/>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adFill rotWithShape="1">
              <a:gsLst>
                <a:gs pos="0">
                  <a:srgbClr val="C73E01">
                    <a:alpha val="100000"/>
                  </a:srgbClr>
                </a:gs>
                <a:gs pos="27000">
                  <a:srgbClr val="FF7711">
                    <a:alpha val="100000"/>
                  </a:srgbClr>
                </a:gs>
                <a:gs pos="59000">
                  <a:srgbClr val="FFAA01">
                    <a:alpha val="100000"/>
                  </a:srgbClr>
                </a:gs>
                <a:gs pos="80000">
                  <a:srgbClr val="FFC000">
                    <a:alpha val="100000"/>
                  </a:srgbClr>
                </a:gs>
                <a:gs pos="100000">
                  <a:srgbClr val="FECE02">
                    <a:alpha val="100000"/>
                  </a:srgbClr>
                </a:gs>
              </a:gsLst>
              <a:lin ang="0" scaled="1"/>
              <a:tileRect/>
            </a:gradFill>
            <a:ln w="3175" cap="flat" cmpd="sng">
              <a:solidFill>
                <a:schemeClr val="bg1"/>
              </a:solidFill>
              <a:prstDash val="solid"/>
              <a:round/>
              <a:headEnd type="none" w="med" len="med"/>
              <a:tailEnd type="none" w="med" len="med"/>
            </a:ln>
          </p:spPr>
          <p:txBody>
            <a:bodyPr/>
            <a:lstStyle/>
            <a:p>
              <a:endParaRPr lang="zh-CN" altLang="en-US"/>
            </a:p>
          </p:txBody>
        </p:sp>
        <p:sp>
          <p:nvSpPr>
            <p:cNvPr id="23560" name="任意多边形 7"/>
            <p:cNvSpPr/>
            <p:nvPr/>
          </p:nvSpPr>
          <p:spPr>
            <a:xfrm>
              <a:off x="5501" y="1036179"/>
              <a:ext cx="1504411" cy="391064"/>
            </a:xfrm>
            <a:custGeom>
              <a:avLst/>
              <a:gdLst/>
              <a:ahLst/>
              <a:cxnLst>
                <a:cxn ang="0">
                  <a:pos x="1490699" y="0"/>
                </a:cxn>
                <a:cxn ang="0">
                  <a:pos x="1490699" y="276045"/>
                </a:cxn>
                <a:cxn ang="0">
                  <a:pos x="0" y="391064"/>
                </a:cxn>
                <a:cxn ang="0">
                  <a:pos x="0" y="97766"/>
                </a:cxn>
                <a:cxn ang="0">
                  <a:pos x="1490699" y="0"/>
                </a:cxn>
              </a:cxnLst>
              <a:rect l="0" t="0" r="0" b="0"/>
              <a:pathLst>
                <a:path w="1518249" h="391064">
                  <a:moveTo>
                    <a:pt x="1518249" y="0"/>
                  </a:moveTo>
                  <a:lnTo>
                    <a:pt x="1518249" y="276045"/>
                  </a:lnTo>
                  <a:lnTo>
                    <a:pt x="0" y="391064"/>
                  </a:lnTo>
                  <a:lnTo>
                    <a:pt x="0" y="97766"/>
                  </a:lnTo>
                  <a:lnTo>
                    <a:pt x="1518249" y="0"/>
                  </a:lnTo>
                  <a:close/>
                </a:path>
              </a:pathLst>
            </a:custGeom>
            <a:solidFill>
              <a:srgbClr val="FFC000"/>
            </a:solidFill>
            <a:ln w="3175" cap="flat" cmpd="sng">
              <a:solidFill>
                <a:schemeClr val="bg1"/>
              </a:solidFill>
              <a:prstDash val="solid"/>
              <a:round/>
              <a:headEnd type="none" w="med" len="med"/>
              <a:tailEnd type="none" w="med" len="med"/>
            </a:ln>
          </p:spPr>
          <p:txBody>
            <a:bodyPr/>
            <a:lstStyle/>
            <a:p>
              <a:endParaRPr lang="zh-CN" altLang="en-US"/>
            </a:p>
          </p:txBody>
        </p:sp>
        <p:sp>
          <p:nvSpPr>
            <p:cNvPr id="23561" name="任意多边形 8"/>
            <p:cNvSpPr/>
            <p:nvPr/>
          </p:nvSpPr>
          <p:spPr>
            <a:xfrm>
              <a:off x="3666516" y="714126"/>
              <a:ext cx="557841" cy="500332"/>
            </a:xfrm>
            <a:custGeom>
              <a:avLst/>
              <a:gdLst/>
              <a:ahLst/>
              <a:cxnLst>
                <a:cxn ang="0">
                  <a:pos x="0" y="230038"/>
                </a:cxn>
                <a:cxn ang="0">
                  <a:pos x="0" y="500332"/>
                </a:cxn>
                <a:cxn ang="0">
                  <a:pos x="557841" y="276045"/>
                </a:cxn>
                <a:cxn ang="0">
                  <a:pos x="557841" y="0"/>
                </a:cxn>
                <a:cxn ang="0">
                  <a:pos x="0" y="230038"/>
                </a:cxn>
              </a:cxnLst>
              <a:rect l="0" t="0" r="0" b="0"/>
              <a:pathLst>
                <a:path w="557841" h="500332">
                  <a:moveTo>
                    <a:pt x="0" y="230038"/>
                  </a:moveTo>
                  <a:lnTo>
                    <a:pt x="0" y="500332"/>
                  </a:lnTo>
                  <a:lnTo>
                    <a:pt x="557841" y="276045"/>
                  </a:lnTo>
                  <a:lnTo>
                    <a:pt x="557841" y="0"/>
                  </a:lnTo>
                  <a:lnTo>
                    <a:pt x="0" y="230038"/>
                  </a:lnTo>
                  <a:close/>
                </a:path>
              </a:pathLst>
            </a:custGeom>
            <a:solidFill>
              <a:srgbClr val="C73E01"/>
            </a:solidFill>
            <a:ln w="3175" cap="flat" cmpd="sng">
              <a:solidFill>
                <a:schemeClr val="bg1"/>
              </a:solidFill>
              <a:prstDash val="solid"/>
              <a:round/>
              <a:headEnd type="none" w="med" len="med"/>
              <a:tailEnd type="none" w="med" len="med"/>
            </a:ln>
          </p:spPr>
          <p:txBody>
            <a:bodyPr/>
            <a:lstStyle/>
            <a:p>
              <a:endParaRPr lang="zh-CN" altLang="en-US"/>
            </a:p>
          </p:txBody>
        </p:sp>
      </p:grpSp>
      <p:grpSp>
        <p:nvGrpSpPr>
          <p:cNvPr id="39977" name="Group 41"/>
          <p:cNvGrpSpPr/>
          <p:nvPr/>
        </p:nvGrpSpPr>
        <p:grpSpPr>
          <a:xfrm>
            <a:off x="4678363" y="3846513"/>
            <a:ext cx="3286125" cy="919162"/>
            <a:chOff x="0" y="0"/>
            <a:chExt cx="4230687" cy="1183415"/>
          </a:xfrm>
        </p:grpSpPr>
        <p:sp>
          <p:nvSpPr>
            <p:cNvPr id="23563" name="任意多边形 10"/>
            <p:cNvSpPr/>
            <p:nvPr/>
          </p:nvSpPr>
          <p:spPr>
            <a:xfrm>
              <a:off x="2741168" y="90732"/>
              <a:ext cx="291830" cy="552476"/>
            </a:xfrm>
            <a:custGeom>
              <a:avLst/>
              <a:gdLst/>
              <a:ahLst/>
              <a:cxnLst>
                <a:cxn ang="0">
                  <a:pos x="0" y="0"/>
                </a:cxn>
                <a:cxn ang="0">
                  <a:pos x="9728" y="463934"/>
                </a:cxn>
                <a:cxn ang="0">
                  <a:pos x="291830" y="640358"/>
                </a:cxn>
                <a:cxn ang="0">
                  <a:pos x="282102" y="182959"/>
                </a:cxn>
                <a:cxn ang="0">
                  <a:pos x="0" y="0"/>
                </a:cxn>
              </a:cxnLst>
              <a:rect l="0" t="0" r="0" b="0"/>
              <a:pathLst>
                <a:path w="291830" h="476655">
                  <a:moveTo>
                    <a:pt x="0" y="0"/>
                  </a:moveTo>
                  <a:lnTo>
                    <a:pt x="9728" y="345332"/>
                  </a:lnTo>
                  <a:lnTo>
                    <a:pt x="291830" y="476655"/>
                  </a:lnTo>
                  <a:lnTo>
                    <a:pt x="282102" y="136187"/>
                  </a:lnTo>
                  <a:lnTo>
                    <a:pt x="0" y="0"/>
                  </a:lnTo>
                  <a:close/>
                </a:path>
              </a:pathLst>
            </a:custGeom>
            <a:solidFill>
              <a:srgbClr val="BE1247"/>
            </a:solidFill>
            <a:ln w="3175" cap="flat" cmpd="sng">
              <a:solidFill>
                <a:schemeClr val="bg1"/>
              </a:solidFill>
              <a:prstDash val="solid"/>
              <a:round/>
              <a:headEnd type="none" w="med" len="med"/>
              <a:tailEnd type="none" w="med" len="med"/>
            </a:ln>
          </p:spPr>
          <p:txBody>
            <a:bodyPr/>
            <a:lstStyle/>
            <a:p>
              <a:endParaRPr lang="zh-CN" altLang="en-US"/>
            </a:p>
          </p:txBody>
        </p:sp>
        <p:sp>
          <p:nvSpPr>
            <p:cNvPr id="23564" name="Freeform 7"/>
            <p:cNvSpPr/>
            <p:nvPr/>
          </p:nvSpPr>
          <p:spPr>
            <a:xfrm>
              <a:off x="0" y="0"/>
              <a:ext cx="4230687" cy="1183415"/>
            </a:xfrm>
            <a:custGeom>
              <a:avLst/>
              <a:gdLst/>
              <a:ahLst/>
              <a:cxnLst>
                <a:cxn ang="0">
                  <a:pos x="0" y="45489755"/>
                </a:cxn>
                <a:cxn ang="0">
                  <a:pos x="1790004" y="88697497"/>
                </a:cxn>
                <a:cxn ang="0">
                  <a:pos x="645427686" y="138974232"/>
                </a:cxn>
                <a:cxn ang="0">
                  <a:pos x="1513157243" y="102668683"/>
                </a:cxn>
                <a:cxn ang="0">
                  <a:pos x="1634510269" y="118615766"/>
                </a:cxn>
                <a:cxn ang="0">
                  <a:pos x="1786291665" y="42637150"/>
                </a:cxn>
                <a:cxn ang="0">
                  <a:pos x="1789871249" y="13920"/>
                </a:cxn>
                <a:cxn ang="0">
                  <a:pos x="1157509617" y="50388093"/>
                </a:cxn>
                <a:cxn ang="0">
                  <a:pos x="1269555555" y="68993142"/>
                </a:cxn>
                <a:cxn ang="0">
                  <a:pos x="795955952" y="89379329"/>
                </a:cxn>
                <a:cxn ang="0">
                  <a:pos x="0" y="45489755"/>
                </a:cxn>
              </a:cxnLst>
              <a:rect l="0" t="0" r="0" b="0"/>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adFill rotWithShape="1">
              <a:gsLst>
                <a:gs pos="0">
                  <a:srgbClr val="BE1247">
                    <a:alpha val="100000"/>
                  </a:srgbClr>
                </a:gs>
                <a:gs pos="27000">
                  <a:srgbClr val="D2144F">
                    <a:alpha val="100000"/>
                  </a:srgbClr>
                </a:gs>
                <a:gs pos="66000">
                  <a:srgbClr val="F87477">
                    <a:alpha val="100000"/>
                  </a:srgbClr>
                </a:gs>
                <a:gs pos="100000">
                  <a:srgbClr val="FA9496">
                    <a:alpha val="100000"/>
                  </a:srgbClr>
                </a:gs>
              </a:gsLst>
              <a:lin ang="0" scaled="1"/>
              <a:tileRect/>
            </a:gradFill>
            <a:ln w="3175" cap="flat" cmpd="sng">
              <a:solidFill>
                <a:schemeClr val="bg1"/>
              </a:solidFill>
              <a:prstDash val="solid"/>
              <a:round/>
              <a:headEnd type="none" w="med" len="med"/>
              <a:tailEnd type="none" w="med" len="med"/>
            </a:ln>
          </p:spPr>
          <p:txBody>
            <a:bodyPr/>
            <a:lstStyle/>
            <a:p>
              <a:endParaRPr lang="zh-CN" altLang="en-US"/>
            </a:p>
          </p:txBody>
        </p:sp>
        <p:sp>
          <p:nvSpPr>
            <p:cNvPr id="23565" name="Freeform 7"/>
            <p:cNvSpPr/>
            <p:nvPr/>
          </p:nvSpPr>
          <p:spPr>
            <a:xfrm>
              <a:off x="0" y="0"/>
              <a:ext cx="4230687" cy="863600"/>
            </a:xfrm>
            <a:custGeom>
              <a:avLst/>
              <a:gdLst/>
              <a:ahLst/>
              <a:cxnLst>
                <a:cxn ang="0">
                  <a:pos x="2147483647" y="592132972"/>
                </a:cxn>
                <a:cxn ang="0">
                  <a:pos x="0" y="1466231344"/>
                </a:cxn>
                <a:cxn ang="0">
                  <a:pos x="2147483647" y="2147483647"/>
                </a:cxn>
                <a:cxn ang="0">
                  <a:pos x="2147483647" y="2001971237"/>
                </a:cxn>
                <a:cxn ang="0">
                  <a:pos x="2147483647" y="2147483647"/>
                </a:cxn>
                <a:cxn ang="0">
                  <a:pos x="2147483647" y="0"/>
                </a:cxn>
                <a:cxn ang="0">
                  <a:pos x="2147483647" y="338362235"/>
                </a:cxn>
                <a:cxn ang="0">
                  <a:pos x="2147483647" y="930495207"/>
                </a:cxn>
                <a:cxn ang="0">
                  <a:pos x="2147483647" y="1579021259"/>
                </a:cxn>
                <a:cxn ang="0">
                  <a:pos x="2147483647" y="592132972"/>
                </a:cxn>
              </a:cxnLst>
              <a:rect l="0" t="0" r="0" b="0"/>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adFill rotWithShape="1">
              <a:gsLst>
                <a:gs pos="0">
                  <a:srgbClr val="BE1247">
                    <a:alpha val="100000"/>
                  </a:srgbClr>
                </a:gs>
                <a:gs pos="27000">
                  <a:srgbClr val="D2144F">
                    <a:alpha val="100000"/>
                  </a:srgbClr>
                </a:gs>
                <a:gs pos="66000">
                  <a:srgbClr val="F87477">
                    <a:alpha val="100000"/>
                  </a:srgbClr>
                </a:gs>
                <a:gs pos="100000">
                  <a:srgbClr val="FA9496">
                    <a:alpha val="100000"/>
                  </a:srgbClr>
                </a:gs>
              </a:gsLst>
              <a:lin ang="0" scaled="1"/>
              <a:tileRect/>
            </a:gradFill>
            <a:ln w="3175" cap="flat" cmpd="sng">
              <a:solidFill>
                <a:schemeClr val="bg1"/>
              </a:solidFill>
              <a:prstDash val="solid"/>
              <a:round/>
              <a:headEnd type="none" w="med" len="med"/>
              <a:tailEnd type="none" w="med" len="med"/>
            </a:ln>
          </p:spPr>
          <p:txBody>
            <a:bodyPr/>
            <a:lstStyle/>
            <a:p>
              <a:endParaRPr lang="zh-CN" altLang="en-US"/>
            </a:p>
          </p:txBody>
        </p:sp>
        <p:sp>
          <p:nvSpPr>
            <p:cNvPr id="23566" name="任意多边形 13"/>
            <p:cNvSpPr/>
            <p:nvPr/>
          </p:nvSpPr>
          <p:spPr>
            <a:xfrm>
              <a:off x="3573016" y="533472"/>
              <a:ext cx="291830" cy="476655"/>
            </a:xfrm>
            <a:custGeom>
              <a:avLst/>
              <a:gdLst/>
              <a:ahLst/>
              <a:cxnLst>
                <a:cxn ang="0">
                  <a:pos x="0" y="0"/>
                </a:cxn>
                <a:cxn ang="0">
                  <a:pos x="9728" y="345332"/>
                </a:cxn>
                <a:cxn ang="0">
                  <a:pos x="291830" y="476655"/>
                </a:cxn>
                <a:cxn ang="0">
                  <a:pos x="282102" y="136187"/>
                </a:cxn>
                <a:cxn ang="0">
                  <a:pos x="0" y="0"/>
                </a:cxn>
              </a:cxnLst>
              <a:rect l="0" t="0" r="0" b="0"/>
              <a:pathLst>
                <a:path w="291830" h="476655">
                  <a:moveTo>
                    <a:pt x="0" y="0"/>
                  </a:moveTo>
                  <a:lnTo>
                    <a:pt x="9728" y="345332"/>
                  </a:lnTo>
                  <a:lnTo>
                    <a:pt x="291830" y="476655"/>
                  </a:lnTo>
                  <a:lnTo>
                    <a:pt x="282102" y="136187"/>
                  </a:lnTo>
                  <a:lnTo>
                    <a:pt x="0" y="0"/>
                  </a:lnTo>
                  <a:close/>
                </a:path>
              </a:pathLst>
            </a:custGeom>
            <a:solidFill>
              <a:srgbClr val="BE1247"/>
            </a:solidFill>
            <a:ln w="3175" cap="flat" cmpd="sng">
              <a:solidFill>
                <a:schemeClr val="bg1"/>
              </a:solidFill>
              <a:prstDash val="solid"/>
              <a:round/>
              <a:headEnd type="none" w="med" len="med"/>
              <a:tailEnd type="none" w="med" len="med"/>
            </a:ln>
          </p:spPr>
          <p:txBody>
            <a:bodyPr/>
            <a:lstStyle/>
            <a:p>
              <a:endParaRPr lang="zh-CN" altLang="en-US"/>
            </a:p>
          </p:txBody>
        </p:sp>
      </p:grpSp>
      <p:sp>
        <p:nvSpPr>
          <p:cNvPr id="39982" name="任意多边形 14"/>
          <p:cNvSpPr/>
          <p:nvPr/>
        </p:nvSpPr>
        <p:spPr>
          <a:xfrm>
            <a:off x="4224338" y="1857375"/>
            <a:ext cx="374650" cy="2074863"/>
          </a:xfrm>
          <a:custGeom>
            <a:avLst/>
            <a:gdLst/>
            <a:ahLst/>
            <a:cxnLst>
              <a:cxn ang="0">
                <a:pos x="374726" y="1878699"/>
              </a:cxn>
              <a:cxn ang="0">
                <a:pos x="374726" y="0"/>
              </a:cxn>
              <a:cxn ang="0">
                <a:pos x="0" y="0"/>
              </a:cxn>
            </a:cxnLst>
            <a:rect l="0" t="0" r="0" b="0"/>
            <a:pathLst>
              <a:path w="374574" h="2291509">
                <a:moveTo>
                  <a:pt x="374574" y="2291509"/>
                </a:moveTo>
                <a:lnTo>
                  <a:pt x="374574" y="0"/>
                </a:lnTo>
                <a:lnTo>
                  <a:pt x="0" y="0"/>
                </a:lnTo>
              </a:path>
            </a:pathLst>
          </a:custGeom>
          <a:noFill/>
          <a:ln w="6350" cap="flat" cmpd="sng">
            <a:solidFill>
              <a:srgbClr val="C73E01"/>
            </a:solidFill>
            <a:prstDash val="sysDot"/>
            <a:round/>
            <a:headEnd type="oval" w="med" len="med"/>
            <a:tailEnd type="oval" w="med" len="med"/>
          </a:ln>
        </p:spPr>
        <p:txBody>
          <a:bodyPr/>
          <a:lstStyle/>
          <a:p>
            <a:endParaRPr lang="zh-CN" altLang="en-US"/>
          </a:p>
        </p:txBody>
      </p:sp>
      <p:sp>
        <p:nvSpPr>
          <p:cNvPr id="39983" name="任意多边形 15"/>
          <p:cNvSpPr/>
          <p:nvPr/>
        </p:nvSpPr>
        <p:spPr>
          <a:xfrm flipH="1">
            <a:off x="4935538" y="1857375"/>
            <a:ext cx="428625" cy="2201863"/>
          </a:xfrm>
          <a:custGeom>
            <a:avLst/>
            <a:gdLst/>
            <a:ahLst/>
            <a:cxnLst>
              <a:cxn ang="0">
                <a:pos x="490476" y="2239515"/>
              </a:cxn>
              <a:cxn ang="0">
                <a:pos x="490476" y="0"/>
              </a:cxn>
              <a:cxn ang="0">
                <a:pos x="0" y="0"/>
              </a:cxn>
            </a:cxnLst>
            <a:rect l="0" t="0" r="0" b="0"/>
            <a:pathLst>
              <a:path w="374574" h="2291509">
                <a:moveTo>
                  <a:pt x="374574" y="2291509"/>
                </a:moveTo>
                <a:lnTo>
                  <a:pt x="374574" y="0"/>
                </a:lnTo>
                <a:lnTo>
                  <a:pt x="0" y="0"/>
                </a:lnTo>
              </a:path>
            </a:pathLst>
          </a:custGeom>
          <a:noFill/>
          <a:ln w="6350" cap="flat" cmpd="sng">
            <a:solidFill>
              <a:srgbClr val="BE1247"/>
            </a:solidFill>
            <a:prstDash val="sysDot"/>
            <a:round/>
            <a:headEnd type="oval" w="med" len="med"/>
            <a:tailEnd type="oval" w="med" len="med"/>
          </a:ln>
        </p:spPr>
        <p:txBody>
          <a:bodyPr/>
          <a:lstStyle/>
          <a:p>
            <a:endParaRPr lang="zh-CN" altLang="en-US"/>
          </a:p>
        </p:txBody>
      </p:sp>
      <p:sp>
        <p:nvSpPr>
          <p:cNvPr id="22545" name="TextBox 11"/>
          <p:cNvSpPr txBox="1"/>
          <p:nvPr/>
        </p:nvSpPr>
        <p:spPr>
          <a:xfrm flipH="1">
            <a:off x="1763713" y="2100263"/>
            <a:ext cx="2233612" cy="644525"/>
          </a:xfrm>
          <a:prstGeom prst="rect">
            <a:avLst/>
          </a:prstGeom>
          <a:noFill/>
          <a:ln w="9525">
            <a:noFill/>
          </a:ln>
        </p:spPr>
        <p:txBody>
          <a:bodyPr anchor="t">
            <a:spAutoFit/>
          </a:bodyPr>
          <a:lstStyle/>
          <a:p>
            <a:r>
              <a:rPr lang="en-US" altLang="zh-CN" sz="1200">
                <a:solidFill>
                  <a:srgbClr val="262626"/>
                </a:solidFill>
                <a:latin typeface="微软雅黑" panose="020B0503020204020204" pitchFamily="34" charset="-122"/>
                <a:ea typeface="微软雅黑" panose="020B0503020204020204" pitchFamily="34" charset="-122"/>
              </a:rPr>
              <a:t>1.噪声的来源   </a:t>
            </a:r>
          </a:p>
          <a:p>
            <a:endParaRPr lang="en-US" altLang="zh-CN" sz="1200">
              <a:solidFill>
                <a:srgbClr val="262626"/>
              </a:solidFill>
              <a:latin typeface="微软雅黑" panose="020B0503020204020204" pitchFamily="34" charset="-122"/>
              <a:ea typeface="微软雅黑" panose="020B0503020204020204" pitchFamily="34" charset="-122"/>
            </a:endParaRPr>
          </a:p>
          <a:p>
            <a:r>
              <a:rPr lang="en-US" altLang="zh-CN" sz="1200">
                <a:solidFill>
                  <a:srgbClr val="262626"/>
                </a:solidFill>
                <a:latin typeface="微软雅黑" panose="020B0503020204020204" pitchFamily="34" charset="-122"/>
                <a:ea typeface="微软雅黑" panose="020B0503020204020204" pitchFamily="34" charset="-122"/>
              </a:rPr>
              <a:t>2.噪声</a:t>
            </a:r>
            <a:r>
              <a:rPr lang="zh-CN" altLang="en-US" sz="1200">
                <a:solidFill>
                  <a:srgbClr val="262626"/>
                </a:solidFill>
                <a:latin typeface="微软雅黑" panose="020B0503020204020204" pitchFamily="34" charset="-122"/>
                <a:ea typeface="微软雅黑" panose="020B0503020204020204" pitchFamily="34" charset="-122"/>
              </a:rPr>
              <a:t>的传播</a:t>
            </a:r>
            <a:r>
              <a:rPr lang="en-US" altLang="zh-CN" sz="1200">
                <a:solidFill>
                  <a:srgbClr val="262626"/>
                </a:solidFill>
                <a:latin typeface="微软雅黑" panose="020B0503020204020204" pitchFamily="34" charset="-122"/>
                <a:ea typeface="微软雅黑" panose="020B0503020204020204" pitchFamily="34" charset="-122"/>
              </a:rPr>
              <a:t>途径</a:t>
            </a:r>
            <a:r>
              <a:rPr lang="zh-CN" altLang="en-US" sz="1200">
                <a:solidFill>
                  <a:srgbClr val="262626"/>
                </a:solidFill>
                <a:latin typeface="微软雅黑" panose="020B0503020204020204" pitchFamily="34" charset="-122"/>
                <a:ea typeface="微软雅黑" panose="020B0503020204020204" pitchFamily="34" charset="-122"/>
              </a:rPr>
              <a:t>和控制</a:t>
            </a:r>
          </a:p>
        </p:txBody>
      </p:sp>
      <p:sp>
        <p:nvSpPr>
          <p:cNvPr id="39987" name="矩形 19"/>
          <p:cNvSpPr/>
          <p:nvPr/>
        </p:nvSpPr>
        <p:spPr>
          <a:xfrm>
            <a:off x="1763713" y="1844675"/>
            <a:ext cx="2138362" cy="46038"/>
          </a:xfrm>
          <a:prstGeom prst="rect">
            <a:avLst/>
          </a:prstGeom>
          <a:solidFill>
            <a:srgbClr val="C73E01"/>
          </a:solidFill>
          <a:ln w="9525">
            <a:noFill/>
          </a:ln>
        </p:spPr>
        <p:txBody>
          <a:bodyPr anchor="ctr"/>
          <a:lstStyle/>
          <a:p>
            <a:pPr algn="ctr"/>
            <a:endParaRPr lang="zh-CN" altLang="en-US" dirty="0">
              <a:solidFill>
                <a:srgbClr val="FFFFFF"/>
              </a:solidFill>
              <a:latin typeface="Arial" panose="020B0604020202020204" pitchFamily="34" charset="0"/>
              <a:ea typeface="宋体" panose="02010600030101010101" pitchFamily="2" charset="-122"/>
            </a:endParaRPr>
          </a:p>
        </p:txBody>
      </p:sp>
      <p:sp>
        <p:nvSpPr>
          <p:cNvPr id="39988" name="TextBox 11"/>
          <p:cNvSpPr txBox="1"/>
          <p:nvPr/>
        </p:nvSpPr>
        <p:spPr>
          <a:xfrm flipH="1">
            <a:off x="1763713" y="1484313"/>
            <a:ext cx="1857375" cy="338137"/>
          </a:xfrm>
          <a:prstGeom prst="rect">
            <a:avLst/>
          </a:prstGeom>
          <a:noFill/>
          <a:ln w="9525">
            <a:noFill/>
          </a:ln>
        </p:spPr>
        <p:txBody>
          <a:bodyPr wrap="square" anchor="t">
            <a:spAutoFit/>
          </a:bodyPr>
          <a:lstStyle/>
          <a:p>
            <a:r>
              <a:rPr lang="zh-CN" altLang="en-US" sz="1600" b="1" dirty="0">
                <a:solidFill>
                  <a:srgbClr val="000000"/>
                </a:solidFill>
                <a:latin typeface="微软雅黑" panose="020B0503020204020204" pitchFamily="34" charset="-122"/>
                <a:ea typeface="微软雅黑" panose="020B0503020204020204" pitchFamily="34" charset="-122"/>
              </a:rPr>
              <a:t>噪声的来源和控制 </a:t>
            </a:r>
            <a:endParaRPr lang="en-US" altLang="zh-CN" sz="1600" b="1">
              <a:solidFill>
                <a:srgbClr val="000000"/>
              </a:solidFill>
              <a:latin typeface="微软雅黑" panose="020B0503020204020204" pitchFamily="34" charset="-122"/>
              <a:ea typeface="微软雅黑" panose="020B0503020204020204" pitchFamily="34" charset="-122"/>
            </a:endParaRPr>
          </a:p>
        </p:txBody>
      </p:sp>
      <p:sp>
        <p:nvSpPr>
          <p:cNvPr id="22548" name="TextBox 11"/>
          <p:cNvSpPr txBox="1"/>
          <p:nvPr/>
        </p:nvSpPr>
        <p:spPr>
          <a:xfrm flipH="1">
            <a:off x="5880100" y="2100263"/>
            <a:ext cx="2179638" cy="830262"/>
          </a:xfrm>
          <a:prstGeom prst="rect">
            <a:avLst/>
          </a:prstGeom>
          <a:noFill/>
          <a:ln w="9525">
            <a:noFill/>
          </a:ln>
        </p:spPr>
        <p:txBody>
          <a:bodyPr wrap="square" anchor="t">
            <a:spAutoFit/>
          </a:bodyPr>
          <a:lstStyle/>
          <a:p>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噪声的危害</a:t>
            </a:r>
          </a:p>
          <a:p>
            <a:endParaRPr lang="zh-CN" altLang="en-US"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提高学生的环保意识</a:t>
            </a:r>
          </a:p>
          <a:p>
            <a:endParaRPr lang="en-US" altLang="zh-CN" sz="1200">
              <a:solidFill>
                <a:srgbClr val="262626"/>
              </a:solidFill>
              <a:latin typeface="微软雅黑" panose="020B0503020204020204" pitchFamily="34" charset="-122"/>
              <a:ea typeface="微软雅黑" panose="020B0503020204020204" pitchFamily="34" charset="-122"/>
            </a:endParaRPr>
          </a:p>
        </p:txBody>
      </p:sp>
      <p:sp>
        <p:nvSpPr>
          <p:cNvPr id="39992" name="矩形 24"/>
          <p:cNvSpPr/>
          <p:nvPr/>
        </p:nvSpPr>
        <p:spPr>
          <a:xfrm>
            <a:off x="5921375" y="1852613"/>
            <a:ext cx="2138363" cy="46037"/>
          </a:xfrm>
          <a:prstGeom prst="rect">
            <a:avLst/>
          </a:prstGeom>
          <a:solidFill>
            <a:srgbClr val="BE1247"/>
          </a:solidFill>
          <a:ln w="9525">
            <a:noFill/>
          </a:ln>
        </p:spPr>
        <p:txBody>
          <a:bodyPr anchor="ctr"/>
          <a:lstStyle/>
          <a:p>
            <a:pPr algn="ctr"/>
            <a:endParaRPr lang="zh-CN" altLang="en-US" dirty="0">
              <a:solidFill>
                <a:srgbClr val="FFFFFF"/>
              </a:solidFill>
              <a:latin typeface="Arial" panose="020B0604020202020204" pitchFamily="34" charset="0"/>
              <a:ea typeface="宋体" panose="02010600030101010101" pitchFamily="2" charset="-122"/>
            </a:endParaRPr>
          </a:p>
        </p:txBody>
      </p:sp>
      <p:sp>
        <p:nvSpPr>
          <p:cNvPr id="39993" name="TextBox 11"/>
          <p:cNvSpPr txBox="1"/>
          <p:nvPr/>
        </p:nvSpPr>
        <p:spPr>
          <a:xfrm flipH="1">
            <a:off x="5921375" y="1498600"/>
            <a:ext cx="1819275" cy="336550"/>
          </a:xfrm>
          <a:prstGeom prst="rect">
            <a:avLst/>
          </a:prstGeom>
          <a:noFill/>
          <a:ln w="9525">
            <a:noFill/>
          </a:ln>
        </p:spPr>
        <p:txBody>
          <a:bodyPr anchor="t">
            <a:spAutoFit/>
          </a:bodyPr>
          <a:lstStyle/>
          <a:p>
            <a:r>
              <a:rPr lang="zh-CN" altLang="en-US" sz="1600" b="1" dirty="0">
                <a:latin typeface="微软雅黑" panose="020B0503020204020204" pitchFamily="34" charset="-122"/>
                <a:ea typeface="微软雅黑" panose="020B0503020204020204" pitchFamily="34" charset="-122"/>
              </a:rPr>
              <a:t>环保意识提高 </a:t>
            </a:r>
            <a:endParaRPr lang="en-US" altLang="zh-CN" sz="1600" b="1">
              <a:latin typeface="微软雅黑" panose="020B0503020204020204" pitchFamily="34" charset="-122"/>
              <a:ea typeface="微软雅黑" panose="020B0503020204020204" pitchFamily="34" charset="-122"/>
            </a:endParaRPr>
          </a:p>
        </p:txBody>
      </p:sp>
      <p:sp>
        <p:nvSpPr>
          <p:cNvPr id="39994" name="TextBox 11"/>
          <p:cNvSpPr txBox="1"/>
          <p:nvPr/>
        </p:nvSpPr>
        <p:spPr>
          <a:xfrm rot="-850857" flipH="1">
            <a:off x="2039938" y="3678238"/>
            <a:ext cx="1455737" cy="338137"/>
          </a:xfrm>
          <a:prstGeom prst="rect">
            <a:avLst/>
          </a:prstGeom>
          <a:noFill/>
          <a:ln w="9525">
            <a:noFill/>
          </a:ln>
        </p:spPr>
        <p:txBody>
          <a:bodyPr anchor="t">
            <a:spAutoFit/>
          </a:bodyPr>
          <a:lstStyle/>
          <a:p>
            <a:r>
              <a:rPr lang="zh-CN" altLang="en-US" sz="1600" b="1" dirty="0">
                <a:solidFill>
                  <a:srgbClr val="FFFFFF"/>
                </a:solidFill>
                <a:latin typeface="微软雅黑" panose="020B0503020204020204" pitchFamily="34" charset="-122"/>
                <a:ea typeface="微软雅黑" panose="020B0503020204020204" pitchFamily="34" charset="-122"/>
              </a:rPr>
              <a:t>教学重点    </a:t>
            </a:r>
          </a:p>
        </p:txBody>
      </p:sp>
      <p:sp>
        <p:nvSpPr>
          <p:cNvPr id="39995" name="TextBox 11"/>
          <p:cNvSpPr txBox="1"/>
          <p:nvPr/>
        </p:nvSpPr>
        <p:spPr>
          <a:xfrm rot="-742057" flipH="1">
            <a:off x="6448425" y="4016375"/>
            <a:ext cx="1457325" cy="338138"/>
          </a:xfrm>
          <a:prstGeom prst="rect">
            <a:avLst/>
          </a:prstGeom>
          <a:noFill/>
          <a:ln w="9525">
            <a:noFill/>
          </a:ln>
        </p:spPr>
        <p:txBody>
          <a:bodyPr anchor="t">
            <a:spAutoFit/>
          </a:bodyPr>
          <a:lstStyle/>
          <a:p>
            <a:r>
              <a:rPr lang="zh-CN" altLang="en-US" sz="1600" b="1" dirty="0">
                <a:solidFill>
                  <a:srgbClr val="FFFFFF"/>
                </a:solidFill>
                <a:latin typeface="微软雅黑" panose="020B0503020204020204" pitchFamily="34" charset="-122"/>
                <a:ea typeface="微软雅黑" panose="020B0503020204020204" pitchFamily="34" charset="-122"/>
              </a:rPr>
              <a:t>教学难点</a:t>
            </a:r>
            <a:endParaRPr lang="en-US" altLang="zh-CN" sz="1600" b="1">
              <a:solidFill>
                <a:srgbClr val="FFFFFF"/>
              </a:solidFill>
              <a:latin typeface="微软雅黑" panose="020B0503020204020204" pitchFamily="34" charset="-122"/>
              <a:ea typeface="微软雅黑" panose="020B0503020204020204" pitchFamily="34" charset="-122"/>
            </a:endParaRPr>
          </a:p>
        </p:txBody>
      </p:sp>
      <p:sp>
        <p:nvSpPr>
          <p:cNvPr id="39998" name="Text Box 62"/>
          <p:cNvSpPr txBox="1"/>
          <p:nvPr/>
        </p:nvSpPr>
        <p:spPr>
          <a:xfrm>
            <a:off x="3171825" y="5141913"/>
            <a:ext cx="3025775" cy="706437"/>
          </a:xfrm>
          <a:prstGeom prst="rect">
            <a:avLst/>
          </a:prstGeom>
          <a:noFill/>
          <a:ln w="9525">
            <a:noFill/>
          </a:ln>
        </p:spPr>
        <p:txBody>
          <a:bodyPr anchor="t">
            <a:spAutoFit/>
          </a:bodyPr>
          <a:lstStyle/>
          <a:p>
            <a:pPr algn="ctr"/>
            <a:r>
              <a:rPr lang="en-US" altLang="zh-CN" sz="1600" b="1">
                <a:solidFill>
                  <a:srgbClr val="000000"/>
                </a:solidFill>
                <a:latin typeface="微软雅黑" panose="020B0503020204020204" pitchFamily="34" charset="-122"/>
                <a:ea typeface="微软雅黑" panose="020B0503020204020204" pitchFamily="34" charset="-122"/>
              </a:rPr>
              <a:t>【</a:t>
            </a:r>
            <a:r>
              <a:rPr lang="zh-CN" altLang="en-US" sz="1600" b="1" dirty="0">
                <a:solidFill>
                  <a:srgbClr val="000000"/>
                </a:solidFill>
                <a:latin typeface="微软雅黑" panose="020B0503020204020204" pitchFamily="34" charset="-122"/>
                <a:ea typeface="微软雅黑" panose="020B0503020204020204" pitchFamily="34" charset="-122"/>
              </a:rPr>
              <a:t>课   型</a:t>
            </a:r>
            <a:r>
              <a:rPr lang="en-US" altLang="zh-CN" sz="1600" b="1">
                <a:solidFill>
                  <a:srgbClr val="000000"/>
                </a:solidFill>
                <a:latin typeface="微软雅黑" panose="020B0503020204020204" pitchFamily="34" charset="-122"/>
                <a:ea typeface="微软雅黑" panose="020B0503020204020204" pitchFamily="34" charset="-122"/>
              </a:rPr>
              <a:t>】 </a:t>
            </a:r>
            <a:r>
              <a:rPr lang="zh-CN" altLang="en-US" sz="1600" b="1">
                <a:solidFill>
                  <a:srgbClr val="000000"/>
                </a:solidFill>
                <a:latin typeface="微软雅黑" panose="020B0503020204020204" pitchFamily="34" charset="-122"/>
                <a:ea typeface="微软雅黑" panose="020B0503020204020204" pitchFamily="34" charset="-122"/>
              </a:rPr>
              <a:t>体验讨论互动课</a:t>
            </a:r>
            <a:endParaRPr lang="zh-CN" altLang="en-US" sz="1600" dirty="0">
              <a:solidFill>
                <a:srgbClr val="000000"/>
              </a:solidFill>
              <a:latin typeface="微软雅黑" panose="020B0503020204020204" pitchFamily="34" charset="-122"/>
              <a:ea typeface="微软雅黑" panose="020B0503020204020204" pitchFamily="34" charset="-122"/>
            </a:endParaRPr>
          </a:p>
          <a:p>
            <a:pPr algn="ctr">
              <a:spcBef>
                <a:spcPct val="50000"/>
              </a:spcBef>
            </a:pP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22554" name="动作按钮: 上一张 1">
            <a:hlinkClick r:id="rId3" action="ppaction://hlinksldjump"/>
          </p:cNvPr>
          <p:cNvSpPr/>
          <p:nvPr/>
        </p:nvSpPr>
        <p:spPr>
          <a:xfrm>
            <a:off x="8497888" y="5727700"/>
            <a:ext cx="415925" cy="417513"/>
          </a:xfrm>
          <a:prstGeom prst="actionButtonReturn">
            <a:avLst/>
          </a:prstGeom>
          <a:solidFill>
            <a:srgbClr val="00B0F0"/>
          </a:solidFill>
          <a:ln w="9525" cap="flat" cmpd="sng">
            <a:solidFill>
              <a:schemeClr val="tx1"/>
            </a:solidFill>
            <a:prstDash val="solid"/>
            <a:round/>
            <a:headEnd type="none" w="med" len="med"/>
            <a:tailEnd type="none" w="med" len="med"/>
          </a:ln>
        </p:spPr>
        <p:txBody>
          <a:bodyPr wrap="square" lIns="91440" tIns="45720" rIns="91440" bIns="45720" anchor="t"/>
          <a:lstStyle/>
          <a:p>
            <a:pPr algn="ctr" defTabSz="914400"/>
            <a:endParaRPr lang="zh-CN" altLang="zh-CN" i="1">
              <a:latin typeface="Arial" panose="020B0604020202020204" pitchFamily="34" charset="0"/>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9972"/>
                                        </p:tgtEl>
                                        <p:attrNameLst>
                                          <p:attrName>style.visibility</p:attrName>
                                        </p:attrNameLst>
                                      </p:cBhvr>
                                      <p:to>
                                        <p:strVal val="visible"/>
                                      </p:to>
                                    </p:set>
                                    <p:anim calcmode="lin" valueType="num">
                                      <p:cBhvr additive="base">
                                        <p:cTn id="7" dur="500" fill="hold"/>
                                        <p:tgtEl>
                                          <p:spTgt spid="39972"/>
                                        </p:tgtEl>
                                        <p:attrNameLst>
                                          <p:attrName>ppt_x</p:attrName>
                                        </p:attrNameLst>
                                      </p:cBhvr>
                                      <p:tavLst>
                                        <p:tav tm="0">
                                          <p:val>
                                            <p:strVal val="1+#ppt_w/2"/>
                                          </p:val>
                                        </p:tav>
                                        <p:tav tm="100000">
                                          <p:val>
                                            <p:strVal val="#ppt_x"/>
                                          </p:val>
                                        </p:tav>
                                      </p:tavLst>
                                    </p:anim>
                                    <p:anim calcmode="lin" valueType="num">
                                      <p:cBhvr additive="base">
                                        <p:cTn id="8" dur="500" fill="hold"/>
                                        <p:tgtEl>
                                          <p:spTgt spid="3997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9994"/>
                                        </p:tgtEl>
                                        <p:attrNameLst>
                                          <p:attrName>style.visibility</p:attrName>
                                        </p:attrNameLst>
                                      </p:cBhvr>
                                      <p:to>
                                        <p:strVal val="visible"/>
                                      </p:to>
                                    </p:set>
                                    <p:anim calcmode="lin" valueType="num">
                                      <p:cBhvr additive="base">
                                        <p:cTn id="11" dur="500" fill="hold"/>
                                        <p:tgtEl>
                                          <p:spTgt spid="39994"/>
                                        </p:tgtEl>
                                        <p:attrNameLst>
                                          <p:attrName>ppt_x</p:attrName>
                                        </p:attrNameLst>
                                      </p:cBhvr>
                                      <p:tavLst>
                                        <p:tav tm="0">
                                          <p:val>
                                            <p:strVal val="1+#ppt_w/2"/>
                                          </p:val>
                                        </p:tav>
                                        <p:tav tm="100000">
                                          <p:val>
                                            <p:strVal val="#ppt_x"/>
                                          </p:val>
                                        </p:tav>
                                      </p:tavLst>
                                    </p:anim>
                                    <p:anim calcmode="lin" valueType="num">
                                      <p:cBhvr additive="base">
                                        <p:cTn id="12" dur="500" fill="hold"/>
                                        <p:tgtEl>
                                          <p:spTgt spid="3999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9969"/>
                                        </p:tgtEl>
                                        <p:attrNameLst>
                                          <p:attrName>style.visibility</p:attrName>
                                        </p:attrNameLst>
                                      </p:cBhvr>
                                      <p:to>
                                        <p:strVal val="visible"/>
                                      </p:to>
                                    </p:set>
                                    <p:anim calcmode="lin" valueType="num">
                                      <p:cBhvr additive="base">
                                        <p:cTn id="15" dur="500" fill="hold"/>
                                        <p:tgtEl>
                                          <p:spTgt spid="39969"/>
                                        </p:tgtEl>
                                        <p:attrNameLst>
                                          <p:attrName>ppt_x</p:attrName>
                                        </p:attrNameLst>
                                      </p:cBhvr>
                                      <p:tavLst>
                                        <p:tav tm="0">
                                          <p:val>
                                            <p:strVal val="1+#ppt_w/2"/>
                                          </p:val>
                                        </p:tav>
                                        <p:tav tm="100000">
                                          <p:val>
                                            <p:strVal val="#ppt_x"/>
                                          </p:val>
                                        </p:tav>
                                      </p:tavLst>
                                    </p:anim>
                                    <p:anim calcmode="lin" valueType="num">
                                      <p:cBhvr additive="base">
                                        <p:cTn id="16" dur="500" fill="hold"/>
                                        <p:tgtEl>
                                          <p:spTgt spid="3996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2" presetClass="entr" presetSubtype="4" fill="hold" nodeType="afterEffect">
                                  <p:stCondLst>
                                    <p:cond delay="0"/>
                                  </p:stCondLst>
                                  <p:childTnLst>
                                    <p:set>
                                      <p:cBhvr>
                                        <p:cTn id="19" dur="1" fill="hold">
                                          <p:stCondLst>
                                            <p:cond delay="0"/>
                                          </p:stCondLst>
                                        </p:cTn>
                                        <p:tgtEl>
                                          <p:spTgt spid="39982"/>
                                        </p:tgtEl>
                                        <p:attrNameLst>
                                          <p:attrName>style.visibility</p:attrName>
                                        </p:attrNameLst>
                                      </p:cBhvr>
                                      <p:to>
                                        <p:strVal val="visible"/>
                                      </p:to>
                                    </p:set>
                                    <p:animEffect transition="in" filter="slide(fromBottom)">
                                      <p:cBhvr>
                                        <p:cTn id="20" dur="500"/>
                                        <p:tgtEl>
                                          <p:spTgt spid="39982"/>
                                        </p:tgtEl>
                                      </p:cBhvr>
                                    </p:animEffect>
                                  </p:childTnLst>
                                </p:cTn>
                              </p:par>
                            </p:childTnLst>
                          </p:cTn>
                        </p:par>
                        <p:par>
                          <p:cTn id="21" fill="hold">
                            <p:stCondLst>
                              <p:cond delay="1000"/>
                            </p:stCondLst>
                            <p:childTnLst>
                              <p:par>
                                <p:cTn id="22" presetID="12" presetClass="entr" presetSubtype="2" fill="hold" grpId="0" nodeType="afterEffect">
                                  <p:stCondLst>
                                    <p:cond delay="0"/>
                                  </p:stCondLst>
                                  <p:childTnLst>
                                    <p:set>
                                      <p:cBhvr>
                                        <p:cTn id="23" dur="1" fill="hold">
                                          <p:stCondLst>
                                            <p:cond delay="0"/>
                                          </p:stCondLst>
                                        </p:cTn>
                                        <p:tgtEl>
                                          <p:spTgt spid="39987"/>
                                        </p:tgtEl>
                                        <p:attrNameLst>
                                          <p:attrName>style.visibility</p:attrName>
                                        </p:attrNameLst>
                                      </p:cBhvr>
                                      <p:to>
                                        <p:strVal val="visible"/>
                                      </p:to>
                                    </p:set>
                                    <p:animEffect transition="in" filter="slide(fromRight)">
                                      <p:cBhvr>
                                        <p:cTn id="24" dur="500"/>
                                        <p:tgtEl>
                                          <p:spTgt spid="39987"/>
                                        </p:tgtEl>
                                      </p:cBhvr>
                                    </p:animEffect>
                                  </p:childTnLst>
                                </p:cTn>
                              </p:par>
                            </p:childTnLst>
                          </p:cTn>
                        </p:par>
                        <p:par>
                          <p:cTn id="25" fill="hold">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39988"/>
                                        </p:tgtEl>
                                        <p:attrNameLst>
                                          <p:attrName>style.visibility</p:attrName>
                                        </p:attrNameLst>
                                      </p:cBhvr>
                                      <p:to>
                                        <p:strVal val="visible"/>
                                      </p:to>
                                    </p:set>
                                    <p:animEffect transition="in" filter="dissolve">
                                      <p:cBhvr>
                                        <p:cTn id="28" dur="500"/>
                                        <p:tgtEl>
                                          <p:spTgt spid="39988"/>
                                        </p:tgtEl>
                                      </p:cBhvr>
                                    </p:animEffect>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22545"/>
                                        </p:tgtEl>
                                        <p:attrNameLst>
                                          <p:attrName>style.visibility</p:attrName>
                                        </p:attrNameLst>
                                      </p:cBhvr>
                                      <p:to>
                                        <p:strVal val="visible"/>
                                      </p:to>
                                    </p:set>
                                    <p:anim from="(-#ppt_w/2)" to="(#ppt_x)" calcmode="lin" valueType="num">
                                      <p:cBhvr>
                                        <p:cTn id="33" dur="600" fill="hold">
                                          <p:stCondLst>
                                            <p:cond delay="0"/>
                                          </p:stCondLst>
                                        </p:cTn>
                                        <p:tgtEl>
                                          <p:spTgt spid="22545"/>
                                        </p:tgtEl>
                                        <p:attrNameLst>
                                          <p:attrName>ppt_x</p:attrName>
                                        </p:attrNameLst>
                                      </p:cBhvr>
                                    </p:anim>
                                    <p:anim from="0" to="-1.0" calcmode="lin" valueType="num">
                                      <p:cBhvr>
                                        <p:cTn id="34" dur="200" decel="50000" autoRev="1" fill="hold">
                                          <p:stCondLst>
                                            <p:cond delay="600"/>
                                          </p:stCondLst>
                                        </p:cTn>
                                        <p:tgtEl>
                                          <p:spTgt spid="22545"/>
                                        </p:tgtEl>
                                        <p:attrNameLst>
                                          <p:attrName>xshear</p:attrName>
                                        </p:attrNameLst>
                                      </p:cBhvr>
                                    </p:anim>
                                    <p:animScale>
                                      <p:cBhvr>
                                        <p:cTn id="35" dur="200" decel="100000" autoRev="1" fill="hold">
                                          <p:stCondLst>
                                            <p:cond delay="600"/>
                                          </p:stCondLst>
                                        </p:cTn>
                                        <p:tgtEl>
                                          <p:spTgt spid="22545"/>
                                        </p:tgtEl>
                                      </p:cBhvr>
                                      <p:from x="100000" y="100000"/>
                                      <p:to x="80000" y="100000"/>
                                    </p:animScale>
                                    <p:anim by="(#ppt_h/3+#ppt_w*0.1)" calcmode="lin" valueType="num">
                                      <p:cBhvr additive="sum">
                                        <p:cTn id="36" dur="200" decel="100000" autoRev="1" fill="hold">
                                          <p:stCondLst>
                                            <p:cond delay="600"/>
                                          </p:stCondLst>
                                        </p:cTn>
                                        <p:tgtEl>
                                          <p:spTgt spid="22545"/>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9977"/>
                                        </p:tgtEl>
                                        <p:attrNameLst>
                                          <p:attrName>style.visibility</p:attrName>
                                        </p:attrNameLst>
                                      </p:cBhvr>
                                      <p:to>
                                        <p:strVal val="visible"/>
                                      </p:to>
                                    </p:set>
                                    <p:anim calcmode="lin" valueType="num">
                                      <p:cBhvr additive="base">
                                        <p:cTn id="41" dur="500" fill="hold"/>
                                        <p:tgtEl>
                                          <p:spTgt spid="39977"/>
                                        </p:tgtEl>
                                        <p:attrNameLst>
                                          <p:attrName>ppt_x</p:attrName>
                                        </p:attrNameLst>
                                      </p:cBhvr>
                                      <p:tavLst>
                                        <p:tav tm="0">
                                          <p:val>
                                            <p:strVal val="0-#ppt_w/2"/>
                                          </p:val>
                                        </p:tav>
                                        <p:tav tm="100000">
                                          <p:val>
                                            <p:strVal val="#ppt_x"/>
                                          </p:val>
                                        </p:tav>
                                      </p:tavLst>
                                    </p:anim>
                                    <p:anim calcmode="lin" valueType="num">
                                      <p:cBhvr additive="base">
                                        <p:cTn id="42" dur="500" fill="hold"/>
                                        <p:tgtEl>
                                          <p:spTgt spid="3997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9995"/>
                                        </p:tgtEl>
                                        <p:attrNameLst>
                                          <p:attrName>style.visibility</p:attrName>
                                        </p:attrNameLst>
                                      </p:cBhvr>
                                      <p:to>
                                        <p:strVal val="visible"/>
                                      </p:to>
                                    </p:set>
                                    <p:anim calcmode="lin" valueType="num">
                                      <p:cBhvr additive="base">
                                        <p:cTn id="45" dur="500" fill="hold"/>
                                        <p:tgtEl>
                                          <p:spTgt spid="39995"/>
                                        </p:tgtEl>
                                        <p:attrNameLst>
                                          <p:attrName>ppt_x</p:attrName>
                                        </p:attrNameLst>
                                      </p:cBhvr>
                                      <p:tavLst>
                                        <p:tav tm="0">
                                          <p:val>
                                            <p:strVal val="0-#ppt_w/2"/>
                                          </p:val>
                                        </p:tav>
                                        <p:tav tm="100000">
                                          <p:val>
                                            <p:strVal val="#ppt_x"/>
                                          </p:val>
                                        </p:tav>
                                      </p:tavLst>
                                    </p:anim>
                                    <p:anim calcmode="lin" valueType="num">
                                      <p:cBhvr additive="base">
                                        <p:cTn id="46" dur="500" fill="hold"/>
                                        <p:tgtEl>
                                          <p:spTgt spid="39995"/>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12" presetClass="entr" presetSubtype="4" fill="hold" nodeType="afterEffect">
                                  <p:stCondLst>
                                    <p:cond delay="0"/>
                                  </p:stCondLst>
                                  <p:childTnLst>
                                    <p:set>
                                      <p:cBhvr>
                                        <p:cTn id="49" dur="1" fill="hold">
                                          <p:stCondLst>
                                            <p:cond delay="0"/>
                                          </p:stCondLst>
                                        </p:cTn>
                                        <p:tgtEl>
                                          <p:spTgt spid="39983"/>
                                        </p:tgtEl>
                                        <p:attrNameLst>
                                          <p:attrName>style.visibility</p:attrName>
                                        </p:attrNameLst>
                                      </p:cBhvr>
                                      <p:to>
                                        <p:strVal val="visible"/>
                                      </p:to>
                                    </p:set>
                                    <p:animEffect transition="in" filter="slide(fromBottom)">
                                      <p:cBhvr>
                                        <p:cTn id="50" dur="500"/>
                                        <p:tgtEl>
                                          <p:spTgt spid="39983"/>
                                        </p:tgtEl>
                                      </p:cBhvr>
                                    </p:animEffect>
                                  </p:childTnLst>
                                </p:cTn>
                              </p:par>
                            </p:childTnLst>
                          </p:cTn>
                        </p:par>
                        <p:par>
                          <p:cTn id="51" fill="hold">
                            <p:stCondLst>
                              <p:cond delay="1000"/>
                            </p:stCondLst>
                            <p:childTnLst>
                              <p:par>
                                <p:cTn id="52" presetID="12" presetClass="entr" presetSubtype="8" fill="hold" grpId="0" nodeType="afterEffect">
                                  <p:stCondLst>
                                    <p:cond delay="0"/>
                                  </p:stCondLst>
                                  <p:childTnLst>
                                    <p:set>
                                      <p:cBhvr>
                                        <p:cTn id="53" dur="1" fill="hold">
                                          <p:stCondLst>
                                            <p:cond delay="0"/>
                                          </p:stCondLst>
                                        </p:cTn>
                                        <p:tgtEl>
                                          <p:spTgt spid="39992"/>
                                        </p:tgtEl>
                                        <p:attrNameLst>
                                          <p:attrName>style.visibility</p:attrName>
                                        </p:attrNameLst>
                                      </p:cBhvr>
                                      <p:to>
                                        <p:strVal val="visible"/>
                                      </p:to>
                                    </p:set>
                                    <p:animEffect transition="in" filter="slide(fromLeft)">
                                      <p:cBhvr>
                                        <p:cTn id="54" dur="500"/>
                                        <p:tgtEl>
                                          <p:spTgt spid="39992"/>
                                        </p:tgtEl>
                                      </p:cBhvr>
                                    </p:animEffect>
                                  </p:childTnLst>
                                </p:cTn>
                              </p:par>
                            </p:childTnLst>
                          </p:cTn>
                        </p:par>
                        <p:par>
                          <p:cTn id="55" fill="hold">
                            <p:stCondLst>
                              <p:cond delay="1500"/>
                            </p:stCondLst>
                            <p:childTnLst>
                              <p:par>
                                <p:cTn id="56" presetID="9" presetClass="entr" presetSubtype="0" fill="hold" grpId="0" nodeType="afterEffect">
                                  <p:stCondLst>
                                    <p:cond delay="0"/>
                                  </p:stCondLst>
                                  <p:childTnLst>
                                    <p:set>
                                      <p:cBhvr>
                                        <p:cTn id="57" dur="1" fill="hold">
                                          <p:stCondLst>
                                            <p:cond delay="0"/>
                                          </p:stCondLst>
                                        </p:cTn>
                                        <p:tgtEl>
                                          <p:spTgt spid="39993"/>
                                        </p:tgtEl>
                                        <p:attrNameLst>
                                          <p:attrName>style.visibility</p:attrName>
                                        </p:attrNameLst>
                                      </p:cBhvr>
                                      <p:to>
                                        <p:strVal val="visible"/>
                                      </p:to>
                                    </p:set>
                                    <p:animEffect transition="in" filter="dissolve">
                                      <p:cBhvr>
                                        <p:cTn id="58" dur="500"/>
                                        <p:tgtEl>
                                          <p:spTgt spid="39993"/>
                                        </p:tgtEl>
                                      </p:cBhvr>
                                    </p:animEffect>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grpId="0" nodeType="clickEffect">
                                  <p:stCondLst>
                                    <p:cond delay="0"/>
                                  </p:stCondLst>
                                  <p:childTnLst>
                                    <p:set>
                                      <p:cBhvr>
                                        <p:cTn id="62" dur="1" fill="hold">
                                          <p:stCondLst>
                                            <p:cond delay="0"/>
                                          </p:stCondLst>
                                        </p:cTn>
                                        <p:tgtEl>
                                          <p:spTgt spid="22548"/>
                                        </p:tgtEl>
                                        <p:attrNameLst>
                                          <p:attrName>style.visibility</p:attrName>
                                        </p:attrNameLst>
                                      </p:cBhvr>
                                      <p:to>
                                        <p:strVal val="visible"/>
                                      </p:to>
                                    </p:set>
                                    <p:anim from="(-#ppt_w/2)" to="(#ppt_x)" calcmode="lin" valueType="num">
                                      <p:cBhvr>
                                        <p:cTn id="63" dur="600" fill="hold">
                                          <p:stCondLst>
                                            <p:cond delay="0"/>
                                          </p:stCondLst>
                                        </p:cTn>
                                        <p:tgtEl>
                                          <p:spTgt spid="22548"/>
                                        </p:tgtEl>
                                        <p:attrNameLst>
                                          <p:attrName>ppt_x</p:attrName>
                                        </p:attrNameLst>
                                      </p:cBhvr>
                                    </p:anim>
                                    <p:anim from="0" to="-1.0" calcmode="lin" valueType="num">
                                      <p:cBhvr>
                                        <p:cTn id="64" dur="200" decel="50000" autoRev="1" fill="hold">
                                          <p:stCondLst>
                                            <p:cond delay="600"/>
                                          </p:stCondLst>
                                        </p:cTn>
                                        <p:tgtEl>
                                          <p:spTgt spid="22548"/>
                                        </p:tgtEl>
                                        <p:attrNameLst>
                                          <p:attrName>xshear</p:attrName>
                                        </p:attrNameLst>
                                      </p:cBhvr>
                                    </p:anim>
                                    <p:animScale>
                                      <p:cBhvr>
                                        <p:cTn id="65" dur="200" decel="100000" autoRev="1" fill="hold">
                                          <p:stCondLst>
                                            <p:cond delay="600"/>
                                          </p:stCondLst>
                                        </p:cTn>
                                        <p:tgtEl>
                                          <p:spTgt spid="22548"/>
                                        </p:tgtEl>
                                      </p:cBhvr>
                                      <p:from x="100000" y="100000"/>
                                      <p:to x="80000" y="100000"/>
                                    </p:animScale>
                                    <p:anim by="(#ppt_h/3+#ppt_w*0.1)" calcmode="lin" valueType="num">
                                      <p:cBhvr additive="sum">
                                        <p:cTn id="66" dur="200" decel="100000" autoRev="1" fill="hold">
                                          <p:stCondLst>
                                            <p:cond delay="600"/>
                                          </p:stCondLst>
                                        </p:cTn>
                                        <p:tgtEl>
                                          <p:spTgt spid="22548"/>
                                        </p:tgtEl>
                                        <p:attrNameLst>
                                          <p:attrName>ppt_x</p:attrName>
                                        </p:attrNameLst>
                                      </p:cBhvr>
                                    </p:anim>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childTnLst>
                                    <p:set>
                                      <p:cBhvr>
                                        <p:cTn id="70" dur="1" fill="hold">
                                          <p:stCondLst>
                                            <p:cond delay="0"/>
                                          </p:stCondLst>
                                        </p:cTn>
                                        <p:tgtEl>
                                          <p:spTgt spid="39998"/>
                                        </p:tgtEl>
                                        <p:attrNameLst>
                                          <p:attrName>style.visibility</p:attrName>
                                        </p:attrNameLst>
                                      </p:cBhvr>
                                      <p:to>
                                        <p:strVal val="visible"/>
                                      </p:to>
                                    </p:set>
                                    <p:animEffect transition="in" filter="box(out)">
                                      <p:cBhvr>
                                        <p:cTn id="71" dur="500"/>
                                        <p:tgtEl>
                                          <p:spTgt spid="39998"/>
                                        </p:tgtEl>
                                      </p:cBhvr>
                                    </p:animEffect>
                                  </p:childTnLst>
                                </p:cTn>
                              </p:par>
                            </p:childTnLst>
                          </p:cTn>
                        </p:par>
                      </p:childTnLst>
                    </p:cTn>
                  </p:par>
                  <p:par>
                    <p:cTn id="72" fill="hold">
                      <p:stCondLst>
                        <p:cond delay="indefinite"/>
                      </p:stCondLst>
                      <p:childTnLst>
                        <p:par>
                          <p:cTn id="73" fill="hold">
                            <p:stCondLst>
                              <p:cond delay="0"/>
                            </p:stCondLst>
                            <p:childTnLst>
                              <p:par>
                                <p:cTn id="74" presetID="34" presetClass="entr" presetSubtype="0" fill="hold" grpId="0" nodeType="clickEffect">
                                  <p:stCondLst>
                                    <p:cond delay="0"/>
                                  </p:stCondLst>
                                  <p:childTnLst>
                                    <p:set>
                                      <p:cBhvr>
                                        <p:cTn id="75" dur="1" fill="hold">
                                          <p:stCondLst>
                                            <p:cond delay="0"/>
                                          </p:stCondLst>
                                        </p:cTn>
                                        <p:tgtEl>
                                          <p:spTgt spid="22554"/>
                                        </p:tgtEl>
                                        <p:attrNameLst>
                                          <p:attrName>style.visibility</p:attrName>
                                        </p:attrNameLst>
                                      </p:cBhvr>
                                      <p:to>
                                        <p:strVal val="visible"/>
                                      </p:to>
                                    </p:set>
                                    <p:anim from="(-#ppt_w/2)" to="(#ppt_x)" calcmode="lin" valueType="num">
                                      <p:cBhvr>
                                        <p:cTn id="76" dur="600" fill="hold">
                                          <p:stCondLst>
                                            <p:cond delay="0"/>
                                          </p:stCondLst>
                                        </p:cTn>
                                        <p:tgtEl>
                                          <p:spTgt spid="22554"/>
                                        </p:tgtEl>
                                        <p:attrNameLst>
                                          <p:attrName>ppt_x</p:attrName>
                                        </p:attrNameLst>
                                      </p:cBhvr>
                                    </p:anim>
                                    <p:anim from="0" to="-1.0" calcmode="lin" valueType="num">
                                      <p:cBhvr>
                                        <p:cTn id="77" dur="200" decel="50000" autoRev="1" fill="hold">
                                          <p:stCondLst>
                                            <p:cond delay="600"/>
                                          </p:stCondLst>
                                        </p:cTn>
                                        <p:tgtEl>
                                          <p:spTgt spid="22554"/>
                                        </p:tgtEl>
                                        <p:attrNameLst>
                                          <p:attrName>xshear</p:attrName>
                                        </p:attrNameLst>
                                      </p:cBhvr>
                                    </p:anim>
                                    <p:animScale>
                                      <p:cBhvr>
                                        <p:cTn id="78" dur="200" decel="100000" autoRev="1" fill="hold">
                                          <p:stCondLst>
                                            <p:cond delay="600"/>
                                          </p:stCondLst>
                                        </p:cTn>
                                        <p:tgtEl>
                                          <p:spTgt spid="22554"/>
                                        </p:tgtEl>
                                      </p:cBhvr>
                                      <p:from x="100000" y="100000"/>
                                      <p:to x="80000" y="100000"/>
                                    </p:animScale>
                                    <p:anim by="(#ppt_h/3+#ppt_w*0.1)" calcmode="lin" valueType="num">
                                      <p:cBhvr additive="sum">
                                        <p:cTn id="79" dur="200" decel="100000" autoRev="1" fill="hold">
                                          <p:stCondLst>
                                            <p:cond delay="600"/>
                                          </p:stCondLst>
                                        </p:cTn>
                                        <p:tgtEl>
                                          <p:spTgt spid="2255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5" grpId="0"/>
      <p:bldP spid="39987" grpId="0" animBg="1"/>
      <p:bldP spid="39988" grpId="0"/>
      <p:bldP spid="22548" grpId="0"/>
      <p:bldP spid="39992" grpId="0" animBg="1"/>
      <p:bldP spid="39993" grpId="0"/>
      <p:bldP spid="39994" grpId="0"/>
      <p:bldP spid="39995" grpId="0"/>
      <p:bldP spid="39998" grpId="0"/>
      <p:bldP spid="2255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wrap="square" lIns="91440" tIns="45720" rIns="91440" bIns="45720" anchor="ctr"/>
          <a:lstStyle/>
          <a:p>
            <a:r>
              <a:rPr lang="zh-CN" altLang="en-US" dirty="0"/>
              <a:t>教学方法</a:t>
            </a:r>
          </a:p>
        </p:txBody>
      </p:sp>
      <p:sp>
        <p:nvSpPr>
          <p:cNvPr id="54277" name="AutoShape 2"/>
          <p:cNvSpPr/>
          <p:nvPr/>
        </p:nvSpPr>
        <p:spPr>
          <a:xfrm>
            <a:off x="681038" y="1281113"/>
            <a:ext cx="7853362" cy="4335462"/>
          </a:xfrm>
          <a:prstGeom prst="roundRect">
            <a:avLst>
              <a:gd name="adj" fmla="val 2014"/>
            </a:avLst>
          </a:prstGeom>
          <a:gradFill rotWithShape="1">
            <a:gsLst>
              <a:gs pos="0">
                <a:srgbClr val="B4C9D6"/>
              </a:gs>
              <a:gs pos="100000">
                <a:srgbClr val="D2DEE6"/>
              </a:gs>
            </a:gsLst>
            <a:lin ang="5400000" scaled="1"/>
            <a:tileRect/>
          </a:gradFill>
          <a:ln w="9525"/>
          <a:scene3d>
            <a:camera prst="legacyPerspectiveBottom">
              <a:rot lat="0" lon="0" rev="0"/>
            </a:camera>
            <a:lightRig rig="legacyFlat3" dir="r"/>
          </a:scene3d>
          <a:sp3d extrusionH="430200" prstMaterial="legacyMatte">
            <a:bevelT w="13500" h="13500" prst="angle"/>
            <a:bevelB w="13500" h="13500" prst="angle"/>
            <a:extrusionClr>
              <a:srgbClr val="1C1C1C"/>
            </a:extrusionClr>
          </a:sp3d>
        </p:spPr>
        <p:txBody>
          <a:bodyPr wrap="none" anchor="ctr">
            <a:flatTx/>
          </a:bodyPr>
          <a:lstStyle/>
          <a:p>
            <a:pPr algn="ctr"/>
            <a:endParaRPr lang="zh-CN" altLang="en-US" dirty="0">
              <a:latin typeface="Arial" panose="020B0604020202020204" pitchFamily="34" charset="0"/>
              <a:ea typeface="宋体" panose="02010600030101010101" pitchFamily="2" charset="-122"/>
            </a:endParaRPr>
          </a:p>
        </p:txBody>
      </p:sp>
      <p:sp>
        <p:nvSpPr>
          <p:cNvPr id="54278" name="Rectangle 3" descr="Light horizontal"/>
          <p:cNvSpPr/>
          <p:nvPr/>
        </p:nvSpPr>
        <p:spPr>
          <a:xfrm>
            <a:off x="831850" y="1731963"/>
            <a:ext cx="7562850" cy="3690937"/>
          </a:xfrm>
          <a:prstGeom prst="rect">
            <a:avLst/>
          </a:prstGeom>
          <a:pattFill prst="ltHorz">
            <a:fgClr>
              <a:srgbClr val="EAEAEA"/>
            </a:fgClr>
            <a:bgClr>
              <a:srgbClr val="F8F8F8"/>
            </a:bgClr>
          </a:pattFill>
          <a:ln w="9525">
            <a:noFill/>
          </a:ln>
          <a:effectLst>
            <a:prstShdw prst="shdw17" dist="17961" dir="13499999">
              <a:srgbClr val="8C8C8C"/>
            </a:prstShdw>
          </a:effectLst>
        </p:spPr>
        <p:txBody>
          <a:bodyPr wrap="none" anchor="ctr"/>
          <a:lstStyle/>
          <a:p>
            <a:pPr algn="ctr"/>
            <a:endParaRPr lang="zh-CN" altLang="en-US" dirty="0">
              <a:latin typeface="Arial" panose="020B0604020202020204" pitchFamily="34" charset="0"/>
              <a:ea typeface="宋体" panose="02010600030101010101" pitchFamily="2" charset="-122"/>
            </a:endParaRPr>
          </a:p>
        </p:txBody>
      </p:sp>
      <p:sp>
        <p:nvSpPr>
          <p:cNvPr id="54279" name="AutoShape 4"/>
          <p:cNvSpPr/>
          <p:nvPr/>
        </p:nvSpPr>
        <p:spPr>
          <a:xfrm>
            <a:off x="679450" y="1128713"/>
            <a:ext cx="7853363" cy="776287"/>
          </a:xfrm>
          <a:prstGeom prst="roundRect">
            <a:avLst>
              <a:gd name="adj" fmla="val 16667"/>
            </a:avLst>
          </a:prstGeom>
          <a:gradFill rotWithShape="1">
            <a:gsLst>
              <a:gs pos="0">
                <a:srgbClr val="B4C9D6"/>
              </a:gs>
              <a:gs pos="50000">
                <a:srgbClr val="D2DEE6"/>
              </a:gs>
              <a:gs pos="100000">
                <a:srgbClr val="B4C9D6"/>
              </a:gs>
            </a:gsLst>
            <a:lin ang="5400000" scaled="1"/>
            <a:tileRect/>
          </a:gradFill>
          <a:ln w="9525"/>
          <a:scene3d>
            <a:camera prst="legacyPerspectiveBottom">
              <a:rot lat="0" lon="0" rev="0"/>
            </a:camera>
            <a:lightRig rig="legacyFlat3" dir="t"/>
          </a:scene3d>
          <a:sp3d extrusionH="163500" prstMaterial="legacyMatte">
            <a:bevelT w="13500" h="13500" prst="angle"/>
            <a:bevelB w="13500" h="13500" prst="angle"/>
            <a:extrusionClr>
              <a:srgbClr val="1C1C1C"/>
            </a:extrusionClr>
          </a:sp3d>
        </p:spPr>
        <p:txBody>
          <a:bodyPr wrap="none" anchor="ctr">
            <a:flatTx/>
          </a:bodyPr>
          <a:lstStyle/>
          <a:p>
            <a:pPr algn="ctr"/>
            <a:endParaRPr lang="zh-CN" altLang="en-US" dirty="0">
              <a:latin typeface="Arial" panose="020B0604020202020204" pitchFamily="34" charset="0"/>
              <a:ea typeface="宋体" panose="02010600030101010101" pitchFamily="2" charset="-122"/>
            </a:endParaRPr>
          </a:p>
        </p:txBody>
      </p:sp>
      <p:grpSp>
        <p:nvGrpSpPr>
          <p:cNvPr id="54280" name="Group 5"/>
          <p:cNvGrpSpPr/>
          <p:nvPr/>
        </p:nvGrpSpPr>
        <p:grpSpPr>
          <a:xfrm>
            <a:off x="8347075" y="1231900"/>
            <a:ext cx="115888" cy="549275"/>
            <a:chOff x="5311" y="1135"/>
            <a:chExt cx="73" cy="346"/>
          </a:xfrm>
        </p:grpSpPr>
        <p:sp>
          <p:nvSpPr>
            <p:cNvPr id="24582" name="Rectangle 6"/>
            <p:cNvSpPr/>
            <p:nvPr/>
          </p:nvSpPr>
          <p:spPr>
            <a:xfrm flipH="1" flipV="1">
              <a:off x="5357" y="1454"/>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dirty="0">
                <a:latin typeface="Arial" panose="020B0604020202020204" pitchFamily="34" charset="0"/>
                <a:ea typeface="宋体" panose="02010600030101010101" pitchFamily="2" charset="-122"/>
              </a:endParaRPr>
            </a:p>
          </p:txBody>
        </p:sp>
        <p:sp>
          <p:nvSpPr>
            <p:cNvPr id="24583" name="Rectangle 7"/>
            <p:cNvSpPr/>
            <p:nvPr/>
          </p:nvSpPr>
          <p:spPr>
            <a:xfrm flipH="1" flipV="1">
              <a:off x="5311" y="1454"/>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dirty="0">
                <a:latin typeface="Arial" panose="020B0604020202020204" pitchFamily="34" charset="0"/>
                <a:ea typeface="宋体" panose="02010600030101010101" pitchFamily="2" charset="-122"/>
              </a:endParaRPr>
            </a:p>
          </p:txBody>
        </p:sp>
        <p:sp>
          <p:nvSpPr>
            <p:cNvPr id="24584" name="Rectangle 8"/>
            <p:cNvSpPr/>
            <p:nvPr/>
          </p:nvSpPr>
          <p:spPr>
            <a:xfrm flipH="1" flipV="1">
              <a:off x="5357" y="1405"/>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dirty="0">
                <a:latin typeface="Arial" panose="020B0604020202020204" pitchFamily="34" charset="0"/>
                <a:ea typeface="宋体" panose="02010600030101010101" pitchFamily="2" charset="-122"/>
              </a:endParaRPr>
            </a:p>
          </p:txBody>
        </p:sp>
        <p:sp>
          <p:nvSpPr>
            <p:cNvPr id="24585" name="Rectangle 9"/>
            <p:cNvSpPr/>
            <p:nvPr/>
          </p:nvSpPr>
          <p:spPr>
            <a:xfrm flipH="1" flipV="1">
              <a:off x="5357" y="1135"/>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dirty="0">
                <a:latin typeface="Arial" panose="020B0604020202020204" pitchFamily="34" charset="0"/>
                <a:ea typeface="宋体" panose="02010600030101010101" pitchFamily="2" charset="-122"/>
              </a:endParaRPr>
            </a:p>
          </p:txBody>
        </p:sp>
        <p:sp>
          <p:nvSpPr>
            <p:cNvPr id="24586" name="Rectangle 10"/>
            <p:cNvSpPr/>
            <p:nvPr/>
          </p:nvSpPr>
          <p:spPr>
            <a:xfrm flipH="1" flipV="1">
              <a:off x="5313" y="1135"/>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dirty="0">
                <a:latin typeface="Arial" panose="020B0604020202020204" pitchFamily="34" charset="0"/>
                <a:ea typeface="宋体" panose="02010600030101010101" pitchFamily="2" charset="-122"/>
              </a:endParaRPr>
            </a:p>
          </p:txBody>
        </p:sp>
        <p:sp>
          <p:nvSpPr>
            <p:cNvPr id="24587" name="Rectangle 11"/>
            <p:cNvSpPr/>
            <p:nvPr/>
          </p:nvSpPr>
          <p:spPr>
            <a:xfrm flipH="1" flipV="1">
              <a:off x="5357" y="1183"/>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dirty="0">
                <a:latin typeface="Arial" panose="020B0604020202020204" pitchFamily="34" charset="0"/>
                <a:ea typeface="宋体" panose="02010600030101010101" pitchFamily="2" charset="-122"/>
              </a:endParaRPr>
            </a:p>
          </p:txBody>
        </p:sp>
      </p:grpSp>
      <p:grpSp>
        <p:nvGrpSpPr>
          <p:cNvPr id="54287" name="Group 12"/>
          <p:cNvGrpSpPr/>
          <p:nvPr/>
        </p:nvGrpSpPr>
        <p:grpSpPr>
          <a:xfrm>
            <a:off x="1095375" y="1246188"/>
            <a:ext cx="6962775" cy="539750"/>
            <a:chOff x="657" y="2893"/>
            <a:chExt cx="1032" cy="590"/>
          </a:xfrm>
        </p:grpSpPr>
        <p:sp>
          <p:nvSpPr>
            <p:cNvPr id="15" name="AutoShape 13"/>
            <p:cNvSpPr>
              <a:spLocks noChangeArrowheads="1"/>
            </p:cNvSpPr>
            <p:nvPr/>
          </p:nvSpPr>
          <p:spPr bwMode="gray">
            <a:xfrm>
              <a:off x="657" y="2893"/>
              <a:ext cx="1031" cy="590"/>
            </a:xfrm>
            <a:prstGeom prst="roundRect">
              <a:avLst>
                <a:gd name="adj" fmla="val 12736"/>
              </a:avLst>
            </a:prstGeom>
            <a:gradFill rotWithShape="1">
              <a:gsLst>
                <a:gs pos="0">
                  <a:schemeClr val="accent2">
                    <a:gamma/>
                    <a:shade val="76078"/>
                    <a:invGamma/>
                  </a:schemeClr>
                </a:gs>
                <a:gs pos="100000">
                  <a:schemeClr val="accent2"/>
                </a:gs>
              </a:gsLst>
              <a:lin ang="5400000" scaled="1"/>
            </a:gradFill>
            <a:ln>
              <a:noFill/>
            </a:ln>
            <a:effectLst>
              <a:prstShdw prst="shdw17" dist="17961" dir="13500000">
                <a:srgbClr val="615110"/>
              </a:prstShdw>
            </a:effectLst>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 name="AutoShape 14"/>
            <p:cNvSpPr>
              <a:spLocks noChangeArrowheads="1"/>
            </p:cNvSpPr>
            <p:nvPr/>
          </p:nvSpPr>
          <p:spPr bwMode="gray">
            <a:xfrm>
              <a:off x="658" y="2895"/>
              <a:ext cx="1031" cy="236"/>
            </a:xfrm>
            <a:prstGeom prst="roundRect">
              <a:avLst>
                <a:gd name="adj" fmla="val 30769"/>
              </a:avLst>
            </a:prstGeom>
            <a:gradFill rotWithShape="1">
              <a:gsLst>
                <a:gs pos="0">
                  <a:schemeClr val="accent2"/>
                </a:gs>
                <a:gs pos="100000">
                  <a:schemeClr val="accent2">
                    <a:gamma/>
                    <a:tint val="76078"/>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7" name="Text Box 15"/>
          <p:cNvSpPr txBox="1">
            <a:spLocks noChangeArrowheads="1"/>
          </p:cNvSpPr>
          <p:nvPr/>
        </p:nvSpPr>
        <p:spPr bwMode="white">
          <a:xfrm>
            <a:off x="1458913" y="1266825"/>
            <a:ext cx="6356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8F8F8"/>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Arial" panose="020B0604020202020204" pitchFamily="34" charset="0"/>
                <a:sym typeface="+mn-ea"/>
              </a:rPr>
              <a:t>亲身体验、互动式教学</a:t>
            </a:r>
          </a:p>
        </p:txBody>
      </p:sp>
      <p:grpSp>
        <p:nvGrpSpPr>
          <p:cNvPr id="54291" name="Group 16"/>
          <p:cNvGrpSpPr/>
          <p:nvPr/>
        </p:nvGrpSpPr>
        <p:grpSpPr>
          <a:xfrm flipH="1">
            <a:off x="774700" y="1212850"/>
            <a:ext cx="115888" cy="549275"/>
            <a:chOff x="5311" y="1135"/>
            <a:chExt cx="73" cy="346"/>
          </a:xfrm>
        </p:grpSpPr>
        <p:sp>
          <p:nvSpPr>
            <p:cNvPr id="24593" name="Rectangle 17"/>
            <p:cNvSpPr/>
            <p:nvPr/>
          </p:nvSpPr>
          <p:spPr>
            <a:xfrm flipH="1" flipV="1">
              <a:off x="5357" y="1454"/>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dirty="0">
                <a:latin typeface="Arial" panose="020B0604020202020204" pitchFamily="34" charset="0"/>
                <a:ea typeface="宋体" panose="02010600030101010101" pitchFamily="2" charset="-122"/>
              </a:endParaRPr>
            </a:p>
          </p:txBody>
        </p:sp>
        <p:sp>
          <p:nvSpPr>
            <p:cNvPr id="24594" name="Rectangle 18"/>
            <p:cNvSpPr/>
            <p:nvPr/>
          </p:nvSpPr>
          <p:spPr>
            <a:xfrm flipH="1" flipV="1">
              <a:off x="5311" y="1454"/>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dirty="0">
                <a:latin typeface="Arial" panose="020B0604020202020204" pitchFamily="34" charset="0"/>
                <a:ea typeface="宋体" panose="02010600030101010101" pitchFamily="2" charset="-122"/>
              </a:endParaRPr>
            </a:p>
          </p:txBody>
        </p:sp>
        <p:sp>
          <p:nvSpPr>
            <p:cNvPr id="24595" name="Rectangle 19"/>
            <p:cNvSpPr/>
            <p:nvPr/>
          </p:nvSpPr>
          <p:spPr>
            <a:xfrm flipH="1" flipV="1">
              <a:off x="5357" y="1405"/>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dirty="0">
                <a:latin typeface="Arial" panose="020B0604020202020204" pitchFamily="34" charset="0"/>
                <a:ea typeface="宋体" panose="02010600030101010101" pitchFamily="2" charset="-122"/>
              </a:endParaRPr>
            </a:p>
          </p:txBody>
        </p:sp>
        <p:sp>
          <p:nvSpPr>
            <p:cNvPr id="24596" name="Rectangle 20"/>
            <p:cNvSpPr/>
            <p:nvPr/>
          </p:nvSpPr>
          <p:spPr>
            <a:xfrm flipH="1" flipV="1">
              <a:off x="5357" y="1135"/>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dirty="0">
                <a:latin typeface="Arial" panose="020B0604020202020204" pitchFamily="34" charset="0"/>
                <a:ea typeface="宋体" panose="02010600030101010101" pitchFamily="2" charset="-122"/>
              </a:endParaRPr>
            </a:p>
          </p:txBody>
        </p:sp>
        <p:sp>
          <p:nvSpPr>
            <p:cNvPr id="24597" name="Rectangle 21"/>
            <p:cNvSpPr/>
            <p:nvPr/>
          </p:nvSpPr>
          <p:spPr>
            <a:xfrm flipH="1" flipV="1">
              <a:off x="5313" y="1135"/>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dirty="0">
                <a:latin typeface="Arial" panose="020B0604020202020204" pitchFamily="34" charset="0"/>
                <a:ea typeface="宋体" panose="02010600030101010101" pitchFamily="2" charset="-122"/>
              </a:endParaRPr>
            </a:p>
          </p:txBody>
        </p:sp>
        <p:sp>
          <p:nvSpPr>
            <p:cNvPr id="24598" name="Rectangle 22"/>
            <p:cNvSpPr/>
            <p:nvPr/>
          </p:nvSpPr>
          <p:spPr>
            <a:xfrm flipH="1" flipV="1">
              <a:off x="5357" y="1183"/>
              <a:ext cx="27" cy="27"/>
            </a:xfrm>
            <a:prstGeom prst="rect">
              <a:avLst/>
            </a:prstGeom>
            <a:solidFill>
              <a:srgbClr val="DDDDDD"/>
            </a:solidFill>
            <a:ln w="9525">
              <a:noFill/>
            </a:ln>
            <a:effectLst>
              <a:prstShdw prst="shdw17" dist="17961" dir="13499999">
                <a:srgbClr val="1C1C1C">
                  <a:alpha val="50000"/>
                </a:srgbClr>
              </a:prstShdw>
            </a:effectLst>
          </p:spPr>
          <p:txBody>
            <a:bodyPr rot="10800000" wrap="none" anchor="ctr"/>
            <a:lstStyle/>
            <a:p>
              <a:pPr algn="ctr"/>
              <a:endParaRPr lang="zh-CN" altLang="en-US" dirty="0">
                <a:latin typeface="Arial" panose="020B0604020202020204" pitchFamily="34" charset="0"/>
                <a:ea typeface="宋体" panose="02010600030101010101" pitchFamily="2" charset="-122"/>
              </a:endParaRPr>
            </a:p>
          </p:txBody>
        </p:sp>
      </p:grpSp>
      <p:sp>
        <p:nvSpPr>
          <p:cNvPr id="25" name="Rectangle 23"/>
          <p:cNvSpPr/>
          <p:nvPr/>
        </p:nvSpPr>
        <p:spPr>
          <a:xfrm>
            <a:off x="1081088" y="3800475"/>
            <a:ext cx="6731000" cy="866775"/>
          </a:xfrm>
          <a:prstGeom prst="rect">
            <a:avLst/>
          </a:prstGeom>
          <a:noFill/>
          <a:ln w="9525">
            <a:noFill/>
          </a:ln>
        </p:spPr>
        <p:txBody>
          <a:bodyPr anchor="t">
            <a:spAutoFit/>
          </a:bodyPr>
          <a:lstStyle/>
          <a:p>
            <a:pPr>
              <a:lnSpc>
                <a:spcPct val="120000"/>
              </a:lnSpc>
            </a:pPr>
            <a:r>
              <a:rPr lang="en-US" altLang="zh-CN" sz="1400">
                <a:solidFill>
                  <a:srgbClr val="404040"/>
                </a:solidFill>
                <a:latin typeface="微软雅黑" panose="020B0503020204020204" pitchFamily="34" charset="-122"/>
                <a:ea typeface="微软雅黑" panose="020B0503020204020204" pitchFamily="34" charset="-122"/>
              </a:rPr>
              <a:t>2.</a:t>
            </a:r>
            <a:r>
              <a:rPr lang="zh-CN" altLang="en-US" sz="1400">
                <a:solidFill>
                  <a:srgbClr val="404040"/>
                </a:solidFill>
                <a:latin typeface="微软雅黑" panose="020B0503020204020204" pitchFamily="34" charset="-122"/>
                <a:ea typeface="微软雅黑" panose="020B0503020204020204" pitchFamily="34" charset="-122"/>
              </a:rPr>
              <a:t>对于噪声的来源学生界定不清，噪声的控制方法有一定局限性，这就需要教师和学生之间、学生与学生之间加强互动，不能只是一味的灌输知识，教师采用启发式提问或提醒，由学生自主思考或小组讨论后获得结果，再由教师做出评价最后总结。</a:t>
            </a:r>
          </a:p>
        </p:txBody>
      </p:sp>
      <p:sp>
        <p:nvSpPr>
          <p:cNvPr id="54299" name="Rectangle 24"/>
          <p:cNvSpPr/>
          <p:nvPr/>
        </p:nvSpPr>
        <p:spPr>
          <a:xfrm>
            <a:off x="1081088" y="2655888"/>
            <a:ext cx="6586537" cy="866775"/>
          </a:xfrm>
          <a:prstGeom prst="rect">
            <a:avLst/>
          </a:prstGeom>
          <a:noFill/>
          <a:ln w="9525">
            <a:noFill/>
          </a:ln>
        </p:spPr>
        <p:txBody>
          <a:bodyPr anchor="t">
            <a:spAutoFit/>
          </a:bodyPr>
          <a:lstStyle/>
          <a:p>
            <a:pPr>
              <a:lnSpc>
                <a:spcPct val="120000"/>
              </a:lnSpc>
            </a:pPr>
            <a:r>
              <a:rPr lang="en-US" altLang="zh-CN" sz="1400">
                <a:solidFill>
                  <a:srgbClr val="404040"/>
                </a:solidFill>
                <a:latin typeface="微软雅黑" panose="020B0503020204020204" pitchFamily="34" charset="-122"/>
                <a:ea typeface="微软雅黑" panose="020B0503020204020204" pitchFamily="34" charset="-122"/>
              </a:rPr>
              <a:t>1.</a:t>
            </a:r>
            <a:r>
              <a:rPr lang="zh-CN" altLang="en-US" sz="1400" dirty="0">
                <a:solidFill>
                  <a:srgbClr val="404040"/>
                </a:solidFill>
                <a:latin typeface="微软雅黑" panose="020B0503020204020204" pitchFamily="34" charset="-122"/>
                <a:ea typeface="微软雅黑" panose="020B0503020204020204" pitchFamily="34" charset="-122"/>
              </a:rPr>
              <a:t>在教学过程中遵循“</a:t>
            </a:r>
            <a:r>
              <a:rPr lang="zh-CN" altLang="en-US" sz="1400" b="1" dirty="0">
                <a:solidFill>
                  <a:srgbClr val="404040"/>
                </a:solidFill>
                <a:latin typeface="微软雅黑" panose="020B0503020204020204" pitchFamily="34" charset="-122"/>
                <a:ea typeface="微软雅黑" panose="020B0503020204020204" pitchFamily="34" charset="-122"/>
              </a:rPr>
              <a:t>教为主导、学为主体”</a:t>
            </a:r>
            <a:r>
              <a:rPr lang="zh-CN" altLang="en-US" sz="1400" dirty="0">
                <a:solidFill>
                  <a:srgbClr val="404040"/>
                </a:solidFill>
                <a:latin typeface="微软雅黑" panose="020B0503020204020204" pitchFamily="34" charset="-122"/>
                <a:ea typeface="微软雅黑" panose="020B0503020204020204" pitchFamily="34" charset="-122"/>
              </a:rPr>
              <a:t>的教育思想，采用</a:t>
            </a:r>
            <a:r>
              <a:rPr lang="zh-CN" altLang="en-US" sz="1400" b="1" dirty="0">
                <a:solidFill>
                  <a:srgbClr val="404040"/>
                </a:solidFill>
                <a:latin typeface="微软雅黑" panose="020B0503020204020204" pitchFamily="34" charset="-122"/>
                <a:ea typeface="微软雅黑" panose="020B0503020204020204" pitchFamily="34" charset="-122"/>
              </a:rPr>
              <a:t>“自主探究”</a:t>
            </a:r>
            <a:r>
              <a:rPr lang="zh-CN" altLang="en-US" sz="1400" dirty="0">
                <a:solidFill>
                  <a:srgbClr val="404040"/>
                </a:solidFill>
                <a:latin typeface="微软雅黑" panose="020B0503020204020204" pitchFamily="34" charset="-122"/>
                <a:ea typeface="微软雅黑" panose="020B0503020204020204" pitchFamily="34" charset="-122"/>
              </a:rPr>
              <a:t>和</a:t>
            </a:r>
            <a:r>
              <a:rPr lang="zh-CN" altLang="en-US" sz="1400" b="1" dirty="0">
                <a:solidFill>
                  <a:srgbClr val="404040"/>
                </a:solidFill>
                <a:latin typeface="微软雅黑" panose="020B0503020204020204" pitchFamily="34" charset="-122"/>
                <a:ea typeface="微软雅黑" panose="020B0503020204020204" pitchFamily="34" charset="-122"/>
              </a:rPr>
              <a:t>“分组讨论”</a:t>
            </a:r>
            <a:r>
              <a:rPr lang="zh-CN" altLang="en-US" sz="1400" dirty="0">
                <a:solidFill>
                  <a:srgbClr val="404040"/>
                </a:solidFill>
                <a:latin typeface="微软雅黑" panose="020B0503020204020204" pitchFamily="34" charset="-122"/>
                <a:ea typeface="微软雅黑" panose="020B0503020204020204" pitchFamily="34" charset="-122"/>
              </a:rPr>
              <a:t>的教学模式，通过</a:t>
            </a:r>
            <a:r>
              <a:rPr lang="en-US" altLang="zh-CN" sz="1400" dirty="0">
                <a:solidFill>
                  <a:srgbClr val="404040"/>
                </a:solidFill>
                <a:latin typeface="微软雅黑" panose="020B0503020204020204" pitchFamily="34" charset="-122"/>
                <a:ea typeface="微软雅黑" panose="020B0503020204020204" pitchFamily="34" charset="-122"/>
              </a:rPr>
              <a:t>“</a:t>
            </a:r>
            <a:r>
              <a:rPr lang="zh-CN" altLang="en-US" sz="1400" b="1" dirty="0">
                <a:solidFill>
                  <a:srgbClr val="404040"/>
                </a:solidFill>
                <a:latin typeface="微软雅黑" panose="020B0503020204020204" pitchFamily="34" charset="-122"/>
                <a:ea typeface="微软雅黑" panose="020B0503020204020204" pitchFamily="34" charset="-122"/>
              </a:rPr>
              <a:t>亲身体验</a:t>
            </a:r>
            <a:r>
              <a:rPr lang="en-US" altLang="zh-CN" sz="1400" dirty="0">
                <a:solidFill>
                  <a:srgbClr val="404040"/>
                </a:solidFill>
                <a:latin typeface="微软雅黑" panose="020B0503020204020204" pitchFamily="34" charset="-122"/>
                <a:ea typeface="微软雅黑" panose="020B0503020204020204" pitchFamily="34" charset="-122"/>
              </a:rPr>
              <a:t>”</a:t>
            </a:r>
            <a:r>
              <a:rPr lang="zh-CN" altLang="en-US" sz="1400" dirty="0">
                <a:solidFill>
                  <a:srgbClr val="404040"/>
                </a:solidFill>
                <a:latin typeface="微软雅黑" panose="020B0503020204020204" pitchFamily="34" charset="-122"/>
                <a:ea typeface="微软雅黑" panose="020B0503020204020204" pitchFamily="34" charset="-122"/>
              </a:rPr>
              <a:t>及</a:t>
            </a:r>
            <a:r>
              <a:rPr lang="en-US" altLang="zh-CN" sz="1400" dirty="0">
                <a:solidFill>
                  <a:srgbClr val="404040"/>
                </a:solidFill>
                <a:latin typeface="微软雅黑" panose="020B0503020204020204" pitchFamily="34" charset="-122"/>
                <a:ea typeface="微软雅黑" panose="020B0503020204020204" pitchFamily="34" charset="-122"/>
              </a:rPr>
              <a:t>“</a:t>
            </a:r>
            <a:r>
              <a:rPr lang="zh-CN" altLang="en-US" sz="1400" b="1" dirty="0">
                <a:solidFill>
                  <a:srgbClr val="404040"/>
                </a:solidFill>
                <a:latin typeface="微软雅黑" panose="020B0503020204020204" pitchFamily="34" charset="-122"/>
                <a:ea typeface="微软雅黑" panose="020B0503020204020204" pitchFamily="34" charset="-122"/>
              </a:rPr>
              <a:t>生活经验</a:t>
            </a:r>
            <a:r>
              <a:rPr lang="en-US" altLang="zh-CN" sz="1400" dirty="0">
                <a:solidFill>
                  <a:srgbClr val="404040"/>
                </a:solidFill>
                <a:latin typeface="微软雅黑" panose="020B0503020204020204" pitchFamily="34" charset="-122"/>
                <a:ea typeface="微软雅黑" panose="020B0503020204020204" pitchFamily="34" charset="-122"/>
              </a:rPr>
              <a:t>”</a:t>
            </a:r>
            <a:r>
              <a:rPr lang="zh-CN" altLang="en-US" sz="1400" dirty="0">
                <a:solidFill>
                  <a:srgbClr val="404040"/>
                </a:solidFill>
                <a:latin typeface="微软雅黑" panose="020B0503020204020204" pitchFamily="34" charset="-122"/>
                <a:ea typeface="微软雅黑" panose="020B0503020204020204" pitchFamily="34" charset="-122"/>
              </a:rPr>
              <a:t>为辅助，利用</a:t>
            </a:r>
            <a:r>
              <a:rPr lang="zh-CN" altLang="en-US" sz="1400" b="1" dirty="0">
                <a:solidFill>
                  <a:srgbClr val="404040"/>
                </a:solidFill>
                <a:latin typeface="微软雅黑" panose="020B0503020204020204" pitchFamily="34" charset="-122"/>
                <a:ea typeface="微软雅黑" panose="020B0503020204020204" pitchFamily="34" charset="-122"/>
              </a:rPr>
              <a:t>多媒体</a:t>
            </a:r>
            <a:r>
              <a:rPr lang="zh-CN" altLang="en-US" sz="1400" dirty="0">
                <a:solidFill>
                  <a:srgbClr val="404040"/>
                </a:solidFill>
                <a:latin typeface="微软雅黑" panose="020B0503020204020204" pitchFamily="34" charset="-122"/>
                <a:ea typeface="微软雅黑" panose="020B0503020204020204" pitchFamily="34" charset="-122"/>
              </a:rPr>
              <a:t>等多种教学工具实时讲述、演示、评价，激发学生自主学习的积极性 。</a:t>
            </a:r>
            <a:endParaRPr lang="en-US" altLang="zh-CN" sz="1400">
              <a:solidFill>
                <a:srgbClr val="404040"/>
              </a:solidFill>
              <a:latin typeface="微软雅黑" panose="020B0503020204020204" pitchFamily="34" charset="-122"/>
              <a:ea typeface="微软雅黑" panose="020B0503020204020204" pitchFamily="34" charset="-122"/>
            </a:endParaRPr>
          </a:p>
        </p:txBody>
      </p:sp>
      <p:sp>
        <p:nvSpPr>
          <p:cNvPr id="54300" name="Line 25"/>
          <p:cNvSpPr/>
          <p:nvPr/>
        </p:nvSpPr>
        <p:spPr>
          <a:xfrm>
            <a:off x="1006475" y="3684588"/>
            <a:ext cx="6524625" cy="33337"/>
          </a:xfrm>
          <a:prstGeom prst="line">
            <a:avLst/>
          </a:prstGeom>
          <a:ln w="9525" cap="flat" cmpd="sng">
            <a:solidFill>
              <a:srgbClr val="1C1C1C"/>
            </a:solidFill>
            <a:prstDash val="dash"/>
            <a:round/>
            <a:headEnd type="none" w="med" len="med"/>
            <a:tailEnd type="none" w="med" len="med"/>
          </a:ln>
        </p:spPr>
        <p:txBody>
          <a:bodyPr/>
          <a:lstStyle/>
          <a:p>
            <a:endParaRPr lang="zh-CN" altLang="en-US"/>
          </a:p>
        </p:txBody>
      </p:sp>
      <p:sp>
        <p:nvSpPr>
          <p:cNvPr id="23578" name="动作按钮: 上一张 1">
            <a:hlinkClick r:id="rId2" action="ppaction://hlinksldjump"/>
          </p:cNvPr>
          <p:cNvSpPr/>
          <p:nvPr/>
        </p:nvSpPr>
        <p:spPr>
          <a:xfrm>
            <a:off x="8532813" y="5773738"/>
            <a:ext cx="415925" cy="415925"/>
          </a:xfrm>
          <a:prstGeom prst="actionButtonReturn">
            <a:avLst/>
          </a:prstGeom>
          <a:solidFill>
            <a:srgbClr val="00B0F0"/>
          </a:solidFill>
          <a:ln w="9525" cap="flat" cmpd="sng">
            <a:solidFill>
              <a:schemeClr val="tx1"/>
            </a:solidFill>
            <a:prstDash val="solid"/>
            <a:round/>
            <a:headEnd type="none" w="med" len="med"/>
            <a:tailEnd type="none" w="med" len="med"/>
          </a:ln>
        </p:spPr>
        <p:txBody>
          <a:bodyPr wrap="square" lIns="91440" tIns="45720" rIns="91440" bIns="45720" anchor="t"/>
          <a:lstStyle/>
          <a:p>
            <a:pPr algn="ctr" defTabSz="914400"/>
            <a:endParaRPr lang="zh-CN" altLang="zh-CN" i="1">
              <a:latin typeface="Arial" panose="020B0604020202020204" pitchFamily="34" charset="0"/>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slide(fromLeft)">
                                      <p:cBhvr>
                                        <p:cTn id="7" dur="500"/>
                                        <p:tgtEl>
                                          <p:spTgt spid="54277"/>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4278"/>
                                        </p:tgtEl>
                                        <p:attrNameLst>
                                          <p:attrName>style.visibility</p:attrName>
                                        </p:attrNameLst>
                                      </p:cBhvr>
                                      <p:to>
                                        <p:strVal val="visible"/>
                                      </p:to>
                                    </p:set>
                                    <p:animEffect transition="in" filter="slide(fromLeft)">
                                      <p:cBhvr>
                                        <p:cTn id="10" dur="500"/>
                                        <p:tgtEl>
                                          <p:spTgt spid="54278"/>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54279"/>
                                        </p:tgtEl>
                                        <p:attrNameLst>
                                          <p:attrName>style.visibility</p:attrName>
                                        </p:attrNameLst>
                                      </p:cBhvr>
                                      <p:to>
                                        <p:strVal val="visible"/>
                                      </p:to>
                                    </p:set>
                                    <p:animEffect transition="in" filter="slide(fromLeft)">
                                      <p:cBhvr>
                                        <p:cTn id="13" dur="500"/>
                                        <p:tgtEl>
                                          <p:spTgt spid="54279"/>
                                        </p:tgtEl>
                                      </p:cBhvr>
                                    </p:animEffect>
                                  </p:childTnLst>
                                </p:cTn>
                              </p:par>
                              <p:par>
                                <p:cTn id="14" presetID="12" presetClass="entr" presetSubtype="8" fill="hold" nodeType="withEffect">
                                  <p:stCondLst>
                                    <p:cond delay="0"/>
                                  </p:stCondLst>
                                  <p:childTnLst>
                                    <p:set>
                                      <p:cBhvr>
                                        <p:cTn id="15" dur="1" fill="hold">
                                          <p:stCondLst>
                                            <p:cond delay="0"/>
                                          </p:stCondLst>
                                        </p:cTn>
                                        <p:tgtEl>
                                          <p:spTgt spid="54280"/>
                                        </p:tgtEl>
                                        <p:attrNameLst>
                                          <p:attrName>style.visibility</p:attrName>
                                        </p:attrNameLst>
                                      </p:cBhvr>
                                      <p:to>
                                        <p:strVal val="visible"/>
                                      </p:to>
                                    </p:set>
                                    <p:animEffect transition="in" filter="slide(fromLeft)">
                                      <p:cBhvr>
                                        <p:cTn id="16" dur="500"/>
                                        <p:tgtEl>
                                          <p:spTgt spid="54280"/>
                                        </p:tgtEl>
                                      </p:cBhvr>
                                    </p:animEffect>
                                  </p:childTnLst>
                                </p:cTn>
                              </p:par>
                              <p:par>
                                <p:cTn id="17" presetID="12" presetClass="entr" presetSubtype="8" fill="hold" nodeType="withEffect">
                                  <p:stCondLst>
                                    <p:cond delay="0"/>
                                  </p:stCondLst>
                                  <p:childTnLst>
                                    <p:set>
                                      <p:cBhvr>
                                        <p:cTn id="18" dur="1" fill="hold">
                                          <p:stCondLst>
                                            <p:cond delay="0"/>
                                          </p:stCondLst>
                                        </p:cTn>
                                        <p:tgtEl>
                                          <p:spTgt spid="54287"/>
                                        </p:tgtEl>
                                        <p:attrNameLst>
                                          <p:attrName>style.visibility</p:attrName>
                                        </p:attrNameLst>
                                      </p:cBhvr>
                                      <p:to>
                                        <p:strVal val="visible"/>
                                      </p:to>
                                    </p:set>
                                    <p:animEffect transition="in" filter="slide(fromLeft)">
                                      <p:cBhvr>
                                        <p:cTn id="19" dur="500"/>
                                        <p:tgtEl>
                                          <p:spTgt spid="54287"/>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lide(fromLeft)">
                                      <p:cBhvr>
                                        <p:cTn id="22" dur="500"/>
                                        <p:tgtEl>
                                          <p:spTgt spid="17"/>
                                        </p:tgtEl>
                                      </p:cBhvr>
                                    </p:animEffect>
                                  </p:childTnLst>
                                </p:cTn>
                              </p:par>
                              <p:par>
                                <p:cTn id="23" presetID="12" presetClass="entr" presetSubtype="8" fill="hold" nodeType="withEffect">
                                  <p:stCondLst>
                                    <p:cond delay="0"/>
                                  </p:stCondLst>
                                  <p:childTnLst>
                                    <p:set>
                                      <p:cBhvr>
                                        <p:cTn id="24" dur="1" fill="hold">
                                          <p:stCondLst>
                                            <p:cond delay="0"/>
                                          </p:stCondLst>
                                        </p:cTn>
                                        <p:tgtEl>
                                          <p:spTgt spid="54291"/>
                                        </p:tgtEl>
                                        <p:attrNameLst>
                                          <p:attrName>style.visibility</p:attrName>
                                        </p:attrNameLst>
                                      </p:cBhvr>
                                      <p:to>
                                        <p:strVal val="visible"/>
                                      </p:to>
                                    </p:set>
                                    <p:animEffect transition="in" filter="slide(fromLeft)">
                                      <p:cBhvr>
                                        <p:cTn id="25" dur="500"/>
                                        <p:tgtEl>
                                          <p:spTgt spid="54291"/>
                                        </p:tgtEl>
                                      </p:cBhvr>
                                    </p:animEffect>
                                  </p:childTnLst>
                                </p:cTn>
                              </p:par>
                              <p:par>
                                <p:cTn id="26" presetID="12" presetClass="entr" presetSubtype="8" fill="hold" nodeType="withEffect">
                                  <p:stCondLst>
                                    <p:cond delay="0"/>
                                  </p:stCondLst>
                                  <p:childTnLst>
                                    <p:set>
                                      <p:cBhvr>
                                        <p:cTn id="27" dur="1" fill="hold">
                                          <p:stCondLst>
                                            <p:cond delay="0"/>
                                          </p:stCondLst>
                                        </p:cTn>
                                        <p:tgtEl>
                                          <p:spTgt spid="54300"/>
                                        </p:tgtEl>
                                        <p:attrNameLst>
                                          <p:attrName>style.visibility</p:attrName>
                                        </p:attrNameLst>
                                      </p:cBhvr>
                                      <p:to>
                                        <p:strVal val="visible"/>
                                      </p:to>
                                    </p:set>
                                    <p:animEffect transition="in" filter="slide(fromLeft)">
                                      <p:cBhvr>
                                        <p:cTn id="28" dur="500"/>
                                        <p:tgtEl>
                                          <p:spTgt spid="54300"/>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54299"/>
                                        </p:tgtEl>
                                        <p:attrNameLst>
                                          <p:attrName>style.visibility</p:attrName>
                                        </p:attrNameLst>
                                      </p:cBhvr>
                                      <p:to>
                                        <p:strVal val="visible"/>
                                      </p:to>
                                    </p:set>
                                    <p:animEffect transition="in" filter="plus(in)">
                                      <p:cBhvr>
                                        <p:cTn id="33" dur="2000"/>
                                        <p:tgtEl>
                                          <p:spTgt spid="54299"/>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1"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plus(in)">
                                      <p:cBhvr>
                                        <p:cTn id="38" dur="20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34" presetClass="entr" presetSubtype="0" fill="hold" grpId="0" nodeType="clickEffect">
                                  <p:stCondLst>
                                    <p:cond delay="0"/>
                                  </p:stCondLst>
                                  <p:childTnLst>
                                    <p:set>
                                      <p:cBhvr>
                                        <p:cTn id="42" dur="1" fill="hold">
                                          <p:stCondLst>
                                            <p:cond delay="0"/>
                                          </p:stCondLst>
                                        </p:cTn>
                                        <p:tgtEl>
                                          <p:spTgt spid="23578"/>
                                        </p:tgtEl>
                                        <p:attrNameLst>
                                          <p:attrName>style.visibility</p:attrName>
                                        </p:attrNameLst>
                                      </p:cBhvr>
                                      <p:to>
                                        <p:strVal val="visible"/>
                                      </p:to>
                                    </p:set>
                                    <p:anim from="(-#ppt_w/2)" to="(#ppt_x)" calcmode="lin" valueType="num">
                                      <p:cBhvr>
                                        <p:cTn id="43" dur="600" fill="hold">
                                          <p:stCondLst>
                                            <p:cond delay="0"/>
                                          </p:stCondLst>
                                        </p:cTn>
                                        <p:tgtEl>
                                          <p:spTgt spid="23578"/>
                                        </p:tgtEl>
                                        <p:attrNameLst>
                                          <p:attrName>ppt_x</p:attrName>
                                        </p:attrNameLst>
                                      </p:cBhvr>
                                    </p:anim>
                                    <p:anim from="0" to="-1.0" calcmode="lin" valueType="num">
                                      <p:cBhvr>
                                        <p:cTn id="44" dur="200" decel="50000" autoRev="1" fill="hold">
                                          <p:stCondLst>
                                            <p:cond delay="600"/>
                                          </p:stCondLst>
                                        </p:cTn>
                                        <p:tgtEl>
                                          <p:spTgt spid="23578"/>
                                        </p:tgtEl>
                                        <p:attrNameLst>
                                          <p:attrName>xshear</p:attrName>
                                        </p:attrNameLst>
                                      </p:cBhvr>
                                    </p:anim>
                                    <p:animScale>
                                      <p:cBhvr>
                                        <p:cTn id="45" dur="200" decel="100000" autoRev="1" fill="hold">
                                          <p:stCondLst>
                                            <p:cond delay="600"/>
                                          </p:stCondLst>
                                        </p:cTn>
                                        <p:tgtEl>
                                          <p:spTgt spid="23578"/>
                                        </p:tgtEl>
                                      </p:cBhvr>
                                      <p:from x="100000" y="100000"/>
                                      <p:to x="80000" y="100000"/>
                                    </p:animScale>
                                    <p:anim by="(#ppt_h/3+#ppt_w*0.1)" calcmode="lin" valueType="num">
                                      <p:cBhvr additive="sum">
                                        <p:cTn id="46" dur="200" decel="100000" autoRev="1" fill="hold">
                                          <p:stCondLst>
                                            <p:cond delay="600"/>
                                          </p:stCondLst>
                                        </p:cTn>
                                        <p:tgtEl>
                                          <p:spTgt spid="2357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nimBg="1"/>
      <p:bldP spid="54278" grpId="0" animBg="1"/>
      <p:bldP spid="54279" grpId="0" animBg="1"/>
      <p:bldP spid="17" grpId="0"/>
      <p:bldP spid="25" grpId="1"/>
      <p:bldP spid="54299" grpId="0"/>
      <p:bldP spid="2357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wrap="square" lIns="91440" tIns="45720" rIns="91440" bIns="45720" anchor="ctr"/>
          <a:lstStyle/>
          <a:p>
            <a:r>
              <a:rPr lang="zh-CN" altLang="en-US" dirty="0"/>
              <a:t>教具准备</a:t>
            </a:r>
          </a:p>
        </p:txBody>
      </p:sp>
      <p:sp>
        <p:nvSpPr>
          <p:cNvPr id="25602" name="Rectangle 3"/>
          <p:cNvSpPr/>
          <p:nvPr/>
        </p:nvSpPr>
        <p:spPr>
          <a:xfrm>
            <a:off x="312738" y="4200525"/>
            <a:ext cx="7410450" cy="1571625"/>
          </a:xfrm>
          <a:prstGeom prst="rect">
            <a:avLst/>
          </a:prstGeom>
          <a:gradFill rotWithShape="1">
            <a:gsLst>
              <a:gs pos="0">
                <a:srgbClr val="E6E6E6">
                  <a:alpha val="100000"/>
                </a:srgbClr>
              </a:gs>
              <a:gs pos="7498">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2">
                <a:srgbClr val="7D8496">
                  <a:alpha val="100000"/>
                </a:srgbClr>
              </a:gs>
              <a:gs pos="100000">
                <a:srgbClr val="E6E6E6">
                  <a:alpha val="100000"/>
                </a:srgbClr>
              </a:gs>
            </a:gsLst>
            <a:lin ang="18900000" scaled="1"/>
            <a:tileRect/>
          </a:gradFill>
          <a:ln w="9525" cap="flat" cmpd="sng">
            <a:solidFill>
              <a:srgbClr val="969696"/>
            </a:solidFill>
            <a:prstDash val="solid"/>
            <a:miter/>
            <a:headEnd type="none" w="med" len="med"/>
            <a:tailEnd type="none" w="med" len="med"/>
          </a:ln>
        </p:spPr>
        <p:txBody>
          <a:bodyPr wrap="none" anchor="ctr"/>
          <a:lstStyle/>
          <a:p>
            <a:pPr algn="ctr" eaLnBrk="0" hangingPunct="0"/>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03" name="Rectangle 4"/>
          <p:cNvSpPr/>
          <p:nvPr/>
        </p:nvSpPr>
        <p:spPr>
          <a:xfrm>
            <a:off x="1503363" y="4424363"/>
            <a:ext cx="5819775" cy="1062037"/>
          </a:xfrm>
          <a:prstGeom prst="rect">
            <a:avLst/>
          </a:prstGeom>
          <a:gradFill rotWithShape="1">
            <a:gsLst>
              <a:gs pos="0">
                <a:srgbClr val="233B57"/>
              </a:gs>
              <a:gs pos="50000">
                <a:srgbClr val="4F81BD"/>
              </a:gs>
              <a:gs pos="100000">
                <a:srgbClr val="233B57"/>
              </a:gs>
            </a:gsLst>
            <a:lin ang="5400000" scaled="1"/>
            <a:tileRect/>
          </a:gradFill>
          <a:ln w="9525" cap="flat" cmpd="sng">
            <a:solidFill>
              <a:schemeClr val="tx1"/>
            </a:solidFill>
            <a:prstDash val="solid"/>
            <a:miter/>
            <a:headEnd type="none" w="med" len="med"/>
            <a:tailEnd type="none" w="med" len="med"/>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4580" name="Text Box 5"/>
          <p:cNvSpPr/>
          <p:nvPr/>
        </p:nvSpPr>
        <p:spPr>
          <a:xfrm>
            <a:off x="1558925" y="4797425"/>
            <a:ext cx="5724525" cy="336550"/>
          </a:xfrm>
          <a:prstGeom prst="rect">
            <a:avLst/>
          </a:prstGeom>
          <a:noFill/>
          <a:ln w="9525">
            <a:noFill/>
          </a:ln>
        </p:spPr>
        <p:txBody>
          <a:bodyPr anchor="t">
            <a:spAutoFit/>
          </a:bodyPr>
          <a:lstStyle/>
          <a:p>
            <a:pPr eaLnBrk="0" hangingPunct="0"/>
            <a:r>
              <a:rPr lang="zh-CN" altLang="en-US" sz="1600" b="1" dirty="0">
                <a:solidFill>
                  <a:srgbClr val="FFFFFF"/>
                </a:solidFill>
                <a:latin typeface="Calibri" panose="020F0502020204030204" pitchFamily="34" charset="0"/>
                <a:ea typeface="宋体" panose="02010600030101010101" pitchFamily="2" charset="-122"/>
                <a:sym typeface="Calibri" panose="020F0502020204030204" pitchFamily="34" charset="0"/>
              </a:rPr>
              <a:t>检查试用所有设备、演示课件、清点学生人数、每四人一组</a:t>
            </a:r>
            <a:endParaRPr lang="en-US" altLang="zh-CN" sz="1600">
              <a:latin typeface="Arial" panose="020B0604020202020204" pitchFamily="34" charset="0"/>
              <a:ea typeface="宋体" panose="02010600030101010101" pitchFamily="2" charset="-122"/>
            </a:endParaRPr>
          </a:p>
        </p:txBody>
      </p:sp>
      <p:sp>
        <p:nvSpPr>
          <p:cNvPr id="25605" name="Text Box 6"/>
          <p:cNvSpPr/>
          <p:nvPr/>
        </p:nvSpPr>
        <p:spPr>
          <a:xfrm>
            <a:off x="449263" y="4797425"/>
            <a:ext cx="996950" cy="336550"/>
          </a:xfrm>
          <a:prstGeom prst="rect">
            <a:avLst/>
          </a:prstGeom>
          <a:noFill/>
          <a:ln w="9525">
            <a:noFill/>
          </a:ln>
        </p:spPr>
        <p:txBody>
          <a:bodyPr wrap="none" anchor="t">
            <a:spAutoFit/>
          </a:bodyPr>
          <a:lstStyle/>
          <a:p>
            <a:pPr eaLnBrk="0" hangingPunct="0"/>
            <a:r>
              <a:rPr lang="zh-CN" altLang="en-US" sz="1600" b="1" dirty="0">
                <a:latin typeface="Calibri" panose="020F0502020204030204" pitchFamily="34" charset="0"/>
                <a:ea typeface="微软雅黑" panose="020B0503020204020204" pitchFamily="34" charset="-122"/>
                <a:sym typeface="Calibri" panose="020F0502020204030204" pitchFamily="34" charset="0"/>
              </a:rPr>
              <a:t>课前准备</a:t>
            </a:r>
            <a:endParaRPr lang="zh-CN" altLang="en-US" sz="1600" dirty="0">
              <a:latin typeface="Arial" panose="020B0604020202020204" pitchFamily="34" charset="0"/>
              <a:ea typeface="微软雅黑" panose="020B0503020204020204" pitchFamily="34" charset="-122"/>
            </a:endParaRPr>
          </a:p>
        </p:txBody>
      </p:sp>
      <p:grpSp>
        <p:nvGrpSpPr>
          <p:cNvPr id="25606" name="Group 65"/>
          <p:cNvGrpSpPr/>
          <p:nvPr/>
        </p:nvGrpSpPr>
        <p:grpSpPr>
          <a:xfrm>
            <a:off x="2773363" y="1981200"/>
            <a:ext cx="1681162" cy="1273175"/>
            <a:chOff x="0" y="118"/>
            <a:chExt cx="1059" cy="802"/>
          </a:xfrm>
        </p:grpSpPr>
        <p:sp>
          <p:nvSpPr>
            <p:cNvPr id="25607" name="Oval 8"/>
            <p:cNvSpPr/>
            <p:nvPr/>
          </p:nvSpPr>
          <p:spPr>
            <a:xfrm>
              <a:off x="138" y="377"/>
              <a:ext cx="116" cy="303"/>
            </a:xfrm>
            <a:prstGeom prst="ellipse">
              <a:avLst/>
            </a:prstGeom>
            <a:gradFill rotWithShape="1">
              <a:gsLst>
                <a:gs pos="0">
                  <a:srgbClr val="A886E0"/>
                </a:gs>
                <a:gs pos="50000">
                  <a:srgbClr val="FFFFFF"/>
                </a:gs>
                <a:gs pos="100000">
                  <a:srgbClr val="A886E0"/>
                </a:gs>
              </a:gsLst>
              <a:lin ang="18900000" scaled="1"/>
              <a:tileRect/>
            </a:grad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08" name="Oval 9"/>
            <p:cNvSpPr/>
            <p:nvPr/>
          </p:nvSpPr>
          <p:spPr>
            <a:xfrm>
              <a:off x="0" y="377"/>
              <a:ext cx="1059" cy="303"/>
            </a:xfrm>
            <a:prstGeom prst="ellipse">
              <a:avLst/>
            </a:prstGeom>
            <a:gradFill rotWithShape="1">
              <a:gsLst>
                <a:gs pos="0">
                  <a:srgbClr val="A886E0"/>
                </a:gs>
                <a:gs pos="100000">
                  <a:srgbClr val="000000"/>
                </a:gs>
              </a:gsLst>
              <a:lin ang="18900000" scaled="1"/>
              <a:tileRect/>
            </a:gradFill>
            <a:ln w="9525">
              <a:noFill/>
            </a:ln>
          </p:spPr>
          <p:txBody>
            <a:bodyPr anchor="ctr">
              <a:spAutoFit/>
            </a:bodyP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09" name="Oval 10"/>
            <p:cNvSpPr/>
            <p:nvPr/>
          </p:nvSpPr>
          <p:spPr>
            <a:xfrm>
              <a:off x="57" y="365"/>
              <a:ext cx="921" cy="303"/>
            </a:xfrm>
            <a:prstGeom prst="ellipse">
              <a:avLst/>
            </a:prstGeom>
            <a:gradFill rotWithShape="1">
              <a:gsLst>
                <a:gs pos="0">
                  <a:srgbClr val="A886E0"/>
                </a:gs>
                <a:gs pos="50000">
                  <a:srgbClr val="5B4979"/>
                </a:gs>
                <a:gs pos="100000">
                  <a:srgbClr val="A886E0"/>
                </a:gs>
              </a:gsLst>
              <a:lin ang="2700000" scaled="1"/>
              <a:tileRect/>
            </a:gradFill>
            <a:ln w="9525">
              <a:noFill/>
            </a:ln>
          </p:spPr>
          <p:txBody>
            <a:bodyPr anchor="ctr">
              <a:spAutoFit/>
            </a:bodyP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10" name="Oval 11"/>
            <p:cNvSpPr/>
            <p:nvPr/>
          </p:nvSpPr>
          <p:spPr>
            <a:xfrm>
              <a:off x="57" y="366"/>
              <a:ext cx="921" cy="303"/>
            </a:xfrm>
            <a:prstGeom prst="ellipse">
              <a:avLst/>
            </a:prstGeom>
            <a:gradFill rotWithShape="1">
              <a:gsLst>
                <a:gs pos="0">
                  <a:srgbClr val="6B558E"/>
                </a:gs>
                <a:gs pos="100000">
                  <a:srgbClr val="A886E0"/>
                </a:gs>
              </a:gsLst>
              <a:lin ang="18900000" scaled="1"/>
              <a:tileRect/>
            </a:gradFill>
            <a:ln w="9525">
              <a:noFill/>
            </a:ln>
          </p:spPr>
          <p:txBody>
            <a:bodyPr anchor="ctr">
              <a:spAutoFit/>
            </a:bodyP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11" name="Oval 12"/>
            <p:cNvSpPr/>
            <p:nvPr/>
          </p:nvSpPr>
          <p:spPr>
            <a:xfrm>
              <a:off x="106" y="374"/>
              <a:ext cx="830" cy="303"/>
            </a:xfrm>
            <a:prstGeom prst="ellipse">
              <a:avLst/>
            </a:prstGeom>
            <a:solidFill>
              <a:srgbClr val="333333"/>
            </a:solidFill>
            <a:ln w="9525">
              <a:noFill/>
            </a:ln>
          </p:spPr>
          <p:txBody>
            <a:bodyPr anchor="ctr">
              <a:spAutoFit/>
            </a:bodyP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grpSp>
          <p:nvGrpSpPr>
            <p:cNvPr id="25612" name="Group 71"/>
            <p:cNvGrpSpPr/>
            <p:nvPr/>
          </p:nvGrpSpPr>
          <p:grpSpPr>
            <a:xfrm>
              <a:off x="123" y="118"/>
              <a:ext cx="803" cy="802"/>
              <a:chOff x="0" y="0"/>
              <a:chExt cx="1252" cy="1252"/>
            </a:xfrm>
          </p:grpSpPr>
          <p:sp>
            <p:nvSpPr>
              <p:cNvPr id="25613" name="Oval 14"/>
              <p:cNvSpPr/>
              <p:nvPr/>
            </p:nvSpPr>
            <p:spPr>
              <a:xfrm>
                <a:off x="0" y="0"/>
                <a:ext cx="1252" cy="1252"/>
              </a:xfrm>
              <a:prstGeom prst="ellipse">
                <a:avLst/>
              </a:prstGeom>
              <a:gradFill rotWithShape="1">
                <a:gsLst>
                  <a:gs pos="0">
                    <a:srgbClr val="636869"/>
                  </a:gs>
                  <a:gs pos="100000">
                    <a:srgbClr val="D6E1E2"/>
                  </a:gs>
                </a:gsLst>
                <a:lin ang="5400000" scaled="1"/>
                <a:tileRect/>
              </a:gradFill>
              <a:ln w="9525">
                <a:noFill/>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14" name="Oval 15"/>
              <p:cNvSpPr/>
              <p:nvPr/>
            </p:nvSpPr>
            <p:spPr>
              <a:xfrm>
                <a:off x="16" y="7"/>
                <a:ext cx="1222" cy="1221"/>
              </a:xfrm>
              <a:prstGeom prst="ellipse">
                <a:avLst/>
              </a:prstGeom>
              <a:gradFill rotWithShape="1">
                <a:gsLst>
                  <a:gs pos="0">
                    <a:srgbClr val="D6E1E2"/>
                  </a:gs>
                  <a:gs pos="100000">
                    <a:srgbClr val="F1F5F5"/>
                  </a:gs>
                </a:gsLst>
                <a:lin ang="5400000" scaled="1"/>
                <a:tileRect/>
              </a:gradFill>
              <a:ln w="9525">
                <a:noFill/>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15" name="Oval 16"/>
              <p:cNvSpPr/>
              <p:nvPr/>
            </p:nvSpPr>
            <p:spPr>
              <a:xfrm>
                <a:off x="29" y="19"/>
                <a:ext cx="1162" cy="1141"/>
              </a:xfrm>
              <a:prstGeom prst="ellipse">
                <a:avLst/>
              </a:prstGeom>
              <a:gradFill rotWithShape="1">
                <a:gsLst>
                  <a:gs pos="0">
                    <a:srgbClr val="AAB2B3"/>
                  </a:gs>
                  <a:gs pos="100000">
                    <a:srgbClr val="D6E1E2"/>
                  </a:gs>
                </a:gsLst>
                <a:lin ang="5400000" scaled="1"/>
                <a:tileRect/>
              </a:gradFill>
              <a:ln w="9525">
                <a:noFill/>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16" name="Oval 17"/>
              <p:cNvSpPr/>
              <p:nvPr/>
            </p:nvSpPr>
            <p:spPr>
              <a:xfrm>
                <a:off x="97" y="51"/>
                <a:ext cx="1033" cy="926"/>
              </a:xfrm>
              <a:prstGeom prst="ellipse">
                <a:avLst/>
              </a:prstGeom>
              <a:gradFill rotWithShape="1">
                <a:gsLst>
                  <a:gs pos="0">
                    <a:srgbClr val="FFFFFF"/>
                  </a:gs>
                  <a:gs pos="100000">
                    <a:srgbClr val="D6E1E2"/>
                  </a:gs>
                </a:gsLst>
                <a:lin ang="5400000" scaled="1"/>
                <a:tileRect/>
              </a:gradFill>
              <a:ln w="9525">
                <a:noFill/>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grpSp>
      </p:grpSp>
      <p:grpSp>
        <p:nvGrpSpPr>
          <p:cNvPr id="25617" name="Group 76"/>
          <p:cNvGrpSpPr/>
          <p:nvPr/>
        </p:nvGrpSpPr>
        <p:grpSpPr>
          <a:xfrm>
            <a:off x="4464050" y="1063625"/>
            <a:ext cx="1674813" cy="1270000"/>
            <a:chOff x="0" y="118"/>
            <a:chExt cx="1055" cy="800"/>
          </a:xfrm>
        </p:grpSpPr>
        <p:sp>
          <p:nvSpPr>
            <p:cNvPr id="25618" name="Oval 19"/>
            <p:cNvSpPr/>
            <p:nvPr/>
          </p:nvSpPr>
          <p:spPr>
            <a:xfrm>
              <a:off x="138" y="376"/>
              <a:ext cx="116" cy="303"/>
            </a:xfrm>
            <a:prstGeom prst="ellipse">
              <a:avLst/>
            </a:prstGeom>
            <a:gradFill rotWithShape="1">
              <a:gsLst>
                <a:gs pos="0">
                  <a:srgbClr val="3399FF"/>
                </a:gs>
                <a:gs pos="50000">
                  <a:srgbClr val="FFFFFF"/>
                </a:gs>
                <a:gs pos="100000">
                  <a:srgbClr val="3399FF"/>
                </a:gs>
              </a:gsLst>
              <a:lin ang="18900000" scaled="1"/>
              <a:tileRect/>
            </a:grad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19" name="Oval 20"/>
            <p:cNvSpPr/>
            <p:nvPr/>
          </p:nvSpPr>
          <p:spPr>
            <a:xfrm>
              <a:off x="0" y="376"/>
              <a:ext cx="1055" cy="303"/>
            </a:xfrm>
            <a:prstGeom prst="ellipse">
              <a:avLst/>
            </a:prstGeom>
            <a:gradFill rotWithShape="1">
              <a:gsLst>
                <a:gs pos="0">
                  <a:srgbClr val="3399FF"/>
                </a:gs>
                <a:gs pos="100000">
                  <a:srgbClr val="000000"/>
                </a:gs>
              </a:gsLst>
              <a:lin ang="18900000" scaled="1"/>
              <a:tileRect/>
            </a:gradFill>
            <a:ln w="9525">
              <a:noFill/>
            </a:ln>
          </p:spPr>
          <p:txBody>
            <a:bodyPr anchor="ctr">
              <a:spAutoFit/>
            </a:bodyP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20" name="Oval 21"/>
            <p:cNvSpPr/>
            <p:nvPr/>
          </p:nvSpPr>
          <p:spPr>
            <a:xfrm>
              <a:off x="71" y="364"/>
              <a:ext cx="915" cy="303"/>
            </a:xfrm>
            <a:prstGeom prst="ellipse">
              <a:avLst/>
            </a:prstGeom>
            <a:gradFill rotWithShape="1">
              <a:gsLst>
                <a:gs pos="0">
                  <a:srgbClr val="3399FF"/>
                </a:gs>
                <a:gs pos="50000">
                  <a:srgbClr val="1C538A"/>
                </a:gs>
                <a:gs pos="100000">
                  <a:srgbClr val="3399FF"/>
                </a:gs>
              </a:gsLst>
              <a:lin ang="2700000" scaled="1"/>
              <a:tileRect/>
            </a:gradFill>
            <a:ln w="9525">
              <a:noFill/>
            </a:ln>
          </p:spPr>
          <p:txBody>
            <a:bodyPr anchor="ctr">
              <a:spAutoFit/>
            </a:bodyP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21" name="Oval 22"/>
            <p:cNvSpPr/>
            <p:nvPr/>
          </p:nvSpPr>
          <p:spPr>
            <a:xfrm>
              <a:off x="72" y="366"/>
              <a:ext cx="915" cy="303"/>
            </a:xfrm>
            <a:prstGeom prst="ellipse">
              <a:avLst/>
            </a:prstGeom>
            <a:gradFill rotWithShape="1">
              <a:gsLst>
                <a:gs pos="0">
                  <a:srgbClr val="2061A2"/>
                </a:gs>
                <a:gs pos="100000">
                  <a:srgbClr val="3399FF"/>
                </a:gs>
              </a:gsLst>
              <a:lin ang="18900000" scaled="1"/>
              <a:tileRect/>
            </a:gradFill>
            <a:ln w="9525">
              <a:noFill/>
            </a:ln>
          </p:spPr>
          <p:txBody>
            <a:bodyPr anchor="ctr">
              <a:spAutoFit/>
            </a:bodyP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22" name="Oval 23"/>
            <p:cNvSpPr/>
            <p:nvPr/>
          </p:nvSpPr>
          <p:spPr>
            <a:xfrm>
              <a:off x="115" y="368"/>
              <a:ext cx="824" cy="303"/>
            </a:xfrm>
            <a:prstGeom prst="ellipse">
              <a:avLst/>
            </a:prstGeom>
            <a:solidFill>
              <a:srgbClr val="000000"/>
            </a:solidFill>
            <a:ln w="9525">
              <a:noFill/>
            </a:ln>
          </p:spPr>
          <p:txBody>
            <a:bodyPr anchor="ctr">
              <a:spAutoFit/>
            </a:bodyP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grpSp>
          <p:nvGrpSpPr>
            <p:cNvPr id="25623" name="Group 82"/>
            <p:cNvGrpSpPr/>
            <p:nvPr/>
          </p:nvGrpSpPr>
          <p:grpSpPr>
            <a:xfrm>
              <a:off x="131" y="118"/>
              <a:ext cx="799" cy="800"/>
              <a:chOff x="0" y="0"/>
              <a:chExt cx="1252" cy="1252"/>
            </a:xfrm>
          </p:grpSpPr>
          <p:sp>
            <p:nvSpPr>
              <p:cNvPr id="25624" name="Oval 25"/>
              <p:cNvSpPr/>
              <p:nvPr/>
            </p:nvSpPr>
            <p:spPr>
              <a:xfrm>
                <a:off x="0" y="0"/>
                <a:ext cx="1252" cy="1252"/>
              </a:xfrm>
              <a:prstGeom prst="ellipse">
                <a:avLst/>
              </a:prstGeom>
              <a:gradFill rotWithShape="1">
                <a:gsLst>
                  <a:gs pos="0">
                    <a:srgbClr val="636869"/>
                  </a:gs>
                  <a:gs pos="100000">
                    <a:srgbClr val="D6E1E2"/>
                  </a:gs>
                </a:gsLst>
                <a:lin ang="5400000" scaled="1"/>
                <a:tileRect/>
              </a:gradFill>
              <a:ln w="9525">
                <a:noFill/>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25" name="Oval 26"/>
              <p:cNvSpPr/>
              <p:nvPr/>
            </p:nvSpPr>
            <p:spPr>
              <a:xfrm>
                <a:off x="16" y="7"/>
                <a:ext cx="1222" cy="1221"/>
              </a:xfrm>
              <a:prstGeom prst="ellipse">
                <a:avLst/>
              </a:prstGeom>
              <a:gradFill rotWithShape="1">
                <a:gsLst>
                  <a:gs pos="0">
                    <a:srgbClr val="D6E1E2"/>
                  </a:gs>
                  <a:gs pos="100000">
                    <a:srgbClr val="F1F5F5"/>
                  </a:gs>
                </a:gsLst>
                <a:lin ang="5400000" scaled="1"/>
                <a:tileRect/>
              </a:gradFill>
              <a:ln w="9525">
                <a:noFill/>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26" name="Oval 27"/>
              <p:cNvSpPr/>
              <p:nvPr/>
            </p:nvSpPr>
            <p:spPr>
              <a:xfrm>
                <a:off x="29" y="19"/>
                <a:ext cx="1162" cy="1141"/>
              </a:xfrm>
              <a:prstGeom prst="ellipse">
                <a:avLst/>
              </a:prstGeom>
              <a:gradFill rotWithShape="1">
                <a:gsLst>
                  <a:gs pos="0">
                    <a:srgbClr val="AAB2B3"/>
                  </a:gs>
                  <a:gs pos="100000">
                    <a:srgbClr val="D6E1E2"/>
                  </a:gs>
                </a:gsLst>
                <a:lin ang="5400000" scaled="1"/>
                <a:tileRect/>
              </a:gradFill>
              <a:ln w="9525">
                <a:noFill/>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27" name="Oval 28"/>
              <p:cNvSpPr/>
              <p:nvPr/>
            </p:nvSpPr>
            <p:spPr>
              <a:xfrm>
                <a:off x="97" y="51"/>
                <a:ext cx="1033" cy="926"/>
              </a:xfrm>
              <a:prstGeom prst="ellipse">
                <a:avLst/>
              </a:prstGeom>
              <a:gradFill rotWithShape="1">
                <a:gsLst>
                  <a:gs pos="0">
                    <a:srgbClr val="FFFFFF"/>
                  </a:gs>
                  <a:gs pos="100000">
                    <a:srgbClr val="D6E1E2"/>
                  </a:gs>
                </a:gsLst>
                <a:lin ang="5400000" scaled="1"/>
                <a:tileRect/>
              </a:gradFill>
              <a:ln w="9525">
                <a:noFill/>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grpSp>
      </p:grpSp>
      <p:grpSp>
        <p:nvGrpSpPr>
          <p:cNvPr id="25628" name="Group 87"/>
          <p:cNvGrpSpPr/>
          <p:nvPr/>
        </p:nvGrpSpPr>
        <p:grpSpPr>
          <a:xfrm>
            <a:off x="6281738" y="1901825"/>
            <a:ext cx="1457325" cy="1290638"/>
            <a:chOff x="65" y="128"/>
            <a:chExt cx="918" cy="813"/>
          </a:xfrm>
        </p:grpSpPr>
        <p:sp>
          <p:nvSpPr>
            <p:cNvPr id="25629" name="Oval 30"/>
            <p:cNvSpPr/>
            <p:nvPr/>
          </p:nvSpPr>
          <p:spPr>
            <a:xfrm>
              <a:off x="137" y="385"/>
              <a:ext cx="116" cy="303"/>
            </a:xfrm>
            <a:prstGeom prst="ellipse">
              <a:avLst/>
            </a:prstGeom>
            <a:gradFill rotWithShape="1">
              <a:gsLst>
                <a:gs pos="0">
                  <a:srgbClr val="FF9933"/>
                </a:gs>
                <a:gs pos="50000">
                  <a:srgbClr val="FFFFFF"/>
                </a:gs>
                <a:gs pos="100000">
                  <a:srgbClr val="FF9933"/>
                </a:gs>
              </a:gsLst>
              <a:lin ang="18900000" scaled="1"/>
              <a:tileRect/>
            </a:grad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30" name="Oval 31"/>
            <p:cNvSpPr/>
            <p:nvPr/>
          </p:nvSpPr>
          <p:spPr>
            <a:xfrm>
              <a:off x="137" y="385"/>
              <a:ext cx="116" cy="303"/>
            </a:xfrm>
            <a:prstGeom prst="ellipse">
              <a:avLst/>
            </a:prstGeom>
            <a:gradFill rotWithShape="1">
              <a:gsLst>
                <a:gs pos="0">
                  <a:srgbClr val="FF9933"/>
                </a:gs>
                <a:gs pos="100000">
                  <a:srgbClr val="000000"/>
                </a:gs>
              </a:gsLst>
              <a:lin ang="18900000" scaled="1"/>
              <a:tileRect/>
            </a:grad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31" name="Oval 32"/>
            <p:cNvSpPr/>
            <p:nvPr/>
          </p:nvSpPr>
          <p:spPr>
            <a:xfrm>
              <a:off x="65" y="380"/>
              <a:ext cx="914" cy="303"/>
            </a:xfrm>
            <a:prstGeom prst="ellipse">
              <a:avLst/>
            </a:prstGeom>
            <a:gradFill rotWithShape="1">
              <a:gsLst>
                <a:gs pos="0">
                  <a:srgbClr val="FF9933"/>
                </a:gs>
                <a:gs pos="50000">
                  <a:srgbClr val="8A531C"/>
                </a:gs>
                <a:gs pos="100000">
                  <a:srgbClr val="FF9933"/>
                </a:gs>
              </a:gsLst>
              <a:lin ang="2700000" scaled="1"/>
              <a:tileRect/>
            </a:gradFill>
            <a:ln w="9525">
              <a:noFill/>
            </a:ln>
          </p:spPr>
          <p:txBody>
            <a:bodyPr anchor="ctr">
              <a:spAutoFit/>
            </a:bodyP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32" name="Oval 33"/>
            <p:cNvSpPr/>
            <p:nvPr/>
          </p:nvSpPr>
          <p:spPr>
            <a:xfrm>
              <a:off x="69" y="367"/>
              <a:ext cx="914" cy="303"/>
            </a:xfrm>
            <a:prstGeom prst="ellipse">
              <a:avLst/>
            </a:prstGeom>
            <a:gradFill rotWithShape="1">
              <a:gsLst>
                <a:gs pos="0">
                  <a:srgbClr val="A26120"/>
                </a:gs>
                <a:gs pos="100000">
                  <a:srgbClr val="FF9933"/>
                </a:gs>
              </a:gsLst>
              <a:lin ang="18900000" scaled="1"/>
              <a:tileRect/>
            </a:gradFill>
            <a:ln w="9525">
              <a:noFill/>
            </a:ln>
          </p:spPr>
          <p:txBody>
            <a:bodyPr anchor="ctr">
              <a:spAutoFit/>
            </a:bodyP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33" name="Oval 34"/>
            <p:cNvSpPr/>
            <p:nvPr/>
          </p:nvSpPr>
          <p:spPr>
            <a:xfrm>
              <a:off x="109" y="385"/>
              <a:ext cx="823" cy="303"/>
            </a:xfrm>
            <a:prstGeom prst="ellipse">
              <a:avLst/>
            </a:prstGeom>
            <a:solidFill>
              <a:srgbClr val="333333"/>
            </a:solidFill>
            <a:ln w="9525">
              <a:noFill/>
            </a:ln>
          </p:spPr>
          <p:txBody>
            <a:bodyPr anchor="ctr">
              <a:spAutoFit/>
            </a:bodyP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grpSp>
          <p:nvGrpSpPr>
            <p:cNvPr id="25634" name="Group 93"/>
            <p:cNvGrpSpPr/>
            <p:nvPr/>
          </p:nvGrpSpPr>
          <p:grpSpPr>
            <a:xfrm>
              <a:off x="123" y="128"/>
              <a:ext cx="797" cy="813"/>
              <a:chOff x="0" y="0"/>
              <a:chExt cx="1252" cy="1252"/>
            </a:xfrm>
          </p:grpSpPr>
          <p:sp>
            <p:nvSpPr>
              <p:cNvPr id="25635" name="Oval 36"/>
              <p:cNvSpPr/>
              <p:nvPr/>
            </p:nvSpPr>
            <p:spPr>
              <a:xfrm>
                <a:off x="0" y="0"/>
                <a:ext cx="1252" cy="1252"/>
              </a:xfrm>
              <a:prstGeom prst="ellipse">
                <a:avLst/>
              </a:prstGeom>
              <a:gradFill rotWithShape="1">
                <a:gsLst>
                  <a:gs pos="0">
                    <a:srgbClr val="636869"/>
                  </a:gs>
                  <a:gs pos="100000">
                    <a:srgbClr val="D6E1E2"/>
                  </a:gs>
                </a:gsLst>
                <a:lin ang="5400000" scaled="1"/>
                <a:tileRect/>
              </a:gradFill>
              <a:ln w="9525">
                <a:noFill/>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36" name="Oval 37"/>
              <p:cNvSpPr/>
              <p:nvPr/>
            </p:nvSpPr>
            <p:spPr>
              <a:xfrm>
                <a:off x="16" y="7"/>
                <a:ext cx="1222" cy="1221"/>
              </a:xfrm>
              <a:prstGeom prst="ellipse">
                <a:avLst/>
              </a:prstGeom>
              <a:gradFill rotWithShape="1">
                <a:gsLst>
                  <a:gs pos="0">
                    <a:srgbClr val="D6E1E2"/>
                  </a:gs>
                  <a:gs pos="100000">
                    <a:srgbClr val="F1F5F5"/>
                  </a:gs>
                </a:gsLst>
                <a:lin ang="5400000" scaled="1"/>
                <a:tileRect/>
              </a:gradFill>
              <a:ln w="9525">
                <a:noFill/>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37" name="Oval 38"/>
              <p:cNvSpPr/>
              <p:nvPr/>
            </p:nvSpPr>
            <p:spPr>
              <a:xfrm>
                <a:off x="29" y="19"/>
                <a:ext cx="1162" cy="1141"/>
              </a:xfrm>
              <a:prstGeom prst="ellipse">
                <a:avLst/>
              </a:prstGeom>
              <a:gradFill rotWithShape="1">
                <a:gsLst>
                  <a:gs pos="0">
                    <a:srgbClr val="AAB2B3"/>
                  </a:gs>
                  <a:gs pos="100000">
                    <a:srgbClr val="D6E1E2"/>
                  </a:gs>
                </a:gsLst>
                <a:lin ang="5400000" scaled="1"/>
                <a:tileRect/>
              </a:gradFill>
              <a:ln w="9525">
                <a:noFill/>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38" name="Oval 39"/>
              <p:cNvSpPr/>
              <p:nvPr/>
            </p:nvSpPr>
            <p:spPr>
              <a:xfrm>
                <a:off x="97" y="51"/>
                <a:ext cx="1033" cy="926"/>
              </a:xfrm>
              <a:prstGeom prst="ellipse">
                <a:avLst/>
              </a:prstGeom>
              <a:gradFill rotWithShape="1">
                <a:gsLst>
                  <a:gs pos="0">
                    <a:srgbClr val="FFFFFF"/>
                  </a:gs>
                  <a:gs pos="100000">
                    <a:srgbClr val="D6E1E2"/>
                  </a:gs>
                </a:gsLst>
                <a:lin ang="5400000" scaled="1"/>
                <a:tileRect/>
              </a:gradFill>
              <a:ln w="9525">
                <a:noFill/>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grpSp>
      </p:grpSp>
      <p:grpSp>
        <p:nvGrpSpPr>
          <p:cNvPr id="25639" name="Group 98"/>
          <p:cNvGrpSpPr/>
          <p:nvPr/>
        </p:nvGrpSpPr>
        <p:grpSpPr>
          <a:xfrm>
            <a:off x="1057275" y="1087438"/>
            <a:ext cx="1711325" cy="1281112"/>
            <a:chOff x="0" y="105"/>
            <a:chExt cx="862" cy="653"/>
          </a:xfrm>
        </p:grpSpPr>
        <p:sp>
          <p:nvSpPr>
            <p:cNvPr id="25640" name="Oval 41"/>
            <p:cNvSpPr/>
            <p:nvPr/>
          </p:nvSpPr>
          <p:spPr>
            <a:xfrm>
              <a:off x="113" y="309"/>
              <a:ext cx="93" cy="245"/>
            </a:xfrm>
            <a:prstGeom prst="ellipse">
              <a:avLst/>
            </a:prstGeom>
            <a:gradFill rotWithShape="1">
              <a:gsLst>
                <a:gs pos="0">
                  <a:srgbClr val="00CC66"/>
                </a:gs>
                <a:gs pos="50000">
                  <a:srgbClr val="FFFFFF"/>
                </a:gs>
                <a:gs pos="100000">
                  <a:srgbClr val="00CC66"/>
                </a:gs>
              </a:gsLst>
              <a:lin ang="18900000" scaled="1"/>
              <a:tileRect/>
            </a:grad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41" name="Oval 42"/>
            <p:cNvSpPr/>
            <p:nvPr/>
          </p:nvSpPr>
          <p:spPr>
            <a:xfrm>
              <a:off x="0" y="309"/>
              <a:ext cx="862" cy="245"/>
            </a:xfrm>
            <a:prstGeom prst="ellipse">
              <a:avLst/>
            </a:prstGeom>
            <a:gradFill rotWithShape="1">
              <a:gsLst>
                <a:gs pos="0">
                  <a:srgbClr val="00CC66"/>
                </a:gs>
                <a:gs pos="100000">
                  <a:srgbClr val="000000"/>
                </a:gs>
              </a:gsLst>
              <a:lin ang="18900000" scaled="1"/>
              <a:tileRect/>
            </a:gradFill>
            <a:ln w="9525">
              <a:noFill/>
            </a:ln>
          </p:spPr>
          <p:txBody>
            <a:bodyPr anchor="ctr">
              <a:spAutoFit/>
            </a:bodyP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42" name="Oval 43"/>
            <p:cNvSpPr/>
            <p:nvPr/>
          </p:nvSpPr>
          <p:spPr>
            <a:xfrm>
              <a:off x="56" y="309"/>
              <a:ext cx="750" cy="245"/>
            </a:xfrm>
            <a:prstGeom prst="ellipse">
              <a:avLst/>
            </a:prstGeom>
            <a:gradFill rotWithShape="1">
              <a:gsLst>
                <a:gs pos="0">
                  <a:srgbClr val="00CC66"/>
                </a:gs>
                <a:gs pos="50000">
                  <a:srgbClr val="006E37"/>
                </a:gs>
                <a:gs pos="100000">
                  <a:srgbClr val="00CC66"/>
                </a:gs>
              </a:gsLst>
              <a:lin ang="2700000" scaled="1"/>
              <a:tileRect/>
            </a:gradFill>
            <a:ln w="9525">
              <a:noFill/>
            </a:ln>
          </p:spPr>
          <p:txBody>
            <a:bodyPr anchor="ctr">
              <a:spAutoFit/>
            </a:bodyP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43" name="Oval 44"/>
            <p:cNvSpPr/>
            <p:nvPr/>
          </p:nvSpPr>
          <p:spPr>
            <a:xfrm>
              <a:off x="56" y="309"/>
              <a:ext cx="750" cy="245"/>
            </a:xfrm>
            <a:prstGeom prst="ellipse">
              <a:avLst/>
            </a:prstGeom>
            <a:gradFill rotWithShape="1">
              <a:gsLst>
                <a:gs pos="0">
                  <a:srgbClr val="008241"/>
                </a:gs>
                <a:gs pos="100000">
                  <a:srgbClr val="00CC66"/>
                </a:gs>
              </a:gsLst>
              <a:lin ang="18900000" scaled="1"/>
              <a:tileRect/>
            </a:gradFill>
            <a:ln w="9525">
              <a:noFill/>
            </a:ln>
          </p:spPr>
          <p:txBody>
            <a:bodyPr anchor="ctr">
              <a:spAutoFit/>
            </a:bodyP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44" name="Oval 45"/>
            <p:cNvSpPr/>
            <p:nvPr/>
          </p:nvSpPr>
          <p:spPr>
            <a:xfrm>
              <a:off x="97" y="309"/>
              <a:ext cx="674" cy="245"/>
            </a:xfrm>
            <a:prstGeom prst="ellipse">
              <a:avLst/>
            </a:prstGeom>
            <a:solidFill>
              <a:srgbClr val="333333"/>
            </a:solidFill>
            <a:ln w="9525">
              <a:noFill/>
            </a:ln>
          </p:spPr>
          <p:txBody>
            <a:bodyPr anchor="ctr">
              <a:spAutoFit/>
            </a:bodyP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45" name="Oval 46"/>
            <p:cNvSpPr/>
            <p:nvPr/>
          </p:nvSpPr>
          <p:spPr>
            <a:xfrm>
              <a:off x="108" y="105"/>
              <a:ext cx="653" cy="653"/>
            </a:xfrm>
            <a:prstGeom prst="ellipse">
              <a:avLst/>
            </a:prstGeom>
            <a:gradFill rotWithShape="1">
              <a:gsLst>
                <a:gs pos="0">
                  <a:srgbClr val="595959"/>
                </a:gs>
                <a:gs pos="100000">
                  <a:srgbClr val="C0C0C0"/>
                </a:gs>
              </a:gsLst>
              <a:lin ang="5400000" scaled="1"/>
              <a:tileRect/>
            </a:gradFill>
            <a:ln w="9525">
              <a:noFill/>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46" name="Oval 47"/>
            <p:cNvSpPr/>
            <p:nvPr/>
          </p:nvSpPr>
          <p:spPr>
            <a:xfrm>
              <a:off x="116" y="109"/>
              <a:ext cx="637" cy="636"/>
            </a:xfrm>
            <a:prstGeom prst="ellipse">
              <a:avLst/>
            </a:prstGeom>
            <a:gradFill rotWithShape="1">
              <a:gsLst>
                <a:gs pos="0">
                  <a:srgbClr val="C0C0C0"/>
                </a:gs>
                <a:gs pos="100000">
                  <a:srgbClr val="E9E9E9"/>
                </a:gs>
              </a:gsLst>
              <a:lin ang="5400000" scaled="1"/>
              <a:tileRect/>
            </a:gradFill>
            <a:ln w="9525">
              <a:noFill/>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47" name="Oval 48"/>
            <p:cNvSpPr/>
            <p:nvPr/>
          </p:nvSpPr>
          <p:spPr>
            <a:xfrm>
              <a:off x="123" y="115"/>
              <a:ext cx="606" cy="595"/>
            </a:xfrm>
            <a:prstGeom prst="ellipse">
              <a:avLst/>
            </a:prstGeom>
            <a:gradFill rotWithShape="1">
              <a:gsLst>
                <a:gs pos="0">
                  <a:srgbClr val="989898"/>
                </a:gs>
                <a:gs pos="100000">
                  <a:srgbClr val="C0C0C0"/>
                </a:gs>
              </a:gsLst>
              <a:lin ang="5400000" scaled="1"/>
              <a:tileRect/>
            </a:gradFill>
            <a:ln w="9525">
              <a:noFill/>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sp>
          <p:nvSpPr>
            <p:cNvPr id="25648" name="Oval 49"/>
            <p:cNvSpPr/>
            <p:nvPr/>
          </p:nvSpPr>
          <p:spPr>
            <a:xfrm>
              <a:off x="158" y="132"/>
              <a:ext cx="539" cy="483"/>
            </a:xfrm>
            <a:prstGeom prst="ellipse">
              <a:avLst/>
            </a:prstGeom>
            <a:gradFill rotWithShape="1">
              <a:gsLst>
                <a:gs pos="0">
                  <a:srgbClr val="FFFFFF"/>
                </a:gs>
                <a:gs pos="100000">
                  <a:srgbClr val="C0C0C0"/>
                </a:gs>
              </a:gsLst>
              <a:lin ang="5400000" scaled="1"/>
              <a:tileRect/>
            </a:gradFill>
            <a:ln w="9525">
              <a:noFill/>
            </a:ln>
          </p:spPr>
          <p:txBody>
            <a:bodyPr wrap="none" anchor="ctr"/>
            <a:lstStyle/>
            <a:p>
              <a:endParaRPr lang="zh-CN" altLang="en-US" dirty="0">
                <a:latin typeface="Calibri" panose="020F0502020204030204" pitchFamily="34" charset="0"/>
                <a:ea typeface="宋体" panose="02010600030101010101" pitchFamily="2" charset="-122"/>
                <a:sym typeface="宋体" panose="02010600030101010101" pitchFamily="2" charset="-122"/>
              </a:endParaRPr>
            </a:p>
          </p:txBody>
        </p:sp>
      </p:grpSp>
      <p:sp>
        <p:nvSpPr>
          <p:cNvPr id="84076" name="Line 50"/>
          <p:cNvSpPr/>
          <p:nvPr/>
        </p:nvSpPr>
        <p:spPr>
          <a:xfrm>
            <a:off x="1912938" y="2601913"/>
            <a:ext cx="1587" cy="1571625"/>
          </a:xfrm>
          <a:prstGeom prst="line">
            <a:avLst/>
          </a:prstGeom>
          <a:ln w="57150" cap="rnd" cmpd="sng">
            <a:solidFill>
              <a:srgbClr val="000000"/>
            </a:solidFill>
            <a:prstDash val="sysDot"/>
            <a:round/>
            <a:headEnd type="none" w="med" len="med"/>
            <a:tailEnd type="triangle" w="med" len="med"/>
          </a:ln>
        </p:spPr>
        <p:txBody>
          <a:bodyPr/>
          <a:lstStyle/>
          <a:p>
            <a:endParaRPr lang="zh-CN" altLang="en-US"/>
          </a:p>
        </p:txBody>
      </p:sp>
      <p:sp>
        <p:nvSpPr>
          <p:cNvPr id="84077" name="Line 51"/>
          <p:cNvSpPr/>
          <p:nvPr/>
        </p:nvSpPr>
        <p:spPr>
          <a:xfrm>
            <a:off x="3629025" y="3497263"/>
            <a:ext cx="0" cy="666750"/>
          </a:xfrm>
          <a:prstGeom prst="line">
            <a:avLst/>
          </a:prstGeom>
          <a:ln w="57150" cap="rnd" cmpd="sng">
            <a:solidFill>
              <a:srgbClr val="000000"/>
            </a:solidFill>
            <a:prstDash val="sysDot"/>
            <a:round/>
            <a:headEnd type="none" w="med" len="med"/>
            <a:tailEnd type="triangle" w="med" len="med"/>
          </a:ln>
        </p:spPr>
        <p:txBody>
          <a:bodyPr/>
          <a:lstStyle/>
          <a:p>
            <a:endParaRPr lang="zh-CN" altLang="en-US"/>
          </a:p>
        </p:txBody>
      </p:sp>
      <p:sp>
        <p:nvSpPr>
          <p:cNvPr id="84078" name="Line 52"/>
          <p:cNvSpPr/>
          <p:nvPr/>
        </p:nvSpPr>
        <p:spPr>
          <a:xfrm>
            <a:off x="5322888" y="2573338"/>
            <a:ext cx="1587" cy="1590675"/>
          </a:xfrm>
          <a:prstGeom prst="line">
            <a:avLst/>
          </a:prstGeom>
          <a:ln w="57150" cap="rnd" cmpd="sng">
            <a:solidFill>
              <a:srgbClr val="000000"/>
            </a:solidFill>
            <a:prstDash val="sysDot"/>
            <a:round/>
            <a:headEnd type="none" w="med" len="med"/>
            <a:tailEnd type="triangle" w="med" len="med"/>
          </a:ln>
        </p:spPr>
        <p:txBody>
          <a:bodyPr/>
          <a:lstStyle/>
          <a:p>
            <a:endParaRPr lang="zh-CN" altLang="en-US"/>
          </a:p>
        </p:txBody>
      </p:sp>
      <p:sp>
        <p:nvSpPr>
          <p:cNvPr id="84079" name="Line 53"/>
          <p:cNvSpPr/>
          <p:nvPr/>
        </p:nvSpPr>
        <p:spPr>
          <a:xfrm>
            <a:off x="7005638" y="3421063"/>
            <a:ext cx="1587" cy="742950"/>
          </a:xfrm>
          <a:prstGeom prst="line">
            <a:avLst/>
          </a:prstGeom>
          <a:ln w="57150" cap="rnd" cmpd="sng">
            <a:solidFill>
              <a:srgbClr val="000000"/>
            </a:solidFill>
            <a:prstDash val="sysDot"/>
            <a:round/>
            <a:headEnd type="none" w="med" len="med"/>
            <a:tailEnd type="triangle" w="med" len="med"/>
          </a:ln>
        </p:spPr>
        <p:txBody>
          <a:bodyPr/>
          <a:lstStyle/>
          <a:p>
            <a:endParaRPr lang="zh-CN" altLang="en-US"/>
          </a:p>
        </p:txBody>
      </p:sp>
      <p:sp>
        <p:nvSpPr>
          <p:cNvPr id="25653" name="Text Box 54"/>
          <p:cNvSpPr/>
          <p:nvPr/>
        </p:nvSpPr>
        <p:spPr>
          <a:xfrm>
            <a:off x="1196975" y="1550988"/>
            <a:ext cx="1416050" cy="219075"/>
          </a:xfrm>
          <a:prstGeom prst="rect">
            <a:avLst/>
          </a:prstGeom>
          <a:noFill/>
          <a:ln w="9525">
            <a:noFill/>
          </a:ln>
        </p:spPr>
        <p:txBody>
          <a:bodyPr anchor="t">
            <a:spAutoFit/>
          </a:bodyPr>
          <a:lstStyle/>
          <a:p>
            <a:pPr algn="ctr">
              <a:lnSpc>
                <a:spcPct val="60000"/>
              </a:lnSpc>
              <a:spcBef>
                <a:spcPct val="50000"/>
              </a:spcBef>
            </a:pPr>
            <a:r>
              <a:rPr lang="zh-CN" altLang="en-US" sz="1400" b="1" dirty="0">
                <a:latin typeface="微软雅黑" panose="020B0503020204020204" pitchFamily="34" charset="-122"/>
                <a:ea typeface="微软雅黑" panose="020B0503020204020204" pitchFamily="34" charset="-122"/>
                <a:sym typeface="Calibri" panose="020F0502020204030204" pitchFamily="34" charset="0"/>
              </a:rPr>
              <a:t>多媒体设备</a:t>
            </a:r>
            <a:endParaRPr lang="zh-CN" altLang="en-US" sz="1400" b="1" dirty="0">
              <a:latin typeface="微软雅黑" panose="020B0503020204020204" pitchFamily="34" charset="-122"/>
              <a:ea typeface="微软雅黑" panose="020B0503020204020204" pitchFamily="34" charset="-122"/>
            </a:endParaRPr>
          </a:p>
        </p:txBody>
      </p:sp>
      <p:sp>
        <p:nvSpPr>
          <p:cNvPr id="25654" name="Text Box 55"/>
          <p:cNvSpPr/>
          <p:nvPr/>
        </p:nvSpPr>
        <p:spPr>
          <a:xfrm>
            <a:off x="2894013" y="2489200"/>
            <a:ext cx="1416050" cy="219075"/>
          </a:xfrm>
          <a:prstGeom prst="rect">
            <a:avLst/>
          </a:prstGeom>
          <a:noFill/>
          <a:ln w="9525">
            <a:noFill/>
          </a:ln>
        </p:spPr>
        <p:txBody>
          <a:bodyPr wrap="square" anchor="t">
            <a:spAutoFit/>
          </a:bodyPr>
          <a:lstStyle/>
          <a:p>
            <a:pPr algn="ctr">
              <a:lnSpc>
                <a:spcPct val="60000"/>
              </a:lnSpc>
              <a:spcBef>
                <a:spcPct val="50000"/>
              </a:spcBef>
            </a:pPr>
            <a:r>
              <a:rPr lang="zh-CN" altLang="en-US" sz="1400" b="1" dirty="0">
                <a:latin typeface="微软雅黑" panose="020B0503020204020204" pitchFamily="34" charset="-122"/>
                <a:ea typeface="微软雅黑" panose="020B0503020204020204" pitchFamily="34" charset="-122"/>
              </a:rPr>
              <a:t>示波器</a:t>
            </a:r>
          </a:p>
        </p:txBody>
      </p:sp>
      <p:sp>
        <p:nvSpPr>
          <p:cNvPr id="25655" name="Text Box 56"/>
          <p:cNvSpPr/>
          <p:nvPr/>
        </p:nvSpPr>
        <p:spPr>
          <a:xfrm>
            <a:off x="4643438" y="1628775"/>
            <a:ext cx="1416050" cy="219075"/>
          </a:xfrm>
          <a:prstGeom prst="rect">
            <a:avLst/>
          </a:prstGeom>
          <a:noFill/>
          <a:ln w="9525">
            <a:noFill/>
          </a:ln>
        </p:spPr>
        <p:txBody>
          <a:bodyPr anchor="t">
            <a:spAutoFit/>
          </a:bodyPr>
          <a:lstStyle/>
          <a:p>
            <a:pPr algn="ctr">
              <a:lnSpc>
                <a:spcPct val="60000"/>
              </a:lnSpc>
              <a:spcBef>
                <a:spcPct val="50000"/>
              </a:spcBef>
            </a:pPr>
            <a:r>
              <a:rPr lang="zh-CN" altLang="en-US" sz="1400" b="1" dirty="0">
                <a:latin typeface="微软雅黑" panose="020B0503020204020204" pitchFamily="34" charset="-122"/>
                <a:ea typeface="微软雅黑" panose="020B0503020204020204" pitchFamily="34" charset="-122"/>
              </a:rPr>
              <a:t>发声器材</a:t>
            </a:r>
          </a:p>
        </p:txBody>
      </p:sp>
      <p:sp>
        <p:nvSpPr>
          <p:cNvPr id="25656" name="Text Box 57"/>
          <p:cNvSpPr/>
          <p:nvPr/>
        </p:nvSpPr>
        <p:spPr>
          <a:xfrm>
            <a:off x="6294438" y="2417763"/>
            <a:ext cx="1416050" cy="219075"/>
          </a:xfrm>
          <a:prstGeom prst="rect">
            <a:avLst/>
          </a:prstGeom>
          <a:noFill/>
          <a:ln w="9525">
            <a:noFill/>
          </a:ln>
        </p:spPr>
        <p:txBody>
          <a:bodyPr anchor="t">
            <a:spAutoFit/>
          </a:bodyPr>
          <a:lstStyle/>
          <a:p>
            <a:pPr algn="ctr">
              <a:lnSpc>
                <a:spcPct val="60000"/>
              </a:lnSpc>
              <a:spcBef>
                <a:spcPct val="50000"/>
              </a:spcBef>
            </a:pPr>
            <a:r>
              <a:rPr lang="zh-CN" altLang="en-US" sz="1400" b="1" dirty="0">
                <a:latin typeface="微软雅黑" panose="020B0503020204020204" pitchFamily="34" charset="-122"/>
                <a:ea typeface="微软雅黑" panose="020B0503020204020204" pitchFamily="34" charset="-122"/>
                <a:sym typeface="Calibri" panose="020F0502020204030204" pitchFamily="34" charset="0"/>
              </a:rPr>
              <a:t>教学课件</a:t>
            </a:r>
            <a:endParaRPr lang="zh-CN" altLang="en-US" sz="1400" b="1" dirty="0">
              <a:latin typeface="微软雅黑" panose="020B0503020204020204" pitchFamily="34" charset="-122"/>
              <a:ea typeface="微软雅黑" panose="020B0503020204020204" pitchFamily="34" charset="-122"/>
            </a:endParaRPr>
          </a:p>
        </p:txBody>
      </p:sp>
      <p:sp>
        <p:nvSpPr>
          <p:cNvPr id="24633" name="动作按钮: 上一张 1">
            <a:hlinkClick r:id="rId2" action="ppaction://hlinksldjump"/>
          </p:cNvPr>
          <p:cNvSpPr/>
          <p:nvPr/>
        </p:nvSpPr>
        <p:spPr>
          <a:xfrm>
            <a:off x="8432800" y="5610225"/>
            <a:ext cx="415925" cy="417513"/>
          </a:xfrm>
          <a:prstGeom prst="actionButtonReturn">
            <a:avLst/>
          </a:prstGeom>
          <a:solidFill>
            <a:srgbClr val="00B0F0"/>
          </a:solidFill>
          <a:ln w="9525" cap="flat" cmpd="sng">
            <a:solidFill>
              <a:schemeClr val="tx1"/>
            </a:solidFill>
            <a:prstDash val="solid"/>
            <a:round/>
            <a:headEnd type="none" w="med" len="med"/>
            <a:tailEnd type="none" w="med" len="med"/>
          </a:ln>
        </p:spPr>
        <p:txBody>
          <a:bodyPr wrap="square" lIns="91440" tIns="45720" rIns="91440" bIns="45720" anchor="t"/>
          <a:lstStyle/>
          <a:p>
            <a:pPr algn="ctr" defTabSz="914400"/>
            <a:endParaRPr lang="zh-CN" altLang="zh-CN" i="1">
              <a:latin typeface="Arial" panose="020B0604020202020204" pitchFamily="34" charset="0"/>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5639"/>
                                        </p:tgtEl>
                                        <p:attrNameLst>
                                          <p:attrName>style.visibility</p:attrName>
                                        </p:attrNameLst>
                                      </p:cBhvr>
                                      <p:to>
                                        <p:strVal val="visible"/>
                                      </p:to>
                                    </p:set>
                                    <p:animEffect transition="in" filter="fade">
                                      <p:cBhvr>
                                        <p:cTn id="7" dur="385" decel="100000"/>
                                        <p:tgtEl>
                                          <p:spTgt spid="25639"/>
                                        </p:tgtEl>
                                      </p:cBhvr>
                                    </p:animEffect>
                                    <p:animScale>
                                      <p:cBhvr>
                                        <p:cTn id="8" dur="385" decel="100000"/>
                                        <p:tgtEl>
                                          <p:spTgt spid="25639"/>
                                        </p:tgtEl>
                                      </p:cBhvr>
                                      <p:from x="10000" y="10000"/>
                                      <p:to x="200000" y="450000"/>
                                    </p:animScale>
                                    <p:animScale>
                                      <p:cBhvr>
                                        <p:cTn id="9" dur="615" accel="100000" fill="hold">
                                          <p:stCondLst>
                                            <p:cond delay="385"/>
                                          </p:stCondLst>
                                        </p:cTn>
                                        <p:tgtEl>
                                          <p:spTgt spid="25639"/>
                                        </p:tgtEl>
                                      </p:cBhvr>
                                      <p:from x="200000" y="450000"/>
                                      <p:to x="100000" y="100000"/>
                                    </p:animScale>
                                    <p:set>
                                      <p:cBhvr>
                                        <p:cTn id="10" dur="385" fill="hold"/>
                                        <p:tgtEl>
                                          <p:spTgt spid="25639"/>
                                        </p:tgtEl>
                                        <p:attrNameLst>
                                          <p:attrName>ppt_x</p:attrName>
                                        </p:attrNameLst>
                                      </p:cBhvr>
                                      <p:to>
                                        <p:strVal val="(0.5)"/>
                                      </p:to>
                                    </p:set>
                                    <p:anim from="(0.5)" to="(#ppt_x)" calcmode="lin" valueType="num">
                                      <p:cBhvr>
                                        <p:cTn id="11" dur="615" accel="100000" fill="hold">
                                          <p:stCondLst>
                                            <p:cond delay="385"/>
                                          </p:stCondLst>
                                        </p:cTn>
                                        <p:tgtEl>
                                          <p:spTgt spid="25639"/>
                                        </p:tgtEl>
                                        <p:attrNameLst>
                                          <p:attrName>ppt_x</p:attrName>
                                        </p:attrNameLst>
                                      </p:cBhvr>
                                    </p:anim>
                                    <p:set>
                                      <p:cBhvr>
                                        <p:cTn id="12" dur="385" fill="hold"/>
                                        <p:tgtEl>
                                          <p:spTgt spid="25639"/>
                                        </p:tgtEl>
                                        <p:attrNameLst>
                                          <p:attrName>ppt_y</p:attrName>
                                        </p:attrNameLst>
                                      </p:cBhvr>
                                      <p:to>
                                        <p:strVal val="(#ppt_y+0.4)"/>
                                      </p:to>
                                    </p:set>
                                    <p:anim from="(#ppt_y+0.4)" to="(#ppt_y)" calcmode="lin" valueType="num">
                                      <p:cBhvr>
                                        <p:cTn id="13" dur="615" accel="100000" fill="hold">
                                          <p:stCondLst>
                                            <p:cond delay="385"/>
                                          </p:stCondLst>
                                        </p:cTn>
                                        <p:tgtEl>
                                          <p:spTgt spid="25639"/>
                                        </p:tgtEl>
                                        <p:attrNameLst>
                                          <p:attrName>ppt_y</p:attrName>
                                        </p:attrNameLst>
                                      </p:cBhvr>
                                    </p:anim>
                                  </p:childTnLst>
                                </p:cTn>
                              </p:par>
                            </p:childTnLst>
                          </p:cTn>
                        </p:par>
                        <p:par>
                          <p:cTn id="14" fill="hold">
                            <p:stCondLst>
                              <p:cond delay="1000"/>
                            </p:stCondLst>
                            <p:childTnLst>
                              <p:par>
                                <p:cTn id="15" presetID="39" presetClass="entr" presetSubtype="0" accel="100000" fill="hold" grpId="0" nodeType="afterEffect">
                                  <p:stCondLst>
                                    <p:cond delay="0"/>
                                  </p:stCondLst>
                                  <p:childTnLst>
                                    <p:set>
                                      <p:cBhvr>
                                        <p:cTn id="16" dur="1" fill="hold">
                                          <p:stCondLst>
                                            <p:cond delay="0"/>
                                          </p:stCondLst>
                                        </p:cTn>
                                        <p:tgtEl>
                                          <p:spTgt spid="25653"/>
                                        </p:tgtEl>
                                        <p:attrNameLst>
                                          <p:attrName>style.visibility</p:attrName>
                                        </p:attrNameLst>
                                      </p:cBhvr>
                                      <p:to>
                                        <p:strVal val="visible"/>
                                      </p:to>
                                    </p:set>
                                    <p:anim calcmode="lin" valueType="num">
                                      <p:cBhvr>
                                        <p:cTn id="17" dur="500" fill="hold"/>
                                        <p:tgtEl>
                                          <p:spTgt spid="25653"/>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25653"/>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25653"/>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2565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2" presetClass="entr" presetSubtype="1" fill="hold" nodeType="afterEffect">
                                  <p:stCondLst>
                                    <p:cond delay="0"/>
                                  </p:stCondLst>
                                  <p:childTnLst>
                                    <p:set>
                                      <p:cBhvr>
                                        <p:cTn id="23" dur="1" fill="hold">
                                          <p:stCondLst>
                                            <p:cond delay="0"/>
                                          </p:stCondLst>
                                        </p:cTn>
                                        <p:tgtEl>
                                          <p:spTgt spid="84076"/>
                                        </p:tgtEl>
                                        <p:attrNameLst>
                                          <p:attrName>style.visibility</p:attrName>
                                        </p:attrNameLst>
                                      </p:cBhvr>
                                      <p:to>
                                        <p:strVal val="visible"/>
                                      </p:to>
                                    </p:set>
                                    <p:animEffect transition="in" filter="slide(fromTop)">
                                      <p:cBhvr>
                                        <p:cTn id="24" dur="500"/>
                                        <p:tgtEl>
                                          <p:spTgt spid="84076"/>
                                        </p:tgtEl>
                                      </p:cBhvr>
                                    </p:animEffect>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25606"/>
                                        </p:tgtEl>
                                        <p:attrNameLst>
                                          <p:attrName>style.visibility</p:attrName>
                                        </p:attrNameLst>
                                      </p:cBhvr>
                                      <p:to>
                                        <p:strVal val="visible"/>
                                      </p:to>
                                    </p:set>
                                    <p:animEffect transition="in" filter="fade">
                                      <p:cBhvr>
                                        <p:cTn id="29" dur="385" decel="100000"/>
                                        <p:tgtEl>
                                          <p:spTgt spid="25606"/>
                                        </p:tgtEl>
                                      </p:cBhvr>
                                    </p:animEffect>
                                    <p:animScale>
                                      <p:cBhvr>
                                        <p:cTn id="30" dur="385" decel="100000"/>
                                        <p:tgtEl>
                                          <p:spTgt spid="25606"/>
                                        </p:tgtEl>
                                      </p:cBhvr>
                                      <p:from x="10000" y="10000"/>
                                      <p:to x="200000" y="450000"/>
                                    </p:animScale>
                                    <p:animScale>
                                      <p:cBhvr>
                                        <p:cTn id="31" dur="615" accel="100000" fill="hold">
                                          <p:stCondLst>
                                            <p:cond delay="385"/>
                                          </p:stCondLst>
                                        </p:cTn>
                                        <p:tgtEl>
                                          <p:spTgt spid="25606"/>
                                        </p:tgtEl>
                                      </p:cBhvr>
                                      <p:from x="200000" y="450000"/>
                                      <p:to x="100000" y="100000"/>
                                    </p:animScale>
                                    <p:set>
                                      <p:cBhvr>
                                        <p:cTn id="32" dur="385" fill="hold"/>
                                        <p:tgtEl>
                                          <p:spTgt spid="25606"/>
                                        </p:tgtEl>
                                        <p:attrNameLst>
                                          <p:attrName>ppt_x</p:attrName>
                                        </p:attrNameLst>
                                      </p:cBhvr>
                                      <p:to>
                                        <p:strVal val="(0.5)"/>
                                      </p:to>
                                    </p:set>
                                    <p:anim from="(0.5)" to="(#ppt_x)" calcmode="lin" valueType="num">
                                      <p:cBhvr>
                                        <p:cTn id="33" dur="615" accel="100000" fill="hold">
                                          <p:stCondLst>
                                            <p:cond delay="385"/>
                                          </p:stCondLst>
                                        </p:cTn>
                                        <p:tgtEl>
                                          <p:spTgt spid="25606"/>
                                        </p:tgtEl>
                                        <p:attrNameLst>
                                          <p:attrName>ppt_x</p:attrName>
                                        </p:attrNameLst>
                                      </p:cBhvr>
                                    </p:anim>
                                    <p:set>
                                      <p:cBhvr>
                                        <p:cTn id="34" dur="385" fill="hold"/>
                                        <p:tgtEl>
                                          <p:spTgt spid="25606"/>
                                        </p:tgtEl>
                                        <p:attrNameLst>
                                          <p:attrName>ppt_y</p:attrName>
                                        </p:attrNameLst>
                                      </p:cBhvr>
                                      <p:to>
                                        <p:strVal val="(#ppt_y+0.4)"/>
                                      </p:to>
                                    </p:set>
                                    <p:anim from="(#ppt_y+0.4)" to="(#ppt_y)" calcmode="lin" valueType="num">
                                      <p:cBhvr>
                                        <p:cTn id="35" dur="615" accel="100000" fill="hold">
                                          <p:stCondLst>
                                            <p:cond delay="385"/>
                                          </p:stCondLst>
                                        </p:cTn>
                                        <p:tgtEl>
                                          <p:spTgt spid="25606"/>
                                        </p:tgtEl>
                                        <p:attrNameLst>
                                          <p:attrName>ppt_y</p:attrName>
                                        </p:attrNameLst>
                                      </p:cBhvr>
                                    </p:anim>
                                  </p:childTnLst>
                                </p:cTn>
                              </p:par>
                            </p:childTnLst>
                          </p:cTn>
                        </p:par>
                        <p:par>
                          <p:cTn id="36" fill="hold">
                            <p:stCondLst>
                              <p:cond delay="1000"/>
                            </p:stCondLst>
                            <p:childTnLst>
                              <p:par>
                                <p:cTn id="37" presetID="39" presetClass="entr" presetSubtype="0" accel="100000" fill="hold" grpId="0" nodeType="afterEffect">
                                  <p:stCondLst>
                                    <p:cond delay="0"/>
                                  </p:stCondLst>
                                  <p:childTnLst>
                                    <p:set>
                                      <p:cBhvr>
                                        <p:cTn id="38" dur="1" fill="hold">
                                          <p:stCondLst>
                                            <p:cond delay="0"/>
                                          </p:stCondLst>
                                        </p:cTn>
                                        <p:tgtEl>
                                          <p:spTgt spid="25654"/>
                                        </p:tgtEl>
                                        <p:attrNameLst>
                                          <p:attrName>style.visibility</p:attrName>
                                        </p:attrNameLst>
                                      </p:cBhvr>
                                      <p:to>
                                        <p:strVal val="visible"/>
                                      </p:to>
                                    </p:set>
                                    <p:anim calcmode="lin" valueType="num">
                                      <p:cBhvr>
                                        <p:cTn id="39" dur="500" fill="hold"/>
                                        <p:tgtEl>
                                          <p:spTgt spid="25654"/>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25654"/>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25654"/>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25654"/>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12" presetClass="entr" presetSubtype="1" fill="hold" nodeType="afterEffect">
                                  <p:stCondLst>
                                    <p:cond delay="0"/>
                                  </p:stCondLst>
                                  <p:childTnLst>
                                    <p:set>
                                      <p:cBhvr>
                                        <p:cTn id="45" dur="1" fill="hold">
                                          <p:stCondLst>
                                            <p:cond delay="0"/>
                                          </p:stCondLst>
                                        </p:cTn>
                                        <p:tgtEl>
                                          <p:spTgt spid="84077"/>
                                        </p:tgtEl>
                                        <p:attrNameLst>
                                          <p:attrName>style.visibility</p:attrName>
                                        </p:attrNameLst>
                                      </p:cBhvr>
                                      <p:to>
                                        <p:strVal val="visible"/>
                                      </p:to>
                                    </p:set>
                                    <p:animEffect transition="in" filter="slide(fromTop)">
                                      <p:cBhvr>
                                        <p:cTn id="46" dur="500"/>
                                        <p:tgtEl>
                                          <p:spTgt spid="84077"/>
                                        </p:tgtEl>
                                      </p:cBhvr>
                                    </p:animEffect>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nodeType="clickEffect">
                                  <p:stCondLst>
                                    <p:cond delay="0"/>
                                  </p:stCondLst>
                                  <p:childTnLst>
                                    <p:set>
                                      <p:cBhvr>
                                        <p:cTn id="50" dur="1" fill="hold">
                                          <p:stCondLst>
                                            <p:cond delay="0"/>
                                          </p:stCondLst>
                                        </p:cTn>
                                        <p:tgtEl>
                                          <p:spTgt spid="25617"/>
                                        </p:tgtEl>
                                        <p:attrNameLst>
                                          <p:attrName>style.visibility</p:attrName>
                                        </p:attrNameLst>
                                      </p:cBhvr>
                                      <p:to>
                                        <p:strVal val="visible"/>
                                      </p:to>
                                    </p:set>
                                    <p:animEffect transition="in" filter="fade">
                                      <p:cBhvr>
                                        <p:cTn id="51" dur="385" decel="100000"/>
                                        <p:tgtEl>
                                          <p:spTgt spid="25617"/>
                                        </p:tgtEl>
                                      </p:cBhvr>
                                    </p:animEffect>
                                    <p:animScale>
                                      <p:cBhvr>
                                        <p:cTn id="52" dur="385" decel="100000"/>
                                        <p:tgtEl>
                                          <p:spTgt spid="25617"/>
                                        </p:tgtEl>
                                      </p:cBhvr>
                                      <p:from x="10000" y="10000"/>
                                      <p:to x="200000" y="450000"/>
                                    </p:animScale>
                                    <p:animScale>
                                      <p:cBhvr>
                                        <p:cTn id="53" dur="615" accel="100000" fill="hold">
                                          <p:stCondLst>
                                            <p:cond delay="385"/>
                                          </p:stCondLst>
                                        </p:cTn>
                                        <p:tgtEl>
                                          <p:spTgt spid="25617"/>
                                        </p:tgtEl>
                                      </p:cBhvr>
                                      <p:from x="200000" y="450000"/>
                                      <p:to x="100000" y="100000"/>
                                    </p:animScale>
                                    <p:set>
                                      <p:cBhvr>
                                        <p:cTn id="54" dur="385" fill="hold"/>
                                        <p:tgtEl>
                                          <p:spTgt spid="25617"/>
                                        </p:tgtEl>
                                        <p:attrNameLst>
                                          <p:attrName>ppt_x</p:attrName>
                                        </p:attrNameLst>
                                      </p:cBhvr>
                                      <p:to>
                                        <p:strVal val="(0.5)"/>
                                      </p:to>
                                    </p:set>
                                    <p:anim from="(0.5)" to="(#ppt_x)" calcmode="lin" valueType="num">
                                      <p:cBhvr>
                                        <p:cTn id="55" dur="615" accel="100000" fill="hold">
                                          <p:stCondLst>
                                            <p:cond delay="385"/>
                                          </p:stCondLst>
                                        </p:cTn>
                                        <p:tgtEl>
                                          <p:spTgt spid="25617"/>
                                        </p:tgtEl>
                                        <p:attrNameLst>
                                          <p:attrName>ppt_x</p:attrName>
                                        </p:attrNameLst>
                                      </p:cBhvr>
                                    </p:anim>
                                    <p:set>
                                      <p:cBhvr>
                                        <p:cTn id="56" dur="385" fill="hold"/>
                                        <p:tgtEl>
                                          <p:spTgt spid="25617"/>
                                        </p:tgtEl>
                                        <p:attrNameLst>
                                          <p:attrName>ppt_y</p:attrName>
                                        </p:attrNameLst>
                                      </p:cBhvr>
                                      <p:to>
                                        <p:strVal val="(#ppt_y+0.4)"/>
                                      </p:to>
                                    </p:set>
                                    <p:anim from="(#ppt_y+0.4)" to="(#ppt_y)" calcmode="lin" valueType="num">
                                      <p:cBhvr>
                                        <p:cTn id="57" dur="615" accel="100000" fill="hold">
                                          <p:stCondLst>
                                            <p:cond delay="385"/>
                                          </p:stCondLst>
                                        </p:cTn>
                                        <p:tgtEl>
                                          <p:spTgt spid="25617"/>
                                        </p:tgtEl>
                                        <p:attrNameLst>
                                          <p:attrName>ppt_y</p:attrName>
                                        </p:attrNameLst>
                                      </p:cBhvr>
                                    </p:anim>
                                  </p:childTnLst>
                                </p:cTn>
                              </p:par>
                            </p:childTnLst>
                          </p:cTn>
                        </p:par>
                        <p:par>
                          <p:cTn id="58" fill="hold">
                            <p:stCondLst>
                              <p:cond delay="1000"/>
                            </p:stCondLst>
                            <p:childTnLst>
                              <p:par>
                                <p:cTn id="59" presetID="39" presetClass="entr" presetSubtype="0" accel="100000" fill="hold" grpId="0" nodeType="afterEffect">
                                  <p:stCondLst>
                                    <p:cond delay="0"/>
                                  </p:stCondLst>
                                  <p:childTnLst>
                                    <p:set>
                                      <p:cBhvr>
                                        <p:cTn id="60" dur="1" fill="hold">
                                          <p:stCondLst>
                                            <p:cond delay="0"/>
                                          </p:stCondLst>
                                        </p:cTn>
                                        <p:tgtEl>
                                          <p:spTgt spid="25655"/>
                                        </p:tgtEl>
                                        <p:attrNameLst>
                                          <p:attrName>style.visibility</p:attrName>
                                        </p:attrNameLst>
                                      </p:cBhvr>
                                      <p:to>
                                        <p:strVal val="visible"/>
                                      </p:to>
                                    </p:set>
                                    <p:anim calcmode="lin" valueType="num">
                                      <p:cBhvr>
                                        <p:cTn id="61" dur="500" fill="hold"/>
                                        <p:tgtEl>
                                          <p:spTgt spid="25655"/>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25655"/>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25655"/>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25655"/>
                                        </p:tgtEl>
                                        <p:attrNameLst>
                                          <p:attrName>ppt_y</p:attrName>
                                        </p:attrNameLst>
                                      </p:cBhvr>
                                      <p:tavLst>
                                        <p:tav tm="0">
                                          <p:val>
                                            <p:strVal val="#ppt_y"/>
                                          </p:val>
                                        </p:tav>
                                        <p:tav tm="100000">
                                          <p:val>
                                            <p:strVal val="#ppt_y"/>
                                          </p:val>
                                        </p:tav>
                                      </p:tavLst>
                                    </p:anim>
                                  </p:childTnLst>
                                </p:cTn>
                              </p:par>
                            </p:childTnLst>
                          </p:cTn>
                        </p:par>
                        <p:par>
                          <p:cTn id="65" fill="hold">
                            <p:stCondLst>
                              <p:cond delay="1500"/>
                            </p:stCondLst>
                            <p:childTnLst>
                              <p:par>
                                <p:cTn id="66" presetID="12" presetClass="entr" presetSubtype="1" fill="hold" nodeType="afterEffect">
                                  <p:stCondLst>
                                    <p:cond delay="0"/>
                                  </p:stCondLst>
                                  <p:childTnLst>
                                    <p:set>
                                      <p:cBhvr>
                                        <p:cTn id="67" dur="1" fill="hold">
                                          <p:stCondLst>
                                            <p:cond delay="0"/>
                                          </p:stCondLst>
                                        </p:cTn>
                                        <p:tgtEl>
                                          <p:spTgt spid="84078"/>
                                        </p:tgtEl>
                                        <p:attrNameLst>
                                          <p:attrName>style.visibility</p:attrName>
                                        </p:attrNameLst>
                                      </p:cBhvr>
                                      <p:to>
                                        <p:strVal val="visible"/>
                                      </p:to>
                                    </p:set>
                                    <p:animEffect transition="in" filter="slide(fromTop)">
                                      <p:cBhvr>
                                        <p:cTn id="68" dur="500"/>
                                        <p:tgtEl>
                                          <p:spTgt spid="84078"/>
                                        </p:tgtEl>
                                      </p:cBhvr>
                                    </p:animEffect>
                                  </p:childTnLst>
                                </p:cTn>
                              </p:par>
                            </p:childTnLst>
                          </p:cTn>
                        </p:par>
                      </p:childTnLst>
                    </p:cTn>
                  </p:par>
                  <p:par>
                    <p:cTn id="69" fill="hold">
                      <p:stCondLst>
                        <p:cond delay="indefinite"/>
                      </p:stCondLst>
                      <p:childTnLst>
                        <p:par>
                          <p:cTn id="70" fill="hold">
                            <p:stCondLst>
                              <p:cond delay="0"/>
                            </p:stCondLst>
                            <p:childTnLst>
                              <p:par>
                                <p:cTn id="71" presetID="51" presetClass="entr" presetSubtype="0" fill="hold" nodeType="clickEffect">
                                  <p:stCondLst>
                                    <p:cond delay="0"/>
                                  </p:stCondLst>
                                  <p:childTnLst>
                                    <p:set>
                                      <p:cBhvr>
                                        <p:cTn id="72" dur="1" fill="hold">
                                          <p:stCondLst>
                                            <p:cond delay="0"/>
                                          </p:stCondLst>
                                        </p:cTn>
                                        <p:tgtEl>
                                          <p:spTgt spid="25628"/>
                                        </p:tgtEl>
                                        <p:attrNameLst>
                                          <p:attrName>style.visibility</p:attrName>
                                        </p:attrNameLst>
                                      </p:cBhvr>
                                      <p:to>
                                        <p:strVal val="visible"/>
                                      </p:to>
                                    </p:set>
                                    <p:animEffect transition="in" filter="fade">
                                      <p:cBhvr>
                                        <p:cTn id="73" dur="385" decel="100000"/>
                                        <p:tgtEl>
                                          <p:spTgt spid="25628"/>
                                        </p:tgtEl>
                                      </p:cBhvr>
                                    </p:animEffect>
                                    <p:animScale>
                                      <p:cBhvr>
                                        <p:cTn id="74" dur="385" decel="100000"/>
                                        <p:tgtEl>
                                          <p:spTgt spid="25628"/>
                                        </p:tgtEl>
                                      </p:cBhvr>
                                      <p:from x="10000" y="10000"/>
                                      <p:to x="200000" y="450000"/>
                                    </p:animScale>
                                    <p:animScale>
                                      <p:cBhvr>
                                        <p:cTn id="75" dur="615" accel="100000" fill="hold">
                                          <p:stCondLst>
                                            <p:cond delay="385"/>
                                          </p:stCondLst>
                                        </p:cTn>
                                        <p:tgtEl>
                                          <p:spTgt spid="25628"/>
                                        </p:tgtEl>
                                      </p:cBhvr>
                                      <p:from x="200000" y="450000"/>
                                      <p:to x="100000" y="100000"/>
                                    </p:animScale>
                                    <p:set>
                                      <p:cBhvr>
                                        <p:cTn id="76" dur="385" fill="hold"/>
                                        <p:tgtEl>
                                          <p:spTgt spid="25628"/>
                                        </p:tgtEl>
                                        <p:attrNameLst>
                                          <p:attrName>ppt_x</p:attrName>
                                        </p:attrNameLst>
                                      </p:cBhvr>
                                      <p:to>
                                        <p:strVal val="(0.5)"/>
                                      </p:to>
                                    </p:set>
                                    <p:anim from="(0.5)" to="(#ppt_x)" calcmode="lin" valueType="num">
                                      <p:cBhvr>
                                        <p:cTn id="77" dur="615" accel="100000" fill="hold">
                                          <p:stCondLst>
                                            <p:cond delay="385"/>
                                          </p:stCondLst>
                                        </p:cTn>
                                        <p:tgtEl>
                                          <p:spTgt spid="25628"/>
                                        </p:tgtEl>
                                        <p:attrNameLst>
                                          <p:attrName>ppt_x</p:attrName>
                                        </p:attrNameLst>
                                      </p:cBhvr>
                                    </p:anim>
                                    <p:set>
                                      <p:cBhvr>
                                        <p:cTn id="78" dur="385" fill="hold"/>
                                        <p:tgtEl>
                                          <p:spTgt spid="25628"/>
                                        </p:tgtEl>
                                        <p:attrNameLst>
                                          <p:attrName>ppt_y</p:attrName>
                                        </p:attrNameLst>
                                      </p:cBhvr>
                                      <p:to>
                                        <p:strVal val="(#ppt_y+0.4)"/>
                                      </p:to>
                                    </p:set>
                                    <p:anim from="(#ppt_y+0.4)" to="(#ppt_y)" calcmode="lin" valueType="num">
                                      <p:cBhvr>
                                        <p:cTn id="79" dur="615" accel="100000" fill="hold">
                                          <p:stCondLst>
                                            <p:cond delay="385"/>
                                          </p:stCondLst>
                                        </p:cTn>
                                        <p:tgtEl>
                                          <p:spTgt spid="25628"/>
                                        </p:tgtEl>
                                        <p:attrNameLst>
                                          <p:attrName>ppt_y</p:attrName>
                                        </p:attrNameLst>
                                      </p:cBhvr>
                                    </p:anim>
                                  </p:childTnLst>
                                </p:cTn>
                              </p:par>
                            </p:childTnLst>
                          </p:cTn>
                        </p:par>
                        <p:par>
                          <p:cTn id="80" fill="hold">
                            <p:stCondLst>
                              <p:cond delay="1000"/>
                            </p:stCondLst>
                            <p:childTnLst>
                              <p:par>
                                <p:cTn id="81" presetID="39" presetClass="entr" presetSubtype="0" accel="100000" fill="hold" grpId="0" nodeType="afterEffect">
                                  <p:stCondLst>
                                    <p:cond delay="0"/>
                                  </p:stCondLst>
                                  <p:childTnLst>
                                    <p:set>
                                      <p:cBhvr>
                                        <p:cTn id="82" dur="1" fill="hold">
                                          <p:stCondLst>
                                            <p:cond delay="0"/>
                                          </p:stCondLst>
                                        </p:cTn>
                                        <p:tgtEl>
                                          <p:spTgt spid="25656"/>
                                        </p:tgtEl>
                                        <p:attrNameLst>
                                          <p:attrName>style.visibility</p:attrName>
                                        </p:attrNameLst>
                                      </p:cBhvr>
                                      <p:to>
                                        <p:strVal val="visible"/>
                                      </p:to>
                                    </p:set>
                                    <p:anim calcmode="lin" valueType="num">
                                      <p:cBhvr>
                                        <p:cTn id="83" dur="500" fill="hold"/>
                                        <p:tgtEl>
                                          <p:spTgt spid="25656"/>
                                        </p:tgtEl>
                                        <p:attrNameLst>
                                          <p:attrName>ppt_h</p:attrName>
                                        </p:attrNameLst>
                                      </p:cBhvr>
                                      <p:tavLst>
                                        <p:tav tm="0">
                                          <p:val>
                                            <p:strVal val="#ppt_h/20"/>
                                          </p:val>
                                        </p:tav>
                                        <p:tav tm="50000">
                                          <p:val>
                                            <p:strVal val="#ppt_h/20"/>
                                          </p:val>
                                        </p:tav>
                                        <p:tav tm="100000">
                                          <p:val>
                                            <p:strVal val="#ppt_h"/>
                                          </p:val>
                                        </p:tav>
                                      </p:tavLst>
                                    </p:anim>
                                    <p:anim calcmode="lin" valueType="num">
                                      <p:cBhvr>
                                        <p:cTn id="84" dur="500" fill="hold"/>
                                        <p:tgtEl>
                                          <p:spTgt spid="25656"/>
                                        </p:tgtEl>
                                        <p:attrNameLst>
                                          <p:attrName>ppt_w</p:attrName>
                                        </p:attrNameLst>
                                      </p:cBhvr>
                                      <p:tavLst>
                                        <p:tav tm="0">
                                          <p:val>
                                            <p:strVal val="#ppt_w+.3"/>
                                          </p:val>
                                        </p:tav>
                                        <p:tav tm="50000">
                                          <p:val>
                                            <p:strVal val="#ppt_w+.3"/>
                                          </p:val>
                                        </p:tav>
                                        <p:tav tm="100000">
                                          <p:val>
                                            <p:strVal val="#ppt_w"/>
                                          </p:val>
                                        </p:tav>
                                      </p:tavLst>
                                    </p:anim>
                                    <p:anim calcmode="lin" valueType="num">
                                      <p:cBhvr>
                                        <p:cTn id="85" dur="500" fill="hold"/>
                                        <p:tgtEl>
                                          <p:spTgt spid="25656"/>
                                        </p:tgtEl>
                                        <p:attrNameLst>
                                          <p:attrName>ppt_x</p:attrName>
                                        </p:attrNameLst>
                                      </p:cBhvr>
                                      <p:tavLst>
                                        <p:tav tm="0">
                                          <p:val>
                                            <p:strVal val="#ppt_x-.3"/>
                                          </p:val>
                                        </p:tav>
                                        <p:tav tm="50000">
                                          <p:val>
                                            <p:strVal val="#ppt_x"/>
                                          </p:val>
                                        </p:tav>
                                        <p:tav tm="100000">
                                          <p:val>
                                            <p:strVal val="#ppt_x"/>
                                          </p:val>
                                        </p:tav>
                                      </p:tavLst>
                                    </p:anim>
                                    <p:anim calcmode="lin" valueType="num">
                                      <p:cBhvr>
                                        <p:cTn id="86" dur="500" fill="hold"/>
                                        <p:tgtEl>
                                          <p:spTgt spid="25656"/>
                                        </p:tgtEl>
                                        <p:attrNameLst>
                                          <p:attrName>ppt_y</p:attrName>
                                        </p:attrNameLst>
                                      </p:cBhvr>
                                      <p:tavLst>
                                        <p:tav tm="0">
                                          <p:val>
                                            <p:strVal val="#ppt_y"/>
                                          </p:val>
                                        </p:tav>
                                        <p:tav tm="100000">
                                          <p:val>
                                            <p:strVal val="#ppt_y"/>
                                          </p:val>
                                        </p:tav>
                                      </p:tavLst>
                                    </p:anim>
                                  </p:childTnLst>
                                </p:cTn>
                              </p:par>
                            </p:childTnLst>
                          </p:cTn>
                        </p:par>
                        <p:par>
                          <p:cTn id="87" fill="hold">
                            <p:stCondLst>
                              <p:cond delay="1500"/>
                            </p:stCondLst>
                            <p:childTnLst>
                              <p:par>
                                <p:cTn id="88" presetID="12" presetClass="entr" presetSubtype="1" fill="hold" nodeType="afterEffect">
                                  <p:stCondLst>
                                    <p:cond delay="0"/>
                                  </p:stCondLst>
                                  <p:childTnLst>
                                    <p:set>
                                      <p:cBhvr>
                                        <p:cTn id="89" dur="1" fill="hold">
                                          <p:stCondLst>
                                            <p:cond delay="0"/>
                                          </p:stCondLst>
                                        </p:cTn>
                                        <p:tgtEl>
                                          <p:spTgt spid="84079"/>
                                        </p:tgtEl>
                                        <p:attrNameLst>
                                          <p:attrName>style.visibility</p:attrName>
                                        </p:attrNameLst>
                                      </p:cBhvr>
                                      <p:to>
                                        <p:strVal val="visible"/>
                                      </p:to>
                                    </p:set>
                                    <p:animEffect transition="in" filter="slide(fromTop)">
                                      <p:cBhvr>
                                        <p:cTn id="90" dur="500"/>
                                        <p:tgtEl>
                                          <p:spTgt spid="84079"/>
                                        </p:tgtEl>
                                      </p:cBhvr>
                                    </p:animEffect>
                                  </p:childTnLst>
                                </p:cTn>
                              </p:par>
                            </p:childTnLst>
                          </p:cTn>
                        </p:par>
                      </p:childTnLst>
                    </p:cTn>
                  </p:par>
                  <p:par>
                    <p:cTn id="91" fill="hold">
                      <p:stCondLst>
                        <p:cond delay="indefinite"/>
                      </p:stCondLst>
                      <p:childTnLst>
                        <p:par>
                          <p:cTn id="92" fill="hold">
                            <p:stCondLst>
                              <p:cond delay="0"/>
                            </p:stCondLst>
                            <p:childTnLst>
                              <p:par>
                                <p:cTn id="93" presetID="41" presetClass="entr" presetSubtype="0" fill="hold" grpId="5" nodeType="clickEffect">
                                  <p:stCondLst>
                                    <p:cond delay="0"/>
                                  </p:stCondLst>
                                  <p:iterate type="lt">
                                    <p:tmPct val="10000"/>
                                  </p:iterate>
                                  <p:childTnLst>
                                    <p:set>
                                      <p:cBhvr>
                                        <p:cTn id="94" dur="1" fill="hold">
                                          <p:stCondLst>
                                            <p:cond delay="0"/>
                                          </p:stCondLst>
                                        </p:cTn>
                                        <p:tgtEl>
                                          <p:spTgt spid="24580"/>
                                        </p:tgtEl>
                                        <p:attrNameLst>
                                          <p:attrName>style.visibility</p:attrName>
                                        </p:attrNameLst>
                                      </p:cBhvr>
                                      <p:to>
                                        <p:strVal val="visible"/>
                                      </p:to>
                                    </p:set>
                                    <p:anim calcmode="lin" valueType="num">
                                      <p:cBhvr>
                                        <p:cTn id="95" dur="500" fill="hold"/>
                                        <p:tgtEl>
                                          <p:spTgt spid="24580"/>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24580"/>
                                        </p:tgtEl>
                                        <p:attrNameLst>
                                          <p:attrName>ppt_y</p:attrName>
                                        </p:attrNameLst>
                                      </p:cBhvr>
                                      <p:tavLst>
                                        <p:tav tm="0">
                                          <p:val>
                                            <p:strVal val="#ppt_y"/>
                                          </p:val>
                                        </p:tav>
                                        <p:tav tm="100000">
                                          <p:val>
                                            <p:strVal val="#ppt_y"/>
                                          </p:val>
                                        </p:tav>
                                      </p:tavLst>
                                    </p:anim>
                                    <p:anim calcmode="lin" valueType="num">
                                      <p:cBhvr>
                                        <p:cTn id="97" dur="500" fill="hold"/>
                                        <p:tgtEl>
                                          <p:spTgt spid="24580"/>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24580"/>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24580"/>
                                        </p:tgtEl>
                                      </p:cBhvr>
                                    </p:animEffect>
                                  </p:childTnLst>
                                </p:cTn>
                              </p:par>
                            </p:childTnLst>
                          </p:cTn>
                        </p:par>
                      </p:childTnLst>
                    </p:cTn>
                  </p:par>
                  <p:par>
                    <p:cTn id="100" fill="hold">
                      <p:stCondLst>
                        <p:cond delay="indefinite"/>
                      </p:stCondLst>
                      <p:childTnLst>
                        <p:par>
                          <p:cTn id="101" fill="hold">
                            <p:stCondLst>
                              <p:cond delay="0"/>
                            </p:stCondLst>
                            <p:childTnLst>
                              <p:par>
                                <p:cTn id="102" presetID="34" presetClass="entr" presetSubtype="0" fill="hold" grpId="0" nodeType="clickEffect">
                                  <p:stCondLst>
                                    <p:cond delay="0"/>
                                  </p:stCondLst>
                                  <p:childTnLst>
                                    <p:set>
                                      <p:cBhvr>
                                        <p:cTn id="103" dur="1" fill="hold">
                                          <p:stCondLst>
                                            <p:cond delay="0"/>
                                          </p:stCondLst>
                                        </p:cTn>
                                        <p:tgtEl>
                                          <p:spTgt spid="24633"/>
                                        </p:tgtEl>
                                        <p:attrNameLst>
                                          <p:attrName>style.visibility</p:attrName>
                                        </p:attrNameLst>
                                      </p:cBhvr>
                                      <p:to>
                                        <p:strVal val="visible"/>
                                      </p:to>
                                    </p:set>
                                    <p:anim from="(-#ppt_w/2)" to="(#ppt_x)" calcmode="lin" valueType="num">
                                      <p:cBhvr>
                                        <p:cTn id="104" dur="600" fill="hold">
                                          <p:stCondLst>
                                            <p:cond delay="0"/>
                                          </p:stCondLst>
                                        </p:cTn>
                                        <p:tgtEl>
                                          <p:spTgt spid="24633"/>
                                        </p:tgtEl>
                                        <p:attrNameLst>
                                          <p:attrName>ppt_x</p:attrName>
                                        </p:attrNameLst>
                                      </p:cBhvr>
                                    </p:anim>
                                    <p:anim from="0" to="-1.0" calcmode="lin" valueType="num">
                                      <p:cBhvr>
                                        <p:cTn id="105" dur="200" decel="50000" autoRev="1" fill="hold">
                                          <p:stCondLst>
                                            <p:cond delay="600"/>
                                          </p:stCondLst>
                                        </p:cTn>
                                        <p:tgtEl>
                                          <p:spTgt spid="24633"/>
                                        </p:tgtEl>
                                        <p:attrNameLst>
                                          <p:attrName>xshear</p:attrName>
                                        </p:attrNameLst>
                                      </p:cBhvr>
                                    </p:anim>
                                    <p:animScale>
                                      <p:cBhvr>
                                        <p:cTn id="106" dur="200" decel="100000" autoRev="1" fill="hold">
                                          <p:stCondLst>
                                            <p:cond delay="600"/>
                                          </p:stCondLst>
                                        </p:cTn>
                                        <p:tgtEl>
                                          <p:spTgt spid="24633"/>
                                        </p:tgtEl>
                                      </p:cBhvr>
                                      <p:from x="100000" y="100000"/>
                                      <p:to x="80000" y="100000"/>
                                    </p:animScale>
                                    <p:anim by="(#ppt_h/3+#ppt_w*0.1)" calcmode="lin" valueType="num">
                                      <p:cBhvr additive="sum">
                                        <p:cTn id="107" dur="200" decel="100000" autoRev="1" fill="hold">
                                          <p:stCondLst>
                                            <p:cond delay="600"/>
                                          </p:stCondLst>
                                        </p:cTn>
                                        <p:tgtEl>
                                          <p:spTgt spid="2463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0" grpId="1"/>
      <p:bldP spid="24580" grpId="2"/>
      <p:bldP spid="24580" grpId="3"/>
      <p:bldP spid="24580" grpId="4"/>
      <p:bldP spid="24580" grpId="5"/>
      <p:bldP spid="25653" grpId="0"/>
      <p:bldP spid="25654" grpId="0"/>
      <p:bldP spid="25655" grpId="0"/>
      <p:bldP spid="25656" grpId="0"/>
      <p:bldP spid="2463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454025" y="315913"/>
            <a:ext cx="5832475" cy="592137"/>
          </a:xfrm>
        </p:spPr>
        <p:txBody>
          <a:bodyPr wrap="square" lIns="91440" tIns="45720" rIns="91440" bIns="45720" anchor="ctr"/>
          <a:lstStyle/>
          <a:p>
            <a:r>
              <a:rPr lang="zh-CN" altLang="en-US" dirty="0"/>
              <a:t>教学设计及进程分配</a:t>
            </a:r>
          </a:p>
        </p:txBody>
      </p:sp>
      <p:sp>
        <p:nvSpPr>
          <p:cNvPr id="56326" name="AutoShape 6"/>
          <p:cNvSpPr>
            <a:spLocks noChangeArrowheads="1"/>
          </p:cNvSpPr>
          <p:nvPr/>
        </p:nvSpPr>
        <p:spPr bwMode="gray">
          <a:xfrm flipH="1">
            <a:off x="2479675" y="1552575"/>
            <a:ext cx="1873250" cy="1873250"/>
          </a:xfrm>
          <a:prstGeom prst="rtTriangle">
            <a:avLst/>
          </a:prstGeom>
          <a:solidFill>
            <a:srgbClr val="92D050"/>
          </a:solidFill>
          <a:ln>
            <a:solidFill>
              <a:srgbClr val="92D05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26627" name="Line 7"/>
          <p:cNvSpPr/>
          <p:nvPr/>
        </p:nvSpPr>
        <p:spPr>
          <a:xfrm>
            <a:off x="4386263" y="1219200"/>
            <a:ext cx="0" cy="4586288"/>
          </a:xfrm>
          <a:prstGeom prst="line">
            <a:avLst/>
          </a:prstGeom>
          <a:ln w="9525" cap="flat" cmpd="sng">
            <a:solidFill>
              <a:srgbClr val="1C1C1C"/>
            </a:solidFill>
            <a:prstDash val="lgDash"/>
            <a:round/>
            <a:headEnd type="stealth" w="med" len="med"/>
            <a:tailEnd type="none" w="med" len="med"/>
          </a:ln>
        </p:spPr>
        <p:txBody>
          <a:bodyPr/>
          <a:lstStyle/>
          <a:p>
            <a:endParaRPr lang="zh-CN" altLang="en-US"/>
          </a:p>
        </p:txBody>
      </p:sp>
      <p:sp>
        <p:nvSpPr>
          <p:cNvPr id="56328" name="AutoShape 8"/>
          <p:cNvSpPr>
            <a:spLocks noChangeArrowheads="1"/>
          </p:cNvSpPr>
          <p:nvPr/>
        </p:nvSpPr>
        <p:spPr bwMode="gray">
          <a:xfrm>
            <a:off x="4411663" y="1552575"/>
            <a:ext cx="1873250" cy="1873250"/>
          </a:xfrm>
          <a:prstGeom prst="rtTriangle">
            <a:avLst/>
          </a:prstGeom>
          <a:solidFill>
            <a:srgbClr val="00B0F0"/>
          </a:solidFill>
          <a:ln>
            <a:solidFill>
              <a:srgbClr val="00B0F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6329" name="AutoShape 9"/>
          <p:cNvSpPr>
            <a:spLocks noChangeArrowheads="1"/>
          </p:cNvSpPr>
          <p:nvPr/>
        </p:nvSpPr>
        <p:spPr bwMode="gray">
          <a:xfrm rot="5400000">
            <a:off x="4413250" y="3494088"/>
            <a:ext cx="1873250" cy="1873250"/>
          </a:xfrm>
          <a:prstGeom prst="rtTriangle">
            <a:avLst/>
          </a:prstGeom>
          <a:gradFill rotWithShape="1">
            <a:gsLst>
              <a:gs pos="0">
                <a:schemeClr val="accent1"/>
              </a:gs>
              <a:gs pos="100000">
                <a:schemeClr val="accent1">
                  <a:gamma/>
                  <a:tint val="57647"/>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6330" name="AutoShape 10"/>
          <p:cNvSpPr>
            <a:spLocks noChangeArrowheads="1"/>
          </p:cNvSpPr>
          <p:nvPr/>
        </p:nvSpPr>
        <p:spPr bwMode="gray">
          <a:xfrm rot="16200000" flipH="1">
            <a:off x="2481263" y="3494088"/>
            <a:ext cx="1873250" cy="1873250"/>
          </a:xfrm>
          <a:prstGeom prst="rtTriangle">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26631" name="Line 11"/>
          <p:cNvSpPr/>
          <p:nvPr/>
        </p:nvSpPr>
        <p:spPr>
          <a:xfrm>
            <a:off x="1852613" y="3462338"/>
            <a:ext cx="5070475" cy="0"/>
          </a:xfrm>
          <a:prstGeom prst="line">
            <a:avLst/>
          </a:prstGeom>
          <a:ln w="9525" cap="flat" cmpd="sng">
            <a:solidFill>
              <a:srgbClr val="1C1C1C"/>
            </a:solidFill>
            <a:prstDash val="lgDash"/>
            <a:round/>
            <a:headEnd type="none" w="med" len="med"/>
            <a:tailEnd type="stealth" w="med" len="med"/>
          </a:ln>
        </p:spPr>
        <p:txBody>
          <a:bodyPr/>
          <a:lstStyle/>
          <a:p>
            <a:endParaRPr lang="zh-CN" altLang="en-US"/>
          </a:p>
        </p:txBody>
      </p:sp>
      <p:sp>
        <p:nvSpPr>
          <p:cNvPr id="56332" name="Rectangle 12"/>
          <p:cNvSpPr/>
          <p:nvPr/>
        </p:nvSpPr>
        <p:spPr>
          <a:xfrm>
            <a:off x="965200" y="1704975"/>
            <a:ext cx="2874963" cy="860425"/>
          </a:xfrm>
          <a:prstGeom prst="rect">
            <a:avLst/>
          </a:prstGeom>
          <a:noFill/>
          <a:ln w="9525">
            <a:noFill/>
          </a:ln>
        </p:spPr>
        <p:txBody>
          <a:bodyPr wrap="square" anchor="t">
            <a:spAutoFit/>
          </a:bodyPr>
          <a:lstStyle/>
          <a:p>
            <a:r>
              <a:rPr lang="zh-CN" altLang="en-US" sz="1400" b="1" dirty="0">
                <a:latin typeface="微软雅黑" panose="020B0503020204020204" pitchFamily="34" charset="-122"/>
                <a:ea typeface="微软雅黑" panose="020B0503020204020204" pitchFamily="34" charset="-122"/>
              </a:rPr>
              <a:t>设计意图：</a:t>
            </a:r>
            <a:r>
              <a:rPr lang="zh-CN" altLang="en-US" sz="1200" dirty="0">
                <a:latin typeface="Arial" panose="020B0604020202020204" pitchFamily="34" charset="0"/>
                <a:ea typeface="微软雅黑" panose="020B0503020204020204" pitchFamily="34" charset="-122"/>
              </a:rPr>
              <a:t>让学生在轻松愉快的音乐声和工厂嘈杂声中进入课堂，刺激学生感官，引发学生强烈的对比，激发学生的探究兴趣</a:t>
            </a:r>
          </a:p>
        </p:txBody>
      </p:sp>
      <p:sp>
        <p:nvSpPr>
          <p:cNvPr id="56333" name="Rectangle 13"/>
          <p:cNvSpPr/>
          <p:nvPr/>
        </p:nvSpPr>
        <p:spPr>
          <a:xfrm>
            <a:off x="917575" y="2673350"/>
            <a:ext cx="3155950" cy="368300"/>
          </a:xfrm>
          <a:prstGeom prst="rect">
            <a:avLst/>
          </a:prstGeom>
          <a:noFill/>
          <a:ln w="9525">
            <a:noFill/>
          </a:ln>
        </p:spPr>
        <p:txBody>
          <a:bodyPr anchor="t">
            <a:spAutoFit/>
          </a:bodyPr>
          <a:lstStyle/>
          <a:p>
            <a:pPr algn="ctr"/>
            <a:r>
              <a:rPr lang="zh-CN" altLang="en-US" sz="1400" b="1" dirty="0">
                <a:latin typeface="微软雅黑" panose="020B0503020204020204" pitchFamily="34" charset="-122"/>
                <a:ea typeface="微软雅黑" panose="020B0503020204020204" pitchFamily="34" charset="-122"/>
              </a:rPr>
              <a:t>创设学习情境，引入新课（</a:t>
            </a:r>
            <a:r>
              <a:rPr lang="en-US" altLang="zh-CN" sz="1400" b="1">
                <a:latin typeface="微软雅黑" panose="020B0503020204020204" pitchFamily="34" charset="-122"/>
                <a:ea typeface="微软雅黑" panose="020B0503020204020204" pitchFamily="34" charset="-122"/>
              </a:rPr>
              <a:t>5</a:t>
            </a:r>
            <a:r>
              <a:rPr lang="zh-CN" altLang="en-US" sz="1400" b="1" dirty="0">
                <a:latin typeface="微软雅黑" panose="020B0503020204020204" pitchFamily="34" charset="-122"/>
                <a:ea typeface="微软雅黑" panose="020B0503020204020204" pitchFamily="34" charset="-122"/>
              </a:rPr>
              <a:t>分钟）</a:t>
            </a:r>
            <a:r>
              <a:rPr lang="zh-CN" altLang="en-US" i="1" dirty="0">
                <a:latin typeface="Arial" panose="020B0604020202020204" pitchFamily="34" charset="0"/>
                <a:ea typeface="华文细黑" panose="02010600040101010101" pitchFamily="2" charset="-122"/>
              </a:rPr>
              <a:t> </a:t>
            </a:r>
            <a:endParaRPr lang="en-US" altLang="zh-CN" i="1">
              <a:latin typeface="Arial" panose="020B0604020202020204" pitchFamily="34" charset="0"/>
              <a:ea typeface="华文细黑" panose="02010600040101010101" pitchFamily="2" charset="-122"/>
            </a:endParaRPr>
          </a:p>
        </p:txBody>
      </p:sp>
      <p:sp>
        <p:nvSpPr>
          <p:cNvPr id="56334" name="Rectangle 14"/>
          <p:cNvSpPr/>
          <p:nvPr/>
        </p:nvSpPr>
        <p:spPr>
          <a:xfrm>
            <a:off x="4244975" y="2565400"/>
            <a:ext cx="4176713" cy="584200"/>
          </a:xfrm>
          <a:prstGeom prst="rect">
            <a:avLst/>
          </a:prstGeom>
          <a:noFill/>
          <a:ln w="9525">
            <a:noFill/>
          </a:ln>
        </p:spPr>
        <p:txBody>
          <a:bodyPr anchor="t">
            <a:spAutoFit/>
          </a:bodyPr>
          <a:lstStyle/>
          <a:p>
            <a:pPr algn="ctr"/>
            <a:r>
              <a:rPr lang="zh-CN" altLang="en-US" sz="1400" b="1" dirty="0">
                <a:latin typeface="微软雅黑" panose="020B0503020204020204" pitchFamily="34" charset="-122"/>
                <a:ea typeface="微软雅黑" panose="020B0503020204020204" pitchFamily="34" charset="-122"/>
              </a:rPr>
              <a:t>讲授新课、分组讨论（ </a:t>
            </a:r>
            <a:r>
              <a:rPr lang="en-US" altLang="zh-CN" sz="1400" b="1">
                <a:latin typeface="微软雅黑" panose="020B0503020204020204" pitchFamily="34" charset="-122"/>
                <a:ea typeface="微软雅黑" panose="020B0503020204020204" pitchFamily="34" charset="-122"/>
              </a:rPr>
              <a:t>25</a:t>
            </a:r>
            <a:r>
              <a:rPr lang="zh-CN" altLang="en-US" sz="1400" b="1" dirty="0">
                <a:latin typeface="微软雅黑" panose="020B0503020204020204" pitchFamily="34" charset="-122"/>
                <a:ea typeface="微软雅黑" panose="020B0503020204020204" pitchFamily="34" charset="-122"/>
              </a:rPr>
              <a:t>分钟）</a:t>
            </a:r>
            <a:r>
              <a:rPr lang="zh-CN" altLang="en-US" i="1" dirty="0">
                <a:latin typeface="Arial" panose="020B0604020202020204" pitchFamily="34" charset="0"/>
                <a:ea typeface="华文细黑" panose="02010600040101010101" pitchFamily="2" charset="-122"/>
              </a:rPr>
              <a:t> </a:t>
            </a:r>
            <a:endParaRPr lang="en-US" altLang="zh-CN" i="1">
              <a:latin typeface="Arial" panose="020B0604020202020204" pitchFamily="34" charset="0"/>
              <a:ea typeface="华文细黑" panose="02010600040101010101" pitchFamily="2" charset="-122"/>
            </a:endParaRPr>
          </a:p>
          <a:p>
            <a:pPr algn="ctr"/>
            <a:endParaRPr lang="en-US" altLang="zh-CN" sz="1400" b="1">
              <a:latin typeface="Arial" panose="020B0604020202020204" pitchFamily="34" charset="0"/>
              <a:ea typeface="华文细黑" panose="02010600040101010101" pitchFamily="2" charset="-122"/>
            </a:endParaRPr>
          </a:p>
        </p:txBody>
      </p:sp>
      <p:sp>
        <p:nvSpPr>
          <p:cNvPr id="56335" name="Rectangle 15"/>
          <p:cNvSpPr/>
          <p:nvPr/>
        </p:nvSpPr>
        <p:spPr>
          <a:xfrm>
            <a:off x="4989513" y="3873500"/>
            <a:ext cx="1809750" cy="641350"/>
          </a:xfrm>
          <a:prstGeom prst="rect">
            <a:avLst/>
          </a:prstGeom>
          <a:noFill/>
          <a:ln w="9525">
            <a:noFill/>
          </a:ln>
        </p:spPr>
        <p:txBody>
          <a:bodyPr wrap="none" anchor="t">
            <a:spAutoFit/>
          </a:bodyPr>
          <a:lstStyle/>
          <a:p>
            <a:pPr algn="ctr"/>
            <a:r>
              <a:rPr lang="zh-CN" altLang="en-US" sz="1400" b="1" dirty="0">
                <a:latin typeface="微软雅黑" panose="020B0503020204020204" pitchFamily="34" charset="-122"/>
                <a:ea typeface="微软雅黑" panose="020B0503020204020204" pitchFamily="34" charset="-122"/>
              </a:rPr>
              <a:t>课堂总结</a:t>
            </a:r>
            <a:r>
              <a:rPr lang="zh-CN" altLang="en-US" b="1" dirty="0">
                <a:latin typeface="微软雅黑" panose="020B0503020204020204" pitchFamily="34" charset="-122"/>
                <a:ea typeface="微软雅黑" panose="020B0503020204020204" pitchFamily="34" charset="-122"/>
              </a:rPr>
              <a:t>（</a:t>
            </a:r>
            <a:r>
              <a:rPr lang="en-US" altLang="zh-CN" sz="1400" b="1">
                <a:latin typeface="微软雅黑" panose="020B0503020204020204" pitchFamily="34" charset="-122"/>
                <a:ea typeface="微软雅黑" panose="020B0503020204020204" pitchFamily="34" charset="-122"/>
              </a:rPr>
              <a:t>4</a:t>
            </a:r>
            <a:r>
              <a:rPr lang="zh-CN" altLang="en-US" sz="1400" b="1" dirty="0">
                <a:latin typeface="微软雅黑" panose="020B0503020204020204" pitchFamily="34" charset="-122"/>
                <a:ea typeface="微软雅黑" panose="020B0503020204020204" pitchFamily="34" charset="-122"/>
              </a:rPr>
              <a:t>分钟）</a:t>
            </a:r>
            <a:r>
              <a:rPr lang="zh-CN" altLang="en-US" i="1" dirty="0">
                <a:latin typeface="Arial" panose="020B0604020202020204" pitchFamily="34" charset="0"/>
                <a:ea typeface="华文细黑" panose="02010600040101010101" pitchFamily="2" charset="-122"/>
              </a:rPr>
              <a:t> </a:t>
            </a:r>
            <a:endParaRPr lang="en-US" altLang="zh-CN" i="1">
              <a:latin typeface="Arial" panose="020B0604020202020204" pitchFamily="34" charset="0"/>
              <a:ea typeface="华文细黑" panose="02010600040101010101" pitchFamily="2" charset="-122"/>
            </a:endParaRPr>
          </a:p>
          <a:p>
            <a:pPr algn="ctr"/>
            <a:endParaRPr lang="en-US" altLang="zh-CN" i="1">
              <a:latin typeface="Arial" panose="020B0604020202020204" pitchFamily="34" charset="0"/>
              <a:ea typeface="华文细黑" panose="02010600040101010101" pitchFamily="2" charset="-122"/>
            </a:endParaRPr>
          </a:p>
        </p:txBody>
      </p:sp>
      <p:sp>
        <p:nvSpPr>
          <p:cNvPr id="56336" name="Rectangle 16"/>
          <p:cNvSpPr/>
          <p:nvPr/>
        </p:nvSpPr>
        <p:spPr>
          <a:xfrm>
            <a:off x="1085850" y="3865563"/>
            <a:ext cx="2819400" cy="644525"/>
          </a:xfrm>
          <a:prstGeom prst="rect">
            <a:avLst/>
          </a:prstGeom>
          <a:noFill/>
          <a:ln w="9525">
            <a:noFill/>
          </a:ln>
        </p:spPr>
        <p:txBody>
          <a:bodyPr wrap="square" anchor="t">
            <a:spAutoFit/>
          </a:bodyPr>
          <a:lstStyle/>
          <a:p>
            <a:pPr algn="ctr"/>
            <a:r>
              <a:rPr lang="zh-CN" altLang="en-US" sz="1400" b="1" dirty="0">
                <a:latin typeface="微软雅黑" panose="020B0503020204020204" pitchFamily="34" charset="-122"/>
                <a:ea typeface="微软雅黑" panose="020B0503020204020204" pitchFamily="34" charset="-122"/>
              </a:rPr>
              <a:t>小组代表汇报讨论结果（</a:t>
            </a:r>
            <a:r>
              <a:rPr lang="en-US" altLang="zh-CN" sz="1400" b="1">
                <a:latin typeface="微软雅黑" panose="020B0503020204020204" pitchFamily="34" charset="-122"/>
                <a:ea typeface="微软雅黑" panose="020B0503020204020204" pitchFamily="34" charset="-122"/>
              </a:rPr>
              <a:t>6</a:t>
            </a:r>
            <a:r>
              <a:rPr lang="zh-CN" altLang="en-US" sz="1400" b="1" dirty="0">
                <a:latin typeface="微软雅黑" panose="020B0503020204020204" pitchFamily="34" charset="-122"/>
                <a:ea typeface="微软雅黑" panose="020B0503020204020204" pitchFamily="34" charset="-122"/>
              </a:rPr>
              <a:t>分钟）</a:t>
            </a:r>
            <a:r>
              <a:rPr lang="zh-CN" altLang="en-US" i="1" dirty="0">
                <a:latin typeface="Arial" panose="020B0604020202020204" pitchFamily="34" charset="0"/>
                <a:ea typeface="华文细黑" panose="02010600040101010101" pitchFamily="2" charset="-122"/>
              </a:rPr>
              <a:t> </a:t>
            </a:r>
            <a:endParaRPr lang="en-US" altLang="zh-CN" i="1">
              <a:latin typeface="Arial" panose="020B0604020202020204" pitchFamily="34" charset="0"/>
              <a:ea typeface="华文细黑" panose="02010600040101010101" pitchFamily="2" charset="-122"/>
            </a:endParaRPr>
          </a:p>
          <a:p>
            <a:pPr algn="ctr"/>
            <a:r>
              <a:rPr lang="zh-CN" altLang="en-US" i="1" dirty="0">
                <a:latin typeface="Arial" panose="020B0604020202020204" pitchFamily="34" charset="0"/>
                <a:ea typeface="华文细黑" panose="02010600040101010101" pitchFamily="2" charset="-122"/>
              </a:rPr>
              <a:t> </a:t>
            </a:r>
            <a:endParaRPr lang="en-US" altLang="zh-CN" i="1">
              <a:latin typeface="Arial" panose="020B0604020202020204" pitchFamily="34" charset="0"/>
              <a:ea typeface="华文细黑" panose="02010600040101010101" pitchFamily="2" charset="-122"/>
            </a:endParaRPr>
          </a:p>
        </p:txBody>
      </p:sp>
      <p:sp>
        <p:nvSpPr>
          <p:cNvPr id="56338" name="Rectangle 18"/>
          <p:cNvSpPr/>
          <p:nvPr/>
        </p:nvSpPr>
        <p:spPr>
          <a:xfrm>
            <a:off x="4989513" y="1631950"/>
            <a:ext cx="3205162" cy="1044575"/>
          </a:xfrm>
          <a:prstGeom prst="rect">
            <a:avLst/>
          </a:prstGeom>
          <a:noFill/>
          <a:ln w="9525">
            <a:noFill/>
          </a:ln>
        </p:spPr>
        <p:txBody>
          <a:bodyPr wrap="square" anchor="t">
            <a:spAutoFit/>
          </a:bodyPr>
          <a:lstStyle/>
          <a:p>
            <a:r>
              <a:rPr lang="zh-CN" altLang="en-US" sz="1400" b="1" dirty="0">
                <a:latin typeface="微软雅黑" panose="020B0503020204020204" pitchFamily="34" charset="-122"/>
                <a:ea typeface="微软雅黑" panose="020B0503020204020204" pitchFamily="34" charset="-122"/>
              </a:rPr>
              <a:t>设计意图</a:t>
            </a:r>
            <a:r>
              <a:rPr lang="zh-CN" altLang="en-US" sz="1200" b="1" dirty="0">
                <a:latin typeface="Arial" panose="020B0604020202020204" pitchFamily="34" charset="0"/>
                <a:ea typeface="华文细黑" panose="02010600040101010101" pitchFamily="2" charset="-122"/>
              </a:rPr>
              <a:t>：</a:t>
            </a:r>
            <a:r>
              <a:rPr lang="zh-CN" altLang="en-US" sz="1200" dirty="0">
                <a:latin typeface="Arial" panose="020B0604020202020204" pitchFamily="34" charset="0"/>
                <a:ea typeface="微软雅黑" panose="020B0503020204020204" pitchFamily="34" charset="-122"/>
              </a:rPr>
              <a:t>这个环节充分体现了学生的自主性，让学生在不断思考与讨论中提高合作意识和归纳总结能力，并体现学生的学习主体性。</a:t>
            </a:r>
            <a:endParaRPr lang="en-US" altLang="zh-CN" sz="1200">
              <a:latin typeface="Arial" panose="020B0604020202020204" pitchFamily="34" charset="0"/>
              <a:ea typeface="微软雅黑" panose="020B0503020204020204" pitchFamily="34" charset="-122"/>
            </a:endParaRPr>
          </a:p>
          <a:p>
            <a:endParaRPr lang="en-US" altLang="zh-CN" sz="1200">
              <a:latin typeface="Arial" panose="020B0604020202020204" pitchFamily="34" charset="0"/>
              <a:ea typeface="微软雅黑" panose="020B0503020204020204" pitchFamily="34" charset="-122"/>
            </a:endParaRPr>
          </a:p>
        </p:txBody>
      </p:sp>
      <p:sp>
        <p:nvSpPr>
          <p:cNvPr id="56339" name="Rectangle 19"/>
          <p:cNvSpPr/>
          <p:nvPr/>
        </p:nvSpPr>
        <p:spPr>
          <a:xfrm>
            <a:off x="817563" y="4510088"/>
            <a:ext cx="3170237" cy="674687"/>
          </a:xfrm>
          <a:prstGeom prst="rect">
            <a:avLst/>
          </a:prstGeom>
          <a:noFill/>
          <a:ln w="9525">
            <a:noFill/>
          </a:ln>
        </p:spPr>
        <p:txBody>
          <a:bodyPr wrap="square" anchor="t">
            <a:spAutoFit/>
          </a:bodyPr>
          <a:lstStyle/>
          <a:p>
            <a:r>
              <a:rPr lang="zh-CN" altLang="en-US" sz="1400" b="1" dirty="0">
                <a:latin typeface="微软雅黑" panose="020B0503020204020204" pitchFamily="34" charset="-122"/>
                <a:ea typeface="微软雅黑" panose="020B0503020204020204" pitchFamily="34" charset="-122"/>
              </a:rPr>
              <a:t>设计意图：</a:t>
            </a:r>
            <a:r>
              <a:rPr lang="zh-CN" altLang="en-US" sz="1200" dirty="0">
                <a:latin typeface="Arial" panose="020B0604020202020204" pitchFamily="34" charset="0"/>
                <a:ea typeface="微软雅黑" panose="020B0503020204020204" pitchFamily="34" charset="-122"/>
              </a:rPr>
              <a:t>培养学生敢于独立发言的自信，并通对过各小组的汇报结果进行评判来提高学生相互之间的争上争优意识</a:t>
            </a:r>
          </a:p>
        </p:txBody>
      </p:sp>
      <p:sp>
        <p:nvSpPr>
          <p:cNvPr id="56340" name="Rectangle 20"/>
          <p:cNvSpPr/>
          <p:nvPr/>
        </p:nvSpPr>
        <p:spPr>
          <a:xfrm>
            <a:off x="4989513" y="4514850"/>
            <a:ext cx="3446462" cy="676275"/>
          </a:xfrm>
          <a:prstGeom prst="rect">
            <a:avLst/>
          </a:prstGeom>
          <a:noFill/>
          <a:ln w="9525">
            <a:noFill/>
          </a:ln>
        </p:spPr>
        <p:txBody>
          <a:bodyPr wrap="square" anchor="t">
            <a:spAutoFit/>
          </a:bodyPr>
          <a:lstStyle/>
          <a:p>
            <a:r>
              <a:rPr lang="zh-CN" altLang="en-US" sz="1400" b="1" dirty="0">
                <a:latin typeface="微软雅黑" panose="020B0503020204020204" pitchFamily="34" charset="-122"/>
                <a:ea typeface="微软雅黑" panose="020B0503020204020204" pitchFamily="34" charset="-122"/>
              </a:rPr>
              <a:t>设计意图：</a:t>
            </a:r>
            <a:r>
              <a:rPr lang="zh-CN" altLang="en-US" sz="1200" dirty="0">
                <a:latin typeface="微软雅黑" panose="020B0503020204020204" pitchFamily="34" charset="-122"/>
                <a:ea typeface="微软雅黑" panose="020B0503020204020204" pitchFamily="34" charset="-122"/>
              </a:rPr>
              <a:t>有利于学生系统的掌握所学的内容，同时将本节内容纳入已有的知识体系中，发挥承上启下的作用。 </a:t>
            </a:r>
            <a:endParaRPr lang="en-US" altLang="zh-CN" sz="1200">
              <a:latin typeface="微软雅黑" panose="020B0503020204020204" pitchFamily="34" charset="-122"/>
              <a:ea typeface="微软雅黑" panose="020B0503020204020204" pitchFamily="34" charset="-122"/>
            </a:endParaRPr>
          </a:p>
        </p:txBody>
      </p:sp>
      <p:sp>
        <p:nvSpPr>
          <p:cNvPr id="25616" name="动作按钮: 上一张 1">
            <a:hlinkClick r:id="rId2" action="ppaction://hlinksldjump"/>
          </p:cNvPr>
          <p:cNvSpPr/>
          <p:nvPr/>
        </p:nvSpPr>
        <p:spPr>
          <a:xfrm>
            <a:off x="8421688" y="5589588"/>
            <a:ext cx="415925" cy="415925"/>
          </a:xfrm>
          <a:prstGeom prst="actionButtonReturn">
            <a:avLst/>
          </a:prstGeom>
          <a:solidFill>
            <a:srgbClr val="00B0F0"/>
          </a:solidFill>
          <a:ln w="9525" cap="flat" cmpd="sng">
            <a:solidFill>
              <a:schemeClr val="tx1"/>
            </a:solidFill>
            <a:prstDash val="solid"/>
            <a:round/>
            <a:headEnd type="none" w="med" len="med"/>
            <a:tailEnd type="none" w="med" len="med"/>
          </a:ln>
        </p:spPr>
        <p:txBody>
          <a:bodyPr wrap="square" lIns="91440" tIns="45720" rIns="91440" bIns="45720" anchor="t"/>
          <a:lstStyle/>
          <a:p>
            <a:pPr algn="ctr" defTabSz="914400"/>
            <a:endParaRPr lang="zh-CN" altLang="zh-CN" i="1">
              <a:latin typeface="Arial" panose="020B0604020202020204" pitchFamily="34" charset="0"/>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6326"/>
                                        </p:tgtEl>
                                        <p:attrNameLst>
                                          <p:attrName>style.visibility</p:attrName>
                                        </p:attrNameLst>
                                      </p:cBhvr>
                                      <p:to>
                                        <p:strVal val="visible"/>
                                      </p:to>
                                    </p:set>
                                    <p:animEffect transition="in" filter="slide(fromLeft)">
                                      <p:cBhvr>
                                        <p:cTn id="7" dur="500"/>
                                        <p:tgtEl>
                                          <p:spTgt spid="56326"/>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6333"/>
                                        </p:tgtEl>
                                        <p:attrNameLst>
                                          <p:attrName>style.visibility</p:attrName>
                                        </p:attrNameLst>
                                      </p:cBhvr>
                                      <p:to>
                                        <p:strVal val="visible"/>
                                      </p:to>
                                    </p:set>
                                    <p:animEffect transition="in" filter="slide(fromLeft)">
                                      <p:cBhvr>
                                        <p:cTn id="10" dur="500"/>
                                        <p:tgtEl>
                                          <p:spTgt spid="5633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6332"/>
                                        </p:tgtEl>
                                        <p:attrNameLst>
                                          <p:attrName>style.visibility</p:attrName>
                                        </p:attrNameLst>
                                      </p:cBhvr>
                                      <p:to>
                                        <p:strVal val="visible"/>
                                      </p:to>
                                    </p:set>
                                    <p:anim calcmode="lin" valueType="num">
                                      <p:cBhvr>
                                        <p:cTn id="15" dur="500" fill="hold"/>
                                        <p:tgtEl>
                                          <p:spTgt spid="56332"/>
                                        </p:tgtEl>
                                        <p:attrNameLst>
                                          <p:attrName>ppt_w</p:attrName>
                                        </p:attrNameLst>
                                      </p:cBhvr>
                                      <p:tavLst>
                                        <p:tav tm="0">
                                          <p:val>
                                            <p:fltVal val="0"/>
                                          </p:val>
                                        </p:tav>
                                        <p:tav tm="100000">
                                          <p:val>
                                            <p:strVal val="#ppt_w"/>
                                          </p:val>
                                        </p:tav>
                                      </p:tavLst>
                                    </p:anim>
                                    <p:anim calcmode="lin" valueType="num">
                                      <p:cBhvr>
                                        <p:cTn id="16" dur="500" fill="hold"/>
                                        <p:tgtEl>
                                          <p:spTgt spid="56332"/>
                                        </p:tgtEl>
                                        <p:attrNameLst>
                                          <p:attrName>ppt_h</p:attrName>
                                        </p:attrNameLst>
                                      </p:cBhvr>
                                      <p:tavLst>
                                        <p:tav tm="0">
                                          <p:val>
                                            <p:fltVal val="0"/>
                                          </p:val>
                                        </p:tav>
                                        <p:tav tm="100000">
                                          <p:val>
                                            <p:strVal val="#ppt_h"/>
                                          </p:val>
                                        </p:tav>
                                      </p:tavLst>
                                    </p:anim>
                                    <p:animEffect transition="in" filter="fade">
                                      <p:cBhvr>
                                        <p:cTn id="17" dur="500"/>
                                        <p:tgtEl>
                                          <p:spTgt spid="5633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56328"/>
                                        </p:tgtEl>
                                        <p:attrNameLst>
                                          <p:attrName>style.visibility</p:attrName>
                                        </p:attrNameLst>
                                      </p:cBhvr>
                                      <p:to>
                                        <p:strVal val="visible"/>
                                      </p:to>
                                    </p:set>
                                    <p:animEffect transition="in" filter="slide(fromRight)">
                                      <p:cBhvr>
                                        <p:cTn id="22" dur="500"/>
                                        <p:tgtEl>
                                          <p:spTgt spid="56328"/>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56334"/>
                                        </p:tgtEl>
                                        <p:attrNameLst>
                                          <p:attrName>style.visibility</p:attrName>
                                        </p:attrNameLst>
                                      </p:cBhvr>
                                      <p:to>
                                        <p:strVal val="visible"/>
                                      </p:to>
                                    </p:set>
                                    <p:animEffect transition="in" filter="slide(fromRight)">
                                      <p:cBhvr>
                                        <p:cTn id="25" dur="500"/>
                                        <p:tgtEl>
                                          <p:spTgt spid="56334"/>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56338"/>
                                        </p:tgtEl>
                                        <p:attrNameLst>
                                          <p:attrName>style.visibility</p:attrName>
                                        </p:attrNameLst>
                                      </p:cBhvr>
                                      <p:to>
                                        <p:strVal val="visible"/>
                                      </p:to>
                                    </p:set>
                                    <p:anim calcmode="lin" valueType="num">
                                      <p:cBhvr>
                                        <p:cTn id="30" dur="500" fill="hold"/>
                                        <p:tgtEl>
                                          <p:spTgt spid="56338"/>
                                        </p:tgtEl>
                                        <p:attrNameLst>
                                          <p:attrName>ppt_w</p:attrName>
                                        </p:attrNameLst>
                                      </p:cBhvr>
                                      <p:tavLst>
                                        <p:tav tm="0">
                                          <p:val>
                                            <p:fltVal val="0"/>
                                          </p:val>
                                        </p:tav>
                                        <p:tav tm="100000">
                                          <p:val>
                                            <p:strVal val="#ppt_w"/>
                                          </p:val>
                                        </p:tav>
                                      </p:tavLst>
                                    </p:anim>
                                    <p:anim calcmode="lin" valueType="num">
                                      <p:cBhvr>
                                        <p:cTn id="31" dur="500" fill="hold"/>
                                        <p:tgtEl>
                                          <p:spTgt spid="56338"/>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56336"/>
                                        </p:tgtEl>
                                        <p:attrNameLst>
                                          <p:attrName>style.visibility</p:attrName>
                                        </p:attrNameLst>
                                      </p:cBhvr>
                                      <p:to>
                                        <p:strVal val="visible"/>
                                      </p:to>
                                    </p:set>
                                    <p:animEffect transition="in" filter="slide(fromBottom)">
                                      <p:cBhvr>
                                        <p:cTn id="36" dur="500"/>
                                        <p:tgtEl>
                                          <p:spTgt spid="56336"/>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56330"/>
                                        </p:tgtEl>
                                        <p:attrNameLst>
                                          <p:attrName>style.visibility</p:attrName>
                                        </p:attrNameLst>
                                      </p:cBhvr>
                                      <p:to>
                                        <p:strVal val="visible"/>
                                      </p:to>
                                    </p:set>
                                    <p:animEffect transition="in" filter="slide(fromBottom)">
                                      <p:cBhvr>
                                        <p:cTn id="39" dur="500"/>
                                        <p:tgtEl>
                                          <p:spTgt spid="56330"/>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56339"/>
                                        </p:tgtEl>
                                        <p:attrNameLst>
                                          <p:attrName>style.visibility</p:attrName>
                                        </p:attrNameLst>
                                      </p:cBhvr>
                                      <p:to>
                                        <p:strVal val="visible"/>
                                      </p:to>
                                    </p:set>
                                    <p:anim calcmode="lin" valueType="num">
                                      <p:cBhvr>
                                        <p:cTn id="44" dur="500" fill="hold"/>
                                        <p:tgtEl>
                                          <p:spTgt spid="56339"/>
                                        </p:tgtEl>
                                        <p:attrNameLst>
                                          <p:attrName>ppt_w</p:attrName>
                                        </p:attrNameLst>
                                      </p:cBhvr>
                                      <p:tavLst>
                                        <p:tav tm="0">
                                          <p:val>
                                            <p:fltVal val="0"/>
                                          </p:val>
                                        </p:tav>
                                        <p:tav tm="100000">
                                          <p:val>
                                            <p:strVal val="#ppt_w"/>
                                          </p:val>
                                        </p:tav>
                                      </p:tavLst>
                                    </p:anim>
                                    <p:anim calcmode="lin" valueType="num">
                                      <p:cBhvr>
                                        <p:cTn id="45" dur="500" fill="hold"/>
                                        <p:tgtEl>
                                          <p:spTgt spid="56339"/>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56329"/>
                                        </p:tgtEl>
                                        <p:attrNameLst>
                                          <p:attrName>style.visibility</p:attrName>
                                        </p:attrNameLst>
                                      </p:cBhvr>
                                      <p:to>
                                        <p:strVal val="visible"/>
                                      </p:to>
                                    </p:set>
                                    <p:animEffect transition="in" filter="slide(fromBottom)">
                                      <p:cBhvr>
                                        <p:cTn id="50" dur="500"/>
                                        <p:tgtEl>
                                          <p:spTgt spid="56329"/>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56335"/>
                                        </p:tgtEl>
                                        <p:attrNameLst>
                                          <p:attrName>style.visibility</p:attrName>
                                        </p:attrNameLst>
                                      </p:cBhvr>
                                      <p:to>
                                        <p:strVal val="visible"/>
                                      </p:to>
                                    </p:set>
                                    <p:animEffect transition="in" filter="slide(fromBottom)">
                                      <p:cBhvr>
                                        <p:cTn id="53" dur="500"/>
                                        <p:tgtEl>
                                          <p:spTgt spid="56335"/>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10" fill="hold" grpId="0" nodeType="clickEffect">
                                  <p:stCondLst>
                                    <p:cond delay="0"/>
                                  </p:stCondLst>
                                  <p:childTnLst>
                                    <p:set>
                                      <p:cBhvr>
                                        <p:cTn id="57" dur="1" fill="hold">
                                          <p:stCondLst>
                                            <p:cond delay="0"/>
                                          </p:stCondLst>
                                        </p:cTn>
                                        <p:tgtEl>
                                          <p:spTgt spid="56340"/>
                                        </p:tgtEl>
                                        <p:attrNameLst>
                                          <p:attrName>style.visibility</p:attrName>
                                        </p:attrNameLst>
                                      </p:cBhvr>
                                      <p:to>
                                        <p:strVal val="visible"/>
                                      </p:to>
                                    </p:set>
                                    <p:anim calcmode="lin" valueType="num">
                                      <p:cBhvr>
                                        <p:cTn id="58" dur="500" fill="hold"/>
                                        <p:tgtEl>
                                          <p:spTgt spid="56340"/>
                                        </p:tgtEl>
                                        <p:attrNameLst>
                                          <p:attrName>ppt_w</p:attrName>
                                        </p:attrNameLst>
                                      </p:cBhvr>
                                      <p:tavLst>
                                        <p:tav tm="0">
                                          <p:val>
                                            <p:fltVal val="0"/>
                                          </p:val>
                                        </p:tav>
                                        <p:tav tm="100000">
                                          <p:val>
                                            <p:strVal val="#ppt_w"/>
                                          </p:val>
                                        </p:tav>
                                      </p:tavLst>
                                    </p:anim>
                                    <p:anim calcmode="lin" valueType="num">
                                      <p:cBhvr>
                                        <p:cTn id="59" dur="500" fill="hold"/>
                                        <p:tgtEl>
                                          <p:spTgt spid="56340"/>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34" presetClass="entr" presetSubtype="0" fill="hold" grpId="0" nodeType="clickEffect">
                                  <p:stCondLst>
                                    <p:cond delay="0"/>
                                  </p:stCondLst>
                                  <p:childTnLst>
                                    <p:set>
                                      <p:cBhvr>
                                        <p:cTn id="63" dur="1" fill="hold">
                                          <p:stCondLst>
                                            <p:cond delay="0"/>
                                          </p:stCondLst>
                                        </p:cTn>
                                        <p:tgtEl>
                                          <p:spTgt spid="25616"/>
                                        </p:tgtEl>
                                        <p:attrNameLst>
                                          <p:attrName>style.visibility</p:attrName>
                                        </p:attrNameLst>
                                      </p:cBhvr>
                                      <p:to>
                                        <p:strVal val="visible"/>
                                      </p:to>
                                    </p:set>
                                    <p:anim from="(-#ppt_w/2)" to="(#ppt_x)" calcmode="lin" valueType="num">
                                      <p:cBhvr>
                                        <p:cTn id="64" dur="600" fill="hold">
                                          <p:stCondLst>
                                            <p:cond delay="0"/>
                                          </p:stCondLst>
                                        </p:cTn>
                                        <p:tgtEl>
                                          <p:spTgt spid="25616"/>
                                        </p:tgtEl>
                                        <p:attrNameLst>
                                          <p:attrName>ppt_x</p:attrName>
                                        </p:attrNameLst>
                                      </p:cBhvr>
                                    </p:anim>
                                    <p:anim from="0" to="-1.0" calcmode="lin" valueType="num">
                                      <p:cBhvr>
                                        <p:cTn id="65" dur="200" decel="50000" autoRev="1" fill="hold">
                                          <p:stCondLst>
                                            <p:cond delay="600"/>
                                          </p:stCondLst>
                                        </p:cTn>
                                        <p:tgtEl>
                                          <p:spTgt spid="25616"/>
                                        </p:tgtEl>
                                        <p:attrNameLst>
                                          <p:attrName>xshear</p:attrName>
                                        </p:attrNameLst>
                                      </p:cBhvr>
                                    </p:anim>
                                    <p:animScale>
                                      <p:cBhvr>
                                        <p:cTn id="66" dur="200" decel="100000" autoRev="1" fill="hold">
                                          <p:stCondLst>
                                            <p:cond delay="600"/>
                                          </p:stCondLst>
                                        </p:cTn>
                                        <p:tgtEl>
                                          <p:spTgt spid="25616"/>
                                        </p:tgtEl>
                                      </p:cBhvr>
                                      <p:from x="100000" y="100000"/>
                                      <p:to x="80000" y="100000"/>
                                    </p:animScale>
                                    <p:anim by="(#ppt_h/3+#ppt_w*0.1)" calcmode="lin" valueType="num">
                                      <p:cBhvr additive="sum">
                                        <p:cTn id="67" dur="200" decel="100000" autoRev="1" fill="hold">
                                          <p:stCondLst>
                                            <p:cond delay="600"/>
                                          </p:stCondLst>
                                        </p:cTn>
                                        <p:tgtEl>
                                          <p:spTgt spid="2561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bldLvl="0" animBg="1"/>
      <p:bldP spid="56328" grpId="0" bldLvl="0" animBg="1"/>
      <p:bldP spid="56329" grpId="0" animBg="1"/>
      <p:bldP spid="56330" grpId="0" bldLvl="0" animBg="1"/>
      <p:bldP spid="56332" grpId="0"/>
      <p:bldP spid="56333" grpId="0"/>
      <p:bldP spid="56334" grpId="0"/>
      <p:bldP spid="56335" grpId="0"/>
      <p:bldP spid="56336" grpId="0"/>
      <p:bldP spid="56338" grpId="0"/>
      <p:bldP spid="56339" grpId="0"/>
      <p:bldP spid="56340" grpId="0"/>
      <p:bldP spid="256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LUGINVER]" val="10"/>
  <p:tag name="[VIDEO]" val="[VIDEO]"/>
</p:tagLst>
</file>

<file path=ppt/tags/tag2.xml><?xml version="1.0" encoding="utf-8"?>
<p:tagLst xmlns:a="http://schemas.openxmlformats.org/drawingml/2006/main" xmlns:r="http://schemas.openxmlformats.org/officeDocument/2006/relationships" xmlns:p="http://schemas.openxmlformats.org/presentationml/2006/main">
  <p:tag name="[VIDEO]" val="[VIDEO]"/>
</p:tagLst>
</file>

<file path=ppt/tags/tag3.xml><?xml version="1.0" encoding="utf-8"?>
<p:tagLst xmlns:a="http://schemas.openxmlformats.org/drawingml/2006/main" xmlns:r="http://schemas.openxmlformats.org/officeDocument/2006/relationships" xmlns:p="http://schemas.openxmlformats.org/presentationml/2006/main">
  <p:tag name="[VIDEO]" val="[VIDEO]"/>
</p:tagLst>
</file>

<file path=ppt/theme/theme1.xml><?xml version="1.0" encoding="utf-8"?>
<a:theme xmlns:a="http://schemas.openxmlformats.org/drawingml/2006/main" name="110">
  <a:themeElements>
    <a:clrScheme name="nordridesign.com 19">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fontScheme name="nordridesign.com">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nordridesign.c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ridesign.c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ridesign.c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ridesign.c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ridesign.c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ridesign.c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ridesign.c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ridesign.c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ridesign.c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ridesign.c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ridesign.c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ridesign.c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dridesign.com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nordridesign.com 14">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nordridesign.com 15">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nordridesign.com 16">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nordridesign.com 17">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nordridesign.com 18">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nordridesign.com 19">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nordridesign.com 20">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nordridesign.com 21">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1769</Words>
  <Application>Microsoft Office PowerPoint</Application>
  <PresentationFormat>全屏显示(4:3)</PresentationFormat>
  <Paragraphs>196</Paragraphs>
  <Slides>25</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HY각헤드라인M</vt:lpstr>
      <vt:lpstr>Malgun Gothic</vt:lpstr>
      <vt:lpstr>华文行楷</vt:lpstr>
      <vt:lpstr>楷体</vt:lpstr>
      <vt:lpstr>宋体</vt:lpstr>
      <vt:lpstr>微软雅黑</vt:lpstr>
      <vt:lpstr>新宋体</vt:lpstr>
      <vt:lpstr>叶根友特色简体升级版</vt:lpstr>
      <vt:lpstr>Arial</vt:lpstr>
      <vt:lpstr>Calibri</vt:lpstr>
      <vt:lpstr>Times New Roman</vt:lpstr>
      <vt:lpstr>Verdana</vt:lpstr>
      <vt:lpstr>Wingdings</vt:lpstr>
      <vt:lpstr>110</vt:lpstr>
      <vt:lpstr>噪声的危害和控制</vt:lpstr>
      <vt:lpstr>主要内容</vt:lpstr>
      <vt:lpstr>学情分析</vt:lpstr>
      <vt:lpstr>教材的分析及处理</vt:lpstr>
      <vt:lpstr>教学目标</vt:lpstr>
      <vt:lpstr>教学重点与难点</vt:lpstr>
      <vt:lpstr>教学方法</vt:lpstr>
      <vt:lpstr>教具准备</vt:lpstr>
      <vt:lpstr>教学设计及进程分配</vt:lpstr>
      <vt:lpstr>教学任务</vt:lpstr>
      <vt:lpstr> 教学内容及步骤——导入新课 </vt:lpstr>
      <vt:lpstr>教学内容及步骤——噪声的定义</vt:lpstr>
      <vt:lpstr>教学内容及步骤——噪声的定义</vt:lpstr>
      <vt:lpstr>教学内容及步骤——任务一</vt:lpstr>
      <vt:lpstr> 教学内容及步骤——任务二 </vt:lpstr>
      <vt:lpstr>PowerPoint 演示文稿</vt:lpstr>
      <vt:lpstr>教学内容及步骤——任务三</vt:lpstr>
      <vt:lpstr>教学内容及步骤——任务三 </vt:lpstr>
      <vt:lpstr>教学内容及步骤——任务三 </vt:lpstr>
      <vt:lpstr>教学内容及步骤——任务三</vt:lpstr>
      <vt:lpstr>教学内容及步骤——任务三</vt:lpstr>
      <vt:lpstr>思考及提高</vt:lpstr>
      <vt:lpstr>课堂总结</vt:lpstr>
      <vt:lpstr>参考资料</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噪声的危害和控制</dc:title>
  <dc:creator/>
  <cp:lastModifiedBy>zs</cp:lastModifiedBy>
  <cp:revision>1</cp:revision>
  <dcterms:created xsi:type="dcterms:W3CDTF">2019-09-21T02:02:41Z</dcterms:created>
  <dcterms:modified xsi:type="dcterms:W3CDTF">2023-09-17T00:41:26Z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