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handoutMasterIdLst>
    <p:handoutMasterId r:id="rId4"/>
  </p:handoutMasterIdLst>
  <p:sldIdLst>
    <p:sldId id="1992" r:id="rId5"/>
    <p:sldId id="3435" r:id="rId6"/>
    <p:sldId id="3436" r:id="rId7"/>
    <p:sldId id="3437" r:id="rId8"/>
    <p:sldId id="3438" r:id="rId9"/>
    <p:sldId id="3439" r:id="rId10"/>
    <p:sldId id="3440" r:id="rId11"/>
    <p:sldId id="3441" r:id="rId12"/>
    <p:sldId id="3442" r:id="rId13"/>
    <p:sldId id="3443" r:id="rId14"/>
    <p:sldId id="3444" r:id="rId15"/>
    <p:sldId id="3445" r:id="rId16"/>
    <p:sldId id="3446" r:id="rId17"/>
    <p:sldId id="3447" r:id="rId18"/>
    <p:sldId id="3448" r:id="rId19"/>
    <p:sldId id="3449" r:id="rId20"/>
    <p:sldId id="3450" r:id="rId21"/>
    <p:sldId id="3452" r:id="rId22"/>
    <p:sldId id="3453" r:id="rId23"/>
    <p:sldId id="3454" r:id="rId24"/>
    <p:sldId id="3455" r:id="rId25"/>
    <p:sldId id="3456" r:id="rId26"/>
    <p:sldId id="3457" r:id="rId27"/>
    <p:sldId id="3458" r:id="rId28"/>
    <p:sldId id="3459" r:id="rId29"/>
    <p:sldId id="3460" r:id="rId30"/>
    <p:sldId id="3461" r:id="rId31"/>
    <p:sldId id="3451" r:id="rId32"/>
  </p:sldIdLst>
  <p:sldSz cx="9144000" cy="5143500" type="screen16x9"/>
  <p:notesSz cx="6858000" cy="9144000"/>
  <p:custDataLst>
    <p:tags r:id="rId3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790" userDrawn="1">
          <p15:clr>
            <a:srgbClr val="A4A3A4"/>
          </p15:clr>
        </p15:guide>
        <p15:guide id="2" pos="2881" userDrawn="1">
          <p15:clr>
            <a:srgbClr val="A4A3A4"/>
          </p15:clr>
        </p15:guide>
      </p15:sldGuideLst>
    </p:ext>
  </p:extLst>
</p:presentation>
</file>

<file path=ppt/commentAuthors.xml><?xml version="1.0" encoding="utf-8"?>
<p:cmAuthorLst xmlns:p="http://schemas.openxmlformats.org/presentationml/2006/main">
  <p:cmAuthor id="1" name="youyi" initials="y" lastIdx="0" clrIdx="0"/>
  <p:cmAuthor id="2" name="Administrator" initials="A" lastIdx="0" clrIdx="1"/>
  <p:cmAuthor id="3" name="ZhangS" initials="Z" lastIdx="0" clrIdx="2"/>
  <p:cmAuthor id="4" name="Q" initials="Q" lastIdx="0" clrIdx="3"/>
  <p:cmAuthor id="5" name="优翼" initials="校" lastIdx="0" clrIdx="4"/>
  <p:cmAuthor id="6" name="HJZX010" initials="" lastIdx="0" clrIdx="5"/>
  <p:cmAuthor id="7" name="Taylor Hartwell" initials="TH [6]" lastIdx="0" clrIdx="6"/>
  <p:cmAuthor id="8" name="TuWY" initials="T" lastIdx="0" clrIdx="7"/>
  <p:cmAuthor id="9" name="新课标第一网" initials="新" lastIdx="0" clrIdx="8"/>
  <p:cmAuthor id="10" name="lenovo" initials="" lastIdx="0" clrIdx="9"/>
  <p:cmAuthor id="11" name="admin" initials="" lastIdx="0" clrIdx="10"/>
  <p:cmAuthor id="12" name="Admin" initials="A" lastIdx="0" clrIdx="11"/>
  <p:cmAuthor id="13" name="峰" initials="峰" lastIdx="0" clrIdx="12"/>
  <p:cmAuthor id="14" name="WangM" initials="W" lastIdx="0" clrIdx="13"/>
  <p:cmAuthor id="15" name="作者" initials="A" lastIdx="0" clrIdx="14"/>
  <p:cmAuthor id="16" name="幸全" initials="幸全" lastIdx="0" clrIdx="15"/>
  <p:cmAuthor id="17" name="1206988966@qq.com" initials="1" lastIdx="0" clrIdx="16"/>
  <p:cmAuthor id="18" name="姜伟光" initials="姜" lastIdx="0" clrIdx="17"/>
  <p:cmAuthor id="19" name="Microsoft" initials="M" lastIdx="0" clrIdx="18"/>
  <p:cmAuthor id="20" name="jh" initials="j" lastIdx="0" clrIdx="19"/>
  <p:cmAuthor id="21" name="www.xkb1.com" initials="w" lastIdx="0" clrIdx="20"/>
  <p:cmAuthor id="22" name="ming qiu" initials="m" lastIdx="0" clrIdx="21"/>
  <p:cmAuthor id="23" name="王子涵" initials="王" lastIdx="0" clrIdx="22"/>
  <p:cmAuthor id="24" name="MyPC" initials="M" lastIdx="0" clrIdx="23"/>
  <p:cmAuthor id="25" name="李丽" initials="李" lastIdx="0" clrIdx="24"/>
  <p:cmAuthor id="26" name="Nicole Li  李倩" initials="N" lastIdx="0" clrIdx="25"/>
  <p:cmAuthor id="27" name="222" initials="2" lastIdx="0" clrIdx="26"/>
  <p:cmAuthor id="28" name="我心飞翔" initials="我" lastIdx="0" clrIdx="27"/>
  <p:cmAuthor id="29" name="心语" initials="心" lastIdx="0" clrIdx="28"/>
  <p:cmAuthor id="30" name="张 林娜" initials="" lastIdx="0" clrIdx="29"/>
  <p:cmAuthor id="31" name="未知用户1" initials="" lastIdx="0" clrIdx="30"/>
  <p:cmAuthor id="32" name="jinli" initials="j" lastIdx="0" clrIdx="31"/>
  <p:cmAuthor id="33" name="user" initials="u" lastIdx="0" clrIdx="32"/>
  <p:cmAuthor id="34" name="xkb1.com" initials="x" lastIdx="0" clrIdx="33"/>
  <p:cmAuthor id="35" name="刘浩" initials="刘" lastIdx="0" clrIdx="34"/>
  <p:cmAuthor id="36" name="孙宇婷" initials="" lastIdx="0" clrIdx="35"/>
  <p:cmAuthor id="37" name="ASUS" initials="" lastIdx="0" clrIdx="36"/>
  <p:cmAuthor id="38" name="Mia Vida Villanueva" initials="" lastIdx="0" clrIdx="37"/>
  <p:cmAuthor id="39" name="xj" initials="" lastIdx="0" clrIdx="38"/>
  <p:cmAuthor id="40" name="古" initials="" lastIdx="0" clrIdx="39"/>
  <p:cmAuthor id="41" name="李彦利" initials="" lastIdx="0" clrIdx="40"/>
  <p:cmAuthor id="42" name="刘刘" initials="" lastIdx="0" clrIdx="41"/>
  <p:cmAuthor id="43" name="Vivian Liu" initials="" lastIdx="0" clrIdx="42"/>
  <p:cmAuthor id="44" name="小叮当_VfeeFJFJ" initials="authorId_1205747745" lastIdx="0" clrIdx="43"/>
  <p:cmAuthor id="45" name="Dino._6ZFrB7nA" initials="authorId_1257418890" lastIdx="0" clrIdx="44"/>
  <p:cmAuthor id="46" name="陈庆" initials="陈" lastIdx="0" clrIdx="45"/>
  <p:cmAuthor id="47" name="Lenovo" initials="L" lastIdx="0" clrIdx="46"/>
  <p:cmAuthor id="48" name="1908" initials="1" lastIdx="0" clrIdx="47"/>
  <p:cmAuthor id="49" name="1005" initials="l" lastIdx="0" clrIdx="48"/>
  <p:cmAuthor id="50" name="HQ" initials="H" lastIdx="0" clrIdx="49"/>
  <p:cmAuthor id="51" name="hw" initials="h" lastIdx="0" clrIdx="50"/>
  <p:cmAuthor id="52" name="WanZijun" initials="W" lastIdx="0" clrIdx="51"/>
  <p:cmAuthor id="53" name="佳琪 刘" initials="佳" lastIdx="0" clrIdx="52"/>
  <p:cmAuthor id="54" name="Microsoft Office 用户" initials="" lastIdx="0" clrIdx="53"/>
  <p:cmAuthor id="55" name="WPS" initials="W" lastIdx="0" clrIdx="54"/>
  <p:cmAuthor id="56" name="yuhuan.chen" initials="y" lastIdx="0" clrIdx="55"/>
  <p:cmAuthor id="57" name="zhouy" initials="z" lastIdx="0" clrIdx="56"/>
  <p:cmAuthor id="58" name="刘晓霞" initials="刘晓霞" lastIdx="0" clrIdx="57"/>
  <p:cmAuthor id="59" name="沈洪霞" initials="沈洪霞" lastIdx="0" clrIdx="58"/>
  <p:cmAuthor id="60" name="fmz" initials="f" lastIdx="0" clrIdx="59"/>
  <p:cmAuthor id="61" name="fafa" initials="f" lastIdx="0" clrIdx="60"/>
  <p:cmAuthor id="62" name="王习习" initials="王" lastIdx="0" clrIdx="61"/>
  <p:cmAuthor id="63" name="番茄花园" initials="番" lastIdx="0" clrIdx="62"/>
  <p:cmAuthor id="64" name="602656769@qq.com" initials="" lastIdx="0" clrIdx="63"/>
  <p:cmAuthor id="65" name="优翼丛书" initials="优" lastIdx="0" clrIdx="64"/>
  <p:cmAuthor id="66" name="孙文纯" initials="孙文纯" lastIdx="0" clrIdx="65"/>
  <p:cmAuthor id="67" name="程昂" initials="程" lastIdx="0" clrIdx="66"/>
  <p:cmAuthor id="68" name="12734" initials="1" lastIdx="0" clrIdx="67"/>
  <p:cmAuthor id="69" name="LiuM" initials="L" lastIdx="0" clrIdx="68"/>
  <p:cmAuthor id="70" name="yanjiedu" initials="y" lastIdx="0" clrIdx="69"/>
  <p:cmAuthor id="71" name="asus-xs" initials="a" lastIdx="0" clrIdx="70"/>
  <p:cmAuthor id="72" name="LY" initials="L" lastIdx="0" clrIdx="71"/>
  <p:cmAuthor id="73" name="ZouYang" initials="Z" lastIdx="0" clrIdx="72"/>
  <p:cmAuthor id="74" name="全品文教" initials="批注" lastIdx="0" clrIdx="73"/>
  <p:cmAuthor id="75" name="dell" initials="d" lastIdx="0" clrIdx="74"/>
  <p:cmAuthor id="76" name="尹澳" initials="尹" lastIdx="0" clrIdx="75"/>
  <p:cmAuthor id="77" name="Boiling Bao" initials="BB" lastIdx="0" clrIdx="76"/>
  <p:cmAuthor id="78" name="HASEE" initials="H" lastIdx="0" clrIdx="77"/>
  <p:cmAuthor id="79" name="xjj" initials="x" lastIdx="0" clrIdx="78"/>
  <p:cmAuthor id="80" name="huangdanqing@beijing101.com" initials="" lastIdx="0" clrIdx="79"/>
  <p:cmAuthor id="81" name="86139" initials="8" lastIdx="0" clrIdx="80"/>
  <p:cmAuthor id="82" name="511-1" initials="5" lastIdx="0" clrIdx="81"/>
  <p:cmAuthor id="83" name="王 文沁" initials="王" lastIdx="0" clrIdx="82"/>
  <p:cmAuthor id="84" name="пользователь Microsoft Office" initials="Office" lastIdx="0" clrIdx="83"/>
  <p:cmAuthor id="85" name="Dell" initials="D" lastIdx="0" clrIdx="84"/>
  <p:cmAuthor id="86" name="王欢" initials="王" lastIdx="0" clrIdx="85"/>
  <p:cmAuthor id="87" name="shen yajuan" initials="sy" lastIdx="0" clrIdx="86"/>
  <p:cmAuthor id="88" name="杜B格小生" initials="杜B格小生" lastIdx="0" clrIdx="87"/>
  <p:cmAuthor id="89" name="Wei" initials="W" lastIdx="0" clrIdx="88"/>
  <p:cmAuthor id="90" name="翟宏帅" initials="翟" lastIdx="0" clrIdx="89"/>
  <p:cmAuthor id="91" name="微软用户" initials="微" lastIdx="0" clrIdx="90"/>
  <p:cmAuthor id="92" name="绿色圃中小学教育网" initials="绿" lastIdx="0" clrIdx="91"/>
  <p:cmAuthor id="93" name="fish" initials="f" lastIdx="0" clrIdx="92"/>
  <p:cmAuthor id="94" name="dao4" initials="d" lastIdx="0" clrIdx="93"/>
</p:cmAuthorLst>
</file>

<file path=ppt/presProps.xml><?xml version="1.0" encoding="utf-8"?>
<p:presentationPr xmlns:r="http://schemas.openxmlformats.org/officeDocument/2006/relationships" xmlns:a="http://schemas.openxmlformats.org/drawingml/2006/main"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467" autoAdjust="0"/>
  </p:normalViewPr>
  <p:slideViewPr>
    <p:cSldViewPr showGuides="1">
      <p:cViewPr varScale="1">
        <p:scale>
          <a:sx n="114" d="100"/>
          <a:sy n="114" d="100"/>
        </p:scale>
        <p:origin x="126" y="156"/>
      </p:cViewPr>
      <p:guideLst>
        <p:guide orient="horz" pos="1790"/>
        <p:guide pos="2881"/>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tags" Target="tags/tag392.xml" /><Relationship Id="rId34" Type="http://schemas.openxmlformats.org/officeDocument/2006/relationships/presProps" Target="presProps.xml" /><Relationship Id="rId35" Type="http://schemas.openxmlformats.org/officeDocument/2006/relationships/viewProps" Target="viewProps.xml" /><Relationship Id="rId36" Type="http://schemas.openxmlformats.org/officeDocument/2006/relationships/theme" Target="theme/theme1.xml" /><Relationship Id="rId37" Type="http://schemas.openxmlformats.org/officeDocument/2006/relationships/tableStyles" Target="tableStyles.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noProof="1">
                <a:latin typeface="+mn-lt"/>
                <a:ea typeface="宋体" panose="02010600030101010101" pitchFamily="2" charset="-122"/>
                <a:cs typeface="+mn-ea"/>
              </a:defRPr>
            </a:lvl1pPr>
          </a:lstStyle>
          <a:p>
            <a:pPr>
              <a:defRPr/>
            </a:pPr>
            <a:fld id="{BB962C8B-B14F-4D97-AF65-F5344CB8AC3E}" type="datetime9">
              <a:rPr lang="zh-CN" altLang="en-US"/>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ct val="0"/>
              </a:spcBef>
              <a:spcAft>
                <a:spcPct val="0"/>
              </a:spcAft>
              <a:defRPr sz="1200">
                <a:latin typeface="+mn-lt"/>
              </a:defRPr>
            </a:lvl1pPr>
          </a:lstStyle>
          <a:p>
            <a:pPr>
              <a:defRPr/>
            </a:pPr>
            <a:fld id="{94CB8D08-A648-444F-A0B5-67829BC5D71F}" type="slidenum">
              <a:rPr lang="zh-CN" altLang="en-US"/>
              <a:t/>
            </a:fld>
            <a:endParaRPr lang="zh-CN" altLang="en-US"/>
          </a:p>
        </p:txBody>
      </p:sp>
    </p:spTree>
  </p:cSld>
  <p:clrMap bg1="lt1" tx1="dk1" bg2="lt2" tx2="dk2" accent1="accent1" accent2="accent2" accent3="accent3" accent4="accent4" accent5="accent5" accent6="accent6" hlink="hlink" folHlink="folHlink"/>
  <p:hf sldNum="0"/>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050" name="Rectangle 2"/>
          <p:cNvSpPr>
            <a:spLocks noGrp="1" noRot="1" noChangeAspect="1" noChangeArrowheads="1"/>
          </p:cNvSpPr>
          <p:nvPr>
            <p:ph type="sldImg" idx="4294967295"/>
            <p:custDataLst>
              <p:tags r:id="rId2"/>
            </p:custDataLst>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custDataLst>
              <p:tags r:id="rId3"/>
            </p:custDataLst>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custDataLst>
              <p:tags r:id="rId4"/>
            </p:custDataLst>
          </p:nvPr>
        </p:nvSpPr>
        <p:spPr>
          <a:xfrm>
            <a:off x="0" y="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3" name="Rectangle 5"/>
          <p:cNvSpPr>
            <a:spLocks noGrp="1"/>
          </p:cNvSpPr>
          <p:nvPr>
            <p:ph type="dt" idx="10"/>
            <p:custDataLst>
              <p:tags r:id="rId5"/>
            </p:custDataLst>
          </p:nvPr>
        </p:nvSpPr>
        <p:spPr>
          <a:xfrm>
            <a:off x="3883025" y="0"/>
            <a:ext cx="2974975" cy="457200"/>
          </a:xfrm>
          <a:prstGeom prst="rect">
            <a:avLst/>
          </a:prstGeom>
          <a:noFill/>
          <a:ln w="9525">
            <a:noFill/>
            <a:miter/>
          </a:ln>
        </p:spPr>
        <p:txBody>
          <a:bodyPr/>
          <a:lstStyle>
            <a:lvl1pPr algn="r" eaLnBrk="1" fontAlgn="auto" hangingPunct="1">
              <a:spcBef>
                <a:spcPct val="0"/>
              </a:spcBef>
              <a:spcAft>
                <a:spcPct val="0"/>
              </a:spcAft>
              <a:defRPr sz="1200" noProof="1">
                <a:latin typeface="+mn-lt"/>
              </a:defRPr>
            </a:lvl1pPr>
          </a:lstStyle>
          <a:p>
            <a:pPr>
              <a:defRPr/>
            </a:pPr>
            <a:fld id="{BB962C8B-B14F-4D97-AF65-F5344CB8AC3E}" type="datetime9">
              <a:rPr lang="zh-CN" altLang="en-US"/>
              <a:t/>
            </a:fld>
            <a:endParaRPr lang="zh-CN" altLang="en-US"/>
          </a:p>
        </p:txBody>
      </p:sp>
      <p:sp>
        <p:nvSpPr>
          <p:cNvPr id="2054" name="Rectangle 6"/>
          <p:cNvSpPr>
            <a:spLocks noGrp="1"/>
          </p:cNvSpPr>
          <p:nvPr>
            <p:ph type="ftr" sz="quarter" idx="11"/>
            <p:custDataLst>
              <p:tags r:id="rId6"/>
            </p:custDataLst>
          </p:nvPr>
        </p:nvSpPr>
        <p:spPr>
          <a:xfrm>
            <a:off x="0" y="868680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5" name="Rectangle 7"/>
          <p:cNvSpPr>
            <a:spLocks noGrp="1"/>
          </p:cNvSpPr>
          <p:nvPr>
            <p:ph type="sldNum" sz="quarter" idx="12"/>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a:defRPr/>
            </a:pPr>
            <a:fld id="{D2644FDC-9B57-4EB8-B55B-DA378B0D27DA}" type="slidenum">
              <a:rPr lang="zh-CN" altLang="en-US"/>
              <a:t/>
            </a:fld>
            <a:endParaRPr lang="zh-CN" altLang="en-US"/>
          </a:p>
        </p:txBody>
      </p:sp>
    </p:spTree>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56.xml" /><Relationship Id="rId4" Type="http://schemas.openxmlformats.org/officeDocument/2006/relationships/tags" Target="../tags/tag57.xml" /><Relationship Id="rId5" Type="http://schemas.openxmlformats.org/officeDocument/2006/relationships/tags" Target="../tags/tag58.xml" /><Relationship Id="rId6" Type="http://schemas.openxmlformats.org/officeDocument/2006/relationships/tags" Target="../tags/tag59.xml" /><Relationship Id="rId7" Type="http://schemas.openxmlformats.org/officeDocument/2006/relationships/tags" Target="../tags/tag60.xml" /><Relationship Id="rId8" Type="http://schemas.openxmlformats.org/officeDocument/2006/relationships/tags" Target="../tags/tag6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257.xml" /><Relationship Id="rId4" Type="http://schemas.openxmlformats.org/officeDocument/2006/relationships/tags" Target="../tags/tag258.xml" /><Relationship Id="rId5" Type="http://schemas.openxmlformats.org/officeDocument/2006/relationships/tags" Target="../tags/tag259.xml" /><Relationship Id="rId6" Type="http://schemas.openxmlformats.org/officeDocument/2006/relationships/tags" Target="../tags/tag260.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270.xml" /><Relationship Id="rId4" Type="http://schemas.openxmlformats.org/officeDocument/2006/relationships/tags" Target="../tags/tag271.xml" /><Relationship Id="rId5" Type="http://schemas.openxmlformats.org/officeDocument/2006/relationships/tags" Target="../tags/tag272.xml" /><Relationship Id="rId6" Type="http://schemas.openxmlformats.org/officeDocument/2006/relationships/tags" Target="../tags/tag273.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278.xml" /><Relationship Id="rId4" Type="http://schemas.openxmlformats.org/officeDocument/2006/relationships/tags" Target="../tags/tag279.xml" /><Relationship Id="rId5" Type="http://schemas.openxmlformats.org/officeDocument/2006/relationships/tags" Target="../tags/tag280.xml" /><Relationship Id="rId6" Type="http://schemas.openxmlformats.org/officeDocument/2006/relationships/tags" Target="../tags/tag28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285.xml" /><Relationship Id="rId4" Type="http://schemas.openxmlformats.org/officeDocument/2006/relationships/tags" Target="../tags/tag286.xml" /><Relationship Id="rId5" Type="http://schemas.openxmlformats.org/officeDocument/2006/relationships/tags" Target="../tags/tag287.xml" /><Relationship Id="rId6" Type="http://schemas.openxmlformats.org/officeDocument/2006/relationships/tags" Target="../tags/tag288.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296.xml" /><Relationship Id="rId4" Type="http://schemas.openxmlformats.org/officeDocument/2006/relationships/tags" Target="../tags/tag297.xml" /><Relationship Id="rId5" Type="http://schemas.openxmlformats.org/officeDocument/2006/relationships/tags" Target="../tags/tag298.xml" /><Relationship Id="rId6" Type="http://schemas.openxmlformats.org/officeDocument/2006/relationships/tags" Target="../tags/tag299.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307.xml" /><Relationship Id="rId4" Type="http://schemas.openxmlformats.org/officeDocument/2006/relationships/tags" Target="../tags/tag308.xml" /><Relationship Id="rId5" Type="http://schemas.openxmlformats.org/officeDocument/2006/relationships/tags" Target="../tags/tag309.xml" /><Relationship Id="rId6" Type="http://schemas.openxmlformats.org/officeDocument/2006/relationships/tags" Target="../tags/tag310.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317.xml" /><Relationship Id="rId4" Type="http://schemas.openxmlformats.org/officeDocument/2006/relationships/tags" Target="../tags/tag318.xml" /><Relationship Id="rId5" Type="http://schemas.openxmlformats.org/officeDocument/2006/relationships/tags" Target="../tags/tag319.xml" /><Relationship Id="rId6" Type="http://schemas.openxmlformats.org/officeDocument/2006/relationships/tags" Target="../tags/tag320.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326.xml" /><Relationship Id="rId4" Type="http://schemas.openxmlformats.org/officeDocument/2006/relationships/tags" Target="../tags/tag327.xml" /><Relationship Id="rId5" Type="http://schemas.openxmlformats.org/officeDocument/2006/relationships/tags" Target="../tags/tag328.xml" /><Relationship Id="rId6" Type="http://schemas.openxmlformats.org/officeDocument/2006/relationships/tags" Target="../tags/tag329.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336.xml" /><Relationship Id="rId4" Type="http://schemas.openxmlformats.org/officeDocument/2006/relationships/tags" Target="../tags/tag337.xml" /><Relationship Id="rId5" Type="http://schemas.openxmlformats.org/officeDocument/2006/relationships/tags" Target="../tags/tag338.xml" /><Relationship Id="rId6" Type="http://schemas.openxmlformats.org/officeDocument/2006/relationships/tags" Target="../tags/tag339.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349.xml" /><Relationship Id="rId4" Type="http://schemas.openxmlformats.org/officeDocument/2006/relationships/tags" Target="../tags/tag350.xml" /><Relationship Id="rId5" Type="http://schemas.openxmlformats.org/officeDocument/2006/relationships/tags" Target="../tags/tag351.xml" /><Relationship Id="rId6" Type="http://schemas.openxmlformats.org/officeDocument/2006/relationships/tags" Target="../tags/tag352.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tags" Target="../tags/tag80.xml" /><Relationship Id="rId6" Type="http://schemas.openxmlformats.org/officeDocument/2006/relationships/tags" Target="../tags/tag8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364.xml" /><Relationship Id="rId4" Type="http://schemas.openxmlformats.org/officeDocument/2006/relationships/tags" Target="../tags/tag365.xml" /><Relationship Id="rId5" Type="http://schemas.openxmlformats.org/officeDocument/2006/relationships/tags" Target="../tags/tag366.xml" /><Relationship Id="rId6" Type="http://schemas.openxmlformats.org/officeDocument/2006/relationships/tags" Target="../tags/tag367.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tags" Target="../tags/tag119.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tags" Target="../tags/tag135.xml" /><Relationship Id="rId6" Type="http://schemas.openxmlformats.org/officeDocument/2006/relationships/tags" Target="../tags/tag136.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48.xml" /><Relationship Id="rId4" Type="http://schemas.openxmlformats.org/officeDocument/2006/relationships/tags" Target="../tags/tag149.xml" /><Relationship Id="rId5" Type="http://schemas.openxmlformats.org/officeDocument/2006/relationships/tags" Target="../tags/tag150.xml" /><Relationship Id="rId6" Type="http://schemas.openxmlformats.org/officeDocument/2006/relationships/tags" Target="../tags/tag15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213.xml" /><Relationship Id="rId4" Type="http://schemas.openxmlformats.org/officeDocument/2006/relationships/tags" Target="../tags/tag214.xml" /><Relationship Id="rId5" Type="http://schemas.openxmlformats.org/officeDocument/2006/relationships/tags" Target="../tags/tag215.xml" /><Relationship Id="rId6" Type="http://schemas.openxmlformats.org/officeDocument/2006/relationships/tags" Target="../tags/tag216.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224.xml" /><Relationship Id="rId4" Type="http://schemas.openxmlformats.org/officeDocument/2006/relationships/tags" Target="../tags/tag225.xml" /><Relationship Id="rId5" Type="http://schemas.openxmlformats.org/officeDocument/2006/relationships/tags" Target="../tags/tag226.xml" /><Relationship Id="rId6" Type="http://schemas.openxmlformats.org/officeDocument/2006/relationships/tags" Target="../tags/tag227.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09575" y="754063"/>
            <a:ext cx="5854700" cy="3294062"/>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5" name="日期占位符 4"/>
          <p:cNvSpPr>
            <a:spLocks noGrp="1"/>
          </p:cNvSpPr>
          <p:nvPr>
            <p:ph type="dt" idx="10"/>
            <p:custDataLst>
              <p:tags r:id="rId6"/>
            </p:custDataLst>
          </p:nvPr>
        </p:nvSpPr>
        <p:spPr/>
        <p:txBody>
          <a:bodyPr/>
          <a:lstStyle/>
          <a:p>
            <a:pPr>
              <a:defRPr/>
            </a:pPr>
            <a:fld id="{BB962C8B-B14F-4D97-AF65-F5344CB8AC3E}" type="datetime9">
              <a:rPr lang="zh-CN" altLang="en-US"/>
              <a:t>2026年2月1日星期日10时2分26秒</a:t>
            </a:fld>
            <a:endParaRPr lang="zh-CN" altLang="en-US"/>
          </a:p>
        </p:txBody>
      </p:sp>
      <p:sp>
        <p:nvSpPr>
          <p:cNvPr id="6" name="页脚占位符 5"/>
          <p:cNvSpPr>
            <a:spLocks noGrp="1"/>
          </p:cNvSpPr>
          <p:nvPr>
            <p:ph type="ftr" sz="quarter" idx="11"/>
            <p:custDataLst>
              <p:tags r:id="rId7"/>
            </p:custDataLst>
          </p:nvPr>
        </p:nvSpPr>
        <p:spPr/>
        <p:txBody>
          <a:bodyPr/>
          <a:lstStyle/>
          <a:p>
            <a:pPr>
              <a:defRPr/>
            </a:pPr>
            <a:endParaRPr lang="zh-CN" altLang="en-US"/>
          </a:p>
        </p:txBody>
      </p:sp>
      <p:sp>
        <p:nvSpPr>
          <p:cNvPr id="7" name="页眉占位符 6"/>
          <p:cNvSpPr>
            <a:spLocks noGrp="1"/>
          </p:cNvSpPr>
          <p:nvPr>
            <p:ph type="hdr" sz="quarter" idx="2"/>
            <p:custDataLst>
              <p:tags r:id="rId8"/>
            </p:custDataLst>
          </p:nvPr>
        </p:nvSpPr>
        <p:spPr/>
        <p:txBody>
          <a:bodyPr/>
          <a:lstStyle/>
          <a:p>
            <a:pPr>
              <a:defRPr/>
            </a:pP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a:defRPr/>
            </a:pPr>
            <a:fld id="{6CFC5A29-02AF-46BF-904D-7CB264463428}" type="slidenum">
              <a:rPr lang="zh-CN" altLang="en-US" smtClean="0"/>
              <a:t>2</a:t>
            </a:fld>
            <a:endParaRPr lang="zh-CN" alt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28</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3</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4</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5</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6</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7</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a:defRPr/>
            </a:pPr>
            <a:fld id="{6CFC5A29-02AF-46BF-904D-7CB264463428}" type="slidenum">
              <a:rPr lang="zh-CN" altLang="en-US" smtClean="0"/>
              <a:t>13</a:t>
            </a:fld>
            <a:endParaRPr lang="zh-CN" alt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971FA6-3A7C-48EB-B41D-0797E2A4734B}" type="slidenum">
              <a:rPr kumimoji="0" lang="en-US" altLang="zh-CN" sz="1200" b="1"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charset="-122"/>
                <a:cs typeface="+mn-cs"/>
              </a:rPr>
              <a:t>14</a:t>
            </a:fld>
            <a:endParaRPr kumimoji="0" lang="zh-CN" altLang="en-US" sz="1200" b="1"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charset="-122"/>
              <a:cs typeface="+mn-cs"/>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microsoft.com/office/2007/relationships/hdphoto" Target="../media/image4.wdp" /><Relationship Id="rId11" Type="http://schemas.openxmlformats.org/officeDocument/2006/relationships/tags" Target="../tags/tag7.xml" /><Relationship Id="rId12" Type="http://schemas.openxmlformats.org/officeDocument/2006/relationships/image" Target="../media/image5.png" /><Relationship Id="rId13" Type="http://schemas.openxmlformats.org/officeDocument/2006/relationships/tags" Target="../tags/tag8.xml" /><Relationship Id="rId14" Type="http://schemas.openxmlformats.org/officeDocument/2006/relationships/tags" Target="../tags/tag9.xml" /><Relationship Id="rId15"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image" Target="../media/image3.png"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image" Target="../media/image1.jpeg"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image" Target="../media/image6.png"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image" Target="../media/image1.jpeg"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image" Target="../media/image6.png"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image" Target="../media/image1.jpe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tags" Target="../tags/tag32.xml" /><Relationship Id="rId11"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image" Target="../media/image6.png" /><Relationship Id="rId6" Type="http://schemas.openxmlformats.org/officeDocument/2006/relationships/tags" Target="../tags/tag29.xml" /><Relationship Id="rId7" Type="http://schemas.openxmlformats.org/officeDocument/2006/relationships/tags" Target="../tags/tag30.xml" /><Relationship Id="rId8" Type="http://schemas.openxmlformats.org/officeDocument/2006/relationships/image" Target="../media/image7.gif" /><Relationship Id="rId9" Type="http://schemas.openxmlformats.org/officeDocument/2006/relationships/tags" Target="../tags/tag3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3.xml" /><Relationship Id="rId10" Type="http://schemas.openxmlformats.org/officeDocument/2006/relationships/image" Target="../media/image10.png" /><Relationship Id="rId11" Type="http://schemas.openxmlformats.org/officeDocument/2006/relationships/tags" Target="../tags/tag39.xml" /><Relationship Id="rId12" Type="http://schemas.openxmlformats.org/officeDocument/2006/relationships/tags" Target="../tags/tag40.xml" /><Relationship Id="rId13"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34.xml" /><Relationship Id="rId4" Type="http://schemas.openxmlformats.org/officeDocument/2006/relationships/tags" Target="../tags/tag35.xml" /><Relationship Id="rId5" Type="http://schemas.openxmlformats.org/officeDocument/2006/relationships/image" Target="../media/image8.png" /><Relationship Id="rId6" Type="http://schemas.openxmlformats.org/officeDocument/2006/relationships/tags" Target="../tags/tag36.xml" /><Relationship Id="rId7" Type="http://schemas.openxmlformats.org/officeDocument/2006/relationships/image" Target="../media/image9.png" /><Relationship Id="rId8" Type="http://schemas.openxmlformats.org/officeDocument/2006/relationships/tags" Target="../tags/tag37.xml" /><Relationship Id="rId9" Type="http://schemas.openxmlformats.org/officeDocument/2006/relationships/tags" Target="../tags/tag38.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2026年2月1日星期日10时2分25秒</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pic>
        <p:nvPicPr>
          <p:cNvPr id="5" name="图片 4" descr="a11205cca81045b99198edf363278985"/>
          <p:cNvPicPr>
            <a:picLocks noChangeAspect="1"/>
          </p:cNvPicPr>
          <p:nvPr userDrawn="1">
            <p:custDataLst>
              <p:tags r:id="rId9"/>
            </p:custDataLst>
          </p:nvPr>
        </p:nvPicPr>
        <p:blipFill>
          <a:blip r:embed="rId8"/>
          <a:stretch>
            <a:fillRect/>
          </a:stretch>
        </p:blipFill>
        <p:spPr>
          <a:xfrm>
            <a:off x="184150" y="-193834"/>
            <a:ext cx="1790700" cy="1790700"/>
          </a:xfrm>
          <a:prstGeom prst="rect">
            <a:avLst/>
          </a:prstGeom>
        </p:spPr>
      </p:pic>
      <p:sp>
        <p:nvSpPr>
          <p:cNvPr id="6" name="文本框 5"/>
          <p:cNvSpPr txBox="1"/>
          <p:nvPr userDrawn="1">
            <p:custDataLst>
              <p:tags r:id="rId10"/>
            </p:custDataLst>
          </p:nvPr>
        </p:nvSpPr>
        <p:spPr>
          <a:xfrm>
            <a:off x="-1260792" y="482918"/>
            <a:ext cx="4572000" cy="460375"/>
          </a:xfrm>
          <a:prstGeom prst="rect">
            <a:avLst/>
          </a:prstGeom>
          <a:noFill/>
        </p:spPr>
        <p:txBody>
          <a:bodyPr wrap="square" rtlCol="0" anchor="t">
            <a:spAutoFit/>
            <a:scene3d>
              <a:camera prst="orthographicFront"/>
              <a:lightRig rig="threePt" dir="t"/>
            </a:scene3d>
          </a:bodyPr>
          <a:lstStyle/>
          <a:p>
            <a:pPr algn="ctr"/>
            <a:r>
              <a:rPr lang="zh-CN" altLang="en-US" sz="2400">
                <a:solidFill>
                  <a:schemeClr val="bg2"/>
                </a:solidFill>
                <a:effectLst>
                  <a:innerShdw blurRad="63500" dist="50800" dir="13500000">
                    <a:srgbClr val="000000">
                      <a:alpha val="50000"/>
                    </a:srgbClr>
                  </a:innerShdw>
                </a:effectLst>
                <a:sym typeface="+mn-ea"/>
              </a:rPr>
              <a:t>课堂小结</a:t>
            </a:r>
            <a:endParaRPr lang="zh-CN" altLang="en-US" sz="2400">
              <a:solidFill>
                <a:schemeClr val="bg2"/>
              </a:solidFill>
              <a:effectLst>
                <a:innerShdw blurRad="63500" dist="50800" dir="13500000">
                  <a:srgbClr val="000000">
                    <a:alpha val="50000"/>
                  </a:srgbClr>
                </a:innerShdw>
              </a:effectLst>
              <a:sym typeface="+mn-ea"/>
            </a:endParaRPr>
          </a:p>
        </p:txBody>
      </p:sp>
    </p:spTree>
  </p:cSld>
  <p:clrMapOvr>
    <a:masterClrMapping/>
  </p:clrMapOvr>
  <p:transition/>
  <p:timing/>
  <p:hf hdr="0" ftr="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42.xml" /><Relationship Id="rId11" Type="http://schemas.openxmlformats.org/officeDocument/2006/relationships/tags" Target="../tags/tag43.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tags" Target="../tags/tag41.xml" /><Relationship Id="rId8" Type="http://schemas.openxmlformats.org/officeDocument/2006/relationships/image" Target="file:///D:\qq&#25991;&#20214;\712321467\Image\C2C\Image2\%7b75232B38-A165-1FB7-499C-2E1C792CACB5%7d.png" TargetMode="External" /><Relationship Id="rId9" Type="http://schemas.openxmlformats.org/officeDocument/2006/relationships/image" Target="../media/image11.png"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7"/>
          </p:custDataLst>
        </p:nvPr>
      </p:nvGrpSpPr>
      <p:grpSpPr>
        <a:xfrm>
          <a:off x="0" y="0"/>
          <a:ext cx="0" cy="0"/>
        </a:xfrm>
      </p:grpSpPr>
      <p:pic>
        <p:nvPicPr>
          <p:cNvPr id="2" name="图片 1073743875" descr="学科网 zxxk.com" title=""/>
          <p:cNvPicPr>
            <a:picLocks noChangeAspect="1"/>
          </p:cNvPicPr>
          <p:nvPr>
            <p:custDataLst>
              <p:tags r:id="rId10"/>
            </p:custDataLst>
          </p:nvPr>
        </p:nvPicPr>
        <p:blipFill>
          <a:blip r:embed="rId9" r:link="rId8"/>
          <a:stretch>
            <a:fillRect/>
          </a:stretch>
        </p:blipFill>
        <p:spPr>
          <a:xfrm>
            <a:off x="838200" y="365125"/>
            <a:ext cx="9525" cy="9525"/>
          </a:xfrm>
          <a:prstGeom prst="rect">
            <a:avLst/>
          </a:prstGeom>
          <a:noFill/>
          <a:ln>
            <a:noFill/>
            <a:miter lim="800000"/>
          </a:ln>
        </p:spPr>
      </p:pic>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3.png" /><Relationship Id="rId11" Type="http://schemas.openxmlformats.org/officeDocument/2006/relationships/tags" Target="../tags/tag68.xml" /><Relationship Id="rId12" Type="http://schemas.openxmlformats.org/officeDocument/2006/relationships/image" Target="../media/image14.png"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image" Target="../media/image15.png" /><Relationship Id="rId17" Type="http://schemas.openxmlformats.org/officeDocument/2006/relationships/tags" Target="../tags/tag72.xml" /><Relationship Id="rId18" Type="http://schemas.openxmlformats.org/officeDocument/2006/relationships/tags" Target="../tags/tag73.xml" /><Relationship Id="rId19" Type="http://schemas.openxmlformats.org/officeDocument/2006/relationships/tags" Target="../tags/tag74.xml" /><Relationship Id="rId2" Type="http://schemas.openxmlformats.org/officeDocument/2006/relationships/notesSlide" Target="../notesSlides/notesSlide1.xml" /><Relationship Id="rId20" Type="http://schemas.openxmlformats.org/officeDocument/2006/relationships/image" Target="../media/image16.gif" /><Relationship Id="rId21" Type="http://schemas.openxmlformats.org/officeDocument/2006/relationships/tags" Target="../tags/tag75.xml" /><Relationship Id="rId22" Type="http://schemas.openxmlformats.org/officeDocument/2006/relationships/tags" Target="../tags/tag76.xml" /><Relationship Id="rId23" Type="http://schemas.openxmlformats.org/officeDocument/2006/relationships/tags" Target="../tags/tag77.xml" /><Relationship Id="rId3" Type="http://schemas.openxmlformats.org/officeDocument/2006/relationships/tags" Target="../tags/tag62.xml"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image" Target="../media/image12.png"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tags" Target="../tags/tag67.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90.xml" /><Relationship Id="rId3" Type="http://schemas.openxmlformats.org/officeDocument/2006/relationships/image" Target="../media/image27.png" /><Relationship Id="rId4" Type="http://schemas.openxmlformats.org/officeDocument/2006/relationships/tags" Target="../tags/tag191.xml" /><Relationship Id="rId5" Type="http://schemas.openxmlformats.org/officeDocument/2006/relationships/tags" Target="../tags/tag192.xml" /><Relationship Id="rId6" Type="http://schemas.openxmlformats.org/officeDocument/2006/relationships/tags" Target="../tags/tag193.xml" /><Relationship Id="rId7" Type="http://schemas.openxmlformats.org/officeDocument/2006/relationships/image" Target="../media/image28.png" /><Relationship Id="rId8" Type="http://schemas.openxmlformats.org/officeDocument/2006/relationships/tags" Target="../tags/tag194.xml" /><Relationship Id="rId9" Type="http://schemas.openxmlformats.org/officeDocument/2006/relationships/tags" Target="../tags/tag19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1.xml" /><Relationship Id="rId2" Type="http://schemas.openxmlformats.org/officeDocument/2006/relationships/tags" Target="../tags/tag196.xml" /><Relationship Id="rId3" Type="http://schemas.openxmlformats.org/officeDocument/2006/relationships/image" Target="../media/image29.png" /><Relationship Id="rId4" Type="http://schemas.openxmlformats.org/officeDocument/2006/relationships/tags" Target="../tags/tag197.xml" /><Relationship Id="rId5" Type="http://schemas.openxmlformats.org/officeDocument/2006/relationships/image" Target="../media/image30.png" /><Relationship Id="rId6" Type="http://schemas.openxmlformats.org/officeDocument/2006/relationships/tags" Target="../tags/tag198.xml" /><Relationship Id="rId7" Type="http://schemas.openxmlformats.org/officeDocument/2006/relationships/image" Target="../media/image28.png" /><Relationship Id="rId8" Type="http://schemas.openxmlformats.org/officeDocument/2006/relationships/tags" Target="../tags/tag199.xml" /><Relationship Id="rId9" Type="http://schemas.openxmlformats.org/officeDocument/2006/relationships/tags" Target="../tags/tag20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8.xml" /><Relationship Id="rId11" Type="http://schemas.openxmlformats.org/officeDocument/2006/relationships/tags" Target="../tags/tag209.xml" /><Relationship Id="rId12" Type="http://schemas.openxmlformats.org/officeDocument/2006/relationships/tags" Target="../tags/tag210.xml" /><Relationship Id="rId13" Type="http://schemas.openxmlformats.org/officeDocument/2006/relationships/tags" Target="../tags/tag211.xml" /><Relationship Id="rId14" Type="http://schemas.openxmlformats.org/officeDocument/2006/relationships/tags" Target="../tags/tag212.xml" /><Relationship Id="rId2" Type="http://schemas.openxmlformats.org/officeDocument/2006/relationships/tags" Target="../tags/tag202.xml" /><Relationship Id="rId3" Type="http://schemas.openxmlformats.org/officeDocument/2006/relationships/tags" Target="../tags/tag203.xml" /><Relationship Id="rId4" Type="http://schemas.openxmlformats.org/officeDocument/2006/relationships/image" Target="../media/image31.jpeg" /><Relationship Id="rId5" Type="http://schemas.openxmlformats.org/officeDocument/2006/relationships/tags" Target="../tags/tag204.xml" /><Relationship Id="rId6" Type="http://schemas.openxmlformats.org/officeDocument/2006/relationships/tags" Target="../tags/tag205.xml" /><Relationship Id="rId7" Type="http://schemas.openxmlformats.org/officeDocument/2006/relationships/tags" Target="../tags/tag206.xml" /><Relationship Id="rId8" Type="http://schemas.openxmlformats.org/officeDocument/2006/relationships/image" Target="../media/image32.png" /><Relationship Id="rId9" Type="http://schemas.openxmlformats.org/officeDocument/2006/relationships/tags" Target="../tags/tag20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tags" Target="../tags/tag217.xml" /><Relationship Id="rId4" Type="http://schemas.openxmlformats.org/officeDocument/2006/relationships/tags" Target="../tags/tag218.xml" /><Relationship Id="rId5" Type="http://schemas.openxmlformats.org/officeDocument/2006/relationships/tags" Target="../tags/tag219.xml" /><Relationship Id="rId6" Type="http://schemas.openxmlformats.org/officeDocument/2006/relationships/tags" Target="../tags/tag220.xml" /><Relationship Id="rId7" Type="http://schemas.openxmlformats.org/officeDocument/2006/relationships/tags" Target="../tags/tag221.xml" /><Relationship Id="rId8" Type="http://schemas.openxmlformats.org/officeDocument/2006/relationships/tags" Target="../tags/tag222.xml" /><Relationship Id="rId9" Type="http://schemas.openxmlformats.org/officeDocument/2006/relationships/tags" Target="../tags/tag22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4.xml" /><Relationship Id="rId11" Type="http://schemas.openxmlformats.org/officeDocument/2006/relationships/tags" Target="../tags/tag235.xml" /><Relationship Id="rId2" Type="http://schemas.openxmlformats.org/officeDocument/2006/relationships/notesSlide" Target="../notesSlides/notesSlide9.xml" /><Relationship Id="rId3" Type="http://schemas.openxmlformats.org/officeDocument/2006/relationships/tags" Target="../tags/tag228.xml" /><Relationship Id="rId4" Type="http://schemas.openxmlformats.org/officeDocument/2006/relationships/tags" Target="../tags/tag229.xml" /><Relationship Id="rId5" Type="http://schemas.openxmlformats.org/officeDocument/2006/relationships/image" Target="../media/image33.png" /><Relationship Id="rId6" Type="http://schemas.openxmlformats.org/officeDocument/2006/relationships/tags" Target="../tags/tag230.xml" /><Relationship Id="rId7" Type="http://schemas.openxmlformats.org/officeDocument/2006/relationships/tags" Target="../tags/tag231.xml" /><Relationship Id="rId8" Type="http://schemas.openxmlformats.org/officeDocument/2006/relationships/tags" Target="../tags/tag232.xml" /><Relationship Id="rId9" Type="http://schemas.openxmlformats.org/officeDocument/2006/relationships/tags" Target="../tags/tag23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3.xml" /><Relationship Id="rId11" Type="http://schemas.openxmlformats.org/officeDocument/2006/relationships/tags" Target="../tags/tag244.xml" /><Relationship Id="rId12" Type="http://schemas.openxmlformats.org/officeDocument/2006/relationships/tags" Target="../tags/tag245.xml" /><Relationship Id="rId2" Type="http://schemas.openxmlformats.org/officeDocument/2006/relationships/tags" Target="../tags/tag236.xml" /><Relationship Id="rId3" Type="http://schemas.openxmlformats.org/officeDocument/2006/relationships/image" Target="../media/image34.png" /><Relationship Id="rId4" Type="http://schemas.openxmlformats.org/officeDocument/2006/relationships/tags" Target="../tags/tag237.xml" /><Relationship Id="rId5" Type="http://schemas.openxmlformats.org/officeDocument/2006/relationships/tags" Target="../tags/tag238.xml" /><Relationship Id="rId6" Type="http://schemas.openxmlformats.org/officeDocument/2006/relationships/tags" Target="../tags/tag239.xml" /><Relationship Id="rId7" Type="http://schemas.openxmlformats.org/officeDocument/2006/relationships/tags" Target="../tags/tag240.xml" /><Relationship Id="rId8" Type="http://schemas.openxmlformats.org/officeDocument/2006/relationships/tags" Target="../tags/tag241.xml" /><Relationship Id="rId9" Type="http://schemas.openxmlformats.org/officeDocument/2006/relationships/tags" Target="../tags/tag24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46.xml" /><Relationship Id="rId3" Type="http://schemas.openxmlformats.org/officeDocument/2006/relationships/image" Target="../media/image35.jpeg" /><Relationship Id="rId4" Type="http://schemas.openxmlformats.org/officeDocument/2006/relationships/tags" Target="../tags/tag247.xml" /><Relationship Id="rId5" Type="http://schemas.openxmlformats.org/officeDocument/2006/relationships/tags" Target="../tags/tag248.xml" /><Relationship Id="rId6" Type="http://schemas.openxmlformats.org/officeDocument/2006/relationships/tags" Target="../tags/tag24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50.xml" /><Relationship Id="rId3" Type="http://schemas.openxmlformats.org/officeDocument/2006/relationships/tags" Target="../tags/tag251.xml" /><Relationship Id="rId4" Type="http://schemas.openxmlformats.org/officeDocument/2006/relationships/tags" Target="../tags/tag252.xml" /><Relationship Id="rId5" Type="http://schemas.openxmlformats.org/officeDocument/2006/relationships/tags" Target="../tags/tag253.xml" /><Relationship Id="rId6" Type="http://schemas.openxmlformats.org/officeDocument/2006/relationships/tags" Target="../tags/tag254.xml" /><Relationship Id="rId7" Type="http://schemas.openxmlformats.org/officeDocument/2006/relationships/tags" Target="../tags/tag255.xml" /><Relationship Id="rId8" Type="http://schemas.openxmlformats.org/officeDocument/2006/relationships/tags" Target="../tags/tag25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267.xml" /><Relationship Id="rId11" Type="http://schemas.openxmlformats.org/officeDocument/2006/relationships/tags" Target="../tags/tag268.xml" /><Relationship Id="rId12" Type="http://schemas.openxmlformats.org/officeDocument/2006/relationships/slide" Target="slide2.xml" TargetMode="Internal" /><Relationship Id="rId13" Type="http://schemas.openxmlformats.org/officeDocument/2006/relationships/image" Target="../media/image37.png" /><Relationship Id="rId14" Type="http://schemas.openxmlformats.org/officeDocument/2006/relationships/tags" Target="../tags/tag269.xml" /><Relationship Id="rId2" Type="http://schemas.openxmlformats.org/officeDocument/2006/relationships/notesSlide" Target="../notesSlides/notesSlide10.xml" /><Relationship Id="rId3" Type="http://schemas.openxmlformats.org/officeDocument/2006/relationships/tags" Target="../tags/tag261.xml" /><Relationship Id="rId4" Type="http://schemas.openxmlformats.org/officeDocument/2006/relationships/tags" Target="../tags/tag262.xml" /><Relationship Id="rId5" Type="http://schemas.openxmlformats.org/officeDocument/2006/relationships/tags" Target="../tags/tag263.xml" /><Relationship Id="rId6" Type="http://schemas.openxmlformats.org/officeDocument/2006/relationships/tags" Target="../tags/tag264.xml" /><Relationship Id="rId7" Type="http://schemas.openxmlformats.org/officeDocument/2006/relationships/tags" Target="../tags/tag265.xml" /><Relationship Id="rId8" Type="http://schemas.openxmlformats.org/officeDocument/2006/relationships/tags" Target="../tags/tag266.xml" /><Relationship Id="rId9" Type="http://schemas.openxmlformats.org/officeDocument/2006/relationships/image" Target="../media/image3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1.xml" /><Relationship Id="rId3" Type="http://schemas.openxmlformats.org/officeDocument/2006/relationships/tags" Target="../tags/tag274.xml" /><Relationship Id="rId4" Type="http://schemas.openxmlformats.org/officeDocument/2006/relationships/tags" Target="../tags/tag275.xml" /><Relationship Id="rId5" Type="http://schemas.openxmlformats.org/officeDocument/2006/relationships/image" Target="../media/image38.jpeg" /><Relationship Id="rId6" Type="http://schemas.openxmlformats.org/officeDocument/2006/relationships/tags" Target="../tags/tag276.xml" /><Relationship Id="rId7" Type="http://schemas.openxmlformats.org/officeDocument/2006/relationships/tags" Target="../tags/tag277.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ags" Target="../tags/tag85.xml" /><Relationship Id="rId7" Type="http://schemas.openxmlformats.org/officeDocument/2006/relationships/tags" Target="../tags/tag86.xml" /><Relationship Id="rId8" Type="http://schemas.openxmlformats.org/officeDocument/2006/relationships/tags" Target="../tags/tag87.xml" /><Relationship Id="rId9" Type="http://schemas.openxmlformats.org/officeDocument/2006/relationships/tags" Target="../tags/tag88.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2.xml" /><Relationship Id="rId3" Type="http://schemas.openxmlformats.org/officeDocument/2006/relationships/tags" Target="../tags/tag282.xml" /><Relationship Id="rId4" Type="http://schemas.openxmlformats.org/officeDocument/2006/relationships/tags" Target="../tags/tag283.xml" /><Relationship Id="rId5" Type="http://schemas.openxmlformats.org/officeDocument/2006/relationships/tags" Target="../tags/tag284.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295.xml" /><Relationship Id="rId2" Type="http://schemas.openxmlformats.org/officeDocument/2006/relationships/notesSlide" Target="../notesSlides/notesSlide13.xml" /><Relationship Id="rId3" Type="http://schemas.openxmlformats.org/officeDocument/2006/relationships/tags" Target="../tags/tag289.xml" /><Relationship Id="rId4" Type="http://schemas.openxmlformats.org/officeDocument/2006/relationships/tags" Target="../tags/tag290.xml" /><Relationship Id="rId5" Type="http://schemas.openxmlformats.org/officeDocument/2006/relationships/tags" Target="../tags/tag291.xml" /><Relationship Id="rId6" Type="http://schemas.openxmlformats.org/officeDocument/2006/relationships/tags" Target="../tags/tag292.xml" /><Relationship Id="rId7" Type="http://schemas.openxmlformats.org/officeDocument/2006/relationships/image" Target="../media/image39.png" /><Relationship Id="rId8" Type="http://schemas.openxmlformats.org/officeDocument/2006/relationships/tags" Target="../tags/tag293.xml" /><Relationship Id="rId9" Type="http://schemas.openxmlformats.org/officeDocument/2006/relationships/tags" Target="../tags/tag29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05.xml" /><Relationship Id="rId11" Type="http://schemas.openxmlformats.org/officeDocument/2006/relationships/tags" Target="../tags/tag306.xml" /><Relationship Id="rId12" Type="http://schemas.openxmlformats.org/officeDocument/2006/relationships/slide" Target="slide2.xml" TargetMode="Internal" /><Relationship Id="rId2" Type="http://schemas.openxmlformats.org/officeDocument/2006/relationships/notesSlide" Target="../notesSlides/notesSlide14.xml" /><Relationship Id="rId3" Type="http://schemas.openxmlformats.org/officeDocument/2006/relationships/tags" Target="../tags/tag300.xml" /><Relationship Id="rId4" Type="http://schemas.openxmlformats.org/officeDocument/2006/relationships/tags" Target="../tags/tag301.xml" /><Relationship Id="rId5" Type="http://schemas.openxmlformats.org/officeDocument/2006/relationships/tags" Target="../tags/tag302.xml" /><Relationship Id="rId6" Type="http://schemas.openxmlformats.org/officeDocument/2006/relationships/image" Target="../media/image40.png" /><Relationship Id="rId7" Type="http://schemas.openxmlformats.org/officeDocument/2006/relationships/tags" Target="../tags/tag303.xml" /><Relationship Id="rId8" Type="http://schemas.openxmlformats.org/officeDocument/2006/relationships/tags" Target="../tags/tag304.xml" /><Relationship Id="rId9" Type="http://schemas.openxmlformats.org/officeDocument/2006/relationships/image" Target="../media/image41.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5.xml" /><Relationship Id="rId3" Type="http://schemas.openxmlformats.org/officeDocument/2006/relationships/tags" Target="../tags/tag311.xml" /><Relationship Id="rId4" Type="http://schemas.openxmlformats.org/officeDocument/2006/relationships/tags" Target="../tags/tag312.xml" /><Relationship Id="rId5" Type="http://schemas.openxmlformats.org/officeDocument/2006/relationships/tags" Target="../tags/tag313.xml" /><Relationship Id="rId6" Type="http://schemas.openxmlformats.org/officeDocument/2006/relationships/tags" Target="../tags/tag314.xml" /><Relationship Id="rId7" Type="http://schemas.openxmlformats.org/officeDocument/2006/relationships/tags" Target="../tags/tag315.xml" /><Relationship Id="rId8" Type="http://schemas.openxmlformats.org/officeDocument/2006/relationships/tags" Target="../tags/tag316.xml" /><Relationship Id="rId9" Type="http://schemas.openxmlformats.org/officeDocument/2006/relationships/slide" Target="slide2.xml" TargetMode="In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6.xml" /><Relationship Id="rId3" Type="http://schemas.openxmlformats.org/officeDocument/2006/relationships/tags" Target="../tags/tag321.xml" /><Relationship Id="rId4" Type="http://schemas.openxmlformats.org/officeDocument/2006/relationships/tags" Target="../tags/tag322.xml" /><Relationship Id="rId5" Type="http://schemas.openxmlformats.org/officeDocument/2006/relationships/tags" Target="../tags/tag323.xml" /><Relationship Id="rId6" Type="http://schemas.openxmlformats.org/officeDocument/2006/relationships/tags" Target="../tags/tag324.xml" /><Relationship Id="rId7" Type="http://schemas.openxmlformats.org/officeDocument/2006/relationships/tags" Target="../tags/tag325.xml" /><Relationship Id="rId8" Type="http://schemas.openxmlformats.org/officeDocument/2006/relationships/slide" Target="slide2.xml" TargetMode="Interna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slide" Target="slide2.xml" TargetMode="Internal" /><Relationship Id="rId2" Type="http://schemas.openxmlformats.org/officeDocument/2006/relationships/notesSlide" Target="../notesSlides/notesSlide17.xml" /><Relationship Id="rId3" Type="http://schemas.openxmlformats.org/officeDocument/2006/relationships/tags" Target="../tags/tag330.xml" /><Relationship Id="rId4" Type="http://schemas.openxmlformats.org/officeDocument/2006/relationships/tags" Target="../tags/tag331.xml" /><Relationship Id="rId5" Type="http://schemas.openxmlformats.org/officeDocument/2006/relationships/tags" Target="../tags/tag332.xml" /><Relationship Id="rId6" Type="http://schemas.openxmlformats.org/officeDocument/2006/relationships/image" Target="../media/image42.png" /><Relationship Id="rId7" Type="http://schemas.openxmlformats.org/officeDocument/2006/relationships/tags" Target="../tags/tag333.xml" /><Relationship Id="rId8" Type="http://schemas.openxmlformats.org/officeDocument/2006/relationships/tags" Target="../tags/tag334.xml" /><Relationship Id="rId9" Type="http://schemas.openxmlformats.org/officeDocument/2006/relationships/tags" Target="../tags/tag33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44.png" /><Relationship Id="rId11" Type="http://schemas.openxmlformats.org/officeDocument/2006/relationships/tags" Target="../tags/tag346.xml" /><Relationship Id="rId12" Type="http://schemas.openxmlformats.org/officeDocument/2006/relationships/tags" Target="../tags/tag347.xml" /><Relationship Id="rId13" Type="http://schemas.openxmlformats.org/officeDocument/2006/relationships/image" Target="../media/image45.png" /><Relationship Id="rId14" Type="http://schemas.openxmlformats.org/officeDocument/2006/relationships/tags" Target="../tags/tag348.xml" /><Relationship Id="rId15" Type="http://schemas.openxmlformats.org/officeDocument/2006/relationships/slide" Target="slide2.xml" TargetMode="Internal" /><Relationship Id="rId2" Type="http://schemas.openxmlformats.org/officeDocument/2006/relationships/notesSlide" Target="../notesSlides/notesSlide18.xml" /><Relationship Id="rId3" Type="http://schemas.openxmlformats.org/officeDocument/2006/relationships/tags" Target="../tags/tag340.xml" /><Relationship Id="rId4" Type="http://schemas.openxmlformats.org/officeDocument/2006/relationships/image" Target="../media/image43.png" /><Relationship Id="rId5" Type="http://schemas.openxmlformats.org/officeDocument/2006/relationships/tags" Target="../tags/tag341.xml" /><Relationship Id="rId6" Type="http://schemas.openxmlformats.org/officeDocument/2006/relationships/tags" Target="../tags/tag342.xml" /><Relationship Id="rId7" Type="http://schemas.openxmlformats.org/officeDocument/2006/relationships/tags" Target="../tags/tag343.xml" /><Relationship Id="rId8" Type="http://schemas.openxmlformats.org/officeDocument/2006/relationships/tags" Target="../tags/tag344.xml" /><Relationship Id="rId9" Type="http://schemas.openxmlformats.org/officeDocument/2006/relationships/tags" Target="../tags/tag345.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57.xml" /><Relationship Id="rId11" Type="http://schemas.openxmlformats.org/officeDocument/2006/relationships/tags" Target="../tags/tag358.xml" /><Relationship Id="rId12" Type="http://schemas.openxmlformats.org/officeDocument/2006/relationships/tags" Target="../tags/tag359.xml" /><Relationship Id="rId13" Type="http://schemas.openxmlformats.org/officeDocument/2006/relationships/image" Target="../media/image49.png" /><Relationship Id="rId14" Type="http://schemas.openxmlformats.org/officeDocument/2006/relationships/tags" Target="../tags/tag360.xml" /><Relationship Id="rId15" Type="http://schemas.openxmlformats.org/officeDocument/2006/relationships/tags" Target="../tags/tag361.xml" /><Relationship Id="rId16" Type="http://schemas.openxmlformats.org/officeDocument/2006/relationships/tags" Target="../tags/tag362.xml" /><Relationship Id="rId17" Type="http://schemas.openxmlformats.org/officeDocument/2006/relationships/image" Target="../media/image50.png" /><Relationship Id="rId18" Type="http://schemas.openxmlformats.org/officeDocument/2006/relationships/tags" Target="../tags/tag363.xml" /><Relationship Id="rId19" Type="http://schemas.openxmlformats.org/officeDocument/2006/relationships/slide" Target="slide2.xml" TargetMode="Internal" /><Relationship Id="rId2" Type="http://schemas.openxmlformats.org/officeDocument/2006/relationships/notesSlide" Target="../notesSlides/notesSlide19.xml" /><Relationship Id="rId3" Type="http://schemas.openxmlformats.org/officeDocument/2006/relationships/tags" Target="../tags/tag353.xml" /><Relationship Id="rId4" Type="http://schemas.openxmlformats.org/officeDocument/2006/relationships/image" Target="../media/image46.png" /><Relationship Id="rId5" Type="http://schemas.openxmlformats.org/officeDocument/2006/relationships/tags" Target="../tags/tag354.xml" /><Relationship Id="rId6" Type="http://schemas.openxmlformats.org/officeDocument/2006/relationships/tags" Target="../tags/tag355.xml" /><Relationship Id="rId7" Type="http://schemas.openxmlformats.org/officeDocument/2006/relationships/tags" Target="../tags/tag356.xml" /><Relationship Id="rId8" Type="http://schemas.openxmlformats.org/officeDocument/2006/relationships/image" Target="../media/image47.png" /><Relationship Id="rId9" Type="http://schemas.openxmlformats.org/officeDocument/2006/relationships/image" Target="../media/image48.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75.xml" /><Relationship Id="rId11" Type="http://schemas.openxmlformats.org/officeDocument/2006/relationships/tags" Target="../tags/tag376.xml" /><Relationship Id="rId12" Type="http://schemas.openxmlformats.org/officeDocument/2006/relationships/tags" Target="../tags/tag377.xml" /><Relationship Id="rId13" Type="http://schemas.openxmlformats.org/officeDocument/2006/relationships/tags" Target="../tags/tag378.xml" /><Relationship Id="rId14" Type="http://schemas.openxmlformats.org/officeDocument/2006/relationships/tags" Target="../tags/tag379.xml" /><Relationship Id="rId15" Type="http://schemas.openxmlformats.org/officeDocument/2006/relationships/tags" Target="../tags/tag380.xml" /><Relationship Id="rId16" Type="http://schemas.openxmlformats.org/officeDocument/2006/relationships/tags" Target="../tags/tag381.xml" /><Relationship Id="rId17" Type="http://schemas.openxmlformats.org/officeDocument/2006/relationships/tags" Target="../tags/tag382.xml" /><Relationship Id="rId18" Type="http://schemas.openxmlformats.org/officeDocument/2006/relationships/tags" Target="../tags/tag383.xml" /><Relationship Id="rId19" Type="http://schemas.openxmlformats.org/officeDocument/2006/relationships/tags" Target="../tags/tag384.xml" /><Relationship Id="rId2" Type="http://schemas.openxmlformats.org/officeDocument/2006/relationships/notesSlide" Target="../notesSlides/notesSlide20.xml" /><Relationship Id="rId20" Type="http://schemas.openxmlformats.org/officeDocument/2006/relationships/tags" Target="../tags/tag385.xml" /><Relationship Id="rId21" Type="http://schemas.openxmlformats.org/officeDocument/2006/relationships/tags" Target="../tags/tag386.xml" /><Relationship Id="rId22" Type="http://schemas.openxmlformats.org/officeDocument/2006/relationships/tags" Target="../tags/tag387.xml" /><Relationship Id="rId23" Type="http://schemas.openxmlformats.org/officeDocument/2006/relationships/tags" Target="../tags/tag388.xml" /><Relationship Id="rId24" Type="http://schemas.openxmlformats.org/officeDocument/2006/relationships/tags" Target="../tags/tag389.xml" /><Relationship Id="rId25" Type="http://schemas.openxmlformats.org/officeDocument/2006/relationships/tags" Target="../tags/tag390.xml" /><Relationship Id="rId26" Type="http://schemas.openxmlformats.org/officeDocument/2006/relationships/tags" Target="../tags/tag391.xml" /><Relationship Id="rId3" Type="http://schemas.openxmlformats.org/officeDocument/2006/relationships/tags" Target="../tags/tag368.xml" /><Relationship Id="rId4" Type="http://schemas.openxmlformats.org/officeDocument/2006/relationships/tags" Target="../tags/tag369.xml" /><Relationship Id="rId5" Type="http://schemas.openxmlformats.org/officeDocument/2006/relationships/tags" Target="../tags/tag370.xml" /><Relationship Id="rId6" Type="http://schemas.openxmlformats.org/officeDocument/2006/relationships/tags" Target="../tags/tag371.xml" /><Relationship Id="rId7" Type="http://schemas.openxmlformats.org/officeDocument/2006/relationships/tags" Target="../tags/tag372.xml" /><Relationship Id="rId8" Type="http://schemas.openxmlformats.org/officeDocument/2006/relationships/tags" Target="../tags/tag373.xml" /><Relationship Id="rId9" Type="http://schemas.openxmlformats.org/officeDocument/2006/relationships/tags" Target="../tags/tag374.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0.xml" /><Relationship Id="rId2" Type="http://schemas.openxmlformats.org/officeDocument/2006/relationships/notesSlide" Target="../notesSlides/notesSlide3.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tags" Target="../tags/tag95.xml" /><Relationship Id="rId6" Type="http://schemas.openxmlformats.org/officeDocument/2006/relationships/tags" Target="../tags/tag96.xml" /><Relationship Id="rId7" Type="http://schemas.openxmlformats.org/officeDocument/2006/relationships/tags" Target="../tags/tag97.xml" /><Relationship Id="rId8" Type="http://schemas.openxmlformats.org/officeDocument/2006/relationships/tags" Target="../tags/tag98.xml" /><Relationship Id="rId9" Type="http://schemas.openxmlformats.org/officeDocument/2006/relationships/tags" Target="../tags/tag9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2.xml" /><Relationship Id="rId11" Type="http://schemas.openxmlformats.org/officeDocument/2006/relationships/tags" Target="../tags/tag113.xml" /><Relationship Id="rId12" Type="http://schemas.openxmlformats.org/officeDocument/2006/relationships/tags" Target="../tags/tag114.xml" /><Relationship Id="rId13" Type="http://schemas.openxmlformats.org/officeDocument/2006/relationships/tags" Target="../tags/tag115.xml" /><Relationship Id="rId2" Type="http://schemas.openxmlformats.org/officeDocument/2006/relationships/notesSlide" Target="../notesSlides/notesSlide4.xml" /><Relationship Id="rId3" Type="http://schemas.openxmlformats.org/officeDocument/2006/relationships/tags" Target="../tags/tag105.xml" /><Relationship Id="rId4" Type="http://schemas.openxmlformats.org/officeDocument/2006/relationships/tags" Target="../tags/tag106.xml" /><Relationship Id="rId5" Type="http://schemas.openxmlformats.org/officeDocument/2006/relationships/tags" Target="../tags/tag107.xml" /><Relationship Id="rId6" Type="http://schemas.openxmlformats.org/officeDocument/2006/relationships/tags" Target="../tags/tag108.xml" /><Relationship Id="rId7" Type="http://schemas.openxmlformats.org/officeDocument/2006/relationships/tags" Target="../tags/tag109.xml" /><Relationship Id="rId8" Type="http://schemas.openxmlformats.org/officeDocument/2006/relationships/tags" Target="../tags/tag110.xml" /><Relationship Id="rId9" Type="http://schemas.openxmlformats.org/officeDocument/2006/relationships/tags" Target="../tags/tag11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24.xml" /><Relationship Id="rId11" Type="http://schemas.openxmlformats.org/officeDocument/2006/relationships/tags" Target="../tags/tag125.xml" /><Relationship Id="rId12" Type="http://schemas.openxmlformats.org/officeDocument/2006/relationships/tags" Target="../tags/tag126.xml" /><Relationship Id="rId13" Type="http://schemas.openxmlformats.org/officeDocument/2006/relationships/tags" Target="../tags/tag127.xml" /><Relationship Id="rId14" Type="http://schemas.openxmlformats.org/officeDocument/2006/relationships/tags" Target="../tags/tag128.xml" /><Relationship Id="rId15" Type="http://schemas.openxmlformats.org/officeDocument/2006/relationships/tags" Target="../tags/tag129.xml" /><Relationship Id="rId16" Type="http://schemas.openxmlformats.org/officeDocument/2006/relationships/tags" Target="../tags/tag130.xml" /><Relationship Id="rId17" Type="http://schemas.openxmlformats.org/officeDocument/2006/relationships/tags" Target="../tags/tag131.xml" /><Relationship Id="rId18" Type="http://schemas.openxmlformats.org/officeDocument/2006/relationships/tags" Target="../tags/tag132.xml" /><Relationship Id="rId2" Type="http://schemas.openxmlformats.org/officeDocument/2006/relationships/notesSlide" Target="../notesSlides/notesSlide5.xml" /><Relationship Id="rId3" Type="http://schemas.openxmlformats.org/officeDocument/2006/relationships/tags" Target="../tags/tag120.xml" /><Relationship Id="rId4" Type="http://schemas.openxmlformats.org/officeDocument/2006/relationships/image" Target="../media/image17.jpeg" /><Relationship Id="rId5" Type="http://schemas.openxmlformats.org/officeDocument/2006/relationships/tags" Target="../tags/tag121.xml" /><Relationship Id="rId6" Type="http://schemas.openxmlformats.org/officeDocument/2006/relationships/image" Target="../media/image18.jpeg" /><Relationship Id="rId7" Type="http://schemas.openxmlformats.org/officeDocument/2006/relationships/tags" Target="../tags/tag122.xml" /><Relationship Id="rId8" Type="http://schemas.openxmlformats.org/officeDocument/2006/relationships/image" Target="../media/image19.jpeg" /><Relationship Id="rId9" Type="http://schemas.openxmlformats.org/officeDocument/2006/relationships/tags" Target="../tags/tag12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2.xml"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tags" Target="../tags/tag145.xml" /><Relationship Id="rId14" Type="http://schemas.openxmlformats.org/officeDocument/2006/relationships/tags" Target="../tags/tag146.xml" /><Relationship Id="rId15" Type="http://schemas.openxmlformats.org/officeDocument/2006/relationships/tags" Target="../tags/tag147.xml" /><Relationship Id="rId2" Type="http://schemas.openxmlformats.org/officeDocument/2006/relationships/notesSlide" Target="../notesSlides/notesSlide6.xml" /><Relationship Id="rId3" Type="http://schemas.openxmlformats.org/officeDocument/2006/relationships/tags" Target="../tags/tag137.xml" /><Relationship Id="rId4" Type="http://schemas.openxmlformats.org/officeDocument/2006/relationships/image" Target="../media/image20.png"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image" Target="../media/image21.png" /><Relationship Id="rId8" Type="http://schemas.openxmlformats.org/officeDocument/2006/relationships/tags" Target="../tags/tag140.xml" /><Relationship Id="rId9" Type="http://schemas.openxmlformats.org/officeDocument/2006/relationships/tags" Target="../tags/tag14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7.xml" /><Relationship Id="rId11" Type="http://schemas.openxmlformats.org/officeDocument/2006/relationships/tags" Target="../tags/tag158.xml" /><Relationship Id="rId12" Type="http://schemas.openxmlformats.org/officeDocument/2006/relationships/tags" Target="../tags/tag159.xml" /><Relationship Id="rId13" Type="http://schemas.openxmlformats.org/officeDocument/2006/relationships/tags" Target="../tags/tag160.xml" /><Relationship Id="rId14" Type="http://schemas.openxmlformats.org/officeDocument/2006/relationships/tags" Target="../tags/tag161.xml" /><Relationship Id="rId15" Type="http://schemas.openxmlformats.org/officeDocument/2006/relationships/tags" Target="../tags/tag162.xml" /><Relationship Id="rId2" Type="http://schemas.openxmlformats.org/officeDocument/2006/relationships/notesSlide" Target="../notesSlides/notesSlide7.xml" /><Relationship Id="rId3" Type="http://schemas.openxmlformats.org/officeDocument/2006/relationships/tags" Target="../tags/tag152.xml" /><Relationship Id="rId4" Type="http://schemas.openxmlformats.org/officeDocument/2006/relationships/image" Target="../media/image22.png" /><Relationship Id="rId5" Type="http://schemas.openxmlformats.org/officeDocument/2006/relationships/tags" Target="../tags/tag153.xml" /><Relationship Id="rId6" Type="http://schemas.openxmlformats.org/officeDocument/2006/relationships/image" Target="../media/image23.png" /><Relationship Id="rId7" Type="http://schemas.openxmlformats.org/officeDocument/2006/relationships/tags" Target="../tags/tag154.xml" /><Relationship Id="rId8" Type="http://schemas.openxmlformats.org/officeDocument/2006/relationships/tags" Target="../tags/tag155.xml" /><Relationship Id="rId9" Type="http://schemas.openxmlformats.org/officeDocument/2006/relationships/tags" Target="../tags/tag15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68.xml" /><Relationship Id="rId11" Type="http://schemas.openxmlformats.org/officeDocument/2006/relationships/tags" Target="../tags/tag169.xml" /><Relationship Id="rId12" Type="http://schemas.openxmlformats.org/officeDocument/2006/relationships/tags" Target="../tags/tag170.xml" /><Relationship Id="rId13" Type="http://schemas.openxmlformats.org/officeDocument/2006/relationships/tags" Target="../tags/tag171.xml" /><Relationship Id="rId14" Type="http://schemas.openxmlformats.org/officeDocument/2006/relationships/tags" Target="../tags/tag172.xml" /><Relationship Id="rId15" Type="http://schemas.openxmlformats.org/officeDocument/2006/relationships/tags" Target="../tags/tag173.xml" /><Relationship Id="rId16" Type="http://schemas.openxmlformats.org/officeDocument/2006/relationships/tags" Target="../tags/tag174.xml" /><Relationship Id="rId17" Type="http://schemas.openxmlformats.org/officeDocument/2006/relationships/tags" Target="../tags/tag175.xml" /><Relationship Id="rId2" Type="http://schemas.openxmlformats.org/officeDocument/2006/relationships/tags" Target="../tags/tag163.xml" /><Relationship Id="rId3" Type="http://schemas.openxmlformats.org/officeDocument/2006/relationships/image" Target="../media/image24.png" /><Relationship Id="rId4" Type="http://schemas.openxmlformats.org/officeDocument/2006/relationships/tags" Target="../tags/tag164.xml" /><Relationship Id="rId5" Type="http://schemas.openxmlformats.org/officeDocument/2006/relationships/image" Target="../media/image25.png" /><Relationship Id="rId6" Type="http://schemas.openxmlformats.org/officeDocument/2006/relationships/tags" Target="../tags/tag165.xml" /><Relationship Id="rId7" Type="http://schemas.openxmlformats.org/officeDocument/2006/relationships/image" Target="../media/image26.png" /><Relationship Id="rId8" Type="http://schemas.openxmlformats.org/officeDocument/2006/relationships/tags" Target="../tags/tag166.xml" /><Relationship Id="rId9" Type="http://schemas.openxmlformats.org/officeDocument/2006/relationships/tags" Target="../tags/tag167.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4.xml" /><Relationship Id="rId11" Type="http://schemas.openxmlformats.org/officeDocument/2006/relationships/tags" Target="../tags/tag185.xml" /><Relationship Id="rId12" Type="http://schemas.openxmlformats.org/officeDocument/2006/relationships/tags" Target="../tags/tag186.xml" /><Relationship Id="rId13" Type="http://schemas.openxmlformats.org/officeDocument/2006/relationships/tags" Target="../tags/tag187.xml" /><Relationship Id="rId14" Type="http://schemas.openxmlformats.org/officeDocument/2006/relationships/tags" Target="../tags/tag188.xml" /><Relationship Id="rId15" Type="http://schemas.openxmlformats.org/officeDocument/2006/relationships/tags" Target="../tags/tag189.xml" /><Relationship Id="rId2" Type="http://schemas.openxmlformats.org/officeDocument/2006/relationships/tags" Target="../tags/tag176.xml" /><Relationship Id="rId3" Type="http://schemas.openxmlformats.org/officeDocument/2006/relationships/tags" Target="../tags/tag177.xml" /><Relationship Id="rId4" Type="http://schemas.openxmlformats.org/officeDocument/2006/relationships/tags" Target="../tags/tag178.xml" /><Relationship Id="rId5" Type="http://schemas.openxmlformats.org/officeDocument/2006/relationships/tags" Target="../tags/tag179.xml" /><Relationship Id="rId6" Type="http://schemas.openxmlformats.org/officeDocument/2006/relationships/tags" Target="../tags/tag180.xml" /><Relationship Id="rId7" Type="http://schemas.openxmlformats.org/officeDocument/2006/relationships/tags" Target="../tags/tag181.xml" /><Relationship Id="rId8" Type="http://schemas.openxmlformats.org/officeDocument/2006/relationships/tags" Target="../tags/tag182.xml" /><Relationship Id="rId9" Type="http://schemas.openxmlformats.org/officeDocument/2006/relationships/tags" Target="../tags/tag18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2" name="Freeform 20" title=""/>
          <p:cNvSpPr>
            <a:spLocks noEditPoints="1"/>
          </p:cNvSpPr>
          <p:nvPr>
            <p:custDataLst>
              <p:tags r:id="rId4"/>
            </p:custDataLst>
          </p:nvPr>
        </p:nvSpPr>
        <p:spPr bwMode="auto">
          <a:xfrm>
            <a:off x="6788966" y="1500758"/>
            <a:ext cx="123141" cy="121830"/>
          </a:xfrm>
          <a:custGeom>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a:ea typeface="微软雅黑" panose="020b0503020204020204" charset="-122"/>
              <a:cs typeface="+mn-cs"/>
            </a:endParaRPr>
          </a:p>
        </p:txBody>
      </p:sp>
      <p:sp>
        <p:nvSpPr>
          <p:cNvPr id="11" name="Text Box 33" title=""/>
          <p:cNvSpPr txBox="1"/>
          <p:nvPr>
            <p:custDataLst>
              <p:tags r:id="rId5"/>
            </p:custDataLst>
          </p:nvPr>
        </p:nvSpPr>
        <p:spPr>
          <a:xfrm>
            <a:off x="971550" y="1017905"/>
            <a:ext cx="5544185" cy="337185"/>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北师大版（新教材）物理</a:t>
            </a:r>
            <a:r>
              <a:rPr kumimoji="0" lang="en-US" altLang="zh-CN"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9</a:t>
            </a: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年级全一册</a:t>
            </a:r>
            <a:r>
              <a:rPr lang="zh-CN" altLang="en-US" sz="1600" b="1"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rPr>
              <a:t>精做课件</a:t>
            </a:r>
            <a:endPar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endParaRPr>
          </a:p>
        </p:txBody>
      </p:sp>
      <p:pic>
        <p:nvPicPr>
          <p:cNvPr id="15" name="图片 14" title=""/>
          <p:cNvPicPr>
            <a:picLocks noChangeAspect="1"/>
          </p:cNvPicPr>
          <p:nvPr>
            <p:custDataLst>
              <p:tags r:id="rId7"/>
            </p:custDataLst>
          </p:nvPr>
        </p:nvPicPr>
        <p:blipFill>
          <a:blip r:embed="rId6"/>
          <a:stretch>
            <a:fillRect/>
          </a:stretch>
        </p:blipFill>
        <p:spPr>
          <a:xfrm rot="714975">
            <a:off x="595772" y="671738"/>
            <a:ext cx="489858" cy="597027"/>
          </a:xfrm>
          <a:prstGeom prst="rect">
            <a:avLst/>
          </a:prstGeom>
        </p:spPr>
      </p:pic>
      <p:sp>
        <p:nvSpPr>
          <p:cNvPr id="5" name="Rectangle 5" title=""/>
          <p:cNvSpPr/>
          <p:nvPr>
            <p:custDataLst>
              <p:tags r:id="rId8"/>
            </p:custDataLst>
          </p:nvPr>
        </p:nvSpPr>
        <p:spPr>
          <a:xfrm>
            <a:off x="860425" y="1995488"/>
            <a:ext cx="5765800" cy="460375"/>
          </a:xfrm>
          <a:prstGeom prst="rect">
            <a:avLst/>
          </a:prstGeom>
          <a:noFill/>
          <a:ln w="9525">
            <a:noFill/>
          </a:ln>
        </p:spPr>
        <p:txBody>
          <a:bodyPr wrap="square" anchor="ctr">
            <a:spAutoFit/>
          </a:bodyPr>
          <a:lstStyle/>
          <a:p>
            <a:pPr algn="ctr">
              <a:buClrTx/>
              <a:buSzTx/>
              <a:buFontTx/>
              <a:defRPr/>
            </a:pPr>
            <a:r>
              <a:rPr lang="en-US" altLang="zh-CN"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13.5</a:t>
            </a:r>
            <a:r>
              <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安全用电科普行</a:t>
            </a:r>
            <a:endPar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title=""/>
          <p:cNvSpPr txBox="1"/>
          <p:nvPr>
            <p:custDataLst>
              <p:tags r:id="rId9"/>
            </p:custDataLst>
          </p:nvPr>
        </p:nvSpPr>
        <p:spPr>
          <a:xfrm>
            <a:off x="971550" y="1424940"/>
            <a:ext cx="5815330" cy="460375"/>
          </a:xfrm>
          <a:prstGeom prst="rect">
            <a:avLst/>
          </a:prstGeom>
          <a:noFill/>
        </p:spPr>
        <p:txBody>
          <a:bodyPr wrap="square" rtlCol="0" anchor="t">
            <a:spAutoFit/>
          </a:bodyPr>
          <a:lstStyle/>
          <a:p>
            <a:pPr algn="ctr">
              <a:defRPr/>
            </a:pP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第十三章</a:t>
            </a:r>
            <a:r>
              <a:rPr lang="en-US" altLang="zh-CN"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 </a:t>
            </a: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电功和电功率</a:t>
            </a:r>
            <a:endPar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endParaRPr>
          </a:p>
        </p:txBody>
      </p:sp>
      <p:pic>
        <p:nvPicPr>
          <p:cNvPr id="4" name="图片 3" title=""/>
          <p:cNvPicPr>
            <a:picLocks noChangeAspect="1"/>
          </p:cNvPicPr>
          <p:nvPr>
            <p:custDataLst>
              <p:tags r:id="rId11"/>
            </p:custDataLst>
          </p:nvPr>
        </p:nvPicPr>
        <p:blipFill>
          <a:blip r:embed="rId10">
            <a:alphaModFix amt="80000"/>
          </a:blip>
          <a:stretch>
            <a:fillRect/>
          </a:stretch>
        </p:blipFill>
        <p:spPr>
          <a:xfrm flipH="1">
            <a:off x="5436235" y="555625"/>
            <a:ext cx="2493645" cy="4648200"/>
          </a:xfrm>
          <a:prstGeom prst="rect">
            <a:avLst/>
          </a:prstGeom>
        </p:spPr>
      </p:pic>
      <p:pic>
        <p:nvPicPr>
          <p:cNvPr id="17" name="图片 16" title=""/>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t="24463"/>
          <a:stretch>
            <a:fillRect/>
          </a:stretch>
        </p:blipFill>
        <p:spPr>
          <a:xfrm>
            <a:off x="5810250" y="-92710"/>
            <a:ext cx="3333750" cy="2518410"/>
          </a:xfrm>
          <a:prstGeom prst="rect">
            <a:avLst/>
          </a:prstGeom>
        </p:spPr>
      </p:pic>
      <p:sp>
        <p:nvSpPr>
          <p:cNvPr id="14" name="TextBox 8" title=""/>
          <p:cNvSpPr txBox="1"/>
          <p:nvPr userDrawn="1">
            <p:custDataLst>
              <p:tags r:id="rId14"/>
            </p:custDataLst>
          </p:nvPr>
        </p:nvSpPr>
        <p:spPr>
          <a:xfrm>
            <a:off x="2123288" y="2715878"/>
            <a:ext cx="4215523" cy="828675"/>
          </a:xfrm>
          <a:prstGeom prst="rect">
            <a:avLst/>
          </a:prstGeom>
          <a:noFill/>
        </p:spPr>
        <p:txBody>
          <a:bodyPr wrap="square" lIns="91416" tIns="45708" rIns="91416" bIns="45708"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授课教师：</a:t>
            </a:r>
            <a:r>
              <a:rPr kumimoji="0" lang="en-US" altLang="zh-CN" sz="1600" b="0" i="0" u="sng"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Home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班</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级：</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九</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年级（</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）班</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时</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间：</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endParaRPr>
          </a:p>
        </p:txBody>
      </p:sp>
      <p:sp>
        <p:nvSpPr>
          <p:cNvPr id="3" name="日期占位符 2" title=""/>
          <p:cNvSpPr>
            <a:spLocks noGrp="1"/>
          </p:cNvSpPr>
          <p:nvPr>
            <p:ph type="dt" sz="half" idx="10"/>
            <p:custDataLst>
              <p:tags r:id="rId15"/>
            </p:custDataLst>
          </p:nvPr>
        </p:nvSpPr>
        <p:spPr>
          <a:xfrm>
            <a:off x="3059430" y="3220085"/>
            <a:ext cx="1821180" cy="245110"/>
          </a:xfrm>
        </p:spPr>
        <p:txBody>
          <a:bodyPr>
            <a:noAutofit/>
          </a:bodyPr>
          <a:lstStyle/>
          <a:p>
            <a:pPr algn="ctr"/>
            <a:fld id="{760FBDFE-C587-4B4C-A407-44438C67B59E}" type="datetime2">
              <a:rPr lang="zh-CN" altLang="en-US" sz="1600" smtClean="0">
                <a:ln w="15875"/>
                <a:gradFill>
                  <a:gsLst>
                    <a:gs pos="0">
                      <a:schemeClr val="accent1"/>
                    </a:gs>
                    <a:gs pos="100000">
                      <a:schemeClr val="accent6"/>
                    </a:gs>
                  </a:gsLst>
                  <a:lin ang="2700000" scaled="0"/>
                </a:gradFill>
                <a:effectLst/>
              </a:rPr>
              <a:t>2026年2月1日</a:t>
            </a:fld>
            <a:endParaRPr lang="zh-CN" altLang="en-US" sz="1600" smtClean="0">
              <a:ln w="15875"/>
              <a:gradFill>
                <a:gsLst>
                  <a:gs pos="0">
                    <a:schemeClr val="accent1"/>
                  </a:gs>
                  <a:gs pos="100000">
                    <a:schemeClr val="accent6"/>
                  </a:gs>
                </a:gsLst>
                <a:lin ang="2700000" scaled="0"/>
              </a:gradFill>
              <a:effectLst/>
            </a:endParaRPr>
          </a:p>
        </p:txBody>
      </p:sp>
      <p:pic>
        <p:nvPicPr>
          <p:cNvPr id="1026" name="Picture 2" title=""/>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bwMode="auto">
          <a:xfrm>
            <a:off x="-743585" y="4443730"/>
            <a:ext cx="415925" cy="4483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title=""/>
          <p:cNvPicPr>
            <a:picLocks noChangeAspect="1" noChangeArrowheads="1"/>
          </p:cNvPicPr>
          <p:nvPr>
            <p:custDataLst>
              <p:tags r:id="rId18"/>
            </p:custDataLst>
          </p:nvPr>
        </p:nvPicPr>
        <p:blipFill>
          <a:blip r:embed="rId16">
            <a:extLst>
              <a:ext uri="{28A0092B-C50C-407E-A947-70E740481C1C}">
                <a14:useLocalDpi xmlns:a14="http://schemas.microsoft.com/office/drawing/2010/main" val="0"/>
              </a:ext>
            </a:extLst>
          </a:blip>
          <a:stretch>
            <a:fillRect/>
          </a:stretch>
        </p:blipFill>
        <p:spPr bwMode="auto">
          <a:xfrm>
            <a:off x="-659130" y="3281045"/>
            <a:ext cx="434975" cy="468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title=""/>
          <p:cNvPicPr>
            <a:picLocks noChangeAspect="1" noChangeArrowheads="1"/>
          </p:cNvPicPr>
          <p:nvPr>
            <p:custDataLst>
              <p:tags r:id="rId19"/>
            </p:custDataLst>
          </p:nvPr>
        </p:nvPicPr>
        <p:blipFill>
          <a:blip r:embed="rId16">
            <a:extLst>
              <a:ext uri="{28A0092B-C50C-407E-A947-70E740481C1C}">
                <a14:useLocalDpi xmlns:a14="http://schemas.microsoft.com/office/drawing/2010/main" val="0"/>
              </a:ext>
            </a:extLst>
          </a:blip>
          <a:stretch>
            <a:fillRect/>
          </a:stretch>
        </p:blipFill>
        <p:spPr bwMode="auto">
          <a:xfrm flipH="1">
            <a:off x="7236460" y="5956300"/>
            <a:ext cx="534670" cy="41656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title=""/>
          <p:cNvPicPr>
            <a:picLocks noChangeAspect="1"/>
          </p:cNvPicPr>
          <p:nvPr>
            <p:custDataLst>
              <p:tags r:id="rId21"/>
            </p:custDataLst>
          </p:nvPr>
        </p:nvPicPr>
        <p:blipFill>
          <a:blip r:embed="rId20"/>
          <a:stretch>
            <a:fillRect/>
          </a:stretch>
        </p:blipFill>
        <p:spPr>
          <a:xfrm>
            <a:off x="467360" y="3363595"/>
            <a:ext cx="949960" cy="949960"/>
          </a:xfrm>
          <a:prstGeom prst="rect">
            <a:avLst/>
          </a:prstGeom>
        </p:spPr>
      </p:pic>
      <p:pic>
        <p:nvPicPr>
          <p:cNvPr id="7" name="图片 6" title=""/>
          <p:cNvPicPr>
            <a:picLocks noChangeAspect="1"/>
          </p:cNvPicPr>
          <p:nvPr>
            <p:custDataLst>
              <p:tags r:id="rId22"/>
            </p:custDataLst>
          </p:nvPr>
        </p:nvPicPr>
        <p:blipFill>
          <a:blip r:embed="rId20"/>
          <a:stretch>
            <a:fillRect/>
          </a:stretch>
        </p:blipFill>
        <p:spPr>
          <a:xfrm>
            <a:off x="395605" y="2931795"/>
            <a:ext cx="1327150" cy="1327150"/>
          </a:xfrm>
          <a:prstGeom prst="rect">
            <a:avLst/>
          </a:prstGeom>
        </p:spPr>
      </p:pic>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0" presetClass="path" presetSubtype="0" accel="50000" decel="50000" fill="hold" nodeType="withEffect">
                                  <p:stCondLst>
                                    <p:cond delay="0"/>
                                  </p:stCondLst>
                                  <p:childTnLst>
                                    <p:animMotion origin="layout" path="M 0.0134382 -0.106912 L 0.0134382 -0.106292 C 0.0167382 -0.115242 0.0200382 -0.123272 0.0229882 -0.131292 C 0.0243782 -0.134382 0.0250682 -0.138083 0.0261082 -0.140553 C 0.0292382 -0.149203 0.0313182 -0.159383 0.0354882 -0.164943 C 0.0370482 -0.167103 0.0387882 -0.168953 0.0401782 -0.171113 C 0.0417382 -0.174203 0.0427782 -0.178833 0.0445182 -0.180373 C 0.0483382 -0.183153 0.0519782 -0.182223 0.0556282 -0.183153 C 0.0755882 -0.182223 0.0955574 -0.180373 0.115517 -0.180373 C 0.126287 -0.180373 0.137217 -0.176663 0.146947 -0.183153 C 0.151457 -0.186853 0.165697 -0.235623 0.167427 -0.241173 C 0.185657 -0.297343 0.159097 -0.208153 0.180107 -0.293023 C 0.186877 -0.320493 0.200247 -0.355373 0.208407 -0.378523 C 0.211877 -0.387783 0.214477 -0.397343 0.217947 -0.405993 C 0.220207 -0.412163 0.235317 -0.451363 0.239997 -0.455063 C 0.242607 -0.456913 0.245207 -0.460003 0.247817 -0.460923 C 0.250937 -0.463083 0.254067 -0.463703 0.257357 -0.464013 C 0.287047 -0.473273 0.280627 -0.468333 0.332877 -0.470183 C 0.337047 -0.472343 0.341387 -0.475742 0.345557 -0.476363 L 0.384967 -0.485623 C 0.389657 -0.486543 0.394687 -0.487472 0.399027 -0.488392 C 0.406147 -0.490553 0.412747 -0.492713 0.419517 -0.494573 C 0.449027 -0.492713 0.478717 -0.493023 0.507877 -0.488392 C 0.512047 -0.488083 0.515347 -0.482842 0.518817 -0.479443 C 0.531497 -0.468643 0.524547 -0.471113 0.543997 -0.451973 C 0.547117 -0.448893 0.550417 -0.445183 0.553537 -0.442713 C 0.561877 -0.436542 0.577157 -0.426972 0.586527 -0.424503 C 0.593997 -0.422963 0.601287 -0.422343 0.608577 -0.421423 C 0.624897 -0.422343 0.641387 -0.422343 0.657537 -0.424503 C 0.672117 -0.426972 0.669338 -0.433453 0.682707 -0.442713 C 0.694167 -0.450743 0.697467 -0.446423 0.707878 -0.455063 C 0.711878 -0.458453 0.714997 -0.464633 0.718997 -0.467103 C 0.723677 -0.470803 0.728717 -0.471113 0.733057 -0.473273 C 0.737047 -0.475433 0.740517 -0.477283 0.744167 -0.479443 C 0.758407 -0.495803 0.745727 -0.483452 0.764658 -0.494573 C 0.773858 -0.500123 0.782708 -0.508762 0.791387 -0.515863 C 0.813438 -0.514942 0.835839 -0.514942 0.857537 -0.513082 C 0.862917 -0.513082 0.862397 -0.512473 0.862397 -0.506913 L 0.857537 -0.488392" pathEditMode="relative" rAng="0" ptsTypes="AAAAAAAAAAAAAAAAAAAAAAAAAAAAAAAAAAAAAAA">
                                      <p:cBhvr>
                                        <p:cTn id="9" dur="2000" fill="hold"/>
                                        <p:tgtEl>
                                          <p:spTgt spid="28"/>
                                        </p:tgtEl>
                                        <p:attrNameLst>
                                          <p:attrName>ppt_x</p:attrName>
                                          <p:attrName>ppt_y</p:attrName>
                                        </p:attrNameLst>
                                      </p:cBhvr>
                                      <p:rCtr x="424" y="-204"/>
                                    </p:animMotion>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nodeType="afterGroup">
                            <p:stCondLst>
                              <p:cond delay="2000"/>
                            </p:stCondLst>
                            <p:childTnLst>
                              <p:par>
                                <p:cTn id="14" presetID="0" presetClass="path" presetSubtype="0" accel="50000" decel="50000" fill="hold" nodeType="afterEffect">
                                  <p:stCondLst>
                                    <p:cond delay="0"/>
                                  </p:stCondLst>
                                  <p:childTnLst>
                                    <p:animMotion origin="layout" path="M 0.211288 0.183519 L 0.211288 0.183829 L 0.277088 0.185679 C 0.292538 0.186299 0.282988 0.187219 0.295488 0.192159 C 0.298268 0.193399 0.301218 0.193699 0.304338 0.194319 C 0.307638 0.203579 0.307638 0.203269 0.310768 0.214379 C 0.312848 0.222099 0.312848 0.224879 0.316148 0.231979 C 0.317538 0.234439 0.319098 0.235679 0.320488 0.238459 C 0.321358 0.240309 0.321528 0.243089 0.322748 0.244939 C 0.323788 0.246789 0.325518 0.247719 0.327088 0.249569 C 0.329168 0.252039 0.331248 0.255739 0.333508 0.258209 C 0.336288 0.260989 0.339238 0.262219 0.342018 0.264999 C 0.343578 0.265929 0.344798 0.268089 0.346528 0.269319 C 0.348088 0.270249 0.350178 0.270249 0.351908 0.271479 C 0.353998 0.272719 0.356078 0.275189 0.358338 0.275799 C 0.366838 0.277959 0.375518 0.278889 0.384378 0.280429 C 0.391838 0.279509 0.399478 0.279199 0.406948 0.277959 C 0.413368 0.277039 0.410768 0.275799 0.415798 0.273639 C 0.420658 0.271169 0.425698 0.267159 0.430728 0.267159 L 0.484898 0.264999 C 0.487328 0.262529 0.490108 0.260369 0.492708 0.258209 C 0.499828 0.251419 0.493928 0.255739 0.500178 0.251729 C 0.520838 0.209439 0.484898 0.281049 0.507818 0.240619 C 0.512158 0.232589 0.522918 0.209139 0.528128 0.198949 C 0.546528 0.163769 0.531248 0.193089 0.549998 0.163769 C 0.552958 0.158519 0.555388 0.152649 0.558508 0.148329 C 0.565628 0.138149 0.575868 0.134439 0.583508 0.128579 C 0.603648 0.112219 0.590628 0.117779 0.608508 0.108519 C 0.626738 0.0986394 0.618058 0.103579 0.636458 0.0998794 C 0.642358 0.0983294 0.647918 0.0961694 0.653998 0.0955594 L 0.725178 0.0844394 C 0.735418 0.0791994 0.744448 0.0773494 0.753298 0.0668494 C 0.774138 0.0415394 0.777958 0.0322794 0.796708 0.00295938 C 0.799478 -0.00167062 0.802778 -0.00537063 0.805208 -0.0103106 C 0.811458 -0.0211106 0.817188 -0.0331506 0.823608 -0.0430206 C 0.826568 -0.0476506 0.829688 -0.0516706 0.832298 -0.0563006 C 0.834728 -0.0606206 0.836458 -0.0661706 0.838888 -0.0695706 C 0.843058 -0.0757406 0.847748 -0.0797506 0.851908 -0.0850006 C 0.859548 -0.0951806 0.866668 -0.107221 0.874658 -0.115861 C 0.889408 -0.131601 0.891318 -0.135931 0.903998 -0.144261 C 0.905208 -0.145491 0.906598 -0.145801 0.908158 -0.146421 C 0.933678 -0.144261 0.924658 -0.144261 0.935248 -0.144261 L 0.931948 -0.139941" pathEditMode="relative" rAng="0" ptsTypes="AAAAAAAAAAAAAAAAAAAAAAAAAAAAAAAAAAAAAAAAAAA">
                                      <p:cBhvr>
                                        <p:cTn id="15" dur="1000" fill="hold"/>
                                        <p:tgtEl>
                                          <p:spTgt spid="1026"/>
                                        </p:tgtEl>
                                        <p:attrNameLst>
                                          <p:attrName>ppt_x</p:attrName>
                                          <p:attrName>ppt_y</p:attrName>
                                        </p:attrNameLst>
                                      </p:cBhvr>
                                      <p:rCtr x="362" y="-116"/>
                                    </p:animMotion>
                                  </p:childTnLst>
                                </p:cTn>
                              </p:par>
                            </p:childTnLst>
                          </p:cTn>
                        </p:par>
                        <p:par>
                          <p:cTn id="16" fill="hold" nodeType="afterGroup">
                            <p:stCondLst>
                              <p:cond delay="3000"/>
                            </p:stCondLst>
                            <p:childTnLst>
                              <p:par>
                                <p:cTn id="17" presetID="0" presetClass="path" presetSubtype="0" accel="50000" decel="50000" fill="hold" nodeType="afterEffect">
                                  <p:stCondLst>
                                    <p:cond delay="0"/>
                                  </p:stCondLst>
                                  <p:childTnLst>
                                    <p:animMotion origin="layout" path="M 0.00379856 -0.0407539 L 0.00388957 -0.0410199 L -0.0519764 -0.102854 C -0.0650405 -0.117532 -0.0565884 -0.109576 -0.0658715 -0.125255 C -0.0678954 -0.128863 -0.0703374 -0.131822 -0.0728314 -0.13521 C -0.0729775 -0.14617 -0.0730674 -0.145904 -0.0725314 -0.158293 C -0.0720785 -0.166814 -0.0712735 -0.169197 -0.0720445 -0.178304 C -0.0725235 -0.181686 -0.0735014 -0.184177 -0.0738875 -0.187834 C -0.0740975 -0.190216 -0.0734375 -0.192754 -0.0739474 -0.195457 C -0.0743035 -0.197994 -0.0755164 -0.200375 -0.0763264 -0.203399 C -0.0773935 -0.207421 -0.0781045 -0.212498 -0.0793254 -0.216684 C -0.0809035 -0.221612 -0.0830754 -0.225367 -0.0846535 -0.230296 C -0.0857215 -0.232521 -0.0861414 -0.235491 -0.0872674 -0.238128 C -0.0883354 -0.240355 -0.0901264 -0.242268 -0.0912535 -0.244906 C -0.0926855 -0.247883 -0.0937525 -0.251904 -0.0955134 -0.254496 C -0.102173 -0.264131 -0.109344 -0.272875 -0.116492 -0.282307 C -0.123153 -0.28835 -0.129792 -0.29508 -0.136554 -0.300856 C -0.142324 -0.305946 -0.140454 -0.302503 -0.145392 -0.305256 C -0.150273 -0.30759 -0.155755 -0.308766 -0.160066 -0.313373 L -0.207125 -0.361119 C -0.209923 -0.361229 -0.212932 -0.361921 -0.215787 -0.362451 C -0.223857 -0.36315 -0.217548 -0.361452 -0.224067 -0.363737 C -0.254028 -0.346403 -0.202475 -0.374877 -0.233834 -0.361208 C -0.239881 -0.358299 -0.255898 -0.348051 -0.263316 -0.344087 C -0.289279 -0.330779 -0.267688 -0.341921 -0.292253 -0.333955 C -0.296312 -0.332167 -0.300096 -0.329359 -0.304022 -0.328513 C -0.313074 -0.326307 -0.322926 -0.332503 -0.331172 -0.334475 C -0.353175 -0.338893 -0.340404 -0.331736 -0.358413 -0.340171 C -0.376901 -0.348394 -0.368031 -0.344681 -0.384874 -0.358357 C -0.390381 -0.362431 -0.395772 -0.365669 -0.401161 -0.370713 L -0.465396 -0.426355 C -0.475691 -0.431239 -0.483967 -0.437922 -0.494594 -0.437025 C -0.519789 -0.434412 -0.525747 -0.429972 -0.550313 -0.422007 C -0.55403 -0.420576 -0.55793 -0.420426 -0.561444 -0.418416 C -0.56993 -0.414882 -0.57833 -0.409806 -0.586692 -0.407226 C -0.590572 -0.405967 -0.594409 -0.405377 -0.597988 -0.403799 C -0.601323 -0.402322 -0.604414 -0.399148 -0.607482 -0.398458 C -0.612843 -0.396989 -0.618026 -0.397845 -0.623112 -0.397154 C -0.63261 -0.395424 -0.642202 -0.391623 -0.651553 -0.391533 C -0.668757 -0.391546 -0.671648 -0.389583 -0.68493 -0.394053 C -0.686325 -0.394107 -0.687605 -0.395114 -0.689122 -0.396011 C -0.710371 -0.421228 -0.702639 -0.412969 -0.711717 -0.422667 L -0.707637 -0.423347" pathEditMode="relative" rAng="-1485570048" ptsTypes="AAAAAAAAAAAAAAAAAAAAAAAAAAAAAAAAAAAAAAAAAAA">
                                      <p:cBhvr>
                                        <p:cTn id="18" dur="1000" fill="hold"/>
                                        <p:tgtEl>
                                          <p:spTgt spid="6"/>
                                        </p:tgtEl>
                                        <p:attrNameLst>
                                          <p:attrName>ppt_x</p:attrName>
                                          <p:attrName>ppt_y</p:attrName>
                                        </p:attrNameLst>
                                      </p:cBhvr>
                                      <p:rCtr x="-342" y="-231"/>
                                    </p:animMotion>
                                  </p:childTnLst>
                                </p:cTn>
                              </p:par>
                            </p:childTnLst>
                          </p:cTn>
                        </p:par>
                      </p:childTnLst>
                    </p:cTn>
                  </p:par>
                  <p:par>
                    <p:cTn id="19" fill="hold" nodeType="clickPar">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14" grpId="0"/>
      <p:bldP spid="3"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86" name="图片 85" title=""/>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l="42842"/>
          <a:stretch>
            <a:fillRect/>
          </a:stretch>
        </p:blipFill>
        <p:spPr>
          <a:xfrm>
            <a:off x="4863363" y="1172393"/>
            <a:ext cx="2873514" cy="2106088"/>
          </a:xfrm>
          <a:prstGeom prst="rect">
            <a:avLst/>
          </a:prstGeom>
        </p:spPr>
      </p:pic>
      <p:pic>
        <p:nvPicPr>
          <p:cNvPr id="69" name="图片 68" title=""/>
          <p:cNvPicPr>
            <a:picLocks noChangeAspect="1"/>
          </p:cNvPicPr>
          <p:nvPr>
            <p:custDataLst>
              <p:tags r:id="rId5"/>
            </p:custDataLst>
          </p:nvPr>
        </p:nvPicPr>
        <p:blipFill>
          <a:blip r:embed="rId3">
            <a:extLst>
              <a:ext uri="{28A0092B-C50C-407E-A947-70E740481C1C}">
                <a14:useLocalDpi xmlns:a14="http://schemas.microsoft.com/office/drawing/2010/main" val="0"/>
              </a:ext>
            </a:extLst>
          </a:blip>
          <a:srcRect r="54885"/>
          <a:stretch>
            <a:fillRect/>
          </a:stretch>
        </p:blipFill>
        <p:spPr>
          <a:xfrm>
            <a:off x="1468166" y="1392491"/>
            <a:ext cx="2268095" cy="2106088"/>
          </a:xfrm>
          <a:prstGeom prst="rect">
            <a:avLst/>
          </a:prstGeom>
        </p:spPr>
      </p:pic>
      <p:sp>
        <p:nvSpPr>
          <p:cNvPr id="79" name="文本框 78" title=""/>
          <p:cNvSpPr txBox="1"/>
          <p:nvPr>
            <p:custDataLst>
              <p:tags r:id="rId6"/>
            </p:custDataLst>
          </p:nvPr>
        </p:nvSpPr>
        <p:spPr>
          <a:xfrm>
            <a:off x="3537629" y="3586279"/>
            <a:ext cx="2462114" cy="460375"/>
          </a:xfrm>
          <a:prstGeom prst="rect">
            <a:avLst/>
          </a:prstGeom>
          <a:noFill/>
        </p:spPr>
        <p:txBody>
          <a:bodyPr wrap="square">
            <a:spAutoFit/>
          </a:bodyPr>
          <a:lstStyle/>
          <a:p>
            <a:r>
              <a:rPr lang="zh-CN" altLang="en-US" sz="2400" b="1" spc="300">
                <a:solidFill>
                  <a:srgbClr val="C00000"/>
                </a:solidFill>
                <a:latin typeface="微软雅黑" panose="020b0503020204020204" charset="-122"/>
                <a:ea typeface="微软雅黑" panose="020b0503020204020204" charset="-122"/>
              </a:rPr>
              <a:t>不弄湿用电器</a:t>
            </a:r>
            <a:endParaRPr lang="zh-CN" altLang="en-US" sz="2400" b="1" spc="300">
              <a:solidFill>
                <a:srgbClr val="C00000"/>
              </a:solidFill>
              <a:latin typeface="微软雅黑" panose="020b0503020204020204" charset="-122"/>
              <a:ea typeface="微软雅黑" panose="020b0503020204020204" charset="-122"/>
            </a:endParaRPr>
          </a:p>
        </p:txBody>
      </p:sp>
      <p:pic>
        <p:nvPicPr>
          <p:cNvPr id="84" name="图片 83"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1655879" y="1113689"/>
            <a:ext cx="733003" cy="733003"/>
          </a:xfrm>
          <a:prstGeom prst="rect">
            <a:avLst/>
          </a:prstGeom>
        </p:spPr>
      </p:pic>
      <p:pic>
        <p:nvPicPr>
          <p:cNvPr id="85" name="图片 84" title=""/>
          <p:cNvPicPr>
            <a:picLocks noChangeAspect="1"/>
          </p:cNvPicPr>
          <p:nvPr>
            <p:custDataLst>
              <p:tags r:id="rId9"/>
            </p:custDataLst>
          </p:nvPr>
        </p:nvPicPr>
        <p:blipFill>
          <a:blip r:embed="rId7">
            <a:extLst>
              <a:ext uri="{28A0092B-C50C-407E-A947-70E740481C1C}">
                <a14:useLocalDpi xmlns:a14="http://schemas.microsoft.com/office/drawing/2010/main" val="0"/>
              </a:ext>
            </a:extLst>
          </a:blip>
          <a:stretch>
            <a:fillRect/>
          </a:stretch>
        </p:blipFill>
        <p:spPr>
          <a:xfrm>
            <a:off x="6300120" y="1113689"/>
            <a:ext cx="733003" cy="733003"/>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0" name="图片 9" title=""/>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1438478" y="1191718"/>
            <a:ext cx="1826389" cy="2355741"/>
          </a:xfrm>
          <a:prstGeom prst="rect">
            <a:avLst/>
          </a:prstGeom>
        </p:spPr>
      </p:pic>
      <p:pic>
        <p:nvPicPr>
          <p:cNvPr id="12" name="图片 11" title=""/>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4030586" y="1424188"/>
            <a:ext cx="3954971" cy="1890801"/>
          </a:xfrm>
          <a:prstGeom prst="rect">
            <a:avLst/>
          </a:prstGeom>
        </p:spPr>
      </p:pic>
      <p:pic>
        <p:nvPicPr>
          <p:cNvPr id="13" name="图片 12"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2154911" y="1181228"/>
            <a:ext cx="733003" cy="733003"/>
          </a:xfrm>
          <a:prstGeom prst="rect">
            <a:avLst/>
          </a:prstGeom>
        </p:spPr>
      </p:pic>
      <p:pic>
        <p:nvPicPr>
          <p:cNvPr id="14" name="图片 13" title=""/>
          <p:cNvPicPr>
            <a:picLocks noChangeAspect="1"/>
          </p:cNvPicPr>
          <p:nvPr>
            <p:custDataLst>
              <p:tags r:id="rId9"/>
            </p:custDataLst>
          </p:nvPr>
        </p:nvPicPr>
        <p:blipFill>
          <a:blip r:embed="rId7">
            <a:extLst>
              <a:ext uri="{28A0092B-C50C-407E-A947-70E740481C1C}">
                <a14:useLocalDpi xmlns:a14="http://schemas.microsoft.com/office/drawing/2010/main" val="0"/>
              </a:ext>
            </a:extLst>
          </a:blip>
          <a:stretch>
            <a:fillRect/>
          </a:stretch>
        </p:blipFill>
        <p:spPr>
          <a:xfrm>
            <a:off x="6568691" y="1181227"/>
            <a:ext cx="733003" cy="733003"/>
          </a:xfrm>
          <a:prstGeom prst="rect">
            <a:avLst/>
          </a:prstGeom>
        </p:spPr>
      </p:pic>
      <p:sp>
        <p:nvSpPr>
          <p:cNvPr id="15" name="文本框 14" title=""/>
          <p:cNvSpPr txBox="1"/>
          <p:nvPr>
            <p:custDataLst>
              <p:tags r:id="rId10"/>
            </p:custDataLst>
          </p:nvPr>
        </p:nvSpPr>
        <p:spPr>
          <a:xfrm>
            <a:off x="3545957" y="3591230"/>
            <a:ext cx="2462114" cy="460375"/>
          </a:xfrm>
          <a:prstGeom prst="rect">
            <a:avLst/>
          </a:prstGeom>
          <a:noFill/>
        </p:spPr>
        <p:txBody>
          <a:bodyPr wrap="square">
            <a:spAutoFit/>
          </a:bodyPr>
          <a:lstStyle/>
          <a:p>
            <a:r>
              <a:rPr lang="zh-CN" altLang="en-US" sz="2400" b="1" spc="300">
                <a:solidFill>
                  <a:srgbClr val="C00000"/>
                </a:solidFill>
                <a:latin typeface="微软雅黑" panose="020b0503020204020204" charset="-122"/>
                <a:ea typeface="微软雅黑" panose="020b0503020204020204" charset="-122"/>
              </a:rPr>
              <a:t>不损坏绝缘层</a:t>
            </a:r>
            <a:endParaRPr lang="zh-CN" altLang="en-US" sz="2400" b="1" spc="300">
              <a:solidFill>
                <a:srgbClr val="C00000"/>
              </a:solidFill>
              <a:latin typeface="微软雅黑" panose="020b0503020204020204" charset="-122"/>
              <a:ea typeface="微软雅黑" panose="020b0503020204020204" charset="-122"/>
            </a:endParaRP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929678" y="945845"/>
            <a:ext cx="5748410" cy="414020"/>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一旦发生家庭触电事故，你会首先怎么做？</a:t>
            </a:r>
            <a:endPar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title=""/>
          <p:cNvPicPr>
            <a:picLocks noChangeAspect="1"/>
          </p:cNvPicPr>
          <p:nvPr>
            <p:custDataLst>
              <p:tags r:id="rId5"/>
            </p:custDataLst>
          </p:nvPr>
        </p:nvPicPr>
        <p:blipFill>
          <a:blip r:embed="rId4"/>
          <a:stretch>
            <a:fillRect/>
          </a:stretch>
        </p:blipFill>
        <p:spPr>
          <a:xfrm>
            <a:off x="1388424" y="1561828"/>
            <a:ext cx="2886653" cy="2048639"/>
          </a:xfrm>
          <a:prstGeom prst="roundRect">
            <a:avLst>
              <a:gd name="adj" fmla="val 0"/>
            </a:avLst>
          </a:prstGeom>
          <a:noFill/>
          <a:ln w="9525">
            <a:noFill/>
          </a:ln>
        </p:spPr>
      </p:pic>
      <p:sp>
        <p:nvSpPr>
          <p:cNvPr id="4" name="TextBox 19" title=""/>
          <p:cNvSpPr txBox="1"/>
          <p:nvPr>
            <p:custDataLst>
              <p:tags r:id="rId6"/>
            </p:custDataLst>
          </p:nvPr>
        </p:nvSpPr>
        <p:spPr>
          <a:xfrm>
            <a:off x="1408490" y="3642601"/>
            <a:ext cx="2839640" cy="1545590"/>
          </a:xfrm>
          <a:prstGeom prst="rect">
            <a:avLst/>
          </a:prstGeom>
          <a:noFill/>
          <a:ln w="9525">
            <a:noFill/>
          </a:ln>
        </p:spPr>
        <p:txBody>
          <a:bodyPr wrap="square">
            <a:spAutoFit/>
          </a:bodyPr>
          <a:lstStyle>
            <a:defPPr>
              <a:defRPr lang="zh-CN"/>
            </a:defPPr>
            <a:lvl1pPr marL="0" marR="0" lvl="0" indent="0" defTabSz="914400" latinLnBrk="0">
              <a:lnSpc>
                <a:spcPct val="100000"/>
              </a:lnSpc>
              <a:buClrTx/>
              <a:buSzTx/>
              <a:buFont typeface="Arial" panose="020b0604020202020204" pitchFamily="34" charset="0"/>
              <a:buNone/>
              <a:defRPr kumimoji="0" sz="2800" b="0" i="0" u="none" strike="noStrike" cap="none" spc="200" normalizeH="0">
                <a:ln>
                  <a:noFill/>
                </a:ln>
                <a:solidFill>
                  <a:prstClr val="black"/>
                </a:solidFill>
                <a:effectLst/>
                <a:uLnTx/>
                <a:uFillTx/>
                <a:latin typeface="微软雅黑" panose="020b0503020204020204" charset="-122"/>
                <a:ea typeface="微软雅黑" panose="020b0503020204020204" charset="-122"/>
              </a:defRPr>
            </a:lvl1p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切断电路</a:t>
            </a:r>
            <a:endParaRPr kumimoji="0" lang="en-US" altLang="zh-CN"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应立即断开开关</a:t>
            </a:r>
            <a:endPar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 name="TextBox 12" title=""/>
          <p:cNvSpPr txBox="1"/>
          <p:nvPr>
            <p:custDataLst>
              <p:tags r:id="rId7"/>
            </p:custDataLst>
          </p:nvPr>
        </p:nvSpPr>
        <p:spPr>
          <a:xfrm>
            <a:off x="5058020" y="3642601"/>
            <a:ext cx="3564149" cy="1060450"/>
          </a:xfrm>
          <a:prstGeom prst="rect">
            <a:avLst/>
          </a:prstGeom>
          <a:noFill/>
          <a:ln w="9525">
            <a:noFill/>
          </a:ln>
        </p:spPr>
        <p:txBody>
          <a:bodyPr wrap="square">
            <a:spAutoFit/>
          </a:bodyPr>
          <a:lstStyle>
            <a:defPPr>
              <a:defRPr lang="zh-CN"/>
            </a:defPPr>
            <a:lvl1pPr marL="0" marR="0" lvl="0" indent="0" defTabSz="914400" latinLnBrk="0">
              <a:lnSpc>
                <a:spcPct val="100000"/>
              </a:lnSpc>
              <a:buClrTx/>
              <a:buSzTx/>
              <a:buFont typeface="Arial" panose="020b0604020202020204" pitchFamily="34" charset="0"/>
              <a:buNone/>
              <a:defRPr kumimoji="0" sz="2800" b="0" i="0" u="none" strike="noStrike" cap="none" spc="200" normalizeH="0">
                <a:ln>
                  <a:noFill/>
                </a:ln>
                <a:solidFill>
                  <a:prstClr val="black"/>
                </a:solidFill>
                <a:effectLst/>
                <a:uLnTx/>
                <a:uFillTx/>
                <a:latin typeface="微软雅黑" panose="020b0503020204020204" charset="-122"/>
                <a:ea typeface="微软雅黑" panose="020b0503020204020204" charset="-122"/>
              </a:defRPr>
            </a:lvl1p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使触电者与电源脱离</a:t>
            </a:r>
            <a:endParaRPr kumimoji="0" lang="en-US" altLang="zh-CN"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rPr>
              <a:t>用绝缘体将电线挑开</a:t>
            </a:r>
            <a:endParaRPr kumimoji="0" lang="zh-CN" altLang="en-US" sz="2100" b="0" i="0" u="none" strike="noStrike" kern="1200" cap="none" spc="20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8" name="图片 7" title=""/>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352117" y="1550534"/>
            <a:ext cx="2383393" cy="2059932"/>
          </a:xfrm>
          <a:prstGeom prst="rect">
            <a:avLst/>
          </a:prstGeom>
        </p:spPr>
      </p:pic>
      <p:grpSp>
        <p:nvGrpSpPr>
          <p:cNvPr id="13" name="组合 9" title=""/>
          <p:cNvGrpSpPr/>
          <p:nvPr>
            <p:custDataLst>
              <p:tags r:id="rId10"/>
            </p:custDataLst>
          </p:nvPr>
        </p:nvGrpSpPr>
        <p:grpSpPr>
          <a:xfrm>
            <a:off x="-76200" y="303610"/>
            <a:ext cx="4054175" cy="414020"/>
            <a:chOff x="0" y="623478"/>
            <a:chExt cx="4764896" cy="484440"/>
          </a:xfrm>
        </p:grpSpPr>
        <p:grpSp>
          <p:nvGrpSpPr>
            <p:cNvPr id="14" name="组合 10"/>
            <p:cNvGrpSpPr/>
            <p:nvPr>
              <p:custDataLst>
                <p:tags r:id="rId11"/>
              </p:custDataLst>
            </p:nvPr>
          </p:nvGrpSpPr>
          <p:grpSpPr>
            <a:xfrm>
              <a:off x="0" y="678733"/>
              <a:ext cx="771176" cy="347209"/>
              <a:chOff x="0" y="537328"/>
              <a:chExt cx="771176" cy="347209"/>
            </a:xfrm>
          </p:grpSpPr>
          <p:sp>
            <p:nvSpPr>
              <p:cNvPr id="16" name="矩形 15"/>
              <p:cNvSpPr/>
              <p:nvPr>
                <p:custDataLst>
                  <p:tags r:id="rId12"/>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17" name="矩形 16"/>
              <p:cNvSpPr/>
              <p:nvPr>
                <p:custDataLst>
                  <p:tags r:id="rId13"/>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5" name="文本框 11"/>
            <p:cNvSpPr txBox="1">
              <a:spLocks noChangeArrowheads="1"/>
            </p:cNvSpPr>
            <p:nvPr>
              <p:custDataLst>
                <p:tags r:id="rId14"/>
              </p:custDataLst>
            </p:nvPr>
          </p:nvSpPr>
          <p:spPr bwMode="auto">
            <a:xfrm>
              <a:off x="771661" y="623478"/>
              <a:ext cx="399323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思考与交流</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pSp>
        <p:nvGrpSpPr>
          <p:cNvPr id="72" name="组合 9" title=""/>
          <p:cNvGrpSpPr/>
          <p:nvPr>
            <p:custDataLst>
              <p:tags r:id="rId4"/>
            </p:custDataLst>
          </p:nvPr>
        </p:nvGrpSpPr>
        <p:grpSpPr>
          <a:xfrm>
            <a:off x="-76200" y="303610"/>
            <a:ext cx="3221831" cy="414020"/>
            <a:chOff x="0" y="623478"/>
            <a:chExt cx="3786638" cy="484440"/>
          </a:xfrm>
        </p:grpSpPr>
        <p:grpSp>
          <p:nvGrpSpPr>
            <p:cNvPr id="73" name="组合 10"/>
            <p:cNvGrpSpPr/>
            <p:nvPr>
              <p:custDataLst>
                <p:tags r:id="rId5"/>
              </p:custDataLst>
            </p:nvPr>
          </p:nvGrpSpPr>
          <p:grpSpPr>
            <a:xfrm>
              <a:off x="0" y="678733"/>
              <a:ext cx="771176" cy="347209"/>
              <a:chOff x="0" y="537328"/>
              <a:chExt cx="771176" cy="347209"/>
            </a:xfrm>
          </p:grpSpPr>
          <p:sp>
            <p:nvSpPr>
              <p:cNvPr id="75" name="矩形 74"/>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76" name="矩形 75"/>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74" name="文本框 11"/>
            <p:cNvSpPr txBox="1">
              <a:spLocks noChangeArrowheads="1"/>
            </p:cNvSpPr>
            <p:nvPr>
              <p:custDataLst>
                <p:tags r:id="rId8"/>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spc="200">
                  <a:solidFill>
                    <a:srgbClr val="008080"/>
                  </a:solidFill>
                  <a:latin typeface="微软雅黑" panose="020b0503020204020204" charset="-122"/>
                </a:rPr>
                <a:t>观察与思考</a:t>
              </a:r>
              <a:endParaRPr lang="zh-CN" altLang="en-US" sz="2100" b="1" spc="200">
                <a:solidFill>
                  <a:srgbClr val="008080"/>
                </a:solidFill>
                <a:latin typeface="微软雅黑" panose="020b0503020204020204" charset="-122"/>
              </a:endParaRPr>
            </a:p>
          </p:txBody>
        </p:sp>
      </p:grpSp>
      <p:sp>
        <p:nvSpPr>
          <p:cNvPr id="78" name="TextBox 5" title=""/>
          <p:cNvSpPr txBox="1">
            <a:spLocks noChangeArrowheads="1"/>
          </p:cNvSpPr>
          <p:nvPr>
            <p:custDataLst>
              <p:tags r:id="rId9"/>
            </p:custDataLst>
          </p:nvPr>
        </p:nvSpPr>
        <p:spPr bwMode="auto">
          <a:xfrm>
            <a:off x="1062038" y="1383983"/>
            <a:ext cx="7142321" cy="15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100" spc="200">
                <a:solidFill>
                  <a:prstClr val="black"/>
                </a:solidFill>
                <a:latin typeface="微软雅黑" panose="020b0503020204020204" charset="-122"/>
                <a:ea typeface="微软雅黑" panose="020b0503020204020204" charset="-122"/>
                <a:sym typeface="+mn-ea"/>
              </a:rPr>
              <a:t>在家庭电路中发生触电事故，通常是人体直接或间接跟火线连通，那么应如何辨别家庭电路中的某一条导线是火线还是零线呢？</a:t>
            </a:r>
            <a:endParaRPr lang="zh-CN" sz="2100" b="0" spc="200">
              <a:latin typeface="微软雅黑" panose="020b0503020204020204" charset="-122"/>
              <a:ea typeface="微软雅黑" panose="020b050302020402020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12" name="文本框 11" title=""/>
          <p:cNvSpPr txBox="1"/>
          <p:nvPr>
            <p:custDataLst>
              <p:tags r:id="rId4"/>
            </p:custDataLst>
          </p:nvPr>
        </p:nvSpPr>
        <p:spPr>
          <a:xfrm>
            <a:off x="681820" y="1765945"/>
            <a:ext cx="4050281" cy="969010"/>
          </a:xfrm>
          <a:prstGeom prst="rect">
            <a:avLst/>
          </a:prstGeom>
          <a:noFill/>
        </p:spPr>
        <p:txBody>
          <a:bodyPr wrap="square" lIns="0" tIns="0" rIns="0" bIns="0" rtlCol="0">
            <a:spAutoFit/>
          </a:bodyPr>
          <a:lstStyle>
            <a:defPPr>
              <a:defRPr lang="zh-CN"/>
            </a:defPPr>
            <a:lvl1pPr marL="0" marR="0" lvl="0" indent="0">
              <a:lnSpc>
                <a:spcPct val="150000"/>
              </a:lnSpc>
              <a:defRPr sz="2800" b="0" u="none" spc="0">
                <a:latin typeface="Times New Roman" panose="02020603050405020304" charset="0"/>
                <a:ea typeface="微软雅黑" panose="020b0503020204020204" charset="-122"/>
                <a:cs typeface="Times New Roman" panose="02020603050405020304" charset="0"/>
              </a:defRPr>
            </a:lvl1pPr>
          </a:lstStyle>
          <a:p>
            <a:pPr marL="0" marR="0" lvl="0" indent="0" algn="l" defTabSz="914400" rtl="0" eaLnBrk="0" fontAlgn="base" latinLnBrk="0" hangingPunct="0">
              <a:lnSpc>
                <a:spcPct val="150000"/>
              </a:lnSpc>
              <a:spcBef>
                <a:spcPct val="0"/>
              </a:spcBef>
              <a:spcAft>
                <a:spcPct val="0"/>
              </a:spcAft>
              <a:buClrTx/>
              <a:buSzTx/>
              <a:buFontTx/>
              <a:buNone/>
              <a:defRPr/>
            </a:pPr>
            <a:r>
              <a:rPr lang="zh-CN" altLang="en-US" sz="2100" spc="200">
                <a:solidFill>
                  <a:prstClr val="black"/>
                </a:solidFill>
              </a:rPr>
              <a:t>人们通常需要用</a:t>
            </a:r>
            <a:r>
              <a:rPr lang="zh-CN" altLang="en-US" sz="2100" spc="200">
                <a:solidFill>
                  <a:srgbClr val="008080"/>
                </a:solidFill>
              </a:rPr>
              <a:t>试电笔</a:t>
            </a:r>
            <a:r>
              <a:rPr lang="zh-CN" altLang="en-US" sz="2100" spc="200">
                <a:solidFill>
                  <a:prstClr val="black"/>
                </a:solidFill>
              </a:rPr>
              <a:t>辨别火线和零线。</a:t>
            </a:r>
            <a:endParaRPr kumimoji="0" lang="zh-CN" altLang="en-US" sz="2100" b="0" i="0" u="none" strike="noStrike" kern="1200" cap="none" spc="200" normalizeH="0" noProof="0">
              <a:ln>
                <a:noFill/>
              </a:ln>
              <a:solidFill>
                <a:prstClr val="black"/>
              </a:solidFill>
              <a:effectLst/>
              <a:uLnTx/>
              <a:uFillTx/>
            </a:endParaRPr>
          </a:p>
        </p:txBody>
      </p:sp>
      <p:pic>
        <p:nvPicPr>
          <p:cNvPr id="3" name="图片 2" title=""/>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21652" b="10102"/>
          <a:stretch>
            <a:fillRect/>
          </a:stretch>
        </p:blipFill>
        <p:spPr>
          <a:xfrm>
            <a:off x="4732101" y="951683"/>
            <a:ext cx="3857625" cy="3510245"/>
          </a:xfrm>
          <a:prstGeom prst="rect">
            <a:avLst/>
          </a:prstGeom>
        </p:spPr>
      </p:pic>
      <p:grpSp>
        <p:nvGrpSpPr>
          <p:cNvPr id="11" name="组合 9" title=""/>
          <p:cNvGrpSpPr/>
          <p:nvPr>
            <p:custDataLst>
              <p:tags r:id="rId7"/>
            </p:custDataLst>
          </p:nvPr>
        </p:nvGrpSpPr>
        <p:grpSpPr>
          <a:xfrm>
            <a:off x="-76200" y="303610"/>
            <a:ext cx="1840083" cy="414020"/>
            <a:chOff x="0" y="623478"/>
            <a:chExt cx="2162661" cy="484440"/>
          </a:xfrm>
        </p:grpSpPr>
        <p:grpSp>
          <p:nvGrpSpPr>
            <p:cNvPr id="13" name="组合 10"/>
            <p:cNvGrpSpPr/>
            <p:nvPr>
              <p:custDataLst>
                <p:tags r:id="rId8"/>
              </p:custDataLst>
            </p:nvPr>
          </p:nvGrpSpPr>
          <p:grpSpPr>
            <a:xfrm>
              <a:off x="0" y="678733"/>
              <a:ext cx="771176" cy="347209"/>
              <a:chOff x="0" y="537328"/>
              <a:chExt cx="771176" cy="347209"/>
            </a:xfrm>
          </p:grpSpPr>
          <p:sp>
            <p:nvSpPr>
              <p:cNvPr id="15" name="矩形 14"/>
              <p:cNvSpPr/>
              <p:nvPr>
                <p:custDataLst>
                  <p:tags r:id="rId9"/>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16" name="矩形 15"/>
              <p:cNvSpPr/>
              <p:nvPr>
                <p:custDataLst>
                  <p:tags r:id="rId10"/>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4" name="文本框 11"/>
            <p:cNvSpPr txBox="1">
              <a:spLocks noChangeArrowheads="1"/>
            </p:cNvSpPr>
            <p:nvPr>
              <p:custDataLst>
                <p:tags r:id="rId11"/>
              </p:custDataLst>
            </p:nvPr>
          </p:nvSpPr>
          <p:spPr bwMode="auto">
            <a:xfrm>
              <a:off x="771662" y="623478"/>
              <a:ext cx="1390999"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试电笔</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 title=""/>
          <p:cNvPicPr>
            <a:picLocks noChangeAspect="1"/>
          </p:cNvPicPr>
          <p:nvPr>
            <p:custDataLst>
              <p:tags r:id="rId4"/>
            </p:custDataLst>
          </p:nvPr>
        </p:nvPicPr>
        <p:blipFill>
          <a:blip r:embed="rId3"/>
          <a:stretch>
            <a:fillRect/>
          </a:stretch>
        </p:blipFill>
        <p:spPr>
          <a:xfrm>
            <a:off x="4806829" y="587491"/>
            <a:ext cx="3991637" cy="4191219"/>
          </a:xfrm>
          <a:prstGeom prst="rect">
            <a:avLst/>
          </a:prstGeom>
        </p:spPr>
      </p:pic>
      <p:sp>
        <p:nvSpPr>
          <p:cNvPr id="13" name="文本框 12" title=""/>
          <p:cNvSpPr txBox="1"/>
          <p:nvPr>
            <p:custDataLst>
              <p:tags r:id="rId5"/>
            </p:custDataLst>
          </p:nvPr>
        </p:nvSpPr>
        <p:spPr>
          <a:xfrm>
            <a:off x="655937" y="1698968"/>
            <a:ext cx="3717406" cy="2423795"/>
          </a:xfrm>
          <a:prstGeom prst="rect">
            <a:avLst/>
          </a:prstGeom>
          <a:noFill/>
        </p:spPr>
        <p:txBody>
          <a:bodyPr wrap="square" lIns="0" tIns="0" rIns="0" bIns="0" rtlCol="0">
            <a:spAutoFit/>
          </a:bodyPr>
          <a:lstStyle>
            <a:defPPr>
              <a:defRPr lang="zh-CN"/>
            </a:defPPr>
            <a:lvl1pPr marL="0" marR="0" lvl="0" indent="0">
              <a:lnSpc>
                <a:spcPct val="150000"/>
              </a:lnSpc>
              <a:defRPr sz="2800" b="0" u="none" spc="0">
                <a:latin typeface="Times New Roman" panose="02020603050405020304" charset="0"/>
                <a:ea typeface="微软雅黑" panose="020b0503020204020204" charset="-122"/>
                <a:cs typeface="Times New Roman" panose="02020603050405020304" charset="0"/>
              </a:defRPr>
            </a:lvl1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100" b="0" i="0" u="none" strike="noStrike" kern="1200" cap="none" spc="200" normalizeH="0" noProof="0">
                <a:ln>
                  <a:noFill/>
                </a:ln>
                <a:effectLst/>
                <a:uLnTx/>
                <a:uFillTx/>
                <a:latin typeface="Times New Roman" panose="02020603050405020304" charset="0"/>
                <a:ea typeface="微软雅黑" panose="020b0503020204020204" charset="-122"/>
                <a:cs typeface="Times New Roman" panose="02020603050405020304" charset="0"/>
              </a:rPr>
              <a:t>使用试电笔时，</a:t>
            </a:r>
            <a:r>
              <a:rPr kumimoji="0" lang="zh-CN" altLang="en-US"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人手要握住试电笔的绝缘杆部分</a:t>
            </a:r>
            <a:r>
              <a:rPr kumimoji="0" lang="zh-CN" altLang="en-US" sz="2100" b="0" i="0" u="none" strike="noStrike" kern="1200" cap="none" spc="200" normalizeH="0" noProof="0">
                <a:ln>
                  <a:noFill/>
                </a:ln>
                <a:effectLst/>
                <a:uLnTx/>
                <a:uFillTx/>
                <a:latin typeface="Times New Roman" panose="02020603050405020304" charset="0"/>
                <a:ea typeface="微软雅黑" panose="020b0503020204020204" charset="-122"/>
                <a:cs typeface="Times New Roman" panose="02020603050405020304" charset="0"/>
              </a:rPr>
              <a:t>，同时要用手</a:t>
            </a:r>
            <a:r>
              <a:rPr kumimoji="0" lang="zh-CN" altLang="en-US"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接触笔尾的金属体</a:t>
            </a:r>
            <a:r>
              <a:rPr kumimoji="0" lang="zh-CN" altLang="en-US" sz="2100" b="0" i="0" u="none" strike="noStrike" kern="1200" cap="none" spc="200" normalizeH="0" noProof="0">
                <a:ln>
                  <a:noFill/>
                </a:ln>
                <a:effectLst/>
                <a:uLnTx/>
                <a:uFillTx/>
                <a:latin typeface="Times New Roman" panose="02020603050405020304" charset="0"/>
                <a:ea typeface="微软雅黑" panose="020b0503020204020204" charset="-122"/>
                <a:cs typeface="Times New Roman" panose="02020603050405020304" charset="0"/>
              </a:rPr>
              <a:t>，切不可用手直接接触金属笔尖，否则会有触电的危险。</a:t>
            </a:r>
            <a:endParaRPr kumimoji="0" lang="en-US" altLang="zh-CN" sz="2100" b="0" i="0" u="none" strike="noStrike" kern="1200" cap="none" spc="200" normalizeH="0" noProof="0">
              <a:ln>
                <a:noFill/>
              </a:ln>
              <a:effectLst/>
              <a:uLnTx/>
              <a:uFillTx/>
              <a:latin typeface="Times New Roman" panose="02020603050405020304" charset="0"/>
              <a:ea typeface="微软雅黑" panose="020b0503020204020204" charset="-122"/>
              <a:cs typeface="Times New Roman" panose="02020603050405020304" charset="0"/>
            </a:endParaRPr>
          </a:p>
        </p:txBody>
      </p:sp>
      <p:grpSp>
        <p:nvGrpSpPr>
          <p:cNvPr id="9" name="组合 9" title=""/>
          <p:cNvGrpSpPr/>
          <p:nvPr>
            <p:custDataLst>
              <p:tags r:id="rId6"/>
            </p:custDataLst>
          </p:nvPr>
        </p:nvGrpSpPr>
        <p:grpSpPr>
          <a:xfrm>
            <a:off x="-76200" y="303610"/>
            <a:ext cx="4054175" cy="414020"/>
            <a:chOff x="0" y="623478"/>
            <a:chExt cx="4764896" cy="484440"/>
          </a:xfrm>
        </p:grpSpPr>
        <p:grpSp>
          <p:nvGrpSpPr>
            <p:cNvPr id="10" name="组合 10"/>
            <p:cNvGrpSpPr/>
            <p:nvPr>
              <p:custDataLst>
                <p:tags r:id="rId7"/>
              </p:custDataLst>
            </p:nvPr>
          </p:nvGrpSpPr>
          <p:grpSpPr>
            <a:xfrm>
              <a:off x="0" y="678733"/>
              <a:ext cx="771176" cy="347209"/>
              <a:chOff x="0" y="537328"/>
              <a:chExt cx="771176" cy="347209"/>
            </a:xfrm>
          </p:grpSpPr>
          <p:sp>
            <p:nvSpPr>
              <p:cNvPr id="12" name="矩形 11"/>
              <p:cNvSpPr/>
              <p:nvPr>
                <p:custDataLst>
                  <p:tags r:id="rId8"/>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14" name="矩形 13"/>
              <p:cNvSpPr/>
              <p:nvPr>
                <p:custDataLst>
                  <p:tags r:id="rId9"/>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1" name="文本框 11"/>
            <p:cNvSpPr txBox="1">
              <a:spLocks noChangeArrowheads="1"/>
            </p:cNvSpPr>
            <p:nvPr>
              <p:custDataLst>
                <p:tags r:id="rId10"/>
              </p:custDataLst>
            </p:nvPr>
          </p:nvSpPr>
          <p:spPr bwMode="auto">
            <a:xfrm>
              <a:off x="771661" y="623478"/>
              <a:ext cx="399323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试电笔的构造及使用方法</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cxnSp>
        <p:nvCxnSpPr>
          <p:cNvPr id="3" name="直接连接符 2" title=""/>
          <p:cNvCxnSpPr/>
          <p:nvPr>
            <p:custDataLst>
              <p:tags r:id="rId11"/>
            </p:custDataLst>
          </p:nvPr>
        </p:nvCxnSpPr>
        <p:spPr>
          <a:xfrm flipV="1">
            <a:off x="5382101" y="1005840"/>
            <a:ext cx="216218" cy="53816"/>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title=""/>
          <p:cNvSpPr txBox="1"/>
          <p:nvPr>
            <p:custDataLst>
              <p:tags r:id="rId12"/>
            </p:custDataLst>
          </p:nvPr>
        </p:nvSpPr>
        <p:spPr>
          <a:xfrm>
            <a:off x="4362926" y="911066"/>
            <a:ext cx="1365409" cy="84296"/>
          </a:xfrm>
          <a:prstGeom prst="rect">
            <a:avLst/>
          </a:prstGeom>
          <a:noFill/>
        </p:spPr>
        <p:txBody>
          <a:bodyPr wrap="square" rtlCol="0">
            <a:noAutofit/>
          </a:bodyPr>
          <a:lstStyle/>
          <a:p>
            <a:r>
              <a:rPr lang="zh-CN" altLang="en-US" sz="1800">
                <a:latin typeface="微软雅黑" panose="020b0503020204020204" charset="-122"/>
                <a:ea typeface="微软雅黑" panose="020b0503020204020204" charset="-122"/>
              </a:rPr>
              <a:t>金属笔尖</a:t>
            </a:r>
            <a:endParaRPr lang="zh-CN" altLang="en-US" sz="18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3" name="Picture 2"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flipH="1">
            <a:off x="5471627" y="843678"/>
            <a:ext cx="2925113" cy="372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title=""/>
          <p:cNvSpPr txBox="1"/>
          <p:nvPr>
            <p:custDataLst>
              <p:tags r:id="rId5"/>
            </p:custDataLst>
          </p:nvPr>
        </p:nvSpPr>
        <p:spPr>
          <a:xfrm>
            <a:off x="750701" y="1375940"/>
            <a:ext cx="4323256" cy="1938655"/>
          </a:xfrm>
          <a:prstGeom prst="rect">
            <a:avLst/>
          </a:prstGeom>
          <a:noFill/>
        </p:spPr>
        <p:txBody>
          <a:bodyPr wrap="square" lIns="0" tIns="0" rIns="0" bIns="0" rtlCol="0">
            <a:spAutoFit/>
          </a:bodyPr>
          <a:lstStyle>
            <a:defPPr>
              <a:defRPr lang="zh-CN"/>
            </a:defPPr>
            <a:lvl1pPr marL="0" marR="0" lvl="0" indent="0">
              <a:lnSpc>
                <a:spcPct val="150000"/>
              </a:lnSpc>
              <a:defRPr sz="2800" b="0" u="none" spc="0">
                <a:solidFill>
                  <a:srgbClr val="C00000"/>
                </a:solidFill>
                <a:latin typeface="Times New Roman" panose="02020603050405020304" charset="0"/>
                <a:ea typeface="微软雅黑" panose="020b0503020204020204" charset="-122"/>
                <a:cs typeface="Times New Roman" panose="02020603050405020304" charset="0"/>
              </a:defRPr>
            </a:lvl1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正确使用试电笔的情况下，若试电笔的金属笔尖接触</a:t>
            </a:r>
            <a:r>
              <a:rPr kumimoji="0" lang="zh-CN" altLang="en-US"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火线</a:t>
            </a:r>
            <a:r>
              <a:rPr kumimoji="0" lang="zh-CN" alt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，则</a:t>
            </a:r>
            <a:r>
              <a:rPr kumimoji="0" lang="zh-CN" altLang="en-US"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氖管发光</a:t>
            </a:r>
            <a:r>
              <a:rPr kumimoji="0" lang="zh-CN" alt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，若接触零线，则不发光。</a:t>
            </a:r>
            <a:endParaRPr kumimoji="0" lang="en-US" altLang="zh-CN"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4" name="文本框 3" title=""/>
          <p:cNvSpPr txBox="1"/>
          <p:nvPr>
            <p:custDataLst>
              <p:tags r:id="rId6"/>
            </p:custDataLst>
          </p:nvPr>
        </p:nvSpPr>
        <p:spPr>
          <a:xfrm>
            <a:off x="750701" y="3111773"/>
            <a:ext cx="4323256" cy="1454150"/>
          </a:xfrm>
          <a:prstGeom prst="rect">
            <a:avLst/>
          </a:prstGeom>
          <a:noFill/>
        </p:spPr>
        <p:txBody>
          <a:bodyPr wrap="square" lIns="0" tIns="0" rIns="0" bIns="0" rtlCol="0">
            <a:spAutoFit/>
          </a:bodyPr>
          <a:lstStyle>
            <a:defPPr>
              <a:defRPr lang="zh-CN"/>
            </a:defPPr>
            <a:lvl1pPr marL="0" marR="0" lvl="0" indent="0">
              <a:lnSpc>
                <a:spcPct val="150000"/>
              </a:lnSpc>
              <a:defRPr sz="2800" b="0" u="none" spc="0">
                <a:latin typeface="Times New Roman" panose="02020603050405020304" charset="0"/>
                <a:ea typeface="微软雅黑" panose="020b0503020204020204" charset="-122"/>
                <a:cs typeface="Times New Roman" panose="02020603050405020304" charset="0"/>
              </a:defRPr>
            </a:lvl1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除了判断零线和火线，试电笔也能</a:t>
            </a:r>
            <a:r>
              <a:rPr kumimoji="0" lang="en-US"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判断用电器的金属外壳是否带电</a:t>
            </a:r>
            <a:r>
              <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a:t>
            </a:r>
            <a:endPar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4" name="文本框 23" title=""/>
          <p:cNvSpPr txBox="1"/>
          <p:nvPr>
            <p:custDataLst>
              <p:tags r:id="rId3"/>
            </p:custDataLst>
          </p:nvPr>
        </p:nvSpPr>
        <p:spPr>
          <a:xfrm>
            <a:off x="792004" y="1437799"/>
            <a:ext cx="7205663" cy="3138170"/>
          </a:xfrm>
          <a:prstGeom prst="rect">
            <a:avLst/>
          </a:prstGeom>
          <a:noFill/>
          <a:ln w="9525">
            <a:noFill/>
          </a:ln>
        </p:spPr>
        <p:txBody>
          <a:bodyPr wrap="square">
            <a:spAutoFit/>
          </a:bodyPr>
          <a:lstStyle>
            <a:defPPr>
              <a:defRPr lang="zh-CN"/>
            </a:defPPr>
            <a:lvl1pPr marL="0" marR="0" lvl="0" indent="0" algn="ctr" defTabSz="914400" latinLnBrk="0">
              <a:lnSpc>
                <a:spcPct val="100000"/>
              </a:lnSpc>
              <a:spcBef>
                <a:spcPct val="0"/>
              </a:spcBef>
              <a:buClrTx/>
              <a:buSzTx/>
              <a:buFontTx/>
              <a:buNone/>
              <a:defRPr kumimoji="0" sz="2800" b="0" i="0" u="none" strike="noStrike" cap="none" spc="200" normalizeH="0">
                <a:ln>
                  <a:noFill/>
                </a:ln>
                <a:solidFill>
                  <a:prstClr val="black"/>
                </a:solidFill>
                <a:effectLst/>
                <a:uLnTx/>
                <a:uFillTx/>
                <a:latin typeface="微软雅黑" panose="020b0503020204020204" charset="-122"/>
                <a:ea typeface="微软雅黑" panose="020b0503020204020204" charset="-122"/>
                <a:cs typeface="Times New Roman" panose="02020603050405020304" charset="0"/>
              </a:defRPr>
            </a:lvl1pPr>
          </a:lstStyle>
          <a:p>
            <a:pPr marR="0" lvl="0" algn="l" defTabSz="914400" rtl="0">
              <a:lnSpc>
                <a:spcPct val="150000"/>
              </a:lnSpc>
              <a:spcBef>
                <a:spcPct val="0"/>
              </a:spcBef>
              <a:spcAft>
                <a:spcPct val="0"/>
              </a:spcAft>
              <a:buClrTx/>
              <a:buSzTx/>
              <a:buFontTx/>
              <a:buNone/>
              <a:defRPr/>
            </a:pPr>
            <a:r>
              <a:rPr kumimoji="0" lang="zh-CN" altLang="en-US" sz="2100" b="1" i="0" kern="1800" baseline="0" noProof="1">
                <a:ln>
                  <a:noFill/>
                </a:ln>
                <a:solidFill>
                  <a:schemeClr val="tx1"/>
                </a:solidFill>
                <a:effectLst/>
                <a:uLnTx/>
                <a:uFillTx/>
                <a:ea typeface="微软雅黑" panose="020b0503020204020204" charset="-122"/>
                <a:cs typeface="Times New Roman" panose="02020603050405020304" charset="0"/>
              </a:rPr>
              <a:t>实践作业：</a:t>
            </a:r>
            <a:r>
              <a:rPr kumimoji="0" lang="zh-CN" altLang="en-US" sz="1800" i="0" kern="1800" baseline="0" noProof="1">
                <a:ln>
                  <a:noFill/>
                </a:ln>
                <a:solidFill>
                  <a:schemeClr val="tx1"/>
                </a:solidFill>
                <a:effectLst/>
                <a:uLnTx/>
                <a:uFillTx/>
                <a:ea typeface="微软雅黑" panose="020b0503020204020204" charset="-122"/>
                <a:cs typeface="Times New Roman" panose="02020603050405020304" charset="0"/>
              </a:rPr>
              <a:t>制作一份安全用电科普宣传海报，向社区居民进行安全用电科普。</a:t>
            </a:r>
            <a:endParaRPr kumimoji="0" lang="zh-CN" altLang="en-US" sz="2100" i="0" kern="1800" baseline="0" noProof="1">
              <a:ln>
                <a:noFill/>
              </a:ln>
              <a:solidFill>
                <a:schemeClr val="tx1"/>
              </a:solidFill>
              <a:effectLst/>
              <a:uLnTx/>
              <a:uFillTx/>
              <a:ea typeface="微软雅黑" panose="020b0503020204020204" charset="-122"/>
              <a:cs typeface="Times New Roman" panose="02020603050405020304" charset="0"/>
            </a:endParaRPr>
          </a:p>
          <a:p>
            <a:pPr marR="0" lvl="0" algn="l" defTabSz="914400" rtl="0">
              <a:lnSpc>
                <a:spcPct val="150000"/>
              </a:lnSpc>
              <a:spcBef>
                <a:spcPct val="0"/>
              </a:spcBef>
              <a:spcAft>
                <a:spcPct val="0"/>
              </a:spcAft>
              <a:buClrTx/>
              <a:buSzTx/>
              <a:buFontTx/>
              <a:buNone/>
              <a:defRPr/>
            </a:pPr>
            <a:r>
              <a:rPr kumimoji="0" lang="zh-CN" altLang="en-US" sz="2100" b="1" i="0" kern="1800" baseline="0" noProof="1">
                <a:ln>
                  <a:noFill/>
                </a:ln>
                <a:solidFill>
                  <a:schemeClr val="tx1"/>
                </a:solidFill>
                <a:effectLst/>
                <a:uLnTx/>
                <a:uFillTx/>
                <a:ea typeface="微软雅黑" panose="020b0503020204020204" charset="-122"/>
                <a:cs typeface="Times New Roman" panose="02020603050405020304" charset="0"/>
              </a:rPr>
              <a:t>要求：</a:t>
            </a:r>
            <a:r>
              <a:rPr kumimoji="0" lang="zh-CN" altLang="en-US" sz="1800" i="0" kern="1800" baseline="0" noProof="1">
                <a:ln>
                  <a:noFill/>
                </a:ln>
                <a:solidFill>
                  <a:schemeClr val="tx1"/>
                </a:solidFill>
                <a:effectLst/>
                <a:uLnTx/>
                <a:uFillTx/>
                <a:ea typeface="微软雅黑" panose="020b0503020204020204" charset="-122"/>
                <a:cs typeface="Times New Roman" panose="02020603050405020304" charset="0"/>
              </a:rPr>
              <a:t>需要设计宣传展板并准备演示道具对于安全用电的经验或知识性内容。对于一些危险性较高的触电事故情形，如家用电器金属外壳漏电、跨步电压等，可以通过制作模拟电路，利用声音或亮光来演示触电情况，并由此科普应急措施及安全用电常识。</a:t>
            </a:r>
            <a:endParaRPr kumimoji="0" lang="zh-CN" altLang="en-US" sz="1800" i="0" kern="1800" baseline="0" noProof="1">
              <a:ln>
                <a:noFill/>
              </a:ln>
              <a:solidFill>
                <a:schemeClr val="tx1"/>
              </a:solidFill>
              <a:effectLst/>
              <a:uLnTx/>
              <a:uFillTx/>
              <a:ea typeface="微软雅黑" panose="020b0503020204020204" charset="-122"/>
              <a:cs typeface="Times New Roman" panose="02020603050405020304" charset="0"/>
            </a:endParaRPr>
          </a:p>
        </p:txBody>
      </p:sp>
      <p:grpSp>
        <p:nvGrpSpPr>
          <p:cNvPr id="15" name="组合 9" title=""/>
          <p:cNvGrpSpPr/>
          <p:nvPr>
            <p:custDataLst>
              <p:tags r:id="rId4"/>
            </p:custDataLst>
          </p:nvPr>
        </p:nvGrpSpPr>
        <p:grpSpPr>
          <a:xfrm>
            <a:off x="-76200" y="303610"/>
            <a:ext cx="5472589" cy="414020"/>
            <a:chOff x="0" y="623478"/>
            <a:chExt cx="6431967" cy="484440"/>
          </a:xfrm>
        </p:grpSpPr>
        <p:grpSp>
          <p:nvGrpSpPr>
            <p:cNvPr id="17" name="组合 10"/>
            <p:cNvGrpSpPr/>
            <p:nvPr>
              <p:custDataLst>
                <p:tags r:id="rId5"/>
              </p:custDataLst>
            </p:nvPr>
          </p:nvGrpSpPr>
          <p:grpSpPr>
            <a:xfrm>
              <a:off x="0" y="678733"/>
              <a:ext cx="771176" cy="347209"/>
              <a:chOff x="0" y="537328"/>
              <a:chExt cx="771176" cy="347209"/>
            </a:xfrm>
          </p:grpSpPr>
          <p:sp>
            <p:nvSpPr>
              <p:cNvPr id="21" name="矩形 20"/>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25" name="矩形 24"/>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9" name="文本框 11"/>
            <p:cNvSpPr txBox="1">
              <a:spLocks noChangeArrowheads="1"/>
            </p:cNvSpPr>
            <p:nvPr>
              <p:custDataLst>
                <p:tags r:id="rId8"/>
              </p:custDataLst>
            </p:nvPr>
          </p:nvSpPr>
          <p:spPr bwMode="auto">
            <a:xfrm>
              <a:off x="771881" y="623478"/>
              <a:ext cx="566008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任务三</a:t>
              </a:r>
              <a:r>
                <a:rPr kumimoji="0" lang="en-US" altLang="zh-CN"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 </a:t>
              </a: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举办安全用电科普宣传活动</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C_3_BD#67167582e?vcp=1&amp;pid=aa7d66774&amp;color=147,205,221&amp;vtp=1&amp;bt=1&amp;bbb=1" title=""/>
          <p:cNvSpPr/>
          <p:nvPr>
            <p:custDataLst>
              <p:tags r:id="rId4"/>
            </p:custDataLst>
          </p:nvPr>
        </p:nvSpPr>
        <p:spPr>
          <a:xfrm>
            <a:off x="539496" y="359987"/>
            <a:ext cx="8065008" cy="594360"/>
          </a:xfrm>
          <a:prstGeom prst="rect">
            <a:avLst/>
          </a:prstGeom>
          <a:noFill/>
        </p:spPr>
        <p:txBody>
          <a:bodyPr wrap="none" lIns="0" tIns="0" rIns="0" bIns="0" rtlCol="0" anchor="ctr"/>
          <a:lstStyle/>
          <a:p>
            <a:pPr algn="l" latinLnBrk="1">
              <a:lnSpc>
                <a:spcPts val="4600"/>
              </a:lnSpc>
            </a:pP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任务一</a:t>
            </a:r>
            <a:r>
              <a:rPr lang="en-US" altLang="zh-CN" sz="2600" b="1" i="0">
                <a:solidFill>
                  <a:srgbClr val="93CDDD"/>
                </a:solidFill>
                <a:latin typeface="宋体" panose="02010600030101010101" pitchFamily="2" charset="-122"/>
                <a:ea typeface="宋体" panose="02010600030101010101" pitchFamily="2" charset="-122"/>
                <a:cs typeface="宋体" panose="02010600030101010101" pitchFamily="34" charset="-120"/>
              </a:rPr>
              <a:t> </a:t>
            </a: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学习安全用电基本知识</a:t>
            </a:r>
            <a:endParaRPr lang="en-US" altLang="zh-CN" sz="2600"/>
          </a:p>
        </p:txBody>
      </p:sp>
      <p:sp>
        <p:nvSpPr>
          <p:cNvPr id="3" name="QB_4_BD.1_1#a523e708e?sp=1&amp;vcp=1&amp;vis=1&amp;pid=67167582e&amp;color=0,0,0&amp;vtp=1&amp;bbb=1&amp;hb=1" title=""/>
          <p:cNvSpPr/>
          <p:nvPr>
            <p:custDataLst>
              <p:tags r:id="rId5"/>
            </p:custDataLst>
          </p:nvPr>
        </p:nvSpPr>
        <p:spPr>
          <a:xfrm>
            <a:off x="539496" y="1010032"/>
            <a:ext cx="8065008" cy="16764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1.如图所示，生活中出现触电事故，</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多数是由于人体直接或</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间接跟</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线接触</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并与大地或</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线构成通路</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。在户外</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还有可能发生</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触电和跨步电压触电</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p:sp>
        <p:nvSpPr>
          <p:cNvPr id="4" name="QB_4_AN.2_1#a523e708e.blank?vcp=1&amp;vis=1&amp;pid=67167582e&amp;color=0,0,0&amp;vpa=1&amp;vtp=1" title=""/>
          <p:cNvSpPr/>
          <p:nvPr>
            <p:custDataLst>
              <p:tags r:id="rId6"/>
            </p:custDataLst>
          </p:nvPr>
        </p:nvSpPr>
        <p:spPr>
          <a:xfrm>
            <a:off x="1470565" y="1540892"/>
            <a:ext cx="5254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火</a:t>
            </a:r>
            <a:endParaRPr lang="en-US" altLang="zh-CN" sz="2400"/>
          </a:p>
        </p:txBody>
      </p:sp>
      <p:sp>
        <p:nvSpPr>
          <p:cNvPr id="5" name="QB_4_AN.3_1#a523e708e.blank?vcp=1&amp;vis=1&amp;pid=67167582e&amp;color=0,0,0&amp;vpa=2&amp;vtp=1" title=""/>
          <p:cNvSpPr/>
          <p:nvPr>
            <p:custDataLst>
              <p:tags r:id="rId7"/>
            </p:custDataLst>
          </p:nvPr>
        </p:nvSpPr>
        <p:spPr>
          <a:xfrm>
            <a:off x="4823365" y="1540892"/>
            <a:ext cx="5254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零</a:t>
            </a:r>
            <a:endParaRPr lang="en-US" altLang="zh-CN" sz="2400"/>
          </a:p>
        </p:txBody>
      </p:sp>
      <p:sp>
        <p:nvSpPr>
          <p:cNvPr id="6" name="QB_4_AN.5_1#a523e708e.blank?vcp=1&amp;vis=1&amp;pid=67167582e&amp;color=0,0,0&amp;vpa=3&amp;vtp=1&amp;bbb=1" title=""/>
          <p:cNvSpPr/>
          <p:nvPr>
            <p:custDataLst>
              <p:tags r:id="rId8"/>
            </p:custDataLst>
          </p:nvPr>
        </p:nvSpPr>
        <p:spPr>
          <a:xfrm>
            <a:off x="2384964" y="2099692"/>
            <a:ext cx="14398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高压电弧</a:t>
            </a:r>
            <a:endParaRPr lang="en-US" altLang="zh-CN" sz="2400"/>
          </a:p>
        </p:txBody>
      </p:sp>
      <p:pic>
        <p:nvPicPr>
          <p:cNvPr id="7" name="QB_4_BD.4_1#a523e708e?vcp=1&amp;vis=1&amp;pid=67167582e&amp;color=0,0,0&amp;tib=255,255,255&amp;vtp=1"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2596896" y="2789243"/>
            <a:ext cx="3941064" cy="1691640"/>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8" name="object 54" title="">
            <a:hlinkClick r:id="rId12" action="ppaction://hlinksldjump"/>
          </p:cNvPr>
          <p:cNvSpPr/>
          <p:nvPr>
            <p:custDataLst>
              <p:tags r:id="rId11"/>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pic>
        <p:nvPicPr>
          <p:cNvPr id="9" name="Picture 9"/>
          <p:cNvPicPr>
            <a:picLocks noChangeAspect="1"/>
          </p:cNvPicPr>
          <p:nvPr>
            <p:custDataLst>
              <p:tags r:id="rId14"/>
            </p:custDataLst>
          </p:nvPr>
        </p:nvPicPr>
        <p:blipFill>
          <a:blip r:embed="rId13"/>
          <a:stretch>
            <a:fillRect/>
          </a:stretch>
        </p:blipFill>
        <p:spPr>
          <a:xfrm flipH="1">
            <a:off x="10858500" y="10452100"/>
            <a:ext cx="0" cy="0"/>
          </a:xfrm>
          <a:prstGeom prst="rect">
            <a:avLst/>
          </a:prstGeom>
          <a:ln>
            <a:noFill/>
          </a:ln>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6" grpId="0" build="p"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O_4_BD.6_1#09972ffd7?vcp=1&amp;vis=1&amp;pid=67167582e&amp;color=0,0,0&amp;vtp=1&amp;bt=1&amp;bbb=1&amp;hb=1" title=""/>
          <p:cNvSpPr/>
          <p:nvPr>
            <p:custDataLst>
              <p:tags r:id="rId4"/>
            </p:custDataLst>
          </p:nvPr>
        </p:nvSpPr>
        <p:spPr>
          <a:xfrm>
            <a:off x="539496" y="533538"/>
            <a:ext cx="8064504" cy="16764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触电泛指人体接触带电体时</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有电流通过人</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体并对人体造成了不同程度的伤害</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下表列出了不同大小的</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电流对人体的不同作用特征</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p:pic>
        <p:nvPicPr>
          <p:cNvPr id="3" name="QO_4_BD.6_1#09972ffd7?vcp=1&amp;vis=1&amp;pid=67167582e&amp;color=0,0,0&amp;tib=255,255,255&amp;iip=1&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771557" y="579258"/>
            <a:ext cx="1993392" cy="457200"/>
          </a:xfrm>
          <a:prstGeom prst="rect">
            <a:avLst/>
          </a:prstGeom>
          <a:noFill/>
          <a:extLst>
            <a:ext uri="{909E8E84-426E-40DD-AFC4-6F175D3DCCD1}">
              <a14:hiddenFill xmlns:a14="http://schemas.microsoft.com/office/drawing/2010/main">
                <a:solidFill>
                  <a:scrgbClr b="0" g="0" r="0">
                    <a:alpha val="0"/>
                  </a:scrgbClr>
                </a:solidFill>
              </a14:hiddenFill>
            </a:ext>
          </a:extLst>
        </p:spPr>
      </p:pic>
      <p:graphicFrame>
        <p:nvGraphicFramePr>
          <p:cNvPr id="4" name="QO_4_BD.6_2#09972ffd7?colgroup=8,17&amp;vcp=1&amp;vis=1&amp;pid=67167582e&amp;color=0,0,0&amp;vtp=1&amp;bbb=1" title=""/>
          <p:cNvGraphicFramePr>
            <a:graphicFrameLocks noGrp="1"/>
          </p:cNvGraphicFramePr>
          <p:nvPr>
            <p:custDataLst>
              <p:tags r:id="rId7"/>
            </p:custDataLst>
          </p:nvPr>
        </p:nvGraphicFramePr>
        <p:xfrm>
          <a:off x="539496" y="2310014"/>
          <a:ext cx="8055864" cy="2155952"/>
        </p:xfrm>
        <a:graphic>
          <a:graphicData uri="http://schemas.openxmlformats.org/drawingml/2006/table">
            <a:tbl>
              <a:tblPr/>
              <a:tblGrid>
                <a:gridCol w="2651760"/>
                <a:gridCol w="5404104"/>
              </a:tblGrid>
              <a:tr h="538988">
                <a:tc>
                  <a:txBody>
                    <a:bodyPr vert="horz" wrap="square"/>
                    <a:lstStyle/>
                    <a:p>
                      <a:pPr algn="ctr" latinLnBrk="1" hangingPunct="0">
                        <a:lnSpc>
                          <a:spcPts val="3600"/>
                        </a:lnSpc>
                      </a:pPr>
                      <a:r>
                        <a:rPr lang="en-US" altLang="zh-CN" sz="2400" b="1" i="0" smtClean="0">
                          <a:solidFill>
                            <a:srgbClr val="000000"/>
                          </a:solidFill>
                          <a:latin typeface="Times New Roman" panose="02020603050405020304" charset="0"/>
                          <a:ea typeface="微软雅黑" panose="020b0503020204020204" charset="-122"/>
                          <a:cs typeface="Times New Roman" panose="02020603050405020304" pitchFamily="34" charset="-120"/>
                        </a:rPr>
                        <a:t>电流大小</a:t>
                      </a:r>
                      <a:r>
                        <a:rPr lang="en-US" altLang="zh-CN" sz="2400" b="1"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b"/>
                              </m:rPr>
                              <a:rPr lang="en-US" altLang="zh-CN" sz="2400" b="1"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𝐦𝐀</m:t>
                            </m:r>
                          </m:oMath>
                        </m:oMathPara>
                      </a14:m>
                      <a:r>
                        <a:rPr lang="en-US" altLang="zh-CN" sz="100" b="1"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ctr" latinLnBrk="1" hangingPunct="0">
                        <a:lnSpc>
                          <a:spcPts val="3600"/>
                        </a:lnSpc>
                      </a:pPr>
                      <a:r>
                        <a:rPr lang="en-US" altLang="zh-CN" sz="2400" b="1" i="0" smtClean="0">
                          <a:solidFill>
                            <a:srgbClr val="000000"/>
                          </a:solidFill>
                          <a:latin typeface="Times New Roman" panose="02020603050405020304" charset="0"/>
                          <a:ea typeface="微软雅黑" panose="020b0503020204020204" charset="-122"/>
                          <a:cs typeface="Times New Roman" panose="02020603050405020304" pitchFamily="34" charset="-120"/>
                        </a:rPr>
                        <a:t>作用特征</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38988">
                <a:tc>
                  <a:txBody>
                    <a:bodyPr vert="horz" wrap="square"/>
                    <a:lstStyle/>
                    <a:p>
                      <a:pPr algn="ctr" latinLnBrk="1" hangingPunct="0">
                        <a:lnSpc>
                          <a:spcPts val="35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6</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5</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l" latinLnBrk="1" hangingPunct="0">
                        <a:lnSpc>
                          <a:spcPts val="37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开始有感觉</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手轻微颤抖</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38988">
                <a:tc>
                  <a:txBody>
                    <a:bodyPr vert="horz" wrap="square"/>
                    <a:lstStyle/>
                    <a:p>
                      <a:pPr algn="ctr" latinLnBrk="1" hangingPunct="0">
                        <a:lnSpc>
                          <a:spcPts val="35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l" latinLnBrk="1" hangingPunct="0">
                        <a:lnSpc>
                          <a:spcPts val="37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手指强烈颤抖</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38988">
                <a:tc>
                  <a:txBody>
                    <a:bodyPr vert="horz" wrap="square"/>
                    <a:lstStyle/>
                    <a:p>
                      <a:pPr algn="ctr" latinLnBrk="1" hangingPunct="0">
                        <a:lnSpc>
                          <a:spcPts val="35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5</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7</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l" latinLnBrk="1" hangingPunct="0">
                        <a:lnSpc>
                          <a:spcPts val="37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手部痉挛</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plit dir="in"/>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pSp>
        <p:nvGrpSpPr>
          <p:cNvPr id="72" name="组合 9" title=""/>
          <p:cNvGrpSpPr/>
          <p:nvPr>
            <p:custDataLst>
              <p:tags r:id="rId4"/>
            </p:custDataLst>
          </p:nvPr>
        </p:nvGrpSpPr>
        <p:grpSpPr>
          <a:xfrm>
            <a:off x="-76200" y="303610"/>
            <a:ext cx="3221831" cy="414020"/>
            <a:chOff x="0" y="623478"/>
            <a:chExt cx="3786638" cy="484440"/>
          </a:xfrm>
        </p:grpSpPr>
        <p:grpSp>
          <p:nvGrpSpPr>
            <p:cNvPr id="73" name="组合 10"/>
            <p:cNvGrpSpPr/>
            <p:nvPr>
              <p:custDataLst>
                <p:tags r:id="rId5"/>
              </p:custDataLst>
            </p:nvPr>
          </p:nvGrpSpPr>
          <p:grpSpPr>
            <a:xfrm>
              <a:off x="0" y="678733"/>
              <a:ext cx="771176" cy="347209"/>
              <a:chOff x="0" y="537328"/>
              <a:chExt cx="771176" cy="347209"/>
            </a:xfrm>
          </p:grpSpPr>
          <p:sp>
            <p:nvSpPr>
              <p:cNvPr id="75" name="矩形 74"/>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gradFill>
                    <a:gsLst>
                      <a:gs pos="51300">
                        <a:srgbClr val="FE5F4A"/>
                      </a:gs>
                      <a:gs pos="0">
                        <a:srgbClr val="DF0303"/>
                      </a:gs>
                      <a:gs pos="100000">
                        <a:srgbClr val="FEA06E"/>
                      </a:gs>
                    </a:gsLst>
                    <a:lin ang="5400000" scaled="1"/>
                  </a:gradFill>
                  <a:ea typeface="微软雅黑" panose="020b0503020204020204" charset="-122"/>
                </a:endParaRPr>
              </a:p>
            </p:txBody>
          </p:sp>
          <p:sp>
            <p:nvSpPr>
              <p:cNvPr id="76" name="矩形 75"/>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gradFill>
                    <a:gsLst>
                      <a:gs pos="51300">
                        <a:srgbClr val="FE5F4A"/>
                      </a:gs>
                      <a:gs pos="0">
                        <a:srgbClr val="DF0303"/>
                      </a:gs>
                      <a:gs pos="100000">
                        <a:srgbClr val="FEA06E"/>
                      </a:gs>
                    </a:gsLst>
                    <a:lin ang="5400000" scaled="1"/>
                  </a:gradFill>
                  <a:ea typeface="微软雅黑" panose="020b0503020204020204" charset="-122"/>
                </a:endParaRPr>
              </a:p>
            </p:txBody>
          </p:sp>
        </p:grpSp>
        <p:sp>
          <p:nvSpPr>
            <p:cNvPr id="74" name="文本框 11"/>
            <p:cNvSpPr txBox="1">
              <a:spLocks noChangeArrowheads="1"/>
            </p:cNvSpPr>
            <p:nvPr>
              <p:custDataLst>
                <p:tags r:id="rId8"/>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spc="200">
                  <a:gradFill>
                    <a:gsLst>
                      <a:gs pos="51300">
                        <a:srgbClr val="FE5F4A"/>
                      </a:gs>
                      <a:gs pos="0">
                        <a:srgbClr val="DF0303"/>
                      </a:gs>
                      <a:gs pos="100000">
                        <a:srgbClr val="FEA06E"/>
                      </a:gs>
                    </a:gsLst>
                    <a:lin ang="5400000" scaled="1"/>
                  </a:gradFill>
                  <a:latin typeface="微软雅黑" panose="020b0503020204020204" charset="-122"/>
                </a:rPr>
                <a:t>观察与思考</a:t>
              </a:r>
              <a:endParaRPr lang="zh-CN" altLang="en-US" sz="2100" b="1" spc="200">
                <a:gradFill>
                  <a:gsLst>
                    <a:gs pos="51300">
                      <a:srgbClr val="FE5F4A"/>
                    </a:gs>
                    <a:gs pos="0">
                      <a:srgbClr val="DF0303"/>
                    </a:gs>
                    <a:gs pos="100000">
                      <a:srgbClr val="FEA06E"/>
                    </a:gs>
                  </a:gsLst>
                  <a:lin ang="5400000" scaled="1"/>
                </a:gradFill>
                <a:latin typeface="微软雅黑" panose="020b0503020204020204" charset="-122"/>
              </a:endParaRPr>
            </a:p>
          </p:txBody>
        </p:sp>
      </p:grpSp>
      <p:sp>
        <p:nvSpPr>
          <p:cNvPr id="78" name="TextBox 5" title=""/>
          <p:cNvSpPr txBox="1">
            <a:spLocks noChangeArrowheads="1"/>
          </p:cNvSpPr>
          <p:nvPr>
            <p:custDataLst>
              <p:tags r:id="rId9"/>
            </p:custDataLst>
          </p:nvPr>
        </p:nvSpPr>
        <p:spPr bwMode="auto">
          <a:xfrm>
            <a:off x="737711" y="1383983"/>
            <a:ext cx="7503319" cy="251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小王开了一家蛋糕店，为了扩大生产规模，最近他又添加了一台电烤箱，可烦恼随之而来，他家安装的空气开关总是不时地</a:t>
            </a:r>
            <a:r>
              <a:rPr lang="en-US" altLang="zh-CN"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a:t>
            </a:r>
            <a:r>
              <a:rPr lang="zh-CN" altLang="en-US"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跳闸</a:t>
            </a:r>
            <a:r>
              <a:rPr lang="en-US" altLang="zh-CN"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a:t>
            </a:r>
            <a:r>
              <a:rPr lang="zh-CN" altLang="en-US"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。他的朋友知道后，就告诉他：</a:t>
            </a:r>
            <a:r>
              <a:rPr lang="en-US" altLang="zh-CN"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a:t>
            </a:r>
            <a:r>
              <a:rPr lang="zh-CN" altLang="en-US"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你把空气开关拆去，直接用电线接通电路，问题就解决了。</a:t>
            </a:r>
            <a:r>
              <a:rPr lang="en-US" altLang="zh-CN"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a:t>
            </a:r>
            <a:r>
              <a:rPr lang="zh-CN" altLang="en-US"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请你评判一下，小王朋友的建议可行吗？你有什么好的建议？</a:t>
            </a:r>
            <a:endParaRPr lang="zh-CN" altLang="en-US" sz="2100" b="0" spc="20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aphicFrame>
        <p:nvGraphicFramePr>
          <p:cNvPr id="5" name="QO_4_BD.6_3#09972ffd7?colgroup=8,17&amp;vcp=1&amp;vis=1&amp;pid=67167582e&amp;color=0,0,0&amp;vtp=1&amp;bt=1&amp;bbb=1&amp;hb=1" title=""/>
          <p:cNvGraphicFramePr>
            <a:graphicFrameLocks noGrp="1"/>
          </p:cNvGraphicFramePr>
          <p:nvPr>
            <p:custDataLst>
              <p:tags r:id="rId4"/>
            </p:custDataLst>
          </p:nvPr>
        </p:nvGraphicFramePr>
        <p:xfrm>
          <a:off x="539496" y="948633"/>
          <a:ext cx="8055864" cy="3565525"/>
        </p:xfrm>
        <a:graphic>
          <a:graphicData uri="http://schemas.openxmlformats.org/drawingml/2006/table">
            <a:tbl>
              <a:tblPr/>
              <a:tblGrid>
                <a:gridCol w="2651760"/>
                <a:gridCol w="5404104"/>
              </a:tblGrid>
              <a:tr h="509143">
                <a:tc>
                  <a:txBody>
                    <a:bodyPr vert="horz" wrap="square"/>
                    <a:lstStyle/>
                    <a:p>
                      <a:pPr algn="ctr" latinLnBrk="1" hangingPunct="0">
                        <a:lnSpc>
                          <a:spcPts val="3900"/>
                        </a:lnSpc>
                      </a:pPr>
                      <a:r>
                        <a:rPr lang="en-US" altLang="zh-CN" sz="2400" b="1" i="0" smtClean="0">
                          <a:solidFill>
                            <a:srgbClr val="000000"/>
                          </a:solidFill>
                          <a:latin typeface="Times New Roman" panose="02020603050405020304" charset="0"/>
                          <a:ea typeface="微软雅黑" panose="020b0503020204020204" charset="-122"/>
                          <a:cs typeface="Times New Roman" panose="02020603050405020304" pitchFamily="34" charset="-120"/>
                        </a:rPr>
                        <a:t>电流大小</a:t>
                      </a:r>
                      <a:r>
                        <a:rPr lang="en-US" altLang="zh-CN" sz="2400" b="1"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b"/>
                              </m:rPr>
                              <a:rPr lang="en-US" altLang="zh-CN" sz="2400" b="1"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𝐦𝐀</m:t>
                            </m:r>
                          </m:oMath>
                        </m:oMathPara>
                      </a14:m>
                      <a:r>
                        <a:rPr lang="en-US" altLang="zh-CN" sz="100" b="1"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ctr" latinLnBrk="1" hangingPunct="0">
                        <a:lnSpc>
                          <a:spcPts val="3900"/>
                        </a:lnSpc>
                      </a:pPr>
                      <a:r>
                        <a:rPr lang="en-US" altLang="zh-CN" sz="2400" b="1" i="0" smtClean="0">
                          <a:solidFill>
                            <a:srgbClr val="000000"/>
                          </a:solidFill>
                          <a:latin typeface="Times New Roman" panose="02020603050405020304" charset="0"/>
                          <a:ea typeface="微软雅黑" panose="020b0503020204020204" charset="-122"/>
                          <a:cs typeface="Times New Roman" panose="02020603050405020304" pitchFamily="34" charset="-120"/>
                        </a:rPr>
                        <a:t>作用特征</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012825">
                <a:tc>
                  <a:txBody>
                    <a:bodyPr vert="horz" wrap="square"/>
                    <a:lstStyle/>
                    <a:p>
                      <a:pPr algn="ctr" latinLnBrk="1" hangingPunct="0">
                        <a:lnSpc>
                          <a:spcPts val="38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8</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marL="0" indent="0" algn="l" latinLnBrk="1" hangingPunct="0">
                        <a:lnSpc>
                          <a:spcPts val="40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手已难于摆脱电极</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但还能摆脱</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手指</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marL="0" lvl="0" indent="0" algn="l" latinLnBrk="1" hangingPunct="0">
                        <a:lnSpc>
                          <a:spcPts val="38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到手腕剧痛</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012825">
                <a:tc>
                  <a:txBody>
                    <a:bodyPr vert="horz" wrap="square"/>
                    <a:lstStyle/>
                    <a:p>
                      <a:pPr algn="ctr" latinLnBrk="1" hangingPunct="0">
                        <a:lnSpc>
                          <a:spcPts val="38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20</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25</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marL="0" indent="0" algn="l" latinLnBrk="1" hangingPunct="0">
                        <a:lnSpc>
                          <a:spcPts val="40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手迅速麻痹</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不能摆脱电极</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剧痛</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呼</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marL="0" lvl="0" indent="0" algn="l" latinLnBrk="1" hangingPunct="0">
                        <a:lnSpc>
                          <a:spcPts val="38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吸困难</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15366">
                <a:tc>
                  <a:txBody>
                    <a:bodyPr vert="horz" wrap="square"/>
                    <a:lstStyle/>
                    <a:p>
                      <a:pPr algn="ctr" latinLnBrk="1" hangingPunct="0">
                        <a:lnSpc>
                          <a:spcPts val="38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50</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80</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l" latinLnBrk="1" hangingPunct="0">
                        <a:lnSpc>
                          <a:spcPts val="38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呼吸麻痹</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心房开始震颤</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15366">
                <a:tc>
                  <a:txBody>
                    <a:bodyPr vert="horz" wrap="square"/>
                    <a:lstStyle/>
                    <a:p>
                      <a:pPr algn="ctr" latinLnBrk="1" hangingPunct="0">
                        <a:lnSpc>
                          <a:spcPts val="3800"/>
                        </a:lnSpc>
                      </a:pP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90</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100</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l" latinLnBrk="1" hangingPunct="0">
                        <a:lnSpc>
                          <a:spcPts val="38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呼吸麻痹</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延续</a:t>
                      </a: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就会造成心脏麻痹</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2" name="QO_4_BD.6_3#09972ffd7?colgroup=8,17&amp;vcp=1&amp;vis=1&amp;pid=67167582e&amp;color=0,0,0&amp;vtp=1&amp;bt=1&amp;bbb=1" title=""/>
          <p:cNvSpPr txBox="1"/>
          <p:nvPr>
            <p:custDataLst>
              <p:tags r:id="rId5"/>
            </p:custDataLst>
          </p:nvPr>
        </p:nvSpPr>
        <p:spPr>
          <a:xfrm>
            <a:off x="7979807" y="359987"/>
            <a:ext cx="615553" cy="464743"/>
          </a:xfrm>
          <a:prstGeom prst="rect">
            <a:avLst/>
          </a:prstGeom>
          <a:noFill/>
        </p:spPr>
        <p:txBody>
          <a:bodyPr vert="horz" wrap="none" lIns="0" tIns="0" rIns="0" bIns="0" rtlCol="0">
            <a:spAutoFit/>
          </a:bodyPr>
          <a:lstStyle/>
          <a:p>
            <a:pPr algn="r">
              <a:lnSpc>
                <a:spcPts val="4000"/>
              </a:lnSpc>
            </a:pPr>
            <a:r>
              <a:rPr lang="zh-CN" altLang="en-US" sz="2400" smtClean="0">
                <a:latin typeface="Times New Roman" panose="02020603050405020304" charset="0"/>
              </a:rPr>
              <a:t>续表</a:t>
            </a:r>
            <a:endParaRPr lang="zh-CN" altLang="en-US" sz="2400">
              <a:latin typeface="Times New Roman" panose="02020603050405020304" charset="0"/>
            </a:endParaRPr>
          </a:p>
        </p:txBody>
      </p:sp>
    </p:spTree>
  </p:cSld>
  <p:clrMapOvr>
    <a:masterClrMapping/>
  </p:clrMapOvr>
  <p:transition>
    <p:split dir="in"/>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aphicFrame>
        <p:nvGraphicFramePr>
          <p:cNvPr id="6" name="QO_4_BD.6_4#09972ffd7?colgroup=8,17&amp;vcp=1&amp;vis=1&amp;pid=67167582e&amp;color=0,0,0&amp;mp=1&amp;vtp=1&amp;bt=1&amp;bbb=1&amp;hb=1" title=""/>
          <p:cNvGraphicFramePr>
            <a:graphicFrameLocks noGrp="1"/>
          </p:cNvGraphicFramePr>
          <p:nvPr>
            <p:custDataLst>
              <p:tags r:id="rId4"/>
            </p:custDataLst>
          </p:nvPr>
        </p:nvGraphicFramePr>
        <p:xfrm>
          <a:off x="539496" y="1394599"/>
          <a:ext cx="8055864" cy="1553464"/>
        </p:xfrm>
        <a:graphic>
          <a:graphicData uri="http://schemas.openxmlformats.org/drawingml/2006/table">
            <a:tbl>
              <a:tblPr/>
              <a:tblGrid>
                <a:gridCol w="2651760"/>
                <a:gridCol w="5404104"/>
              </a:tblGrid>
              <a:tr h="538988">
                <a:tc>
                  <a:txBody>
                    <a:bodyPr vert="horz" wrap="square"/>
                    <a:lstStyle/>
                    <a:p>
                      <a:pPr algn="ctr" latinLnBrk="1" hangingPunct="0">
                        <a:lnSpc>
                          <a:spcPts val="3600"/>
                        </a:lnSpc>
                      </a:pPr>
                      <a:r>
                        <a:rPr lang="en-US" altLang="zh-CN" sz="2400" b="1" i="0" smtClean="0">
                          <a:solidFill>
                            <a:srgbClr val="000000"/>
                          </a:solidFill>
                          <a:latin typeface="Times New Roman" panose="02020603050405020304" charset="0"/>
                          <a:ea typeface="微软雅黑" panose="020b0503020204020204" charset="-122"/>
                          <a:cs typeface="Times New Roman" panose="02020603050405020304" pitchFamily="34" charset="-120"/>
                        </a:rPr>
                        <a:t>电流大小</a:t>
                      </a:r>
                      <a:r>
                        <a:rPr lang="en-US" altLang="zh-CN" sz="2400" b="1"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b"/>
                              </m:rPr>
                              <a:rPr lang="en-US" altLang="zh-CN" sz="2400" b="1"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𝐦𝐀</m:t>
                            </m:r>
                          </m:oMath>
                        </m:oMathPara>
                      </a14:m>
                      <a:r>
                        <a:rPr lang="en-US" altLang="zh-CN" sz="100" b="1"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algn="ctr" latinLnBrk="1" hangingPunct="0">
                        <a:lnSpc>
                          <a:spcPts val="3600"/>
                        </a:lnSpc>
                      </a:pPr>
                      <a:r>
                        <a:rPr lang="en-US" altLang="zh-CN" sz="2400" b="1" i="0" smtClean="0">
                          <a:solidFill>
                            <a:srgbClr val="000000"/>
                          </a:solidFill>
                          <a:latin typeface="Times New Roman" panose="02020603050405020304" charset="0"/>
                          <a:ea typeface="微软雅黑" panose="020b0503020204020204" charset="-122"/>
                          <a:cs typeface="Times New Roman" panose="02020603050405020304" pitchFamily="34" charset="-120"/>
                        </a:rPr>
                        <a:t>作用特征</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014476">
                <a:tc>
                  <a:txBody>
                    <a:bodyPr vert="horz" wrap="square"/>
                    <a:lstStyle/>
                    <a:p>
                      <a:pPr algn="ctr" latinLnBrk="1" hangingPunct="0">
                        <a:lnSpc>
                          <a:spcPts val="37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300以上</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vert="horz" wrap="square"/>
                    <a:lstStyle/>
                    <a:p>
                      <a:pPr marL="0" indent="0" algn="l" latinLnBrk="1" hangingPunct="0">
                        <a:lnSpc>
                          <a:spcPts val="38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作用</a:t>
                      </a:r>
                      <a14:m>
                        <m:oMathPara>
                          <m:oMathParaPr>
                            <m:jc/>
                          </m:oMathParaPr>
                          <m:oMath>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pc="-10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以上时</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呼吸和心脏麻痹</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肌</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marL="0" lvl="0" indent="0" algn="l" latinLnBrk="1" hangingPunct="0">
                        <a:lnSpc>
                          <a:spcPts val="37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体组织遭到电流的热破坏</a:t>
                      </a:r>
                      <a:endParaRPr lang="en-US" altLang="zh-CN" sz="120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mc:AlternateContent>
        <mc:Choice Requires="a14">
          <p:sp>
            <p:nvSpPr>
              <p:cNvPr id="3" name="QB_5_BD.7_1#4491350ca?vcp=1&amp;vis=1&amp;pid=09972ffd7&amp;color=0,0,0&amp;vtp=1&amp;bbb=1&amp;hb=1" title=""/>
              <p:cNvSpPr/>
              <p:nvPr>
                <p:custDataLst>
                  <p:tags r:id="rId5"/>
                </p:custDataLst>
              </p:nvPr>
            </p:nvSpPr>
            <p:spPr>
              <a:xfrm>
                <a:off x="539496" y="3083698"/>
                <a:ext cx="8065008" cy="11176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（1）由表可知，</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当电流达到</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mA</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时，手开始有所反应</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当电流达到</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mA</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时，呼吸开始受到影响。</a:t>
                </a:r>
                <a:endParaRPr lang="en-US" altLang="zh-CN" sz="2400"/>
              </a:p>
            </p:txBody>
          </p:sp>
        </mc:Choice>
        <mc:Fallback>
          <p:sp>
            <p:nvSpPr>
              <p:cNvPr id="3" name="QB_5_BD.7_1#4491350ca?vcp=1&amp;vis=1&amp;pid=09972ffd7&amp;color=0,0,0&amp;vtp=1&amp;bbb=1&amp;hb=1"/>
              <p:cNvSpPr>
                <a:spLocks noRot="1" noChangeAspect="1" noMove="1" noResize="1" noEditPoints="1" noAdjustHandles="1" noChangeArrowheads="1" noChangeShapeType="1" noTextEdit="1"/>
              </p:cNvSpPr>
              <p:nvPr>
                <p:custDataLst>
                  <p:tags r:id="rId6"/>
                </p:custDataLst>
              </p:nvPr>
            </p:nvSpPr>
            <p:spPr>
              <a:xfrm>
                <a:off x="539496" y="3083698"/>
                <a:ext cx="8065008" cy="1117600"/>
              </a:xfrm>
              <a:prstGeom prst="rect">
                <a:avLst/>
              </a:prstGeom>
              <a:blipFill rotWithShape="1">
                <a:blip r:embed="rId7"/>
                <a:stretch>
                  <a:fillRect l="-5" t="-12" r="3" b="12"/>
                </a:stretch>
              </a:blipFill>
            </p:spPr>
            <p:txBody>
              <a:bodyPr/>
              <a:lstStyle/>
              <a:p>
                <a:r>
                  <a:rPr lang="zh-CN" altLang="en-US">
                    <a:noFill/>
                  </a:rPr>
                  <a:t> </a:t>
                </a:r>
              </a:p>
            </p:txBody>
          </p:sp>
        </mc:Fallback>
      </mc:AlternateContent>
      <p:sp>
        <p:nvSpPr>
          <p:cNvPr id="4" name="QB_5_AN.8_1#4491350ca.blank?vcp=1&amp;vis=1&amp;pid=09972ffd7&amp;color=0,0,0&amp;vpa=4&amp;vtp=1&amp;bbb=1" title=""/>
          <p:cNvSpPr/>
          <p:nvPr>
            <p:custDataLst>
              <p:tags r:id="rId8"/>
            </p:custDataLst>
          </p:nvPr>
        </p:nvSpPr>
        <p:spPr>
          <a:xfrm>
            <a:off x="4328065" y="3055758"/>
            <a:ext cx="6016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0.6</a:t>
            </a:r>
            <a:endParaRPr lang="en-US" altLang="zh-CN" sz="2400"/>
          </a:p>
        </p:txBody>
      </p:sp>
      <p:sp>
        <p:nvSpPr>
          <p:cNvPr id="5" name="QB_5_AN.9_1#4491350ca.blank?vcp=1&amp;vis=1&amp;pid=09972ffd7&amp;color=0,0,0&amp;vpa=5&amp;vtp=1&amp;bbb=1" title=""/>
          <p:cNvSpPr/>
          <p:nvPr>
            <p:custDataLst>
              <p:tags r:id="rId9"/>
            </p:custDataLst>
          </p:nvPr>
        </p:nvSpPr>
        <p:spPr>
          <a:xfrm>
            <a:off x="2080164" y="3614559"/>
            <a:ext cx="5254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20</a:t>
            </a:r>
            <a:endParaRPr lang="en-US" altLang="zh-CN" sz="2400"/>
          </a:p>
        </p:txBody>
      </p:sp>
      <p:sp>
        <p:nvSpPr>
          <p:cNvPr id="2" name="QO_4_BD.6_4#09972ffd7?colgroup=8,17&amp;vcp=1&amp;vis=1&amp;pid=67167582e&amp;color=0,0,0&amp;mp=1&amp;vtp=1&amp;bt=1&amp;bbb=1" title=""/>
          <p:cNvSpPr txBox="1"/>
          <p:nvPr>
            <p:custDataLst>
              <p:tags r:id="rId10"/>
            </p:custDataLst>
          </p:nvPr>
        </p:nvSpPr>
        <p:spPr>
          <a:xfrm>
            <a:off x="7979807" y="768235"/>
            <a:ext cx="615553" cy="503215"/>
          </a:xfrm>
          <a:prstGeom prst="rect">
            <a:avLst/>
          </a:prstGeom>
          <a:noFill/>
        </p:spPr>
        <p:txBody>
          <a:bodyPr vert="horz" wrap="none" lIns="0" tIns="0" rIns="0" bIns="0" rtlCol="0">
            <a:spAutoFit/>
          </a:bodyPr>
          <a:lstStyle/>
          <a:p>
            <a:pPr algn="r">
              <a:lnSpc>
                <a:spcPts val="4400"/>
              </a:lnSpc>
            </a:pPr>
            <a:r>
              <a:rPr lang="zh-CN" altLang="en-US" sz="2400" smtClean="0">
                <a:latin typeface="Times New Roman" panose="02020603050405020304" charset="0"/>
              </a:rPr>
              <a:t>续表</a:t>
            </a:r>
            <a:endParaRPr lang="zh-CN" altLang="en-US" sz="2400">
              <a:latin typeface="Times New Roman" panose="02020603050405020304" charset="0"/>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B_5_BD.10_1#8c64a7861?vcp=1&amp;vis=1&amp;pid=09972ffd7&amp;color=0,0,0&amp;vtp=1&amp;bt=1&amp;bbb=1&amp;hb=1" title=""/>
              <p:cNvSpPr/>
              <p:nvPr>
                <p:custDataLst>
                  <p:tags r:id="rId4"/>
                </p:custDataLst>
              </p:nvPr>
            </p:nvSpPr>
            <p:spPr>
              <a:xfrm>
                <a:off x="539496" y="579513"/>
                <a:ext cx="8065008" cy="39116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（2）我们常常看到高压线上站着许多小鸟，</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它们为什么不</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会触电呢</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？小芳同学通过查阅资料得知：</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高压输电线的材料</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一般是钢芯铝绞线</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，长度为</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的钢芯铝绞线的电阻为</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3</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3</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2400" b="0" i="1" smtClean="0">
                              <a:solidFill>
                                <a:srgbClr val="000000"/>
                              </a:solidFill>
                              <a:latin typeface="Cambria Math" panose="02040503050406030204"/>
                              <a:ea typeface="微软雅黑" panose="020b0503020204020204" charset="-122"/>
                              <a:cs typeface="Times New Roman" panose="02020603050405020304" pitchFamily="34" charset="-120"/>
                            </a:rPr>
                          </m:ctrlPr>
                        </m:sSup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6</m:t>
                          </m:r>
                        </m:sup>
                      </m:sSup>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Ω</m:t>
                      </m:r>
                    </m:oMath>
                  </m:oMathPara>
                </a14:m>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。假设小鸟两爪间的距离是</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5</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,那么这段</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5</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长的输电线的电阻为</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____________</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Ω</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若高压输电线中的电</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流为</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324</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，小鸟身体的电阻约为</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2400" b="0" i="1" smtClean="0">
                              <a:solidFill>
                                <a:srgbClr val="000000"/>
                              </a:solidFill>
                              <a:latin typeface="Cambria Math" panose="02040503050406030204"/>
                              <a:ea typeface="微软雅黑" panose="020b0503020204020204" charset="-122"/>
                              <a:cs typeface="Times New Roman" panose="02020603050405020304" pitchFamily="34" charset="-120"/>
                            </a:rPr>
                          </m:ctrlPr>
                        </m:sSup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4</m:t>
                          </m:r>
                        </m:sup>
                      </m:sSup>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Ω</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则通过小鸟身</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体的电流约为</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结果保留一位小数）</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μ</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solidFill>
                    <a:srgbClr val="000000"/>
                  </a:solidFill>
                </a:endParaRPr>
              </a:p>
            </p:txBody>
          </p:sp>
        </mc:Choice>
        <mc:Fallback>
          <p:sp>
            <p:nvSpPr>
              <p:cNvPr id="2" name="QB_5_BD.10_1#8c64a7861?vcp=1&amp;vis=1&amp;pid=09972ffd7&amp;color=0,0,0&amp;vtp=1&amp;bt=1&amp;bbb=1&amp;hb=1"/>
              <p:cNvSpPr>
                <a:spLocks noRot="1" noChangeAspect="1" noMove="1" noResize="1" noEditPoints="1" noAdjustHandles="1" noChangeArrowheads="1" noChangeShapeType="1" noTextEdit="1"/>
              </p:cNvSpPr>
              <p:nvPr>
                <p:custDataLst>
                  <p:tags r:id="rId5"/>
                </p:custDataLst>
              </p:nvPr>
            </p:nvSpPr>
            <p:spPr>
              <a:xfrm>
                <a:off x="539496" y="579513"/>
                <a:ext cx="8065008" cy="3911600"/>
              </a:xfrm>
              <a:prstGeom prst="rect">
                <a:avLst/>
              </a:prstGeom>
              <a:blipFill rotWithShape="1">
                <a:blip r:embed="rId6"/>
                <a:stretch>
                  <a:fillRect l="-5" t="-10" r="-44" b="10"/>
                </a:stretch>
              </a:blipFill>
            </p:spPr>
            <p:txBody>
              <a:bodyPr/>
              <a:lstStyle/>
              <a:p>
                <a:r>
                  <a:rPr lang="zh-CN" altLang="en-US">
                    <a:noFill/>
                  </a:rPr>
                  <a:t> </a:t>
                </a:r>
              </a:p>
            </p:txBody>
          </p:sp>
        </mc:Fallback>
      </mc:AlternateContent>
      <mc:AlternateContent>
        <mc:Choice Requires="a14">
          <p:sp>
            <p:nvSpPr>
              <p:cNvPr id="3" name="QB_5_AN.11_1#8c64a7861.blank?vcp=1&amp;vis=1&amp;pid=09972ffd7&amp;color=0,0,0&amp;vpa=6&amp;vtp=1&amp;bbb=1" title=""/>
              <p:cNvSpPr/>
              <p:nvPr>
                <p:custDataLst>
                  <p:tags r:id="rId7"/>
                </p:custDataLst>
              </p:nvPr>
            </p:nvSpPr>
            <p:spPr>
              <a:xfrm>
                <a:off x="3344609" y="2880054"/>
                <a:ext cx="1715008" cy="393700"/>
              </a:xfrm>
              <a:prstGeom prst="rect">
                <a:avLst/>
              </a:prstGeom>
              <a:noFill/>
            </p:spPr>
            <p:txBody>
              <a:bodyPr wrap="none" lIns="0" tIns="0" rIns="0" bIns="0" rtlCol="0" anchor="t"/>
              <a:lstStyle/>
              <a:p>
                <a:pPr algn="ctr" latinLnBrk="1">
                  <a:lnSpc>
                    <a:spcPts val="3100"/>
                  </a:lnSpc>
                </a:pP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65</m:t>
                      </m:r>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2400" b="0" i="1" smtClean="0">
                              <a:solidFill>
                                <a:srgbClr val="C00000"/>
                              </a:solidFill>
                              <a:latin typeface="Cambria Math" panose="02040503050406030204"/>
                              <a:ea typeface="微软雅黑" panose="020b0503020204020204" charset="-122"/>
                              <a:cs typeface="Times New Roman" panose="02020603050405020304" pitchFamily="34" charset="-120"/>
                            </a:rPr>
                          </m:ctrlPr>
                        </m:sSupPr>
                        <m:e>
                          <m:r>
                            <m:rPr>
                              <m:sty m:val="p"/>
                            </m:rPr>
                            <a:rPr lang="en-US" altLang="zh-CN" sz="2400" b="0" i="0">
                              <a:solidFill>
                                <a:srgbClr val="C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2400" b="0" i="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a:solidFill>
                                <a:srgbClr val="C00000"/>
                              </a:solidFill>
                              <a:latin typeface="Cambria Math" panose="02040503050406030204" pitchFamily="18" charset="0"/>
                              <a:ea typeface="微软雅黑" panose="020b0503020204020204" charset="-122"/>
                              <a:cs typeface="Times New Roman" panose="02020603050405020304" pitchFamily="34" charset="-120"/>
                            </a:rPr>
                            <m:t>5</m:t>
                          </m:r>
                        </m:sup>
                      </m:sSup>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00"/>
              </a:p>
            </p:txBody>
          </p:sp>
        </mc:Choice>
        <mc:Fallback>
          <p:sp>
            <p:nvSpPr>
              <p:cNvPr id="3" name="QB_5_AN.11_1#8c64a7861.blank?vcp=1&amp;vis=1&amp;pid=09972ffd7&amp;color=0,0,0&amp;vpa=6&amp;vtp=1&amp;bbb=1"/>
              <p:cNvSpPr>
                <a:spLocks noRot="1" noChangeAspect="1" noMove="1" noResize="1" noEditPoints="1" noAdjustHandles="1" noChangeArrowheads="1" noChangeShapeType="1" noTextEdit="1"/>
              </p:cNvSpPr>
              <p:nvPr>
                <p:custDataLst>
                  <p:tags r:id="rId8"/>
                </p:custDataLst>
              </p:nvPr>
            </p:nvSpPr>
            <p:spPr>
              <a:xfrm>
                <a:off x="3344609" y="2880054"/>
                <a:ext cx="1715008" cy="393700"/>
              </a:xfrm>
              <a:prstGeom prst="rect">
                <a:avLst/>
              </a:prstGeom>
              <a:blipFill rotWithShape="1">
                <a:blip r:embed="rId9"/>
                <a:stretch>
                  <a:fillRect l="-4" t="-84" r="33" b="84"/>
                </a:stretch>
              </a:blipFill>
            </p:spPr>
            <p:txBody>
              <a:bodyPr/>
              <a:lstStyle/>
              <a:p>
                <a:r>
                  <a:rPr lang="zh-CN" altLang="en-US">
                    <a:noFill/>
                  </a:rPr>
                  <a:t> </a:t>
                </a:r>
              </a:p>
            </p:txBody>
          </p:sp>
        </mc:Fallback>
      </mc:AlternateContent>
      <p:sp>
        <p:nvSpPr>
          <p:cNvPr id="4" name="QB_5_AN.12_1#8c64a7861.blank?vcp=1&amp;vis=1&amp;pid=09972ffd7&amp;color=0,0,0&amp;vpa=7&amp;vtp=1&amp;bbb=1" title=""/>
          <p:cNvSpPr/>
          <p:nvPr>
            <p:custDataLst>
              <p:tags r:id="rId10"/>
            </p:custDataLst>
          </p:nvPr>
        </p:nvSpPr>
        <p:spPr>
          <a:xfrm>
            <a:off x="2346864" y="3904372"/>
            <a:ext cx="6016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0.5</a:t>
            </a:r>
            <a:endParaRPr lang="en-US" altLang="zh-CN" sz="2400">
              <a:solidFill>
                <a:srgbClr val="C00000"/>
              </a:solidFill>
            </a:endParaRPr>
          </a:p>
        </p:txBody>
      </p:sp>
      <p:sp>
        <p:nvSpPr>
          <p:cNvPr id="5" name="object 54" title="">
            <a:hlinkClick r:id="rId12" action="ppaction://hlinksldjump"/>
          </p:cNvPr>
          <p:cNvSpPr/>
          <p:nvPr>
            <p:custDataLst>
              <p:tags r:id="rId11"/>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C_3_BD#44616e44a?vcp=1&amp;pid=aa7d66774&amp;color=147,205,221&amp;vtp=1&amp;bt=1&amp;bbb=1" title=""/>
          <p:cNvSpPr/>
          <p:nvPr>
            <p:custDataLst>
              <p:tags r:id="rId4"/>
            </p:custDataLst>
          </p:nvPr>
        </p:nvSpPr>
        <p:spPr>
          <a:xfrm>
            <a:off x="539496" y="359987"/>
            <a:ext cx="8065008" cy="594360"/>
          </a:xfrm>
          <a:prstGeom prst="rect">
            <a:avLst/>
          </a:prstGeom>
          <a:noFill/>
        </p:spPr>
        <p:txBody>
          <a:bodyPr wrap="none" lIns="0" tIns="0" rIns="0" bIns="0" rtlCol="0" anchor="ctr"/>
          <a:lstStyle/>
          <a:p>
            <a:pPr algn="l" latinLnBrk="1">
              <a:lnSpc>
                <a:spcPts val="4600"/>
              </a:lnSpc>
            </a:pP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任务二</a:t>
            </a:r>
            <a:r>
              <a:rPr lang="en-US" altLang="zh-CN" sz="2600" b="1" i="0">
                <a:solidFill>
                  <a:srgbClr val="93CDDD"/>
                </a:solidFill>
                <a:latin typeface="宋体" panose="02010600030101010101" pitchFamily="2" charset="-122"/>
                <a:ea typeface="宋体" panose="02010600030101010101" pitchFamily="2" charset="-122"/>
                <a:cs typeface="宋体" panose="02010600030101010101" pitchFamily="34" charset="-120"/>
              </a:rPr>
              <a:t> </a:t>
            </a: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了解家庭用电安全常识</a:t>
            </a:r>
            <a:endParaRPr lang="en-US" altLang="zh-CN" sz="2600"/>
          </a:p>
        </p:txBody>
      </p:sp>
      <p:sp>
        <p:nvSpPr>
          <p:cNvPr id="3" name="QC_4_BD.13_1#8b0911db3?vcp=1&amp;vis=1&amp;pid=44616e44a&amp;color=0,0,0&amp;vtp=1&amp;bbb=1&amp;hb=1" title=""/>
          <p:cNvSpPr/>
          <p:nvPr>
            <p:custDataLst>
              <p:tags r:id="rId5"/>
            </p:custDataLst>
          </p:nvPr>
        </p:nvSpPr>
        <p:spPr>
          <a:xfrm>
            <a:off x="539496" y="1010032"/>
            <a:ext cx="8065008" cy="11176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3.</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［2024·山西］安全用电是每一位公民的必备素养。</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在家</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庭电路中</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，下列做法符合安全用电的是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p:sp>
        <p:nvSpPr>
          <p:cNvPr id="4" name="QC_4_AN.14_1#8b0911db3.bracket?vcp=1&amp;vis=1&amp;pid=44616e44a&amp;color=0,0,0&amp;vpa=8&amp;vtp=1" title=""/>
          <p:cNvSpPr/>
          <p:nvPr>
            <p:custDataLst>
              <p:tags r:id="rId6"/>
            </p:custDataLst>
          </p:nvPr>
        </p:nvSpPr>
        <p:spPr>
          <a:xfrm>
            <a:off x="5966365" y="1578992"/>
            <a:ext cx="4238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B</a:t>
            </a:r>
            <a:endParaRPr lang="en-US" altLang="zh-CN" sz="2400"/>
          </a:p>
        </p:txBody>
      </p:sp>
      <p:sp>
        <p:nvSpPr>
          <p:cNvPr id="5" name="QC_4_BD.13_2#8b0911db3.choices?vcp=1&amp;vis=1&amp;pid=44616e44a&amp;color=0,0,0&amp;vtp=1&amp;bbb=1" title=""/>
          <p:cNvSpPr/>
          <p:nvPr>
            <p:custDataLst>
              <p:tags r:id="rId7"/>
            </p:custDataLst>
          </p:nvPr>
        </p:nvSpPr>
        <p:spPr>
          <a:xfrm>
            <a:off x="539496" y="2161917"/>
            <a:ext cx="8065008" cy="22352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更换灯泡时不需要断开开关</a:t>
            </a:r>
            <a:endParaRPr lang="en-US" altLang="zh-CN" sz="2400"/>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电冰箱的金属外壳需接地线</a:t>
            </a:r>
            <a:endParaRPr lang="en-US" altLang="zh-CN" sz="2400"/>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电路着火可以立即用水扑灭</a:t>
            </a:r>
            <a:endParaRPr lang="en-US" altLang="zh-CN" sz="2400"/>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湿抹布可擦拭工作中的台灯</a:t>
            </a:r>
            <a:endParaRPr lang="en-US" altLang="zh-CN" sz="2400"/>
          </a:p>
        </p:txBody>
      </p:sp>
      <p:sp>
        <p:nvSpPr>
          <p:cNvPr id="6" name="object 54" title="">
            <a:hlinkClick r:id="rId9" action="ppaction://hlinksldjump"/>
          </p:cNvPr>
          <p:cNvSpPr/>
          <p:nvPr>
            <p:custDataLst>
              <p:tags r:id="rId8"/>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15_1#f612cc02c?vcp=1&amp;vis=1&amp;pid=44616e44a&amp;color=0,0,0&amp;vtp=1&amp;bt=1&amp;bbb=1&amp;hb=1" title=""/>
          <p:cNvSpPr/>
          <p:nvPr>
            <p:custDataLst>
              <p:tags r:id="rId4"/>
            </p:custDataLst>
          </p:nvPr>
        </p:nvSpPr>
        <p:spPr>
          <a:xfrm>
            <a:off x="539496" y="805800"/>
            <a:ext cx="8065008" cy="11176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4.</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［2025·大连期末改编］“注意安全，珍爱生命”，</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下列做</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法中</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，符合安全用电要求的是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p:sp>
        <p:nvSpPr>
          <p:cNvPr id="3" name="QC_4_AN.16_1#f612cc02c.bracket?vcp=1&amp;vis=1&amp;pid=44616e44a&amp;color=0,0,0&amp;vpa=9&amp;vtp=1" title=""/>
          <p:cNvSpPr/>
          <p:nvPr>
            <p:custDataLst>
              <p:tags r:id="rId5"/>
            </p:custDataLst>
          </p:nvPr>
        </p:nvSpPr>
        <p:spPr>
          <a:xfrm>
            <a:off x="4734465" y="1374760"/>
            <a:ext cx="441325"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D</a:t>
            </a:r>
            <a:endParaRPr lang="en-US" altLang="zh-CN" sz="2400"/>
          </a:p>
        </p:txBody>
      </p:sp>
      <p:sp>
        <p:nvSpPr>
          <p:cNvPr id="4" name="QC_4_BD.15_2#f612cc02c.choices?vcp=1&amp;vis=1&amp;pid=44616e44a&amp;color=0,0,0&amp;vtp=1&amp;bbb=1" title=""/>
          <p:cNvSpPr/>
          <p:nvPr>
            <p:custDataLst>
              <p:tags r:id="rId6"/>
            </p:custDataLst>
          </p:nvPr>
        </p:nvSpPr>
        <p:spPr>
          <a:xfrm>
            <a:off x="539496" y="1961046"/>
            <a:ext cx="8065008" cy="22352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可以在高压线下放风筝</a:t>
            </a:r>
            <a:endParaRPr lang="en-US" altLang="zh-CN" sz="2400"/>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充电线绝缘皮破损仍可以使用</a:t>
            </a:r>
            <a:endParaRPr lang="en-US" altLang="zh-CN" sz="2400"/>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开关要接在电灯和零线之间</a:t>
            </a:r>
            <a:endParaRPr lang="en-US" altLang="zh-CN" sz="2400"/>
          </a:p>
          <a:p>
            <a:pPr latinLnBrk="1">
              <a:lnSpc>
                <a:spcPts val="4400"/>
              </a:lnSpc>
            </a:pPr>
            <a:r>
              <a:rPr lang="en-US" altLang="zh-CN" sz="2400" b="0" i="0" spc="-10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pc="-1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pc="-100">
                <a:solidFill>
                  <a:srgbClr val="000000"/>
                </a:solidFill>
                <a:latin typeface="Times New Roman" panose="02020603050405020304" charset="0"/>
                <a:ea typeface="微软雅黑" panose="020b0503020204020204" charset="-122"/>
                <a:cs typeface="Times New Roman" panose="02020603050405020304" pitchFamily="34" charset="-120"/>
              </a:rPr>
              <a:t>发现有人触电时，首先要切断电源，或用绝缘体把电线挑开</a:t>
            </a:r>
            <a:endParaRPr lang="en-US" altLang="zh-CN" sz="2400" spc="-100"/>
          </a:p>
        </p:txBody>
      </p:sp>
      <p:sp>
        <p:nvSpPr>
          <p:cNvPr id="5" name="object 54" title="">
            <a:hlinkClick r:id="rId8" action="ppaction://hlinksldjump"/>
          </p:cNvPr>
          <p:cNvSpPr/>
          <p:nvPr>
            <p:custDataLst>
              <p:tags r:id="rId7"/>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17_1#42a82447d?sp=1&amp;vcp=1&amp;vis=1&amp;pid=44616e44a&amp;color=0,0,0&amp;vtp=1&amp;bt=1&amp;bbb=1&amp;hb=1" title=""/>
          <p:cNvSpPr/>
          <p:nvPr>
            <p:custDataLst>
              <p:tags r:id="rId4"/>
            </p:custDataLst>
          </p:nvPr>
        </p:nvSpPr>
        <p:spPr>
          <a:xfrm>
            <a:off x="539496" y="678827"/>
            <a:ext cx="8065008" cy="11176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5.</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［2024·徐州］如图所示，</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用试电笔检测插座中是否有</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电”，下列操作错误的是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p:sp>
        <p:nvSpPr>
          <p:cNvPr id="3" name="QC_4_AN.18_1#42a82447d.bracket?vcp=1&amp;vis=1&amp;pid=44616e44a&amp;color=0,0,0&amp;vpa=10&amp;vtp=1" title=""/>
          <p:cNvSpPr/>
          <p:nvPr>
            <p:custDataLst>
              <p:tags r:id="rId5"/>
            </p:custDataLst>
          </p:nvPr>
        </p:nvSpPr>
        <p:spPr>
          <a:xfrm>
            <a:off x="4102640" y="1247787"/>
            <a:ext cx="4238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C</a:t>
            </a:r>
            <a:endParaRPr lang="en-US" altLang="zh-CN" sz="2400"/>
          </a:p>
        </p:txBody>
      </p:sp>
      <p:pic>
        <p:nvPicPr>
          <p:cNvPr id="4" name="QC_4_BD.17_2#42a82447d?vcp=1&amp;vis=1&amp;pid=44616e44a&amp;color=0,0,0&amp;tib=255,255,255&amp;vtp=1" title=""/>
          <p:cNvPicPr>
            <a:picLocks noChangeAspect="1"/>
          </p:cNvPicPr>
          <p:nvPr>
            <p:custDataLst>
              <p:tags r:id="rId7"/>
            </p:custDataLst>
          </p:nvPr>
        </p:nvPicPr>
        <p:blipFill>
          <a:blip r:embed="rId6">
            <a:clrChange>
              <a:clrFrom>
                <a:srgbClr val="FFFFFF"/>
              </a:clrFrom>
              <a:clrTo>
                <a:srgbClr val="FFFFFF">
                  <a:alpha val="0"/>
                </a:srgbClr>
              </a:clrTo>
            </a:clrChange>
          </a:blip>
          <a:stretch>
            <a:fillRect/>
          </a:stretch>
        </p:blipFill>
        <p:spPr>
          <a:xfrm>
            <a:off x="3831336" y="1915299"/>
            <a:ext cx="1481328" cy="1161288"/>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5" name="QC_4_BD.17_3#42a82447d.choices?vcp=1&amp;vis=1&amp;pid=44616e44a&amp;color=0,0,0&amp;vtp=1&amp;bbb=1" title=""/>
          <p:cNvSpPr/>
          <p:nvPr>
            <p:custDataLst>
              <p:tags r:id="rId8"/>
            </p:custDataLst>
          </p:nvPr>
        </p:nvSpPr>
        <p:spPr>
          <a:xfrm>
            <a:off x="539496" y="3210699"/>
            <a:ext cx="8065008" cy="1117600"/>
          </a:xfrm>
          <a:prstGeom prst="rect">
            <a:avLst/>
          </a:prstGeom>
          <a:noFill/>
        </p:spPr>
        <p:txBody>
          <a:bodyPr wrap="none" lIns="0" tIns="0" rIns="0" bIns="0" rtlCol="0" anchor="t"/>
          <a:lstStyle/>
          <a:p>
            <a:pPr marL="0" marR="0" lvl="0" indent="0" defTabSz="914400" eaLnBrk="1" fontAlgn="auto" latinLnBrk="1" hangingPunct="1">
              <a:lnSpc>
                <a:spcPts val="4400"/>
              </a:lnSpc>
              <a:spcBef>
                <a:spcPct val="0"/>
              </a:spcBef>
              <a:spcAft>
                <a:spcPct val="0"/>
              </a:spcAft>
              <a:buClrTx/>
              <a:buSzTx/>
              <a:buNone/>
              <a:tabLst>
                <a:tab pos="4139565"/>
              </a:tabLst>
              <a:defRPr/>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笔尖插入插座</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笔尖接触火线</a:t>
            </a:r>
            <a:endParaRPr lang="en-US" altLang="zh-CN" sz="2400"/>
          </a:p>
          <a:p>
            <a:pPr marL="0" marR="0" lvl="0" indent="0" defTabSz="914400" eaLnBrk="1" fontAlgn="auto" latinLnBrk="1" hangingPunct="1">
              <a:lnSpc>
                <a:spcPts val="4400"/>
              </a:lnSpc>
              <a:spcBef>
                <a:spcPct val="0"/>
              </a:spcBef>
              <a:spcAft>
                <a:spcPct val="0"/>
              </a:spcAft>
              <a:buClrTx/>
              <a:buSzTx/>
              <a:buNone/>
              <a:tabLst>
                <a:tab pos="4139565"/>
              </a:tabLst>
              <a:defRPr/>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手接触笔尖金属体</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手接触笔尾金属电极</a:t>
            </a:r>
            <a:endParaRPr lang="en-US" altLang="zh-CN" sz="2400"/>
          </a:p>
        </p:txBody>
      </p:sp>
      <p:sp>
        <p:nvSpPr>
          <p:cNvPr id="6" name="object 54" title="">
            <a:hlinkClick r:id="rId10" action="ppaction://hlinksldjump"/>
          </p:cNvPr>
          <p:cNvSpPr/>
          <p:nvPr>
            <p:custDataLst>
              <p:tags r:id="rId9"/>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4_BD.19_1#1bb66245b?htil=1&amp;vcp=1&amp;vis=1&amp;pid=44616e44a&amp;color=0,0,0&amp;tib=255,255,255&amp;vtp=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5687568" y="597520"/>
            <a:ext cx="2898648" cy="1417320"/>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3" name="QB_4_BD.19_2#1bb66245b?htil=1&amp;sp=1&amp;vcp=1&amp;vis=1&amp;pid=44616e44a&amp;color=0,0,0&amp;vtp=1&amp;bt=1&amp;bbb=1&amp;hb=1&amp;hs=1" title=""/>
          <p:cNvSpPr/>
          <p:nvPr>
            <p:custDataLst>
              <p:tags r:id="rId6"/>
            </p:custDataLst>
          </p:nvPr>
        </p:nvSpPr>
        <p:spPr>
          <a:xfrm>
            <a:off x="539496" y="551800"/>
            <a:ext cx="5038344" cy="16764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6.［2024·日照］</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如图是小明家新房中</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的部分电路</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存在的问题是</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a:t>
            </a:r>
            <a:endPar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latinLnBrk="1">
              <a:lnSpc>
                <a:spcPts val="4400"/>
              </a:lnSpc>
            </a:pP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问题解决后，</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闭合开关</a:t>
            </a:r>
            <a:endParaRPr lang="en-US" altLang="zh-CN" sz="2400">
              <a:solidFill>
                <a:srgbClr val="000000"/>
              </a:solidFill>
            </a:endParaRPr>
          </a:p>
        </p:txBody>
      </p:sp>
      <p:sp>
        <p:nvSpPr>
          <p:cNvPr id="4" name="QB_4_AN.20_1#1bb66245b.blank?vcp=1&amp;vis=1&amp;pid=44616e44a&amp;color=0,0,0&amp;vpa=11&amp;vtp=1&amp;bbb=1&amp;hb=1" title=""/>
          <p:cNvSpPr/>
          <p:nvPr>
            <p:custDataLst>
              <p:tags r:id="rId7"/>
            </p:custDataLst>
          </p:nvPr>
        </p:nvSpPr>
        <p:spPr>
          <a:xfrm>
            <a:off x="539496" y="1082660"/>
            <a:ext cx="5038344" cy="1097280"/>
          </a:xfrm>
          <a:prstGeom prst="rect">
            <a:avLst/>
          </a:prstGeom>
          <a:noFill/>
        </p:spPr>
        <p:txBody>
          <a:bodyPr wrap="square" lIns="0" tIns="0" rIns="0" bIns="0" rtlCol="0" anchor="t"/>
          <a:lstStyle/>
          <a:p>
            <a:pPr latinLnBrk="1">
              <a:lnSpc>
                <a:spcPct val="150000"/>
              </a:lnSpc>
            </a:pPr>
            <a:r>
              <a:rPr lang="en-US" altLang="zh-CN" sz="2400" b="0" i="0" smtClean="0">
                <a:solidFill>
                  <a:srgbClr val="C00000"/>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mtClean="0">
                <a:solidFill>
                  <a:srgbClr val="C00000"/>
                </a:solidFill>
                <a:latin typeface="Times New Roman" panose="02020603050405020304" charset="0"/>
                <a:ea typeface="微软雅黑" panose="020b0503020204020204" charset="-122"/>
                <a:cs typeface="Times New Roman" panose="02020603050405020304" pitchFamily="34" charset="-120"/>
              </a:rPr>
              <a:t>三孔插座没有接地线</a:t>
            </a:r>
            <a:endParaRPr lang="en-US" altLang="zh-CN" sz="2400">
              <a:solidFill>
                <a:srgbClr val="C00000"/>
              </a:solidFill>
            </a:endParaRPr>
          </a:p>
        </p:txBody>
      </p:sp>
      <mc:AlternateContent>
        <mc:Choice Requires="a14">
          <p:sp>
            <p:nvSpPr>
              <p:cNvPr id="5" name="QB_4_AN.21_1#1bb66245b.blank?vcp=1&amp;vis=1&amp;pid=44616e44a&amp;color=0,0,0&amp;vpa=12&amp;vtp=1&amp;bbb=1" title=""/>
              <p:cNvSpPr/>
              <p:nvPr>
                <p:custDataLst>
                  <p:tags r:id="rId8"/>
                </p:custDataLst>
              </p:nvPr>
            </p:nvSpPr>
            <p:spPr>
              <a:xfrm>
                <a:off x="2029364" y="4003597"/>
                <a:ext cx="2147824" cy="368300"/>
              </a:xfrm>
              <a:prstGeom prst="rect">
                <a:avLst/>
              </a:prstGeom>
              <a:noFill/>
            </p:spPr>
            <p:txBody>
              <a:bodyPr wrap="none" lIns="0" tIns="0" rIns="0" bIns="0" rtlCol="0" anchor="t"/>
              <a:lstStyle/>
              <a:p>
                <a:pPr algn="ctr" latinLnBrk="1">
                  <a:lnSpc>
                    <a:spcPts val="2900"/>
                  </a:lnSpc>
                </a:pP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F</m:t>
                      </m:r>
                    </m:oMath>
                  </m:oMathPara>
                </a14:m>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之间断路</a:t>
                </a:r>
                <a:endParaRPr lang="en-US" altLang="zh-CN" sz="100">
                  <a:solidFill>
                    <a:srgbClr val="C00000"/>
                  </a:solidFill>
                </a:endParaRPr>
              </a:p>
            </p:txBody>
          </p:sp>
        </mc:Choice>
        <mc:Fallback>
          <p:sp>
            <p:nvSpPr>
              <p:cNvPr id="5" name="QB_4_AN.21_1#1bb66245b.blank?vcp=1&amp;vis=1&amp;pid=44616e44a&amp;color=0,0,0&amp;vpa=12&amp;vtp=1&amp;bbb=1"/>
              <p:cNvSpPr>
                <a:spLocks noRot="1" noChangeAspect="1" noMove="1" noResize="1" noEditPoints="1" noAdjustHandles="1" noChangeArrowheads="1" noChangeShapeType="1" noTextEdit="1"/>
              </p:cNvSpPr>
              <p:nvPr>
                <p:custDataLst>
                  <p:tags r:id="rId9"/>
                </p:custDataLst>
              </p:nvPr>
            </p:nvSpPr>
            <p:spPr>
              <a:xfrm>
                <a:off x="2029364" y="4003597"/>
                <a:ext cx="2147824" cy="368300"/>
              </a:xfrm>
              <a:prstGeom prst="rect">
                <a:avLst/>
              </a:prstGeom>
              <a:blipFill rotWithShape="1">
                <a:blip r:embed="rId10"/>
                <a:stretch>
                  <a:fillRect l="-25" t="-6703" r="7" b="151"/>
                </a:stretch>
              </a:blipFill>
            </p:spPr>
            <p:txBody>
              <a:bodyPr/>
              <a:lstStyle/>
              <a:p>
                <a:r>
                  <a:rPr lang="zh-CN" altLang="en-US">
                    <a:noFill/>
                  </a:rPr>
                  <a:t> </a:t>
                </a:r>
              </a:p>
            </p:txBody>
          </p:sp>
        </mc:Fallback>
      </mc:AlternateContent>
      <mc:AlternateContent>
        <mc:Choice Requires="a14">
          <p:sp>
            <p:nvSpPr>
              <p:cNvPr id="6" name="QB_4_BD.19_2#1bb66245b?htil=1&amp;sp=1&amp;vcp=1&amp;vis=1&amp;pid=44616e44a&amp;color=0,0,0&amp;vtp=1&amp;bt=1&amp;bbb=1&amp;hb=1&amp;hs=1" title=""/>
              <p:cNvSpPr/>
              <p:nvPr>
                <p:custDataLst>
                  <p:tags r:id="rId11"/>
                </p:custDataLst>
              </p:nvPr>
            </p:nvSpPr>
            <p:spPr>
              <a:xfrm>
                <a:off x="539496" y="2253146"/>
                <a:ext cx="8064000" cy="2235200"/>
              </a:xfrm>
              <a:prstGeom prst="rect">
                <a:avLst/>
              </a:prstGeom>
              <a:noFill/>
            </p:spPr>
            <p:txBody>
              <a:bodyPr wrap="none" lIns="0" tIns="0" rIns="0" bIns="0" rtlCol="0" anchor="t"/>
              <a:lstStyle/>
              <a:p>
                <a:pPr latinLnBrk="1">
                  <a:lnSpc>
                    <a:spcPts val="4400"/>
                  </a:lnSpc>
                </a:pPr>
                <a14:m>
                  <m:oMathPara>
                    <m:oMathParaPr>
                      <m:jc/>
                    </m:oMathParaPr>
                    <m:oMath>
                      <m:sSub>
                        <m:sSubPr>
                          <m:ctrlPr>
                            <a:rPr lang="en-US" altLang="zh-CN" sz="2400" b="0" i="1" smtClean="0">
                              <a:solidFill>
                                <a:srgbClr val="000000"/>
                              </a:solidFill>
                              <a:latin typeface="Cambria Math" panose="02040503050406030204"/>
                              <a:ea typeface="微软雅黑" panose="020b0503020204020204" charset="-122"/>
                              <a:cs typeface="Times New Roman" panose="02020603050405020304" pitchFamily="34" charset="-120"/>
                            </a:rPr>
                          </m:ctrlPr>
                        </m:sSub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e>
                        <m:sub>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sSub>
                        <m:sSubPr>
                          <m:ctrlPr>
                            <a:rPr lang="en-US" altLang="zh-CN" sz="2400" b="0" i="1" smtClean="0">
                              <a:solidFill>
                                <a:srgbClr val="000000"/>
                              </a:solidFill>
                              <a:latin typeface="Cambria Math" panose="02040503050406030204"/>
                              <a:ea typeface="微软雅黑" panose="020b0503020204020204" charset="-122"/>
                              <a:cs typeface="Times New Roman" panose="02020603050405020304" pitchFamily="34" charset="-120"/>
                            </a:rPr>
                          </m:ctrlPr>
                        </m:sSub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e>
                        <m:sub>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，电灯</a:t>
                </a:r>
                <a14:m>
                  <m:oMathPara>
                    <m:oMathParaPr>
                      <m:jc/>
                    </m:oMathParaPr>
                    <m:oMath>
                      <m:sSub>
                        <m:sSubPr>
                          <m:ctrlPr>
                            <a:rPr lang="en-US" altLang="zh-CN" sz="2400" b="0" i="1" smtClean="0">
                              <a:solidFill>
                                <a:srgbClr val="000000"/>
                              </a:solidFill>
                              <a:latin typeface="Cambria Math" panose="02040503050406030204"/>
                              <a:ea typeface="微软雅黑" panose="020b0503020204020204" charset="-122"/>
                              <a:cs typeface="Times New Roman" panose="02020603050405020304" pitchFamily="34" charset="-120"/>
                            </a:rPr>
                          </m:ctrlPr>
                        </m:sSub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L</m:t>
                          </m:r>
                        </m:e>
                        <m:sub>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正常发光</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但</a:t>
                </a:r>
                <a14:m>
                  <m:oMathPara>
                    <m:oMathParaPr>
                      <m:jc/>
                    </m:oMathParaPr>
                    <m:oMath>
                      <m:sSub>
                        <m:sSubPr>
                          <m:ctrlPr>
                            <a:rPr lang="en-US" altLang="zh-CN" sz="2400" b="0" i="1" smtClean="0">
                              <a:solidFill>
                                <a:srgbClr val="000000"/>
                              </a:solidFill>
                              <a:latin typeface="Cambria Math" panose="02040503050406030204"/>
                              <a:ea typeface="微软雅黑" panose="020b0503020204020204" charset="-122"/>
                              <a:cs typeface="Times New Roman" panose="02020603050405020304" pitchFamily="34" charset="-120"/>
                            </a:rPr>
                          </m:ctrlPr>
                        </m:sSub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L</m:t>
                          </m:r>
                        </m:e>
                        <m:sub>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仍然不亮</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将一个新买的电</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热水壶插入三孔插座</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，电热水壶也不能工作。</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把试电笔分别</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插入三孔插座的左</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、右孔</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，氖管均能发光</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则可以判断出电</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路的故障是</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solidFill>
                    <a:srgbClr val="000000"/>
                  </a:solidFill>
                </a:endParaRPr>
              </a:p>
            </p:txBody>
          </p:sp>
        </mc:Choice>
        <mc:Fallback>
          <p:sp>
            <p:nvSpPr>
              <p:cNvPr id="6" name="QB_4_BD.19_2#1bb66245b?htil=1&amp;sp=1&amp;vcp=1&amp;vis=1&amp;pid=44616e44a&amp;color=0,0,0&amp;vtp=1&amp;bt=1&amp;bbb=1&amp;hb=1&amp;hs=1"/>
              <p:cNvSpPr>
                <a:spLocks noRot="1" noChangeAspect="1" noMove="1" noResize="1" noEditPoints="1" noAdjustHandles="1" noChangeArrowheads="1" noChangeShapeType="1" noTextEdit="1"/>
              </p:cNvSpPr>
              <p:nvPr>
                <p:custDataLst>
                  <p:tags r:id="rId12"/>
                </p:custDataLst>
              </p:nvPr>
            </p:nvSpPr>
            <p:spPr>
              <a:xfrm>
                <a:off x="539496" y="2253146"/>
                <a:ext cx="8064000" cy="2235200"/>
              </a:xfrm>
              <a:prstGeom prst="rect">
                <a:avLst/>
              </a:prstGeom>
              <a:blipFill rotWithShape="1">
                <a:blip r:embed="rId13"/>
                <a:stretch>
                  <a:fillRect l="-5" t="-7" r="6" b="7"/>
                </a:stretch>
              </a:blipFill>
            </p:spPr>
            <p:txBody>
              <a:bodyPr/>
              <a:lstStyle/>
              <a:p>
                <a:r>
                  <a:rPr lang="zh-CN" altLang="en-US">
                    <a:noFill/>
                  </a:rPr>
                  <a:t> </a:t>
                </a:r>
              </a:p>
            </p:txBody>
          </p:sp>
        </mc:Fallback>
      </mc:AlternateContent>
      <p:sp>
        <p:nvSpPr>
          <p:cNvPr id="7" name="object 54" title="">
            <a:hlinkClick r:id="rId15" action="ppaction://hlinksldjump"/>
          </p:cNvPr>
          <p:cNvSpPr/>
          <p:nvPr>
            <p:custDataLst>
              <p:tags r:id="rId14"/>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4_BD.22_1#74f3ddab4?htil=2&amp;vcp=1&amp;vis=1&amp;pid=44616e44a&amp;color=0,0,0&amp;tib=255,255,255&amp;vtp=1&amp;bt=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5416425" y="842629"/>
            <a:ext cx="3054096" cy="1353312"/>
          </a:xfrm>
          <a:prstGeom prst="rect">
            <a:avLst/>
          </a:prstGeom>
          <a:noFill/>
          <a:extLst>
            <a:ext uri="{909E8E84-426E-40DD-AFC4-6F175D3DCCD1}">
              <a14:hiddenFill xmlns:a14="http://schemas.microsoft.com/office/drawing/2010/main">
                <a:solidFill>
                  <a:scrgbClr b="0" g="0" r="0">
                    <a:alpha val="0"/>
                  </a:scrgbClr>
                </a:solidFill>
              </a14:hiddenFill>
            </a:ext>
          </a:extLst>
        </p:spPr>
      </p:pic>
      <mc:AlternateContent>
        <mc:Choice Requires="a14">
          <p:sp>
            <p:nvSpPr>
              <p:cNvPr id="3" name="QB_4_BD.22_2#74f3ddab4?htil=2&amp;vcp=1&amp;vis=1&amp;pid=44616e44a&amp;color=0,0,0&amp;vtp=1&amp;bbb=1&amp;hb=1&amp;hs=1" title=""/>
              <p:cNvSpPr/>
              <p:nvPr>
                <p:custDataLst>
                  <p:tags r:id="rId6"/>
                </p:custDataLst>
              </p:nvPr>
            </p:nvSpPr>
            <p:spPr>
              <a:xfrm>
                <a:off x="539496" y="829929"/>
                <a:ext cx="4873752" cy="16764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7</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使用试电笔时</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将</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其简化</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，如图所示。</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已知带电体与</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大地之间的电压为</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220</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V</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降压电阻</a:t>
                </a:r>
                <a:endParaRPr lang="en-US" altLang="zh-CN" sz="2400">
                  <a:solidFill>
                    <a:srgbClr val="000000"/>
                  </a:solidFill>
                </a:endParaRPr>
              </a:p>
            </p:txBody>
          </p:sp>
        </mc:Choice>
        <mc:Fallback>
          <p:sp>
            <p:nvSpPr>
              <p:cNvPr id="3" name="QB_4_BD.22_2#74f3ddab4?htil=2&amp;vcp=1&amp;vis=1&amp;pid=44616e44a&amp;color=0,0,0&amp;vtp=1&amp;bbb=1&amp;hb=1&amp;hs=1"/>
              <p:cNvSpPr>
                <a:spLocks noRot="1" noChangeAspect="1" noMove="1" noResize="1" noEditPoints="1" noAdjustHandles="1" noChangeArrowheads="1" noChangeShapeType="1" noTextEdit="1"/>
              </p:cNvSpPr>
              <p:nvPr>
                <p:custDataLst>
                  <p:tags r:id="rId7"/>
                </p:custDataLst>
              </p:nvPr>
            </p:nvSpPr>
            <p:spPr>
              <a:xfrm>
                <a:off x="539496" y="829929"/>
                <a:ext cx="4873752" cy="1676400"/>
              </a:xfrm>
              <a:prstGeom prst="rect">
                <a:avLst/>
              </a:prstGeom>
              <a:blipFill rotWithShape="1">
                <a:blip r:embed="rId8"/>
                <a:stretch>
                  <a:fillRect l="-8" t="-37" r="10" b="37"/>
                </a:stretch>
              </a:blipFill>
            </p:spPr>
            <p:txBody>
              <a:bodyPr/>
              <a:lstStyle/>
              <a:p>
                <a:r>
                  <a:rPr lang="zh-CN" altLang="en-US">
                    <a:noFill/>
                  </a:rPr>
                  <a:t> </a:t>
                </a:r>
              </a:p>
            </p:txBody>
          </p:sp>
        </mc:Fallback>
      </mc:AlternateContent>
      <p:pic>
        <p:nvPicPr>
          <p:cNvPr id="4" name="QB_4_BD.22_2#74f3ddab4?htil=2&amp;vcp=1&amp;vis=1&amp;pid=44616e44a&amp;color=0,0,0&amp;tib=255,255,255&amp;iip=2&amp;vtp=1"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771557" y="875649"/>
            <a:ext cx="1993392" cy="457200"/>
          </a:xfrm>
          <a:prstGeom prst="rect">
            <a:avLst/>
          </a:prstGeom>
          <a:noFill/>
          <a:extLst>
            <a:ext uri="{909E8E84-426E-40DD-AFC4-6F175D3DCCD1}">
              <a14:hiddenFill xmlns:a14="http://schemas.microsoft.com/office/drawing/2010/main">
                <a:solidFill>
                  <a:scrgbClr b="0" g="0" r="0">
                    <a:alpha val="0"/>
                  </a:scrgbClr>
                </a:solidFill>
              </a14:hiddenFill>
            </a:ext>
          </a:extLst>
        </p:spPr>
      </p:pic>
      <mc:AlternateContent>
        <mc:Choice Requires="a14">
          <p:sp>
            <p:nvSpPr>
              <p:cNvPr id="5" name="QB_4_AN.23_1#74f3ddab4.blank?vcp=1&amp;vis=1&amp;pid=44616e44a&amp;color=0,0,0&amp;vpa=13&amp;vtp=1&amp;bbb=1" title=""/>
              <p:cNvSpPr/>
              <p:nvPr>
                <p:custDataLst>
                  <p:tags r:id="rId11"/>
                </p:custDataLst>
              </p:nvPr>
            </p:nvSpPr>
            <p:spPr>
              <a:xfrm>
                <a:off x="7197471" y="2601325"/>
                <a:ext cx="722313" cy="381000"/>
              </a:xfrm>
              <a:prstGeom prst="rect">
                <a:avLst/>
              </a:prstGeom>
              <a:noFill/>
            </p:spPr>
            <p:txBody>
              <a:bodyPr wrap="none" lIns="0" tIns="0" rIns="0" bIns="0" rtlCol="0" anchor="t"/>
              <a:lstStyle/>
              <a:p>
                <a:pPr algn="ctr" latinLnBrk="1">
                  <a:lnSpc>
                    <a:spcPts val="3000"/>
                  </a:lnSpc>
                </a:pP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22</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00"/>
              </a:p>
            </p:txBody>
          </p:sp>
        </mc:Choice>
        <mc:Fallback>
          <p:sp>
            <p:nvSpPr>
              <p:cNvPr id="5" name="QB_4_AN.23_1#74f3ddab4.blank?vcp=1&amp;vis=1&amp;pid=44616e44a&amp;color=0,0,0&amp;vpa=13&amp;vtp=1&amp;bbb=1"/>
              <p:cNvSpPr>
                <a:spLocks noRot="1" noChangeAspect="1" noMove="1" noResize="1" noEditPoints="1" noAdjustHandles="1" noChangeArrowheads="1" noChangeShapeType="1" noTextEdit="1"/>
              </p:cNvSpPr>
              <p:nvPr>
                <p:custDataLst>
                  <p:tags r:id="rId12"/>
                </p:custDataLst>
              </p:nvPr>
            </p:nvSpPr>
            <p:spPr>
              <a:xfrm>
                <a:off x="7197471" y="2601325"/>
                <a:ext cx="722313" cy="381000"/>
              </a:xfrm>
              <a:prstGeom prst="rect">
                <a:avLst/>
              </a:prstGeom>
              <a:blipFill rotWithShape="1">
                <a:blip r:embed="rId13"/>
                <a:stretch>
                  <a:fillRect l="-53" t="-96" r="9" b="96"/>
                </a:stretch>
              </a:blipFill>
            </p:spPr>
            <p:txBody>
              <a:bodyPr/>
              <a:lstStyle/>
              <a:p>
                <a:r>
                  <a:rPr lang="zh-CN" altLang="en-US">
                    <a:noFill/>
                  </a:rPr>
                  <a:t> </a:t>
                </a:r>
              </a:p>
            </p:txBody>
          </p:sp>
        </mc:Fallback>
      </mc:AlternateContent>
      <p:sp>
        <p:nvSpPr>
          <p:cNvPr id="6" name="QB_4_AN.24_1#74f3ddab4.blank?vcp=1&amp;vis=1&amp;pid=44616e44a&amp;color=0,0,0&amp;vpa=14&amp;vtp=1&amp;bbb=1" title=""/>
          <p:cNvSpPr/>
          <p:nvPr>
            <p:custDataLst>
              <p:tags r:id="rId14"/>
            </p:custDataLst>
          </p:nvPr>
        </p:nvSpPr>
        <p:spPr>
          <a:xfrm>
            <a:off x="5280565" y="3054515"/>
            <a:ext cx="8302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没有</a:t>
            </a:r>
            <a:endParaRPr lang="en-US" altLang="zh-CN" sz="2400">
              <a:solidFill>
                <a:srgbClr val="C00000"/>
              </a:solidFill>
            </a:endParaRPr>
          </a:p>
        </p:txBody>
      </p:sp>
      <mc:AlternateContent>
        <mc:Choice Requires="a14">
          <p:sp>
            <p:nvSpPr>
              <p:cNvPr id="7" name="QB_4_BD.22_2#74f3ddab4?htil=2&amp;vcp=1&amp;vis=1&amp;pid=44616e44a&amp;color=0,0,0&amp;vtp=1&amp;bbb=1&amp;hb=1&amp;hs=1" title=""/>
              <p:cNvSpPr/>
              <p:nvPr>
                <p:custDataLst>
                  <p:tags r:id="rId15"/>
                </p:custDataLst>
              </p:nvPr>
            </p:nvSpPr>
            <p:spPr>
              <a:xfrm>
                <a:off x="539496" y="2523655"/>
                <a:ext cx="8064000" cy="1676400"/>
              </a:xfrm>
              <a:prstGeom prst="rect">
                <a:avLst/>
              </a:prstGeom>
              <a:noFill/>
            </p:spPr>
            <p:txBody>
              <a:bodyPr wrap="none" lIns="0" tIns="0" rIns="0" bIns="0" rtlCol="0" anchor="t"/>
              <a:lstStyle/>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为</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MΩ</m:t>
                      </m:r>
                    </m:oMath>
                  </m:oMathPara>
                </a14:m>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左右，</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则此时通过人体的电流大小大约为</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mA</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根据前面第2</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题的表格可知，</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此时人</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选填“有”或“</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没</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有</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”）触电的感觉。</a:t>
                </a:r>
                <a:endParaRPr lang="en-US" altLang="zh-CN" sz="2400">
                  <a:solidFill>
                    <a:srgbClr val="000000"/>
                  </a:solidFill>
                </a:endParaRPr>
              </a:p>
            </p:txBody>
          </p:sp>
        </mc:Choice>
        <mc:Fallback>
          <p:sp>
            <p:nvSpPr>
              <p:cNvPr id="7" name="QB_4_BD.22_2#74f3ddab4?htil=2&amp;vcp=1&amp;vis=1&amp;pid=44616e44a&amp;color=0,0,0&amp;vtp=1&amp;bbb=1&amp;hb=1&amp;hs=1"/>
              <p:cNvSpPr>
                <a:spLocks noRot="1" noChangeAspect="1" noMove="1" noResize="1" noEditPoints="1" noAdjustHandles="1" noChangeArrowheads="1" noChangeShapeType="1" noTextEdit="1"/>
              </p:cNvSpPr>
              <p:nvPr>
                <p:custDataLst>
                  <p:tags r:id="rId16"/>
                </p:custDataLst>
              </p:nvPr>
            </p:nvSpPr>
            <p:spPr>
              <a:xfrm>
                <a:off x="539496" y="2523655"/>
                <a:ext cx="8064000" cy="1676400"/>
              </a:xfrm>
              <a:prstGeom prst="rect">
                <a:avLst/>
              </a:prstGeom>
              <a:blipFill rotWithShape="1">
                <a:blip r:embed="rId17"/>
                <a:stretch>
                  <a:fillRect l="-5" t="-10" r="-2049" b="10"/>
                </a:stretch>
              </a:blipFill>
            </p:spPr>
            <p:txBody>
              <a:bodyPr/>
              <a:lstStyle/>
              <a:p>
                <a:r>
                  <a:rPr lang="zh-CN" altLang="en-US">
                    <a:noFill/>
                  </a:rPr>
                  <a:t> </a:t>
                </a:r>
              </a:p>
            </p:txBody>
          </p:sp>
        </mc:Fallback>
      </mc:AlternateContent>
      <p:sp>
        <p:nvSpPr>
          <p:cNvPr id="8" name="object 54" title="">
            <a:hlinkClick r:id="rId19" action="ppaction://hlinksldjump"/>
          </p:cNvPr>
          <p:cNvSpPr/>
          <p:nvPr>
            <p:custDataLst>
              <p:tags r:id="rId18"/>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6627" name="文本框 1" title=""/>
          <p:cNvSpPr txBox="1">
            <a:spLocks noChangeArrowheads="1"/>
          </p:cNvSpPr>
          <p:nvPr>
            <p:custDataLst>
              <p:tags r:id="rId4"/>
            </p:custDataLst>
          </p:nvPr>
        </p:nvSpPr>
        <p:spPr bwMode="auto">
          <a:xfrm>
            <a:off x="894011" y="1511260"/>
            <a:ext cx="448697" cy="2397117"/>
          </a:xfrm>
          <a:prstGeom prst="roundRect">
            <a:avLst/>
          </a:prstGeom>
          <a:solidFill>
            <a:srgbClr val="008080"/>
          </a:solidFill>
          <a:ln w="19050">
            <a:solidFill>
              <a:srgbClr val="008080"/>
            </a:solidFill>
            <a:miter lim="800000"/>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1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安全用电科普行</a:t>
            </a:r>
            <a:endParaRPr kumimoji="0" lang="zh-CN" altLang="en-US" sz="21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628" name="文本框 2" title=""/>
          <p:cNvSpPr txBox="1">
            <a:spLocks noChangeArrowheads="1"/>
          </p:cNvSpPr>
          <p:nvPr>
            <p:custDataLst>
              <p:tags r:id="rId5"/>
            </p:custDataLst>
          </p:nvPr>
        </p:nvSpPr>
        <p:spPr bwMode="auto">
          <a:xfrm>
            <a:off x="2053446" y="2625981"/>
            <a:ext cx="1291475" cy="1095073"/>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defPPr>
              <a:defRPr lang="zh-CN"/>
            </a:defPPr>
            <a:lvl1pPr marL="0" marR="0" lvl="0" indent="0" defTabSz="914400" eaLnBrk="1" latinLnBrk="0" hangingPunct="1">
              <a:lnSpc>
                <a:spcPct val="100000"/>
              </a:lnSpc>
              <a:buClrTx/>
              <a:buSzTx/>
              <a:buFont typeface="Arial" panose="020b0604020202020204" pitchFamily="34" charset="0"/>
              <a:buNone/>
              <a:defRPr kumimoji="0" sz="2600" b="0" i="0" u="none" strike="noStrike" cap="none" spc="200" normalizeH="0">
                <a:ln>
                  <a:noFill/>
                </a:ln>
                <a:solidFill>
                  <a:prstClr val="black"/>
                </a:solidFill>
                <a:effectLst/>
                <a:uLnTx/>
                <a:uFillTx/>
                <a:latin typeface="Times New Roman" panose="02020603050405020304" charset="0"/>
                <a:ea typeface="微软雅黑" panose="020b0503020204020204" charset="-122"/>
              </a:defRPr>
            </a:lvl1pPr>
          </a:lstStyle>
          <a:p>
            <a:r>
              <a:rPr lang="zh-CN" altLang="en-US" sz="1950"/>
              <a:t>了解安全用电常识</a:t>
            </a:r>
            <a:endParaRPr lang="zh-CN" altLang="en-US" sz="1950"/>
          </a:p>
        </p:txBody>
      </p:sp>
      <p:sp>
        <p:nvSpPr>
          <p:cNvPr id="26633" name="文本框 7" title=""/>
          <p:cNvSpPr txBox="1">
            <a:spLocks noChangeArrowheads="1"/>
          </p:cNvSpPr>
          <p:nvPr>
            <p:custDataLst>
              <p:tags r:id="rId6"/>
            </p:custDataLst>
          </p:nvPr>
        </p:nvSpPr>
        <p:spPr bwMode="auto">
          <a:xfrm>
            <a:off x="2087880" y="3975735"/>
            <a:ext cx="3439954" cy="762921"/>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defPPr>
              <a:defRPr lang="zh-CN"/>
            </a:defPPr>
            <a:lvl1pPr marL="0" marR="0" lvl="0" indent="0" defTabSz="914400" eaLnBrk="1" latinLnBrk="0" hangingPunct="1">
              <a:lnSpc>
                <a:spcPct val="100000"/>
              </a:lnSpc>
              <a:buClrTx/>
              <a:buSzTx/>
              <a:buFont typeface="Arial" panose="020b0604020202020204" pitchFamily="34" charset="0"/>
              <a:buNone/>
              <a:defRPr kumimoji="0" sz="2600" b="0" i="0" u="none" strike="noStrike" cap="none" spc="200" normalizeH="0">
                <a:ln>
                  <a:noFill/>
                </a:ln>
                <a:solidFill>
                  <a:prstClr val="black"/>
                </a:solidFill>
                <a:effectLst/>
                <a:uLnTx/>
                <a:uFillTx/>
                <a:latin typeface="Times New Roman" panose="02020603050405020304" charset="0"/>
                <a:ea typeface="微软雅黑" panose="020b0503020204020204" charset="-122"/>
              </a:defRPr>
            </a:lvl1pPr>
          </a:lstStyle>
          <a:p>
            <a:r>
              <a:rPr lang="zh-CN" altLang="en-US" sz="1950"/>
              <a:t>举办安全用电科普宣传活动</a:t>
            </a:r>
            <a:endParaRPr lang="zh-CN" altLang="en-US" sz="1950"/>
          </a:p>
        </p:txBody>
      </p:sp>
      <p:sp>
        <p:nvSpPr>
          <p:cNvPr id="24" name="文本框 3" title=""/>
          <p:cNvSpPr txBox="1">
            <a:spLocks noChangeArrowheads="1"/>
          </p:cNvSpPr>
          <p:nvPr>
            <p:custDataLst>
              <p:tags r:id="rId7"/>
            </p:custDataLst>
          </p:nvPr>
        </p:nvSpPr>
        <p:spPr bwMode="auto">
          <a:xfrm>
            <a:off x="3816668" y="2481262"/>
            <a:ext cx="1881664" cy="433242"/>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marL="0" marR="0" lvl="0" indent="0" algn="ctr" defTabSz="914400" eaLnBrk="1" latinLnBrk="0" hangingPunct="1">
              <a:lnSpc>
                <a:spcPct val="100000"/>
              </a:lnSpc>
              <a:buClrTx/>
              <a:buSzTx/>
              <a:buFont typeface="Arial" panose="020b0604020202020204" pitchFamily="34" charset="0"/>
              <a:buNone/>
              <a:defRPr kumimoji="0" sz="2600" b="0" i="0" u="none" strike="noStrike" cap="none" spc="200" normalizeH="0">
                <a:ln>
                  <a:noFill/>
                </a:ln>
                <a:solidFill>
                  <a:prstClr val="black"/>
                </a:solidFill>
                <a:effectLst/>
                <a:uLnTx/>
                <a:uFillTx/>
                <a:latin typeface="Times New Roman" panose="02020603050405020304" charset="0"/>
                <a:ea typeface="微软雅黑" panose="020b0503020204020204" charset="-122"/>
              </a:defRPr>
            </a:lvl1pPr>
          </a:lstStyle>
          <a:p>
            <a:r>
              <a:rPr lang="zh-CN" altLang="en-US" sz="1950"/>
              <a:t>安全用电原则</a:t>
            </a:r>
            <a:endParaRPr lang="zh-CN" altLang="en-US" sz="1950"/>
          </a:p>
        </p:txBody>
      </p:sp>
      <p:sp>
        <p:nvSpPr>
          <p:cNvPr id="21" name="文本框 3" title=""/>
          <p:cNvSpPr txBox="1">
            <a:spLocks noChangeArrowheads="1"/>
          </p:cNvSpPr>
          <p:nvPr>
            <p:custDataLst>
              <p:tags r:id="rId8"/>
            </p:custDataLst>
          </p:nvPr>
        </p:nvSpPr>
        <p:spPr bwMode="auto">
          <a:xfrm>
            <a:off x="3816668" y="3045619"/>
            <a:ext cx="1008698" cy="762921"/>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marL="0" marR="0" lvl="0" indent="0" algn="ctr" defTabSz="914400" eaLnBrk="1" latinLnBrk="0" hangingPunct="1">
              <a:lnSpc>
                <a:spcPct val="100000"/>
              </a:lnSpc>
              <a:buClrTx/>
              <a:buSzTx/>
              <a:buFont typeface="Arial" panose="020b0604020202020204" pitchFamily="34" charset="0"/>
              <a:buNone/>
              <a:defRPr kumimoji="0" sz="2600" b="0" i="0" u="none" strike="noStrike" cap="none" spc="200" normalizeH="0">
                <a:ln>
                  <a:noFill/>
                </a:ln>
                <a:solidFill>
                  <a:prstClr val="black"/>
                </a:solidFill>
                <a:effectLst/>
                <a:uLnTx/>
                <a:uFillTx/>
                <a:latin typeface="Times New Roman" panose="02020603050405020304" charset="0"/>
                <a:ea typeface="微软雅黑" panose="020b0503020204020204" charset="-122"/>
              </a:defRPr>
            </a:lvl1pPr>
          </a:lstStyle>
          <a:p>
            <a:r>
              <a:rPr lang="zh-CN" altLang="en-US" sz="1950"/>
              <a:t>试电笔</a:t>
            </a:r>
            <a:endParaRPr lang="zh-CN" altLang="en-US" sz="1950"/>
          </a:p>
        </p:txBody>
      </p:sp>
      <p:sp>
        <p:nvSpPr>
          <p:cNvPr id="22" name="文本框 2" title=""/>
          <p:cNvSpPr txBox="1">
            <a:spLocks noChangeArrowheads="1"/>
          </p:cNvSpPr>
          <p:nvPr>
            <p:custDataLst>
              <p:tags r:id="rId9"/>
            </p:custDataLst>
          </p:nvPr>
        </p:nvSpPr>
        <p:spPr bwMode="auto">
          <a:xfrm>
            <a:off x="2053590" y="1011555"/>
            <a:ext cx="1643539" cy="766091"/>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950" spc="200">
                <a:solidFill>
                  <a:prstClr val="black"/>
                </a:solidFill>
                <a:latin typeface="Times New Roman" panose="02020603050405020304" charset="0"/>
                <a:ea typeface="微软雅黑" panose="020b0503020204020204" charset="-122"/>
              </a:rPr>
              <a:t>学习安全用电基本知识</a:t>
            </a:r>
            <a:endParaRPr kumimoji="0" lang="zh-CN" altLang="en-US" sz="195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mn-cs"/>
            </a:endParaRPr>
          </a:p>
        </p:txBody>
      </p:sp>
      <p:sp>
        <p:nvSpPr>
          <p:cNvPr id="23" name="文本框 3" title=""/>
          <p:cNvSpPr txBox="1">
            <a:spLocks noChangeArrowheads="1"/>
          </p:cNvSpPr>
          <p:nvPr>
            <p:custDataLst>
              <p:tags r:id="rId10"/>
            </p:custDataLst>
          </p:nvPr>
        </p:nvSpPr>
        <p:spPr bwMode="auto">
          <a:xfrm>
            <a:off x="4084320" y="900113"/>
            <a:ext cx="3707606" cy="762921"/>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195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mn-cs"/>
              </a:rPr>
              <a:t>不同程度的电流对人体的危害</a:t>
            </a:r>
            <a:endParaRPr kumimoji="0" lang="zh-CN" sz="195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mn-cs"/>
            </a:endParaRPr>
          </a:p>
        </p:txBody>
      </p:sp>
      <p:grpSp>
        <p:nvGrpSpPr>
          <p:cNvPr id="2" name="组合 24" title=""/>
          <p:cNvGrpSpPr/>
          <p:nvPr>
            <p:custDataLst>
              <p:tags r:id="rId11"/>
            </p:custDataLst>
          </p:nvPr>
        </p:nvGrpSpPr>
        <p:grpSpPr>
          <a:xfrm>
            <a:off x="1404461" y="1237298"/>
            <a:ext cx="521494" cy="2984659"/>
            <a:chOff x="1775520" y="2156166"/>
            <a:chExt cx="695494" cy="2364582"/>
          </a:xfrm>
        </p:grpSpPr>
        <p:cxnSp>
          <p:nvCxnSpPr>
            <p:cNvPr id="6" name="直接连接符 5"/>
            <p:cNvCxnSpPr/>
            <p:nvPr>
              <p:custDataLst>
                <p:tags r:id="rId12"/>
              </p:custDataLst>
            </p:nvPr>
          </p:nvCxnSpPr>
          <p:spPr>
            <a:xfrm>
              <a:off x="1775520" y="3242014"/>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13"/>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14"/>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5"/>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24" title=""/>
          <p:cNvGrpSpPr/>
          <p:nvPr>
            <p:custDataLst>
              <p:tags r:id="rId16"/>
            </p:custDataLst>
          </p:nvPr>
        </p:nvGrpSpPr>
        <p:grpSpPr>
          <a:xfrm>
            <a:off x="3419951" y="2626043"/>
            <a:ext cx="261461" cy="703898"/>
            <a:chOff x="1775520" y="2156166"/>
            <a:chExt cx="695494" cy="2364582"/>
          </a:xfrm>
        </p:grpSpPr>
        <p:cxnSp>
          <p:nvCxnSpPr>
            <p:cNvPr id="10" name="直接连接符 9"/>
            <p:cNvCxnSpPr/>
            <p:nvPr>
              <p:custDataLst>
                <p:tags r:id="rId17"/>
              </p:custDataLst>
            </p:nvPr>
          </p:nvCxnSpPr>
          <p:spPr>
            <a:xfrm>
              <a:off x="1775520" y="3242014"/>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8"/>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9"/>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20"/>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文本框 3" title=""/>
          <p:cNvSpPr txBox="1">
            <a:spLocks noChangeArrowheads="1"/>
          </p:cNvSpPr>
          <p:nvPr>
            <p:custDataLst>
              <p:tags r:id="rId21"/>
            </p:custDataLst>
          </p:nvPr>
        </p:nvSpPr>
        <p:spPr bwMode="auto">
          <a:xfrm>
            <a:off x="4083844" y="1511141"/>
            <a:ext cx="2157889" cy="433242"/>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195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mn-cs"/>
              </a:rPr>
              <a:t>常见的触电事故</a:t>
            </a:r>
            <a:endParaRPr kumimoji="0" lang="zh-CN" sz="195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mn-cs"/>
            </a:endParaRPr>
          </a:p>
        </p:txBody>
      </p:sp>
      <p:grpSp>
        <p:nvGrpSpPr>
          <p:cNvPr id="25" name="组合 24" title=""/>
          <p:cNvGrpSpPr/>
          <p:nvPr>
            <p:custDataLst>
              <p:tags r:id="rId22"/>
            </p:custDataLst>
          </p:nvPr>
        </p:nvGrpSpPr>
        <p:grpSpPr>
          <a:xfrm>
            <a:off x="3738563" y="1053465"/>
            <a:ext cx="314801" cy="691039"/>
            <a:chOff x="1775520" y="2156166"/>
            <a:chExt cx="695494" cy="2364582"/>
          </a:xfrm>
        </p:grpSpPr>
        <p:cxnSp>
          <p:nvCxnSpPr>
            <p:cNvPr id="28" name="直接连接符 27"/>
            <p:cNvCxnSpPr/>
            <p:nvPr>
              <p:custDataLst>
                <p:tags r:id="rId23"/>
              </p:custDataLst>
            </p:nvPr>
          </p:nvCxnSpPr>
          <p:spPr>
            <a:xfrm>
              <a:off x="1775520" y="3242014"/>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4"/>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5"/>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6"/>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pSp>
        <p:nvGrpSpPr>
          <p:cNvPr id="8" name="组合 9" title=""/>
          <p:cNvGrpSpPr/>
          <p:nvPr>
            <p:custDataLst>
              <p:tags r:id="rId4"/>
            </p:custDataLst>
          </p:nvPr>
        </p:nvGrpSpPr>
        <p:grpSpPr>
          <a:xfrm>
            <a:off x="-76200" y="303610"/>
            <a:ext cx="4883944" cy="414020"/>
            <a:chOff x="0" y="623478"/>
            <a:chExt cx="5740129" cy="484440"/>
          </a:xfrm>
        </p:grpSpPr>
        <p:grpSp>
          <p:nvGrpSpPr>
            <p:cNvPr id="9" name="组合 10"/>
            <p:cNvGrpSpPr/>
            <p:nvPr>
              <p:custDataLst>
                <p:tags r:id="rId5"/>
              </p:custDataLst>
            </p:nvPr>
          </p:nvGrpSpPr>
          <p:grpSpPr>
            <a:xfrm>
              <a:off x="0" y="678733"/>
              <a:ext cx="771176" cy="347209"/>
              <a:chOff x="0" y="537328"/>
              <a:chExt cx="771176" cy="347209"/>
            </a:xfrm>
          </p:grpSpPr>
          <p:sp>
            <p:nvSpPr>
              <p:cNvPr id="11" name="矩形 10"/>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12" name="矩形 11"/>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0" name="文本框 11"/>
            <p:cNvSpPr txBox="1">
              <a:spLocks noChangeArrowheads="1"/>
            </p:cNvSpPr>
            <p:nvPr>
              <p:custDataLst>
                <p:tags r:id="rId8"/>
              </p:custDataLst>
            </p:nvPr>
          </p:nvSpPr>
          <p:spPr bwMode="auto">
            <a:xfrm>
              <a:off x="771881" y="623478"/>
              <a:ext cx="4968248"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任务一</a:t>
              </a:r>
              <a:r>
                <a:rPr kumimoji="0" lang="en-US" altLang="zh-CN"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 </a:t>
              </a: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学习安全用电基本知识</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
        <p:nvSpPr>
          <p:cNvPr id="2" name="文本框 1" title=""/>
          <p:cNvSpPr txBox="1"/>
          <p:nvPr>
            <p:custDataLst>
              <p:tags r:id="rId9"/>
            </p:custDataLst>
          </p:nvPr>
        </p:nvSpPr>
        <p:spPr>
          <a:xfrm>
            <a:off x="2897981" y="776288"/>
            <a:ext cx="3077528" cy="737235"/>
          </a:xfrm>
          <a:prstGeom prst="rect">
            <a:avLst/>
          </a:prstGeom>
          <a:noFill/>
        </p:spPr>
        <p:txBody>
          <a:bodyPr wrap="square" rtlCol="0" anchor="t">
            <a:spAutoFit/>
          </a:bodyPr>
          <a:lstStyle/>
          <a:p>
            <a:r>
              <a:rPr lang="zh-CN" altLang="en-US" sz="2100" spc="200" noProof="0">
                <a:ln>
                  <a:noFill/>
                </a:ln>
                <a:solidFill>
                  <a:schemeClr val="tx1"/>
                </a:solidFill>
                <a:effectLst/>
                <a:uLnTx/>
                <a:uFillTx/>
                <a:latin typeface="微软雅黑" panose="020b0503020204020204" charset="-122"/>
                <a:ea typeface="微软雅黑" panose="020b0503020204020204" charset="-122"/>
                <a:sym typeface="+mn-ea"/>
              </a:rPr>
              <a:t>电流对人体的作用特征</a:t>
            </a:r>
            <a:endParaRPr lang="zh-CN" altLang="en-US" sz="2100" spc="200" noProof="0">
              <a:ln>
                <a:noFill/>
              </a:ln>
              <a:solidFill>
                <a:schemeClr val="tx1"/>
              </a:solidFill>
              <a:effectLst/>
              <a:uLnTx/>
              <a:uFillTx/>
              <a:latin typeface="微软雅黑" panose="020b0503020204020204" charset="-122"/>
              <a:ea typeface="微软雅黑" panose="020b0503020204020204" charset="-122"/>
              <a:sym typeface="+mn-ea"/>
            </a:endParaRPr>
          </a:p>
        </p:txBody>
      </p:sp>
      <p:graphicFrame>
        <p:nvGraphicFramePr>
          <p:cNvPr id="3" name="表格 2" title=""/>
          <p:cNvGraphicFramePr>
            <a:graphicFrameLocks noGrp="1"/>
          </p:cNvGraphicFramePr>
          <p:nvPr>
            <p:custDataLst>
              <p:tags r:id="rId10"/>
            </p:custDataLst>
          </p:nvPr>
        </p:nvGraphicFramePr>
        <p:xfrm>
          <a:off x="796748" y="1275324"/>
          <a:ext cx="7550150" cy="3597910"/>
        </p:xfrm>
        <a:graphic>
          <a:graphicData uri="http://schemas.openxmlformats.org/drawingml/2006/table">
            <a:tbl>
              <a:tblPr/>
              <a:tblGrid>
                <a:gridCol w="1722755"/>
                <a:gridCol w="5827395"/>
              </a:tblGrid>
              <a:tr h="662940">
                <a:tc>
                  <a:txBody>
                    <a:bodyPr vert="horz" wrap="square"/>
                    <a:lstStyle/>
                    <a:p>
                      <a:pPr marL="0" lvl="0" indent="0" algn="ctr">
                        <a:buNone/>
                      </a:pPr>
                      <a:r>
                        <a:rPr lang="zh-CN" altLang="en-US" sz="1950" b="0" spc="200" baseline="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交流电流</a:t>
                      </a:r>
                      <a:r>
                        <a:rPr lang="en-US" altLang="zh-CN" sz="1950" b="0" spc="200" baseline="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/mA</a:t>
                      </a:r>
                      <a:endParaRPr lang="en-US" altLang="zh-CN" sz="1950" b="0" spc="200" baseline="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008080"/>
                    </a:solidFill>
                  </a:tcPr>
                </a:tc>
                <a:tc>
                  <a:txBody>
                    <a:bodyPr vert="horz" wrap="square"/>
                    <a:lstStyle/>
                    <a:p>
                      <a:pPr marL="0" lvl="0" indent="0" algn="ctr">
                        <a:buNone/>
                      </a:pPr>
                      <a:r>
                        <a:rPr lang="zh-CN" altLang="en-US" sz="1950" b="0" spc="200" baseline="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人的感觉</a:t>
                      </a:r>
                      <a:endParaRPr lang="zh-CN" altLang="en-US" sz="1950" b="0" spc="200" baseline="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008080"/>
                    </a:solidFill>
                  </a:tcPr>
                </a:tc>
              </a:tr>
              <a:tr h="426085">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rPr>
                        <a:t>0.6~1.5</a:t>
                      </a:r>
                      <a:endPar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D1E8E8"/>
                    </a:solidFill>
                  </a:tcPr>
                </a:tc>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rPr>
                        <a:t>开始有感觉，手轻微颤抖</a:t>
                      </a:r>
                      <a:endPar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D1E8E8"/>
                    </a:solidFill>
                  </a:tcPr>
                </a:tc>
              </a:tr>
              <a:tr h="565785">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rPr>
                        <a:t>8~10</a:t>
                      </a:r>
                      <a:endParaRPr lang="zh-CN" altLang="en-US" sz="1950" b="1" spc="200" baseline="0">
                        <a:solidFill>
                          <a:srgbClr val="175B5C"/>
                        </a:solidFill>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EAEFF7"/>
                    </a:solidFill>
                  </a:tcPr>
                </a:tc>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rPr>
                        <a:t>手已难以摆脱电极，手指尖到手腕剧痛</a:t>
                      </a:r>
                      <a:endPar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EAEFF7"/>
                    </a:solidFill>
                  </a:tcPr>
                </a:tc>
              </a:tr>
              <a:tr h="662940">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rPr>
                        <a:t>20~25</a:t>
                      </a:r>
                      <a:endPar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C6DDDD"/>
                    </a:solidFill>
                  </a:tcPr>
                </a:tc>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rPr>
                        <a:t>手迅速麻痹，不能摆脱带电极，剧痛，呼吸困难</a:t>
                      </a:r>
                      <a:endPar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C6DDDD"/>
                    </a:solidFill>
                  </a:tcPr>
                </a:tc>
              </a:tr>
              <a:tr h="617220">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rPr>
                        <a:t>50~80</a:t>
                      </a:r>
                      <a:endPar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F2F2F2"/>
                    </a:solidFill>
                  </a:tcPr>
                </a:tc>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rPr>
                        <a:t>呼吸麻痹，心房开始颤动</a:t>
                      </a:r>
                      <a:endPar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F2F2F2"/>
                    </a:solidFill>
                  </a:tcPr>
                </a:tc>
              </a:tr>
              <a:tr h="662940">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1950" b="1" spc="200" baseline="0">
                          <a:solidFill>
                            <a:srgbClr val="175B5C"/>
                          </a:solidFill>
                          <a:effectLst/>
                          <a:latin typeface="Times New Roman" panose="02020603050405020304" charset="0"/>
                          <a:ea typeface="微软雅黑" panose="020b0503020204020204" charset="-122"/>
                          <a:cs typeface="Times New Roman" panose="02020603050405020304" charset="0"/>
                        </a:rPr>
                        <a:t>300</a:t>
                      </a:r>
                      <a:r>
                        <a:rPr lang="zh-CN" altLang="en-US" sz="1950" b="0" spc="200" baseline="0">
                          <a:solidFill>
                            <a:srgbClr val="175B5C"/>
                          </a:solidFill>
                          <a:effectLst/>
                          <a:latin typeface="Times New Roman" panose="02020603050405020304" charset="0"/>
                          <a:ea typeface="微软雅黑" panose="020b0503020204020204" charset="-122"/>
                          <a:cs typeface="Times New Roman" panose="02020603050405020304" charset="0"/>
                        </a:rPr>
                        <a:t>及以上</a:t>
                      </a:r>
                      <a:endParaRPr lang="en-US" altLang="zh-CN" sz="1950" b="0" spc="200" baseline="0">
                        <a:solidFill>
                          <a:srgbClr val="175B5C"/>
                        </a:solidFill>
                        <a:effectLst/>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D1E8E8"/>
                    </a:solidFill>
                  </a:tcPr>
                </a:tc>
                <a:tc>
                  <a:txBody>
                    <a:bodyPr vert="horz" wrap="square"/>
                    <a:lstStyle>
                      <a:lvl1pPr marL="342900" lvl="0" indent="-342900" algn="l" defTabSz="91440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rPr>
                        <a:t>作用</a:t>
                      </a:r>
                      <a:r>
                        <a:rPr lang="en-US" altLang="zh-CN" sz="1950" b="0" spc="200" baseline="0">
                          <a:solidFill>
                            <a:srgbClr val="175B5C"/>
                          </a:solidFill>
                          <a:latin typeface="Times New Roman" panose="02020603050405020304" charset="0"/>
                          <a:ea typeface="微软雅黑" panose="020b0503020204020204" charset="-122"/>
                          <a:cs typeface="Times New Roman" panose="02020603050405020304" charset="0"/>
                        </a:rPr>
                        <a:t>0.1s</a:t>
                      </a:r>
                      <a:r>
                        <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rPr>
                        <a:t>以上时，呼吸和心脏麻痹，人体组织遭到电流的热破坏</a:t>
                      </a:r>
                      <a:endParaRPr lang="zh-CN" altLang="en-US" sz="1950" b="0" spc="200" baseline="0">
                        <a:solidFill>
                          <a:srgbClr val="175B5C"/>
                        </a:solidFill>
                        <a:latin typeface="Times New Roman" panose="02020603050405020304" charset="0"/>
                        <a:ea typeface="微软雅黑" panose="020b0503020204020204" charset="-122"/>
                        <a:cs typeface="Times New Roman" panose="02020603050405020304" charset="0"/>
                      </a:endParaRPr>
                    </a:p>
                  </a:txBody>
                  <a:tcPr marL="68577" marR="68577" marT="34290" marB="34290"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lnTlToBr>
                      <a:noFill/>
                    </a:lnTlToBr>
                    <a:lnBlToTr>
                      <a:noFill/>
                    </a:lnBlToTr>
                    <a:solidFill>
                      <a:srgbClr val="D1E8E8"/>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8" name="文本框 7" title=""/>
          <p:cNvSpPr txBox="1"/>
          <p:nvPr>
            <p:custDataLst>
              <p:tags r:id="rId4"/>
            </p:custDataLst>
          </p:nvPr>
        </p:nvSpPr>
        <p:spPr>
          <a:xfrm>
            <a:off x="575786" y="952024"/>
            <a:ext cx="8342471" cy="807720"/>
          </a:xfrm>
          <a:prstGeom prst="rect">
            <a:avLst/>
          </a:prstGeom>
          <a:noFill/>
        </p:spPr>
        <p:txBody>
          <a:bodyPr wrap="square" lIns="0" tIns="0" rIns="0" bIns="0" rtlCol="0">
            <a:spAutoFit/>
          </a:bodyPr>
          <a:lstStyle/>
          <a:p>
            <a:pPr marL="0" marR="0" lvl="0" indent="0" algn="l" defTabSz="914400" rtl="0" eaLnBrk="0" fontAlgn="base" latinLnBrk="0" hangingPunct="0">
              <a:lnSpc>
                <a:spcPct val="125000"/>
              </a:lnSpc>
              <a:spcBef>
                <a:spcPct val="0"/>
              </a:spcBef>
              <a:spcAft>
                <a:spcPct val="0"/>
              </a:spcAft>
              <a:buClrTx/>
              <a:buSzTx/>
              <a:buFontTx/>
              <a:buNone/>
              <a:defRPr/>
            </a:pPr>
            <a:r>
              <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触电</a:t>
            </a:r>
            <a:r>
              <a:rPr kumimoji="0" lang="zh-CN" alt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时通过人体的</a:t>
            </a:r>
            <a:r>
              <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电流大小由人体</a:t>
            </a:r>
            <a:r>
              <a:rPr kumimoji="0" lang="en-US" altLang="zh-CN"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电阻</a:t>
            </a:r>
            <a:r>
              <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和加在人体两端</a:t>
            </a:r>
            <a:r>
              <a:rPr kumimoji="0" lang="en-US" altLang="zh-CN" sz="2100" b="0" i="0" u="none" strike="noStrike" kern="1200" cap="none" spc="200" normalizeH="0" noProof="0">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电压</a:t>
            </a:r>
            <a:r>
              <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决定。</a:t>
            </a:r>
            <a:endParaRPr kumimoji="0" 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32" name="文本框 31" title=""/>
          <p:cNvSpPr txBox="1"/>
          <p:nvPr>
            <p:custDataLst>
              <p:tags r:id="rId5"/>
            </p:custDataLst>
          </p:nvPr>
        </p:nvSpPr>
        <p:spPr>
          <a:xfrm>
            <a:off x="1817846" y="1661160"/>
            <a:ext cx="5526405" cy="1707450"/>
          </a:xfrm>
          <a:prstGeom prst="roundRect">
            <a:avLst>
              <a:gd name="adj" fmla="val 16667"/>
            </a:avLst>
          </a:prstGeom>
          <a:solidFill>
            <a:srgbClr val="D9D9D9">
              <a:alpha val="36078"/>
            </a:srgbClr>
          </a:solid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100" b="0" i="0" u="none" strike="noStrike" kern="1200" cap="none" spc="200" normalizeH="0" baseline="0" noProof="0">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皮肤干燥时，人体电阻为</a:t>
            </a:r>
            <a:r>
              <a:rPr kumimoji="0" lang="en-US" altLang="zh-CN" sz="2100" b="1" i="0" u="none" strike="noStrike" kern="1200" cap="none" spc="200" normalizeH="0" baseline="0" noProof="0">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10</a:t>
            </a:r>
            <a:r>
              <a:rPr kumimoji="0" lang="en-US" altLang="zh-CN" sz="2100" b="1" i="0" u="none" strike="noStrike" kern="1200" cap="none" spc="200" normalizeH="0" baseline="30000" noProof="0">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4</a:t>
            </a:r>
            <a:r>
              <a:rPr kumimoji="0" lang="zh-CN" altLang="en-US" sz="2100" b="1"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a:t>
            </a:r>
            <a:r>
              <a:rPr kumimoji="0" lang="en-US" altLang="zh-CN" sz="2100" b="1"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10</a:t>
            </a:r>
            <a:r>
              <a:rPr kumimoji="0" lang="en-US" altLang="zh-CN" sz="2100" b="1" i="0" u="none" strike="noStrike" kern="1200" cap="none" spc="200" normalizeH="0" baseline="3000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5</a:t>
            </a:r>
            <a:r>
              <a:rPr kumimoji="0" lang="en-US" altLang="zh-CN" sz="2100" b="1"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Ω</a:t>
            </a:r>
            <a:endParaRPr kumimoji="0" lang="en-US" altLang="zh-CN" sz="2100" b="0"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100" b="0"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皮肤</a:t>
            </a:r>
            <a:r>
              <a:rPr kumimoji="0" lang="zh-CN" altLang="en-US" sz="2100" b="0" i="0" u="none" strike="noStrike" kern="1200" cap="none" spc="200" normalizeH="0" baseline="0" noProof="0">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潮湿时，人体的电阻可降到</a:t>
            </a:r>
            <a:r>
              <a:rPr kumimoji="0" lang="en-US" altLang="zh-CN" sz="2100" b="1"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10</a:t>
            </a:r>
            <a:r>
              <a:rPr kumimoji="0" lang="en-US" altLang="zh-CN" sz="2100" b="1" i="0" u="none" strike="noStrike" kern="1200" cap="none" spc="200" normalizeH="0" baseline="3000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3</a:t>
            </a:r>
            <a:r>
              <a:rPr kumimoji="0" lang="en-US" altLang="zh-CN" sz="2100" b="1"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Ω</a:t>
            </a:r>
            <a:r>
              <a:rPr kumimoji="0" lang="zh-CN" altLang="en-US" sz="2100"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rPr>
              <a:t>以下</a:t>
            </a:r>
            <a:endParaRPr kumimoji="0" lang="zh-CN" altLang="en-US" sz="2100" b="0" i="0" u="none" strike="noStrike" kern="1200" cap="none" spc="200" normalizeH="0" baseline="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endParaRPr>
          </a:p>
        </p:txBody>
      </p:sp>
      <p:grpSp>
        <p:nvGrpSpPr>
          <p:cNvPr id="2" name="组合 1" title=""/>
          <p:cNvGrpSpPr/>
          <p:nvPr>
            <p:custDataLst>
              <p:tags r:id="rId6"/>
            </p:custDataLst>
          </p:nvPr>
        </p:nvGrpSpPr>
        <p:grpSpPr>
          <a:xfrm>
            <a:off x="791843" y="3115887"/>
            <a:ext cx="7780301" cy="2030095"/>
            <a:chOff x="1194493" y="4123553"/>
            <a:chExt cx="10373735" cy="2706793"/>
          </a:xfrm>
        </p:grpSpPr>
        <p:sp>
          <p:nvSpPr>
            <p:cNvPr id="4" name="文本框 3"/>
            <p:cNvSpPr txBox="1"/>
            <p:nvPr>
              <p:custDataLst>
                <p:tags r:id="rId7"/>
              </p:custDataLst>
            </p:nvPr>
          </p:nvSpPr>
          <p:spPr>
            <a:xfrm>
              <a:off x="1194493" y="4123553"/>
              <a:ext cx="10373735" cy="2706793"/>
            </a:xfrm>
            <a:prstGeom prst="rect">
              <a:avLst/>
            </a:prstGeom>
            <a:noFill/>
          </p:spPr>
          <p:txBody>
            <a:bodyPr wrap="square">
              <a:spAutoFit/>
            </a:bodyPr>
            <a:lstStyle/>
            <a:p>
              <a:pPr marL="0" marR="0" lvl="0" indent="0" algn="l" defTabSz="914400" rtl="0" eaLnBrk="0" fontAlgn="base" latinLnBrk="0" hangingPunct="0">
                <a:lnSpc>
                  <a:spcPct val="200000"/>
                </a:lnSpc>
                <a:spcBef>
                  <a:spcPct val="0"/>
                </a:spcBef>
                <a:spcAft>
                  <a:spcPct val="0"/>
                </a:spcAft>
                <a:buClrTx/>
                <a:buSzTx/>
                <a:buFontTx/>
                <a:buNone/>
                <a:defRPr/>
              </a:pPr>
              <a:r>
                <a:rPr kumimoji="0" lang="zh-CN" altLang="en-US" sz="2100" b="0" i="0" u="none" strike="noStrike" kern="1200" cap="none" spc="200" normalizeH="0" noProof="1">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由</a:t>
              </a:r>
              <a:r>
                <a:rPr kumimoji="0" lang="zh-CN" altLang="en-US" sz="2100" b="0" i="0" u="none" strike="noStrike" kern="1200" cap="none" spc="200" normalizeH="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          </a:t>
              </a:r>
              <a:r>
                <a:rPr kumimoji="0" lang="zh-CN" altLang="en-US" sz="2100" b="0" i="0" u="none" strike="noStrike" kern="1200" cap="none" spc="200" normalizeH="0" noProof="1">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可知，当</a:t>
              </a:r>
              <a:r>
                <a:rPr kumimoji="0" lang="en-US" altLang="zh-CN" sz="2100" b="1" i="1" u="none" strike="noStrike" kern="1200" cap="none" spc="200" normalizeH="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R</a:t>
              </a:r>
              <a:r>
                <a:rPr kumimoji="0" lang="zh-CN" altLang="en-US" sz="2100" b="0" i="0" u="none" strike="noStrike" kern="1200" cap="none" spc="200" normalizeH="0" noProof="1">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一定时，</a:t>
              </a:r>
              <a:r>
                <a:rPr kumimoji="0" lang="en-US" altLang="zh-CN" sz="2100" b="1" i="1" u="none" strike="noStrike" kern="1200" cap="none" spc="200" normalizeH="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U</a:t>
              </a:r>
              <a:r>
                <a:rPr kumimoji="0" lang="zh-CN" altLang="en-US" sz="2100" b="0" i="0" u="none" strike="noStrike" kern="1200" cap="none" spc="200" normalizeH="0" noProof="1">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增大，</a:t>
              </a:r>
              <a:r>
                <a:rPr kumimoji="0" lang="en-US" altLang="zh-CN" sz="2100" b="1" i="1" u="none" strike="noStrike" kern="1200" cap="none" spc="200" normalizeH="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I</a:t>
              </a:r>
              <a:r>
                <a:rPr kumimoji="0" lang="zh-CN" altLang="en-US" sz="2100" b="0" i="0" u="none" strike="noStrike" kern="1200" cap="none" spc="200" normalizeH="0" noProof="1">
                  <a:ln>
                    <a:noFill/>
                  </a:ln>
                  <a:solidFill>
                    <a:srgbClr val="000000"/>
                  </a:solidFill>
                  <a:effectLst/>
                  <a:uLnTx/>
                  <a:uFillTx/>
                  <a:latin typeface="Times New Roman" panose="02020603050405020304" charset="0"/>
                  <a:ea typeface="微软雅黑" panose="020b0503020204020204" charset="-122"/>
                  <a:cs typeface="Times New Roman" panose="02020603050405020304" charset="0"/>
                </a:rPr>
                <a:t>随着增大 ，所以</a:t>
              </a:r>
              <a:r>
                <a:rPr kumimoji="0" lang="zh-CN" altLang="en-US" sz="2100" b="0" i="0" u="none" strike="noStrike" kern="1200" cap="none" spc="200" normalizeH="0" noProof="1">
                  <a:ln>
                    <a:noFill/>
                  </a:ln>
                  <a:solidFill>
                    <a:srgbClr val="000000"/>
                  </a:solidFill>
                  <a:effectLst>
                    <a:outerShdw blurRad="38100" dist="38100" dir="2700000">
                      <a:srgbClr val="FFFFFF"/>
                    </a:outerShdw>
                  </a:effectLst>
                  <a:uLnTx/>
                  <a:uFillTx/>
                  <a:latin typeface="Times New Roman" panose="02020603050405020304" charset="0"/>
                  <a:ea typeface="微软雅黑" panose="020b0503020204020204" charset="-122"/>
                  <a:cs typeface="Times New Roman" panose="02020603050405020304" charset="0"/>
                </a:rPr>
                <a:t>电压越高，触电时，</a:t>
              </a:r>
              <a:r>
                <a:rPr kumimoji="0" lang="zh-CN" altLang="en-US" sz="2100" b="0" i="0" u="none" strike="noStrike" kern="1200" cap="none" spc="200" normalizeH="0" noProof="1">
                  <a:ln>
                    <a:noFill/>
                  </a:ln>
                  <a:solidFill>
                    <a:srgbClr val="008080"/>
                  </a:solidFill>
                  <a:effectLst>
                    <a:outerShdw blurRad="38100" dist="38100" dir="2700000">
                      <a:srgbClr val="FFFFFF"/>
                    </a:outerShdw>
                  </a:effectLst>
                  <a:uLnTx/>
                  <a:uFillTx/>
                  <a:latin typeface="Times New Roman" panose="02020603050405020304" charset="0"/>
                  <a:ea typeface="微软雅黑" panose="020b0503020204020204" charset="-122"/>
                  <a:cs typeface="Times New Roman" panose="02020603050405020304" charset="0"/>
                </a:rPr>
                <a:t>通过人体电流越大，对人的生命危害越大</a:t>
              </a:r>
              <a:r>
                <a:rPr kumimoji="0" lang="zh-CN" altLang="en-US" sz="2100" b="0" i="0" u="none" strike="noStrike" kern="1200" cap="none" spc="200" normalizeH="0" noProof="1">
                  <a:ln>
                    <a:noFill/>
                  </a:ln>
                  <a:solidFill>
                    <a:srgbClr val="000000"/>
                  </a:solidFill>
                  <a:effectLst>
                    <a:outerShdw blurRad="38100" dist="38100" dir="2700000">
                      <a:srgbClr val="FFFFFF"/>
                    </a:outerShdw>
                  </a:effectLst>
                  <a:uLnTx/>
                  <a:uFillTx/>
                  <a:latin typeface="Times New Roman" panose="02020603050405020304" charset="0"/>
                  <a:ea typeface="微软雅黑" panose="020b0503020204020204" charset="-122"/>
                  <a:cs typeface="Times New Roman" panose="02020603050405020304" charset="0"/>
                </a:rPr>
                <a:t>。</a:t>
              </a:r>
              <a:endParaRPr kumimoji="0" lang="zh-CN" altLang="en-US" sz="2100" b="0" i="0" u="none" strike="noStrike" kern="1200" cap="none" spc="200" normalizeH="0" noProof="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endParaRPr>
            </a:p>
          </p:txBody>
        </p:sp>
        <p:grpSp>
          <p:nvGrpSpPr>
            <p:cNvPr id="39" name="Group 4"/>
            <p:cNvGrpSpPr/>
            <p:nvPr>
              <p:custDataLst>
                <p:tags r:id="rId8"/>
              </p:custDataLst>
            </p:nvPr>
          </p:nvGrpSpPr>
          <p:grpSpPr>
            <a:xfrm>
              <a:off x="1662629" y="4256620"/>
              <a:ext cx="1155172" cy="982859"/>
              <a:chOff x="31" y="0"/>
              <a:chExt cx="754" cy="655"/>
            </a:xfrm>
          </p:grpSpPr>
          <p:sp>
            <p:nvSpPr>
              <p:cNvPr id="40" name="Rectangle 6"/>
              <p:cNvSpPr/>
              <p:nvPr>
                <p:custDataLst>
                  <p:tags r:id="rId9"/>
                </p:custDataLst>
              </p:nvPr>
            </p:nvSpPr>
            <p:spPr>
              <a:xfrm>
                <a:off x="31" y="124"/>
                <a:ext cx="482" cy="368"/>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100" b="1" i="1"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I</a:t>
                </a:r>
                <a:r>
                  <a:rPr kumimoji="0" lang="en-US" altLang="zh-CN" sz="2100" b="1" i="0"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 =   </a:t>
                </a:r>
                <a:endParaRPr kumimoji="0" lang="en-US" altLang="zh-CN" sz="2100" b="1" i="0"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endParaRPr>
              </a:p>
            </p:txBody>
          </p:sp>
          <p:grpSp>
            <p:nvGrpSpPr>
              <p:cNvPr id="41" name="Group 6"/>
              <p:cNvGrpSpPr/>
              <p:nvPr>
                <p:custDataLst>
                  <p:tags r:id="rId10"/>
                </p:custDataLst>
              </p:nvPr>
            </p:nvGrpSpPr>
            <p:grpSpPr>
              <a:xfrm>
                <a:off x="387" y="0"/>
                <a:ext cx="398" cy="655"/>
                <a:chExt cx="398" cy="655"/>
              </a:xfrm>
            </p:grpSpPr>
            <p:sp>
              <p:nvSpPr>
                <p:cNvPr id="42" name="Rectangle 7"/>
                <p:cNvSpPr/>
                <p:nvPr>
                  <p:custDataLst>
                    <p:tags r:id="rId11"/>
                  </p:custDataLst>
                </p:nvPr>
              </p:nvSpPr>
              <p:spPr>
                <a:xfrm>
                  <a:off x="0" y="0"/>
                  <a:ext cx="398" cy="655"/>
                </a:xfrm>
                <a:prstGeom prst="rect">
                  <a:avLst/>
                </a:prstGeom>
                <a:noFill/>
                <a:ln w="9525">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100" b="1" i="1"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U</a:t>
                  </a:r>
                  <a:endParaRPr kumimoji="0" lang="en-US" altLang="zh-CN" sz="2100" b="1" i="1"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100" b="1" i="1"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rPr>
                    <a:t>R</a:t>
                  </a:r>
                  <a:endParaRPr kumimoji="0" lang="en-US" altLang="zh-CN" sz="2100" b="1" i="1" u="none" strike="noStrike" kern="1200" cap="none" spc="0" normalizeH="0" baseline="0" noProof="1">
                    <a:ln>
                      <a:noFill/>
                    </a:ln>
                    <a:solidFill>
                      <a:srgbClr val="00808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43" name="Line 8"/>
                <p:cNvSpPr/>
                <p:nvPr>
                  <p:custDataLst>
                    <p:tags r:id="rId12"/>
                  </p:custDataLst>
                </p:nvPr>
              </p:nvSpPr>
              <p:spPr>
                <a:xfrm>
                  <a:off x="63" y="299"/>
                  <a:ext cx="272" cy="0"/>
                </a:xfrm>
                <a:prstGeom prst="line">
                  <a:avLst/>
                </a:prstGeom>
                <a:ln w="28575" cap="flat" cmpd="sng">
                  <a:solidFill>
                    <a:schemeClr val="accent1"/>
                  </a:solidFill>
                  <a:prstDash val="solid"/>
                  <a:round/>
                  <a:headEnd type="none" w="med" len="med"/>
                  <a:tailEnd type="none" w="med" len="med"/>
                </a:ln>
              </p:spPr>
              <p:txBody>
                <a:bodyPr/>
                <a:lstStyle/>
                <a:p/>
              </p:txBody>
            </p:sp>
          </p:grpSp>
        </p:grpSp>
      </p:grpSp>
      <p:sp>
        <p:nvSpPr>
          <p:cNvPr id="3" name="文本框 2" title=""/>
          <p:cNvSpPr txBox="1"/>
          <p:nvPr>
            <p:custDataLst>
              <p:tags r:id="rId13"/>
            </p:custDataLst>
          </p:nvPr>
        </p:nvSpPr>
        <p:spPr>
          <a:xfrm>
            <a:off x="521494" y="465773"/>
            <a:ext cx="6284595" cy="737235"/>
          </a:xfrm>
          <a:prstGeom prst="rect">
            <a:avLst/>
          </a:prstGeom>
          <a:noFill/>
        </p:spPr>
        <p:txBody>
          <a:bodyPr wrap="square" rtlCol="0" anchor="t">
            <a:spAutoFit/>
          </a:bodyPr>
          <a:lstStyle/>
          <a:p>
            <a:r>
              <a:rPr lang="zh-CN" altLang="en-US" sz="2100">
                <a:solidFill>
                  <a:schemeClr val="tx1"/>
                </a:solidFill>
                <a:latin typeface="微软雅黑" panose="020b0503020204020204" charset="-122"/>
                <a:ea typeface="微软雅黑" panose="020b0503020204020204" charset="-122"/>
              </a:rPr>
              <a:t>触电：一定大小的电流通过人体所引起的</a:t>
            </a:r>
            <a:r>
              <a:rPr lang="zh-CN" altLang="en-US" sz="2100">
                <a:solidFill>
                  <a:srgbClr val="008080"/>
                </a:solidFill>
                <a:latin typeface="微软雅黑" panose="020b0503020204020204" charset="-122"/>
                <a:ea typeface="微软雅黑" panose="020b0503020204020204" charset="-122"/>
              </a:rPr>
              <a:t>伤害事故</a:t>
            </a:r>
            <a:r>
              <a:rPr lang="zh-CN" altLang="en-US" sz="2100">
                <a:solidFill>
                  <a:schemeClr val="tx1"/>
                </a:solidFill>
                <a:latin typeface="微软雅黑" panose="020b0503020204020204" charset="-122"/>
                <a:ea typeface="微软雅黑" panose="020b0503020204020204" charset="-122"/>
              </a:rPr>
              <a:t>。</a:t>
            </a:r>
            <a:endParaRPr lang="zh-CN" altLang="en-US" sz="2100">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animBg="1"/>
      <p:bldP spid="3"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8" name="图片 7"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l="8039" t="4372" r="7636" b="766"/>
          <a:stretch>
            <a:fillRect/>
          </a:stretch>
        </p:blipFill>
        <p:spPr>
          <a:xfrm>
            <a:off x="6285348" y="1191310"/>
            <a:ext cx="2322239" cy="1741679"/>
          </a:xfrm>
          <a:prstGeom prst="rect">
            <a:avLst/>
          </a:prstGeom>
          <a:ln w="28575">
            <a:solidFill>
              <a:srgbClr val="175B5C"/>
            </a:solidFill>
            <a:prstDash val="sysDot"/>
          </a:ln>
        </p:spPr>
      </p:pic>
      <p:pic>
        <p:nvPicPr>
          <p:cNvPr id="3" name="图片 2" title=""/>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600915" y="1198036"/>
            <a:ext cx="2438200" cy="1738316"/>
          </a:xfrm>
          <a:prstGeom prst="rect">
            <a:avLst/>
          </a:prstGeom>
          <a:ln w="28575">
            <a:solidFill>
              <a:srgbClr val="175B5C"/>
            </a:solidFill>
            <a:prstDash val="sysDot"/>
          </a:ln>
        </p:spPr>
      </p:pic>
      <p:pic>
        <p:nvPicPr>
          <p:cNvPr id="7" name="图片 6" title=""/>
          <p:cNvPicPr>
            <a:picLocks noChangeAspect="1"/>
          </p:cNvPicPr>
          <p:nvPr>
            <p:custDataLst>
              <p:tags r:id="rId9"/>
            </p:custDataLst>
          </p:nvPr>
        </p:nvPicPr>
        <p:blipFill>
          <a:blip r:embed="rId8"/>
          <a:stretch>
            <a:fillRect/>
          </a:stretch>
        </p:blipFill>
        <p:spPr>
          <a:xfrm>
            <a:off x="3352900" y="1194673"/>
            <a:ext cx="2438200" cy="1739998"/>
          </a:xfrm>
          <a:prstGeom prst="rect">
            <a:avLst/>
          </a:prstGeom>
          <a:ln w="28575">
            <a:solidFill>
              <a:srgbClr val="175B5C"/>
            </a:solidFill>
            <a:prstDash val="sysDot"/>
          </a:ln>
        </p:spPr>
      </p:pic>
      <p:sp>
        <p:nvSpPr>
          <p:cNvPr id="15" name="矩形 16" title=""/>
          <p:cNvSpPr/>
          <p:nvPr>
            <p:custDataLst>
              <p:tags r:id="rId10"/>
            </p:custDataLst>
          </p:nvPr>
        </p:nvSpPr>
        <p:spPr>
          <a:xfrm>
            <a:off x="1223861" y="3705797"/>
            <a:ext cx="7206471" cy="1073853"/>
          </a:xfrm>
          <a:prstGeom prst="roundRect">
            <a:avLst/>
          </a:prstGeom>
          <a:solidFill>
            <a:srgbClr val="D9D9D9">
              <a:alpha val="60000"/>
            </a:srgbClr>
          </a:solidFill>
        </p:spPr>
        <p:txBody>
          <a:bodyPr wrap="square" lIns="0" tIns="0" rIns="0" bIns="0" rtlCol="0">
            <a:spAutoFit/>
          </a:bodyPr>
          <a:lstStyle/>
          <a:p>
            <a:pPr>
              <a:lnSpc>
                <a:spcPct val="150000"/>
              </a:lnSpc>
            </a:pPr>
            <a:r>
              <a:rPr lang="zh-CN" altLang="en-US" sz="2100" spc="200">
                <a:solidFill>
                  <a:prstClr val="black"/>
                </a:solidFill>
                <a:latin typeface="Times New Roman" panose="02020603050405020304" charset="0"/>
                <a:ea typeface="微软雅黑" panose="020b0503020204020204" charset="-122"/>
                <a:cs typeface="Times New Roman" panose="02020603050405020304" charset="0"/>
              </a:rPr>
              <a:t>大量经验表明，不高于</a:t>
            </a:r>
            <a:r>
              <a:rPr lang="en-US" altLang="zh-CN" sz="2100" b="1" spc="200">
                <a:solidFill>
                  <a:prstClr val="black"/>
                </a:solidFill>
                <a:latin typeface="Times New Roman" panose="02020603050405020304" charset="0"/>
                <a:ea typeface="微软雅黑" panose="020b0503020204020204" charset="-122"/>
                <a:cs typeface="Times New Roman" panose="02020603050405020304" charset="0"/>
              </a:rPr>
              <a:t>36V</a:t>
            </a:r>
            <a:r>
              <a:rPr lang="zh-CN" altLang="en-US" sz="2100" spc="200">
                <a:solidFill>
                  <a:prstClr val="black"/>
                </a:solidFill>
                <a:latin typeface="Times New Roman" panose="02020603050405020304" charset="0"/>
                <a:ea typeface="微软雅黑" panose="020b0503020204020204" charset="-122"/>
                <a:cs typeface="Times New Roman" panose="02020603050405020304" charset="0"/>
              </a:rPr>
              <a:t>（</a:t>
            </a:r>
            <a:r>
              <a:rPr lang="en-US" altLang="zh-CN" sz="2100" b="1" spc="200">
                <a:solidFill>
                  <a:prstClr val="black"/>
                </a:solidFill>
                <a:latin typeface="Times New Roman" panose="02020603050405020304" charset="0"/>
                <a:ea typeface="微软雅黑" panose="020b0503020204020204" charset="-122"/>
                <a:cs typeface="Times New Roman" panose="02020603050405020304" charset="0"/>
              </a:rPr>
              <a:t>≤36V</a:t>
            </a:r>
            <a:r>
              <a:rPr lang="zh-CN" altLang="en-US" sz="2100" spc="200">
                <a:solidFill>
                  <a:prstClr val="black"/>
                </a:solidFill>
                <a:latin typeface="Times New Roman" panose="02020603050405020304" charset="0"/>
                <a:ea typeface="微软雅黑" panose="020b0503020204020204" charset="-122"/>
                <a:cs typeface="Times New Roman" panose="02020603050405020304" charset="0"/>
              </a:rPr>
              <a:t>）的电压一般对人体是安全的，称为</a:t>
            </a:r>
            <a:r>
              <a:rPr lang="zh-CN" altLang="en-US" sz="2100" spc="200">
                <a:solidFill>
                  <a:srgbClr val="008080"/>
                </a:solidFill>
                <a:latin typeface="Times New Roman" panose="02020603050405020304" charset="0"/>
                <a:ea typeface="微软雅黑" panose="020b0503020204020204" charset="-122"/>
                <a:cs typeface="Times New Roman" panose="02020603050405020304" charset="0"/>
              </a:rPr>
              <a:t>安全电压</a:t>
            </a:r>
            <a:r>
              <a:rPr lang="zh-CN" altLang="en-US" sz="2100" spc="200">
                <a:solidFill>
                  <a:prstClr val="black"/>
                </a:solidFill>
                <a:latin typeface="Times New Roman" panose="02020603050405020304" charset="0"/>
                <a:ea typeface="微软雅黑" panose="020b0503020204020204" charset="-122"/>
                <a:cs typeface="Times New Roman" panose="02020603050405020304" charset="0"/>
              </a:rPr>
              <a:t>。 </a:t>
            </a:r>
            <a:endParaRPr lang="zh-CN" altLang="en-US" sz="2100" spc="200">
              <a:solidFill>
                <a:prstClr val="black"/>
              </a:solidFill>
              <a:latin typeface="Times New Roman" panose="02020603050405020304" charset="0"/>
              <a:ea typeface="微软雅黑" panose="020b0503020204020204" charset="-122"/>
              <a:cs typeface="Times New Roman" panose="02020603050405020304" charset="0"/>
            </a:endParaRPr>
          </a:p>
        </p:txBody>
      </p:sp>
      <p:sp>
        <p:nvSpPr>
          <p:cNvPr id="17" name="文本框 16" title=""/>
          <p:cNvSpPr txBox="1"/>
          <p:nvPr>
            <p:custDataLst>
              <p:tags r:id="rId11"/>
            </p:custDataLst>
          </p:nvPr>
        </p:nvSpPr>
        <p:spPr>
          <a:xfrm>
            <a:off x="822974" y="3071354"/>
            <a:ext cx="1994082" cy="403860"/>
          </a:xfrm>
          <a:prstGeom prst="rect">
            <a:avLst/>
          </a:prstGeom>
          <a:noFill/>
        </p:spPr>
        <p:txBody>
          <a:bodyPr wrap="square" lIns="0" tIns="0" rIns="0" bIns="0" rtlCol="0">
            <a:spAutoFit/>
          </a:bodyPr>
          <a:lstStyle>
            <a:defPPr>
              <a:defRPr lang="zh-CN"/>
            </a:defPPr>
            <a:lvl1pPr marL="0" marR="0" lvl="0" indent="0" defTabSz="914400" latinLnBrk="0">
              <a:lnSpc>
                <a:spcPct val="125000"/>
              </a:lnSpc>
              <a:buClrTx/>
              <a:buSzTx/>
              <a:buFontTx/>
              <a:buNone/>
              <a:defRPr kumimoji="0" sz="2800" b="0" i="0" u="none" strike="noStrike" cap="none" spc="200" normalizeH="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defRPr>
            </a:lvl1pPr>
          </a:lstStyle>
          <a:p>
            <a:r>
              <a:rPr lang="zh-CN" altLang="en-US" sz="2100"/>
              <a:t>家庭电路 </a:t>
            </a:r>
            <a:r>
              <a:rPr lang="en-US" altLang="zh-CN" sz="2100" b="1"/>
              <a:t>220V</a:t>
            </a:r>
            <a:endParaRPr lang="en-US" altLang="zh-CN" sz="2100" b="1"/>
          </a:p>
        </p:txBody>
      </p:sp>
      <p:sp>
        <p:nvSpPr>
          <p:cNvPr id="19" name="文本框 18" title=""/>
          <p:cNvSpPr txBox="1"/>
          <p:nvPr>
            <p:custDataLst>
              <p:tags r:id="rId12"/>
            </p:custDataLst>
          </p:nvPr>
        </p:nvSpPr>
        <p:spPr>
          <a:xfrm>
            <a:off x="3352900" y="3071354"/>
            <a:ext cx="2493599" cy="807720"/>
          </a:xfrm>
          <a:prstGeom prst="rect">
            <a:avLst/>
          </a:prstGeom>
          <a:noFill/>
        </p:spPr>
        <p:txBody>
          <a:bodyPr wrap="square" lIns="0" tIns="0" rIns="0" bIns="0" rtlCol="0">
            <a:spAutoFit/>
          </a:bodyPr>
          <a:lstStyle>
            <a:defPPr>
              <a:defRPr lang="zh-CN"/>
            </a:defPPr>
            <a:lvl1pPr marL="0" marR="0" lvl="0" indent="0" defTabSz="914400" latinLnBrk="0">
              <a:lnSpc>
                <a:spcPct val="125000"/>
              </a:lnSpc>
              <a:buClrTx/>
              <a:buSzTx/>
              <a:buFontTx/>
              <a:buNone/>
              <a:defRPr kumimoji="0" sz="2800" b="0" i="0" u="none" strike="noStrike" cap="none" spc="200" normalizeH="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defRPr>
            </a:lvl1pPr>
          </a:lstStyle>
          <a:p>
            <a:r>
              <a:rPr lang="zh-CN" altLang="en-US" sz="2100"/>
              <a:t>工厂动力电路 </a:t>
            </a:r>
            <a:r>
              <a:rPr lang="en-US" altLang="zh-CN" sz="2100" b="1"/>
              <a:t>380V</a:t>
            </a:r>
            <a:endParaRPr lang="en-US" altLang="zh-CN" sz="2100" b="1"/>
          </a:p>
        </p:txBody>
      </p:sp>
      <p:sp>
        <p:nvSpPr>
          <p:cNvPr id="22" name="文本框 21" title=""/>
          <p:cNvSpPr txBox="1"/>
          <p:nvPr>
            <p:custDataLst>
              <p:tags r:id="rId13"/>
            </p:custDataLst>
          </p:nvPr>
        </p:nvSpPr>
        <p:spPr>
          <a:xfrm>
            <a:off x="6199667" y="3052915"/>
            <a:ext cx="2493599" cy="403860"/>
          </a:xfrm>
          <a:prstGeom prst="rect">
            <a:avLst/>
          </a:prstGeom>
          <a:noFill/>
        </p:spPr>
        <p:txBody>
          <a:bodyPr wrap="square" lIns="0" tIns="0" rIns="0" bIns="0" rtlCol="0">
            <a:spAutoFit/>
          </a:bodyPr>
          <a:lstStyle>
            <a:defPPr>
              <a:defRPr lang="zh-CN"/>
            </a:defPPr>
            <a:lvl1pPr marL="0" marR="0" lvl="0" indent="0" defTabSz="914400" latinLnBrk="0">
              <a:lnSpc>
                <a:spcPct val="125000"/>
              </a:lnSpc>
              <a:buClrTx/>
              <a:buSzTx/>
              <a:buFontTx/>
              <a:buNone/>
              <a:defRPr kumimoji="0" sz="2800" b="0" i="0" u="none" strike="noStrike" cap="none" spc="200" normalizeH="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defRPr>
            </a:lvl1pPr>
          </a:lstStyle>
          <a:p>
            <a:r>
              <a:rPr lang="zh-CN" altLang="en-US" sz="2100"/>
              <a:t>高压输电电路 </a:t>
            </a:r>
            <a:r>
              <a:rPr lang="en-US" altLang="zh-CN" sz="2100" b="1"/>
              <a:t>10</a:t>
            </a:r>
            <a:r>
              <a:rPr lang="en-US" altLang="zh-CN" sz="2100" b="1" baseline="30000"/>
              <a:t>6</a:t>
            </a:r>
            <a:r>
              <a:rPr lang="en-US" altLang="zh-CN" sz="2100" b="1"/>
              <a:t>V</a:t>
            </a:r>
            <a:endParaRPr lang="en-US" altLang="zh-CN" sz="2100" b="1"/>
          </a:p>
        </p:txBody>
      </p:sp>
      <p:grpSp>
        <p:nvGrpSpPr>
          <p:cNvPr id="14" name="组合 9" title=""/>
          <p:cNvGrpSpPr/>
          <p:nvPr>
            <p:custDataLst>
              <p:tags r:id="rId14"/>
            </p:custDataLst>
          </p:nvPr>
        </p:nvGrpSpPr>
        <p:grpSpPr>
          <a:xfrm>
            <a:off x="-76200" y="303610"/>
            <a:ext cx="3784163" cy="414020"/>
            <a:chOff x="0" y="623478"/>
            <a:chExt cx="4447550" cy="484440"/>
          </a:xfrm>
        </p:grpSpPr>
        <p:grpSp>
          <p:nvGrpSpPr>
            <p:cNvPr id="16" name="组合 10"/>
            <p:cNvGrpSpPr/>
            <p:nvPr>
              <p:custDataLst>
                <p:tags r:id="rId15"/>
              </p:custDataLst>
            </p:nvPr>
          </p:nvGrpSpPr>
          <p:grpSpPr>
            <a:xfrm>
              <a:off x="0" y="678733"/>
              <a:ext cx="771176" cy="347209"/>
              <a:chOff x="0" y="537328"/>
              <a:chExt cx="771176" cy="347209"/>
            </a:xfrm>
          </p:grpSpPr>
          <p:sp>
            <p:nvSpPr>
              <p:cNvPr id="20" name="矩形 19"/>
              <p:cNvSpPr/>
              <p:nvPr>
                <p:custDataLst>
                  <p:tags r:id="rId1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21" name="矩形 20"/>
              <p:cNvSpPr/>
              <p:nvPr>
                <p:custDataLst>
                  <p:tags r:id="rId1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8" name="文本框 11"/>
            <p:cNvSpPr txBox="1">
              <a:spLocks noChangeArrowheads="1"/>
            </p:cNvSpPr>
            <p:nvPr>
              <p:custDataLst>
                <p:tags r:id="rId18"/>
              </p:custDataLst>
            </p:nvPr>
          </p:nvSpPr>
          <p:spPr bwMode="auto">
            <a:xfrm>
              <a:off x="771661" y="623478"/>
              <a:ext cx="3675889"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安全电压</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 name="图片 2"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4734007" y="1581609"/>
            <a:ext cx="2824454" cy="2596676"/>
          </a:xfrm>
          <a:prstGeom prst="rect">
            <a:avLst/>
          </a:prstGeom>
        </p:spPr>
      </p:pic>
      <p:sp>
        <p:nvSpPr>
          <p:cNvPr id="10" name="文本框 9" title=""/>
          <p:cNvSpPr txBox="1"/>
          <p:nvPr>
            <p:custDataLst>
              <p:tags r:id="rId6"/>
            </p:custDataLst>
          </p:nvPr>
        </p:nvSpPr>
        <p:spPr>
          <a:xfrm>
            <a:off x="1493996" y="4178141"/>
            <a:ext cx="2235518" cy="737235"/>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lang="zh-CN" altLang="en-US" sz="2100" b="1" spc="300" noProof="1">
                <a:solidFill>
                  <a:srgbClr val="008080"/>
                </a:solidFill>
                <a:latin typeface="微软雅黑" panose="020b0503020204020204" charset="-122"/>
                <a:ea typeface="微软雅黑" panose="020b0503020204020204" charset="-122"/>
                <a:cs typeface="Times New Roman" panose="02020603050405020304" charset="0"/>
              </a:rPr>
              <a:t>接触火线与大地</a:t>
            </a:r>
            <a:endParaRPr kumimoji="0" lang="zh-CN" altLang="en-US" sz="2100" b="1" i="0" u="none" strike="noStrike" kern="1200" cap="none" spc="300" normalizeH="0" baseline="0" noProof="1">
              <a:ln>
                <a:noFill/>
              </a:ln>
              <a:solidFill>
                <a:srgbClr val="008080"/>
              </a:solidFill>
              <a:effectLst/>
              <a:uLnTx/>
              <a:uFillTx/>
              <a:latin typeface="微软雅黑" panose="020b0503020204020204" charset="-122"/>
              <a:ea typeface="微软雅黑" panose="020b0503020204020204" charset="-122"/>
              <a:cs typeface="Times New Roman" panose="02020603050405020304" charset="0"/>
            </a:endParaRPr>
          </a:p>
        </p:txBody>
      </p:sp>
      <p:pic>
        <p:nvPicPr>
          <p:cNvPr id="75" name="图片 74"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1130133" y="1581609"/>
            <a:ext cx="2847842" cy="2582426"/>
          </a:xfrm>
          <a:prstGeom prst="rect">
            <a:avLst/>
          </a:prstGeom>
        </p:spPr>
      </p:pic>
      <p:sp>
        <p:nvSpPr>
          <p:cNvPr id="76" name="文本框 75" title=""/>
          <p:cNvSpPr txBox="1"/>
          <p:nvPr>
            <p:custDataLst>
              <p:tags r:id="rId9"/>
            </p:custDataLst>
          </p:nvPr>
        </p:nvSpPr>
        <p:spPr>
          <a:xfrm>
            <a:off x="5058251" y="4248626"/>
            <a:ext cx="2227421" cy="737235"/>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100" b="1" i="0" u="none" strike="noStrike" kern="1200" cap="none" spc="300" normalizeH="0" baseline="0" noProof="1">
                <a:ln>
                  <a:noFill/>
                </a:ln>
                <a:solidFill>
                  <a:srgbClr val="008080"/>
                </a:solidFill>
                <a:effectLst/>
                <a:uLnTx/>
                <a:uFillTx/>
                <a:latin typeface="微软雅黑" panose="020b0503020204020204" charset="-122"/>
                <a:ea typeface="微软雅黑" panose="020b0503020204020204" charset="-122"/>
                <a:cs typeface="Times New Roman" panose="02020603050405020304" charset="0"/>
              </a:rPr>
              <a:t>接触火线与零线</a:t>
            </a:r>
            <a:endParaRPr kumimoji="0" lang="zh-CN" altLang="en-US" sz="2100" b="1" i="0" u="none" strike="noStrike" kern="1200" cap="none" spc="300" normalizeH="0" baseline="0" noProof="1">
              <a:ln>
                <a:noFill/>
              </a:ln>
              <a:solidFill>
                <a:srgbClr val="008080"/>
              </a:solidFill>
              <a:effectLst/>
              <a:uLnTx/>
              <a:uFillTx/>
              <a:latin typeface="微软雅黑" panose="020b0503020204020204" charset="-122"/>
              <a:ea typeface="微软雅黑" panose="020b0503020204020204" charset="-122"/>
              <a:cs typeface="Times New Roman" panose="02020603050405020304" charset="0"/>
            </a:endParaRPr>
          </a:p>
        </p:txBody>
      </p:sp>
      <p:grpSp>
        <p:nvGrpSpPr>
          <p:cNvPr id="11" name="组合 9" title=""/>
          <p:cNvGrpSpPr/>
          <p:nvPr>
            <p:custDataLst>
              <p:tags r:id="rId10"/>
            </p:custDataLst>
          </p:nvPr>
        </p:nvGrpSpPr>
        <p:grpSpPr>
          <a:xfrm>
            <a:off x="-76200" y="303610"/>
            <a:ext cx="4054175" cy="414020"/>
            <a:chOff x="0" y="623478"/>
            <a:chExt cx="4764896" cy="484440"/>
          </a:xfrm>
        </p:grpSpPr>
        <p:grpSp>
          <p:nvGrpSpPr>
            <p:cNvPr id="12" name="组合 10"/>
            <p:cNvGrpSpPr/>
            <p:nvPr>
              <p:custDataLst>
                <p:tags r:id="rId11"/>
              </p:custDataLst>
            </p:nvPr>
          </p:nvGrpSpPr>
          <p:grpSpPr>
            <a:xfrm>
              <a:off x="0" y="678733"/>
              <a:ext cx="771176" cy="347209"/>
              <a:chOff x="0" y="537328"/>
              <a:chExt cx="771176" cy="347209"/>
            </a:xfrm>
          </p:grpSpPr>
          <p:sp>
            <p:nvSpPr>
              <p:cNvPr id="14" name="矩形 13"/>
              <p:cNvSpPr/>
              <p:nvPr>
                <p:custDataLst>
                  <p:tags r:id="rId12"/>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20" name="矩形 19"/>
              <p:cNvSpPr/>
              <p:nvPr>
                <p:custDataLst>
                  <p:tags r:id="rId13"/>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3" name="文本框 11"/>
            <p:cNvSpPr txBox="1">
              <a:spLocks noChangeArrowheads="1"/>
            </p:cNvSpPr>
            <p:nvPr>
              <p:custDataLst>
                <p:tags r:id="rId14"/>
              </p:custDataLst>
            </p:nvPr>
          </p:nvSpPr>
          <p:spPr bwMode="auto">
            <a:xfrm>
              <a:off x="771661" y="623478"/>
              <a:ext cx="399323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常见的触电事故</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
        <p:nvSpPr>
          <p:cNvPr id="2" name="文本框 1" title=""/>
          <p:cNvSpPr txBox="1"/>
          <p:nvPr>
            <p:custDataLst>
              <p:tags r:id="rId15"/>
            </p:custDataLst>
          </p:nvPr>
        </p:nvSpPr>
        <p:spPr>
          <a:xfrm>
            <a:off x="630079" y="942975"/>
            <a:ext cx="7760970" cy="414020"/>
          </a:xfrm>
          <a:prstGeom prst="rect">
            <a:avLst/>
          </a:prstGeom>
          <a:noFill/>
        </p:spPr>
        <p:txBody>
          <a:bodyPr wrap="square" rtlCol="0" anchor="t">
            <a:spAutoFit/>
          </a:bodyPr>
          <a:lstStyle/>
          <a:p>
            <a:r>
              <a:rPr lang="zh-CN" altLang="en-US" sz="2100">
                <a:latin typeface="微软雅黑" panose="020b0503020204020204" charset="-122"/>
                <a:ea typeface="微软雅黑" panose="020b0503020204020204" charset="-122"/>
              </a:rPr>
              <a:t>触电事故多数是由于人体接触</a:t>
            </a:r>
            <a:r>
              <a:rPr lang="zh-CN" altLang="en-US" sz="2100">
                <a:solidFill>
                  <a:srgbClr val="008080"/>
                </a:solidFill>
                <a:latin typeface="微软雅黑" panose="020b0503020204020204" charset="-122"/>
                <a:ea typeface="微软雅黑" panose="020b0503020204020204" charset="-122"/>
              </a:rPr>
              <a:t>火线</a:t>
            </a:r>
            <a:r>
              <a:rPr lang="zh-CN" altLang="en-US" sz="2100">
                <a:latin typeface="微软雅黑" panose="020b0503020204020204" charset="-122"/>
                <a:ea typeface="微软雅黑" panose="020b0503020204020204" charset="-122"/>
              </a:rPr>
              <a:t>并与</a:t>
            </a:r>
            <a:r>
              <a:rPr lang="zh-CN" altLang="en-US" sz="2100">
                <a:solidFill>
                  <a:srgbClr val="008080"/>
                </a:solidFill>
                <a:latin typeface="微软雅黑" panose="020b0503020204020204" charset="-122"/>
                <a:ea typeface="微软雅黑" panose="020b0503020204020204" charset="-122"/>
              </a:rPr>
              <a:t>大地或零线</a:t>
            </a:r>
            <a:r>
              <a:rPr lang="zh-CN" altLang="en-US" sz="2100">
                <a:latin typeface="微软雅黑" panose="020b0503020204020204" charset="-122"/>
                <a:ea typeface="微软雅黑" panose="020b0503020204020204" charset="-122"/>
              </a:rPr>
              <a:t>连通引起的。</a:t>
            </a:r>
            <a:endParaRPr lang="zh-CN" altLang="en-US" sz="2100">
              <a:latin typeface="微软雅黑" panose="020b0503020204020204" charset="-122"/>
              <a:ea typeface="微软雅黑" panose="020b0503020204020204" charset="-122"/>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6"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65" name="图片 64"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4716315" y="849569"/>
            <a:ext cx="2391317" cy="2709217"/>
          </a:xfrm>
          <a:prstGeom prst="rect">
            <a:avLst/>
          </a:prstGeom>
        </p:spPr>
      </p:pic>
      <p:pic>
        <p:nvPicPr>
          <p:cNvPr id="71" name="图片 70" title=""/>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1507667" y="955547"/>
            <a:ext cx="2546210" cy="2603240"/>
          </a:xfrm>
          <a:prstGeom prst="rect">
            <a:avLst/>
          </a:prstGeom>
        </p:spPr>
      </p:pic>
      <p:sp>
        <p:nvSpPr>
          <p:cNvPr id="72" name="TextBox 4" title=""/>
          <p:cNvSpPr/>
          <p:nvPr>
            <p:custDataLst>
              <p:tags r:id="rId8"/>
            </p:custDataLst>
          </p:nvPr>
        </p:nvSpPr>
        <p:spPr>
          <a:xfrm>
            <a:off x="5382034" y="3701379"/>
            <a:ext cx="1910953" cy="737235"/>
          </a:xfrm>
          <a:prstGeom prst="rect">
            <a:avLst/>
          </a:prstGeom>
          <a:noFill/>
          <a:ln w="9525">
            <a:noFill/>
          </a:ln>
        </p:spPr>
        <p:txBody>
          <a:bodyPr wrap="square">
            <a:spAutoFit/>
          </a:bodyPr>
          <a:lstStyle/>
          <a:p>
            <a:pPr>
              <a:spcBef>
                <a:spcPct val="50000"/>
              </a:spcBef>
            </a:pPr>
            <a:r>
              <a:rPr lang="zh-CN" altLang="en-US" sz="2100" b="1" spc="200">
                <a:solidFill>
                  <a:srgbClr val="008080"/>
                </a:solidFill>
                <a:latin typeface="微软雅黑" panose="020b0503020204020204" charset="-122"/>
                <a:ea typeface="微软雅黑" panose="020b0503020204020204" charset="-122"/>
                <a:cs typeface="Times New Roman" panose="02020603050405020304" charset="0"/>
              </a:rPr>
              <a:t>跨步电压触电</a:t>
            </a:r>
            <a:endParaRPr lang="zh-CN" altLang="en-US" sz="2100" b="1" spc="200">
              <a:solidFill>
                <a:srgbClr val="008080"/>
              </a:solidFill>
              <a:latin typeface="微软雅黑" panose="020b0503020204020204" charset="-122"/>
              <a:ea typeface="微软雅黑" panose="020b0503020204020204" charset="-122"/>
              <a:cs typeface="Times New Roman" panose="02020603050405020304" charset="0"/>
            </a:endParaRPr>
          </a:p>
        </p:txBody>
      </p:sp>
      <p:sp>
        <p:nvSpPr>
          <p:cNvPr id="76" name="文本框 75" title=""/>
          <p:cNvSpPr txBox="1"/>
          <p:nvPr>
            <p:custDataLst>
              <p:tags r:id="rId9"/>
            </p:custDataLst>
          </p:nvPr>
        </p:nvSpPr>
        <p:spPr>
          <a:xfrm>
            <a:off x="1772130" y="3709490"/>
            <a:ext cx="1910953" cy="737235"/>
          </a:xfrm>
          <a:prstGeom prst="rect">
            <a:avLst/>
          </a:prstGeom>
          <a:noFill/>
          <a:ln w="9525">
            <a:noFill/>
          </a:ln>
        </p:spPr>
        <p:txBody>
          <a:bodyPr wrap="square">
            <a:spAutoFit/>
          </a:bodyPr>
          <a:lstStyle/>
          <a:p>
            <a:pPr lvl="0">
              <a:spcBef>
                <a:spcPct val="50000"/>
              </a:spcBef>
              <a:defRPr/>
            </a:pPr>
            <a:r>
              <a:rPr lang="zh-CN" altLang="en-US" sz="2100" b="1" spc="200" noProof="1">
                <a:solidFill>
                  <a:srgbClr val="008080"/>
                </a:solidFill>
                <a:latin typeface="微软雅黑" panose="020b0503020204020204" charset="-122"/>
                <a:ea typeface="微软雅黑" panose="020b0503020204020204" charset="-122"/>
                <a:cs typeface="Times New Roman" panose="02020603050405020304" charset="0"/>
              </a:rPr>
              <a:t>高压电弧触电</a:t>
            </a:r>
            <a:endParaRPr lang="zh-CN" altLang="en-US" sz="2100" b="1" spc="200" noProof="1">
              <a:solidFill>
                <a:srgbClr val="008080"/>
              </a:solidFill>
              <a:latin typeface="微软雅黑" panose="020b0503020204020204" charset="-122"/>
              <a:ea typeface="微软雅黑" panose="020b0503020204020204" charset="-122"/>
              <a:cs typeface="Times New Roman" panose="02020603050405020304" charset="0"/>
            </a:endParaRPr>
          </a:p>
        </p:txBody>
      </p:sp>
      <p:grpSp>
        <p:nvGrpSpPr>
          <p:cNvPr id="11" name="组合 9" title=""/>
          <p:cNvGrpSpPr/>
          <p:nvPr>
            <p:custDataLst>
              <p:tags r:id="rId10"/>
            </p:custDataLst>
          </p:nvPr>
        </p:nvGrpSpPr>
        <p:grpSpPr>
          <a:xfrm>
            <a:off x="-76200" y="303610"/>
            <a:ext cx="4054175" cy="414020"/>
            <a:chOff x="0" y="623478"/>
            <a:chExt cx="4764896" cy="484440"/>
          </a:xfrm>
        </p:grpSpPr>
        <p:grpSp>
          <p:nvGrpSpPr>
            <p:cNvPr id="12" name="组合 10"/>
            <p:cNvGrpSpPr/>
            <p:nvPr>
              <p:custDataLst>
                <p:tags r:id="rId11"/>
              </p:custDataLst>
            </p:nvPr>
          </p:nvGrpSpPr>
          <p:grpSpPr>
            <a:xfrm>
              <a:off x="0" y="678733"/>
              <a:ext cx="771176" cy="347209"/>
              <a:chOff x="0" y="537328"/>
              <a:chExt cx="771176" cy="347209"/>
            </a:xfrm>
          </p:grpSpPr>
          <p:sp>
            <p:nvSpPr>
              <p:cNvPr id="14" name="矩形 13"/>
              <p:cNvSpPr/>
              <p:nvPr>
                <p:custDataLst>
                  <p:tags r:id="rId12"/>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15" name="矩形 14"/>
              <p:cNvSpPr/>
              <p:nvPr>
                <p:custDataLst>
                  <p:tags r:id="rId13"/>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3" name="文本框 11"/>
            <p:cNvSpPr txBox="1">
              <a:spLocks noChangeArrowheads="1"/>
            </p:cNvSpPr>
            <p:nvPr>
              <p:custDataLst>
                <p:tags r:id="rId14"/>
              </p:custDataLst>
            </p:nvPr>
          </p:nvSpPr>
          <p:spPr bwMode="auto">
            <a:xfrm>
              <a:off x="771661" y="623478"/>
              <a:ext cx="399323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常见的触电事故</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
        <p:nvSpPr>
          <p:cNvPr id="2" name="文本框 1" title=""/>
          <p:cNvSpPr txBox="1"/>
          <p:nvPr>
            <p:custDataLst>
              <p:tags r:id="rId15"/>
            </p:custDataLst>
          </p:nvPr>
        </p:nvSpPr>
        <p:spPr>
          <a:xfrm>
            <a:off x="897731" y="4252436"/>
            <a:ext cx="7348538" cy="1060450"/>
          </a:xfrm>
          <a:prstGeom prst="rect">
            <a:avLst/>
          </a:prstGeom>
          <a:noFill/>
        </p:spPr>
        <p:txBody>
          <a:bodyPr wrap="square" rtlCol="0" anchor="t">
            <a:spAutoFit/>
          </a:bodyPr>
          <a:lstStyle/>
          <a:p>
            <a:r>
              <a:rPr lang="zh-CN" altLang="en-US" sz="2100">
                <a:latin typeface="微软雅黑" panose="020b0503020204020204" charset="-122"/>
                <a:ea typeface="微软雅黑" panose="020b0503020204020204" charset="-122"/>
              </a:rPr>
              <a:t>在日常生活中，特别是下雨、潮湿环境下，我们要有意识地远离高压输电线路、电线杆和变电站，避免触电事故的发生。</a:t>
            </a:r>
            <a:endParaRPr lang="zh-CN" altLang="en-US" sz="21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6" grpId="0"/>
      <p:bldP spid="2"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6" name="图片 15" title=""/>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5950562" y="2086157"/>
            <a:ext cx="1875098" cy="2105409"/>
          </a:xfrm>
          <a:prstGeom prst="rect">
            <a:avLst/>
          </a:prstGeom>
        </p:spPr>
      </p:pic>
      <p:pic>
        <p:nvPicPr>
          <p:cNvPr id="18" name="图片 17" title=""/>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833482" y="2136401"/>
            <a:ext cx="2158940" cy="2055164"/>
          </a:xfrm>
          <a:prstGeom prst="rect">
            <a:avLst/>
          </a:prstGeom>
        </p:spPr>
      </p:pic>
      <p:pic>
        <p:nvPicPr>
          <p:cNvPr id="20" name="图片 19"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3699026" y="2136401"/>
            <a:ext cx="1745947" cy="2055164"/>
          </a:xfrm>
          <a:prstGeom prst="rect">
            <a:avLst/>
          </a:prstGeom>
        </p:spPr>
      </p:pic>
      <p:sp>
        <p:nvSpPr>
          <p:cNvPr id="22" name="文本框 21" title=""/>
          <p:cNvSpPr txBox="1"/>
          <p:nvPr>
            <p:custDataLst>
              <p:tags r:id="rId9"/>
            </p:custDataLst>
          </p:nvPr>
        </p:nvSpPr>
        <p:spPr>
          <a:xfrm>
            <a:off x="1001108" y="4327640"/>
            <a:ext cx="2271728" cy="368300"/>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200" normalizeH="0" baseline="0" noProof="1">
                <a:ln>
                  <a:noFill/>
                </a:ln>
                <a:effectLst/>
                <a:uLnTx/>
                <a:uFillTx/>
                <a:latin typeface="微软雅黑" panose="020b0503020204020204" charset="-122"/>
                <a:ea typeface="微软雅黑" panose="020b0503020204020204" charset="-122"/>
                <a:cs typeface="Times New Roman" panose="02020603050405020304" charset="0"/>
              </a:rPr>
              <a:t>开关接在火线上</a:t>
            </a:r>
            <a:endParaRPr kumimoji="0" lang="zh-CN" altLang="en-US" sz="1800" i="0" u="none" strike="noStrike" kern="1200" cap="none" spc="200" normalizeH="0" baseline="0" noProof="1">
              <a:ln>
                <a:noFill/>
              </a:ln>
              <a:effectLst/>
              <a:uLnTx/>
              <a:uFillTx/>
              <a:latin typeface="微软雅黑" panose="020b0503020204020204" charset="-122"/>
              <a:ea typeface="微软雅黑" panose="020b0503020204020204" charset="-122"/>
              <a:cs typeface="Times New Roman" panose="02020603050405020304" charset="0"/>
            </a:endParaRPr>
          </a:p>
        </p:txBody>
      </p:sp>
      <p:sp>
        <p:nvSpPr>
          <p:cNvPr id="23" name="文本框 22" title=""/>
          <p:cNvSpPr txBox="1"/>
          <p:nvPr>
            <p:custDataLst>
              <p:tags r:id="rId10"/>
            </p:custDataLst>
          </p:nvPr>
        </p:nvSpPr>
        <p:spPr>
          <a:xfrm>
            <a:off x="3571875" y="4319588"/>
            <a:ext cx="2109311" cy="645160"/>
          </a:xfrm>
          <a:prstGeom prst="rect">
            <a:avLst/>
          </a:prstGeom>
          <a:noFill/>
          <a:ln w="9525">
            <a:noFill/>
          </a:ln>
        </p:spPr>
        <p:txBody>
          <a:bodyPr wrap="square">
            <a:spAutoFit/>
          </a:bodyPr>
          <a:lstStyle>
            <a:defPPr>
              <a:defRPr lang="zh-CN"/>
            </a:defPPr>
            <a:lvl1pPr marL="0" marR="0" lvl="0" indent="0" algn="ctr" defTabSz="914400" latinLnBrk="0">
              <a:lnSpc>
                <a:spcPct val="100000"/>
              </a:lnSpc>
              <a:spcBef>
                <a:spcPct val="0"/>
              </a:spcBef>
              <a:buClrTx/>
              <a:buSzTx/>
              <a:buFontTx/>
              <a:buNone/>
              <a:defRPr kumimoji="0" sz="2800" b="0" i="0" u="none" strike="noStrike" cap="none" spc="200" normalizeH="0">
                <a:ln>
                  <a:noFill/>
                </a:ln>
                <a:solidFill>
                  <a:prstClr val="black"/>
                </a:solidFill>
                <a:effectLst/>
                <a:uLnTx/>
                <a:uFillTx/>
                <a:latin typeface="微软雅黑" panose="020b0503020204020204" charset="-122"/>
                <a:ea typeface="微软雅黑" panose="020b0503020204020204" charset="-122"/>
                <a:cs typeface="Times New Roman" panose="0202060305040502030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200" normalizeH="0" baseline="0" noProof="1">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螺口灯泡的旋钮接在零线上</a:t>
            </a:r>
            <a:endParaRPr kumimoji="0" lang="zh-CN" altLang="en-US" sz="1800" i="0" u="none" strike="noStrike" kern="1200" cap="none" spc="200" normalizeH="0" baseline="0" noProof="1">
              <a:ln>
                <a:noFill/>
              </a:ln>
              <a:solidFill>
                <a:schemeClr val="tx1"/>
              </a:solidFill>
              <a:effectLst/>
              <a:uLnTx/>
              <a:uFillTx/>
              <a:latin typeface="微软雅黑" panose="020b0503020204020204" charset="-122"/>
              <a:ea typeface="微软雅黑" panose="020b0503020204020204" charset="-122"/>
              <a:cs typeface="Times New Roman" panose="02020603050405020304" charset="0"/>
            </a:endParaRPr>
          </a:p>
        </p:txBody>
      </p:sp>
      <p:sp>
        <p:nvSpPr>
          <p:cNvPr id="24" name="文本框 23" title=""/>
          <p:cNvSpPr txBox="1"/>
          <p:nvPr>
            <p:custDataLst>
              <p:tags r:id="rId11"/>
            </p:custDataLst>
          </p:nvPr>
        </p:nvSpPr>
        <p:spPr>
          <a:xfrm>
            <a:off x="5980235" y="4327640"/>
            <a:ext cx="2397869" cy="368300"/>
          </a:xfrm>
          <a:prstGeom prst="rect">
            <a:avLst/>
          </a:prstGeom>
          <a:noFill/>
          <a:ln w="9525">
            <a:noFill/>
          </a:ln>
        </p:spPr>
        <p:txBody>
          <a:bodyPr wrap="square">
            <a:spAutoFit/>
          </a:bodyPr>
          <a:lstStyle>
            <a:defPPr>
              <a:defRPr lang="zh-CN"/>
            </a:defPPr>
            <a:lvl1pPr marL="0" marR="0" lvl="0" indent="0" algn="ctr" defTabSz="914400" latinLnBrk="0">
              <a:lnSpc>
                <a:spcPct val="100000"/>
              </a:lnSpc>
              <a:spcBef>
                <a:spcPct val="0"/>
              </a:spcBef>
              <a:buClrTx/>
              <a:buSzTx/>
              <a:buFontTx/>
              <a:buNone/>
              <a:defRPr kumimoji="0" sz="2800" b="0" i="0" u="none" strike="noStrike" cap="none" spc="200" normalizeH="0">
                <a:ln>
                  <a:noFill/>
                </a:ln>
                <a:solidFill>
                  <a:prstClr val="black"/>
                </a:solidFill>
                <a:effectLst/>
                <a:uLnTx/>
                <a:uFillTx/>
                <a:latin typeface="微软雅黑" panose="020b0503020204020204" charset="-122"/>
                <a:ea typeface="微软雅黑" panose="020b0503020204020204" charset="-122"/>
                <a:cs typeface="Times New Roman" panose="0202060305040502030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200" normalizeH="0" baseline="0" noProof="1">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三孔插座应接地</a:t>
            </a:r>
            <a:endParaRPr kumimoji="0" lang="zh-CN" altLang="en-US" sz="1800" i="0" u="none" strike="noStrike" kern="1200" cap="none" spc="200" normalizeH="0" baseline="0" noProof="1">
              <a:ln>
                <a:noFill/>
              </a:ln>
              <a:solidFill>
                <a:schemeClr val="tx1"/>
              </a:solidFill>
              <a:effectLst/>
              <a:uLnTx/>
              <a:uFillTx/>
              <a:latin typeface="微软雅黑" panose="020b0503020204020204" charset="-122"/>
              <a:ea typeface="微软雅黑" panose="020b0503020204020204" charset="-122"/>
              <a:cs typeface="Times New Roman" panose="02020603050405020304" charset="0"/>
            </a:endParaRPr>
          </a:p>
        </p:txBody>
      </p:sp>
      <p:grpSp>
        <p:nvGrpSpPr>
          <p:cNvPr id="15" name="组合 9" title=""/>
          <p:cNvGrpSpPr/>
          <p:nvPr>
            <p:custDataLst>
              <p:tags r:id="rId12"/>
            </p:custDataLst>
          </p:nvPr>
        </p:nvGrpSpPr>
        <p:grpSpPr>
          <a:xfrm>
            <a:off x="-76200" y="303610"/>
            <a:ext cx="4886326" cy="414020"/>
            <a:chOff x="0" y="623478"/>
            <a:chExt cx="5742928" cy="484440"/>
          </a:xfrm>
        </p:grpSpPr>
        <p:grpSp>
          <p:nvGrpSpPr>
            <p:cNvPr id="17" name="组合 10"/>
            <p:cNvGrpSpPr/>
            <p:nvPr>
              <p:custDataLst>
                <p:tags r:id="rId13"/>
              </p:custDataLst>
            </p:nvPr>
          </p:nvGrpSpPr>
          <p:grpSpPr>
            <a:xfrm>
              <a:off x="0" y="678733"/>
              <a:ext cx="771176" cy="347209"/>
              <a:chOff x="0" y="537328"/>
              <a:chExt cx="771176" cy="347209"/>
            </a:xfrm>
          </p:grpSpPr>
          <p:sp>
            <p:nvSpPr>
              <p:cNvPr id="21" name="矩形 20"/>
              <p:cNvSpPr/>
              <p:nvPr>
                <p:custDataLst>
                  <p:tags r:id="rId14"/>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25" name="矩形 24"/>
              <p:cNvSpPr/>
              <p:nvPr>
                <p:custDataLst>
                  <p:tags r:id="rId15"/>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19" name="文本框 11"/>
            <p:cNvSpPr txBox="1">
              <a:spLocks noChangeArrowheads="1"/>
            </p:cNvSpPr>
            <p:nvPr>
              <p:custDataLst>
                <p:tags r:id="rId16"/>
              </p:custDataLst>
            </p:nvPr>
          </p:nvSpPr>
          <p:spPr bwMode="auto">
            <a:xfrm>
              <a:off x="771881" y="623478"/>
              <a:ext cx="4971047"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任务二</a:t>
              </a:r>
              <a:r>
                <a:rPr kumimoji="0" lang="en-US" altLang="zh-CN"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 </a:t>
              </a: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了解家庭用电安全常识</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
        <p:nvSpPr>
          <p:cNvPr id="26" name="文本框 25" title=""/>
          <p:cNvSpPr txBox="1"/>
          <p:nvPr>
            <p:custDataLst>
              <p:tags r:id="rId17"/>
            </p:custDataLst>
          </p:nvPr>
        </p:nvSpPr>
        <p:spPr>
          <a:xfrm>
            <a:off x="1764030" y="952024"/>
            <a:ext cx="5544503" cy="1060450"/>
          </a:xfrm>
          <a:prstGeom prst="rect">
            <a:avLst/>
          </a:prstGeom>
          <a:noFill/>
          <a:ln w="9525">
            <a:noFill/>
          </a:ln>
        </p:spPr>
        <p:txBody>
          <a:bodyPr wrap="square">
            <a:spAutoFit/>
          </a:bodyPr>
          <a:lstStyle>
            <a:defPPr>
              <a:defRPr lang="zh-CN"/>
            </a:defPPr>
            <a:lvl1pPr marL="0" marR="0" lvl="0" indent="0" defTabSz="914400" latinLnBrk="0">
              <a:lnSpc>
                <a:spcPct val="100000"/>
              </a:lnSpc>
              <a:buClrTx/>
              <a:buSzTx/>
              <a:buFont typeface="Arial" panose="020b0604020202020204" pitchFamily="34" charset="0"/>
              <a:buNone/>
              <a:defRPr kumimoji="0" sz="2800" b="0" i="0" u="none" strike="noStrike" cap="none" spc="200" normalizeH="0" baseline="0">
                <a:ln>
                  <a:noFill/>
                </a:ln>
                <a:solidFill>
                  <a:prstClr val="black"/>
                </a:solidFill>
                <a:effectLst/>
                <a:uLnTx/>
                <a:uFillTx/>
                <a:latin typeface="微软雅黑" panose="020b0503020204020204" charset="-122"/>
                <a:ea typeface="微软雅黑" panose="020b0503020204020204" charset="-122"/>
              </a:defRPr>
            </a:lvl1pPr>
          </a:lstStyle>
          <a:p>
            <a:pPr>
              <a:lnSpc>
                <a:spcPct val="150000"/>
              </a:lnSpc>
            </a:pPr>
            <a:r>
              <a:rPr lang="zh-CN" altLang="en-US" sz="2100"/>
              <a:t>要保证用电安全，首先要避免直接接触火线，因此</a:t>
            </a:r>
            <a:r>
              <a:rPr lang="zh-CN" altLang="en-US" sz="2100">
                <a:sym typeface="+mn-ea"/>
              </a:rPr>
              <a:t>用电器的安装要符合安全要求。</a:t>
            </a:r>
            <a:endParaRPr lang="zh-CN" altLang="en-US" sz="21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par>
                          <p:cTn id="26" fill="hold" nodeType="afterGroup">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7" name="组合 6" title=""/>
          <p:cNvGrpSpPr/>
          <p:nvPr>
            <p:custDataLst>
              <p:tags r:id="rId3"/>
            </p:custDataLst>
          </p:nvPr>
        </p:nvGrpSpPr>
        <p:grpSpPr>
          <a:xfrm>
            <a:off x="1089184" y="2229326"/>
            <a:ext cx="2595086" cy="990124"/>
            <a:chOff x="1742" y="3151"/>
            <a:chExt cx="5449" cy="2079"/>
          </a:xfrm>
        </p:grpSpPr>
        <p:sp>
          <p:nvSpPr>
            <p:cNvPr id="50" name="矩形 49"/>
            <p:cNvSpPr/>
            <p:nvPr>
              <p:custDataLst>
                <p:tags r:id="rId4"/>
              </p:custDataLst>
            </p:nvPr>
          </p:nvSpPr>
          <p:spPr>
            <a:xfrm>
              <a:off x="5343" y="3219"/>
              <a:ext cx="1848" cy="184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0" name="文本框 39"/>
            <p:cNvSpPr txBox="1"/>
            <p:nvPr>
              <p:custDataLst>
                <p:tags r:id="rId5"/>
              </p:custDataLst>
            </p:nvPr>
          </p:nvSpPr>
          <p:spPr>
            <a:xfrm>
              <a:off x="1742" y="3151"/>
              <a:ext cx="3249" cy="2079"/>
            </a:xfrm>
            <a:prstGeom prst="roundRect">
              <a:avLst/>
            </a:prstGeom>
            <a:solidFill>
              <a:schemeClr val="bg1">
                <a:lumMod val="85000"/>
              </a:schemeClr>
            </a:solidFill>
            <a:ln w="9525">
              <a:noFill/>
            </a:ln>
          </p:spPr>
          <p:txBody>
            <a:bodyPr wrap="square">
              <a:spAutoFit/>
            </a:bodyPr>
            <a:lstStyle>
              <a:defPPr>
                <a:defRPr lang="zh-CN"/>
              </a:defPPr>
              <a:lvl1pPr marL="0" marR="0" lvl="0" indent="0" defTabSz="914400" latinLnBrk="0">
                <a:lnSpc>
                  <a:spcPct val="200000"/>
                </a:lnSpc>
                <a:spcBef>
                  <a:spcPct val="0"/>
                </a:spcBef>
                <a:buClrTx/>
                <a:buSzTx/>
                <a:buFontTx/>
                <a:buNone/>
                <a:defRPr kumimoji="0" sz="2800" b="0" i="0" u="none" strike="noStrike" cap="none" normalizeH="0" baseline="0">
                  <a:ln>
                    <a:noFill/>
                  </a:ln>
                  <a:solidFill>
                    <a:prstClr val="black"/>
                  </a:solidFill>
                  <a:effectLst/>
                  <a:uLnTx/>
                  <a:uFillTx/>
                  <a:latin typeface="微软雅黑" panose="020b0503020204020204" charset="-122"/>
                  <a:ea typeface="微软雅黑" panose="020b0503020204020204" charset="-122"/>
                  <a:cs typeface="Times New Roman" panose="02020603050405020304" charset="0"/>
                </a:defRPr>
              </a:lvl1pPr>
            </a:lstStyle>
            <a:p>
              <a:pPr algn="ctr">
                <a:lnSpc>
                  <a:spcPct val="125000"/>
                </a:lnSpc>
              </a:pPr>
              <a:r>
                <a:rPr lang="zh-CN" altLang="en-US" sz="2100" spc="200" noProof="1"/>
                <a:t>不接触低压带电体</a:t>
              </a:r>
              <a:endParaRPr lang="zh-CN" altLang="en-US" sz="2100" spc="200"/>
            </a:p>
          </p:txBody>
        </p:sp>
        <p:sp>
          <p:nvSpPr>
            <p:cNvPr id="35" name="任意多边形: 形状 34"/>
            <p:cNvSpPr/>
            <p:nvPr>
              <p:custDataLst>
                <p:tags r:id="rId6"/>
              </p:custDataLst>
            </p:nvPr>
          </p:nvSpPr>
          <p:spPr>
            <a:xfrm>
              <a:off x="5451" y="3288"/>
              <a:ext cx="1529" cy="1752"/>
            </a:xfrm>
            <a:custGeom>
              <a:gdLst>
                <a:gd name="connsiteX0" fmla="*/ 110289 w 1540585"/>
                <a:gd name="connsiteY0" fmla="*/ 1388645 h 1764632"/>
                <a:gd name="connsiteX1" fmla="*/ 75197 w 1540585"/>
                <a:gd name="connsiteY1" fmla="*/ 1398671 h 1764632"/>
                <a:gd name="connsiteX2" fmla="*/ 75197 w 1540585"/>
                <a:gd name="connsiteY2" fmla="*/ 1534026 h 1764632"/>
                <a:gd name="connsiteX3" fmla="*/ 110289 w 1540585"/>
                <a:gd name="connsiteY3" fmla="*/ 1539040 h 1764632"/>
                <a:gd name="connsiteX4" fmla="*/ 882316 w 1540585"/>
                <a:gd name="connsiteY4" fmla="*/ 736934 h 1764632"/>
                <a:gd name="connsiteX5" fmla="*/ 902368 w 1540585"/>
                <a:gd name="connsiteY5" fmla="*/ 782053 h 1764632"/>
                <a:gd name="connsiteX6" fmla="*/ 877303 w 1540585"/>
                <a:gd name="connsiteY6" fmla="*/ 847224 h 1764632"/>
                <a:gd name="connsiteX7" fmla="*/ 892342 w 1540585"/>
                <a:gd name="connsiteY7" fmla="*/ 842210 h 1764632"/>
                <a:gd name="connsiteX8" fmla="*/ 897355 w 1540585"/>
                <a:gd name="connsiteY8" fmla="*/ 842210 h 1764632"/>
                <a:gd name="connsiteX9" fmla="*/ 907382 w 1540585"/>
                <a:gd name="connsiteY9" fmla="*/ 842210 h 1764632"/>
                <a:gd name="connsiteX10" fmla="*/ 912395 w 1540585"/>
                <a:gd name="connsiteY10" fmla="*/ 842210 h 1764632"/>
                <a:gd name="connsiteX11" fmla="*/ 917408 w 1540585"/>
                <a:gd name="connsiteY11" fmla="*/ 842210 h 1764632"/>
                <a:gd name="connsiteX12" fmla="*/ 922421 w 1540585"/>
                <a:gd name="connsiteY12" fmla="*/ 847224 h 1764632"/>
                <a:gd name="connsiteX13" fmla="*/ 927434 w 1540585"/>
                <a:gd name="connsiteY13" fmla="*/ 852237 h 1764632"/>
                <a:gd name="connsiteX14" fmla="*/ 932447 w 1540585"/>
                <a:gd name="connsiteY14" fmla="*/ 857250 h 1764632"/>
                <a:gd name="connsiteX15" fmla="*/ 937461 w 1540585"/>
                <a:gd name="connsiteY15" fmla="*/ 862263 h 1764632"/>
                <a:gd name="connsiteX16" fmla="*/ 937461 w 1540585"/>
                <a:gd name="connsiteY16" fmla="*/ 867276 h 1764632"/>
                <a:gd name="connsiteX17" fmla="*/ 937461 w 1540585"/>
                <a:gd name="connsiteY17" fmla="*/ 872289 h 1764632"/>
                <a:gd name="connsiteX18" fmla="*/ 937461 w 1540585"/>
                <a:gd name="connsiteY18" fmla="*/ 877303 h 1764632"/>
                <a:gd name="connsiteX19" fmla="*/ 937461 w 1540585"/>
                <a:gd name="connsiteY19" fmla="*/ 882316 h 1764632"/>
                <a:gd name="connsiteX20" fmla="*/ 937461 w 1540585"/>
                <a:gd name="connsiteY20" fmla="*/ 887329 h 1764632"/>
                <a:gd name="connsiteX21" fmla="*/ 892342 w 1540585"/>
                <a:gd name="connsiteY21" fmla="*/ 1017671 h 1764632"/>
                <a:gd name="connsiteX22" fmla="*/ 937461 w 1540585"/>
                <a:gd name="connsiteY22" fmla="*/ 1032710 h 1764632"/>
                <a:gd name="connsiteX23" fmla="*/ 922421 w 1540585"/>
                <a:gd name="connsiteY23" fmla="*/ 1077829 h 1764632"/>
                <a:gd name="connsiteX24" fmla="*/ 847224 w 1540585"/>
                <a:gd name="connsiteY24" fmla="*/ 1112921 h 1764632"/>
                <a:gd name="connsiteX25" fmla="*/ 832184 w 1540585"/>
                <a:gd name="connsiteY25" fmla="*/ 1117934 h 1764632"/>
                <a:gd name="connsiteX26" fmla="*/ 822158 w 1540585"/>
                <a:gd name="connsiteY26" fmla="*/ 1117934 h 1764632"/>
                <a:gd name="connsiteX27" fmla="*/ 817145 w 1540585"/>
                <a:gd name="connsiteY27" fmla="*/ 1112921 h 1764632"/>
                <a:gd name="connsiteX28" fmla="*/ 812132 w 1540585"/>
                <a:gd name="connsiteY28" fmla="*/ 1112921 h 1764632"/>
                <a:gd name="connsiteX29" fmla="*/ 802105 w 1540585"/>
                <a:gd name="connsiteY29" fmla="*/ 1097882 h 1764632"/>
                <a:gd name="connsiteX30" fmla="*/ 767013 w 1540585"/>
                <a:gd name="connsiteY30" fmla="*/ 1022684 h 1764632"/>
                <a:gd name="connsiteX31" fmla="*/ 782053 w 1540585"/>
                <a:gd name="connsiteY31" fmla="*/ 977566 h 1764632"/>
                <a:gd name="connsiteX32" fmla="*/ 827171 w 1540585"/>
                <a:gd name="connsiteY32" fmla="*/ 992605 h 1764632"/>
                <a:gd name="connsiteX33" fmla="*/ 847224 w 1540585"/>
                <a:gd name="connsiteY33" fmla="*/ 927434 h 1764632"/>
                <a:gd name="connsiteX34" fmla="*/ 827171 w 1540585"/>
                <a:gd name="connsiteY34" fmla="*/ 932447 h 1764632"/>
                <a:gd name="connsiteX35" fmla="*/ 807118 w 1540585"/>
                <a:gd name="connsiteY35" fmla="*/ 932447 h 1764632"/>
                <a:gd name="connsiteX36" fmla="*/ 797092 w 1540585"/>
                <a:gd name="connsiteY36" fmla="*/ 927434 h 1764632"/>
                <a:gd name="connsiteX37" fmla="*/ 792079 w 1540585"/>
                <a:gd name="connsiteY37" fmla="*/ 922421 h 1764632"/>
                <a:gd name="connsiteX38" fmla="*/ 787066 w 1540585"/>
                <a:gd name="connsiteY38" fmla="*/ 917408 h 1764632"/>
                <a:gd name="connsiteX39" fmla="*/ 787066 w 1540585"/>
                <a:gd name="connsiteY39" fmla="*/ 887329 h 1764632"/>
                <a:gd name="connsiteX40" fmla="*/ 837197 w 1540585"/>
                <a:gd name="connsiteY40" fmla="*/ 756987 h 1764632"/>
                <a:gd name="connsiteX41" fmla="*/ 882316 w 1540585"/>
                <a:gd name="connsiteY41" fmla="*/ 736934 h 1764632"/>
                <a:gd name="connsiteX42" fmla="*/ 859757 w 1540585"/>
                <a:gd name="connsiteY42" fmla="*/ 594059 h 1764632"/>
                <a:gd name="connsiteX43" fmla="*/ 852237 w 1540585"/>
                <a:gd name="connsiteY43" fmla="*/ 601578 h 1764632"/>
                <a:gd name="connsiteX44" fmla="*/ 536407 w 1540585"/>
                <a:gd name="connsiteY44" fmla="*/ 1148013 h 1764632"/>
                <a:gd name="connsiteX45" fmla="*/ 536407 w 1540585"/>
                <a:gd name="connsiteY45" fmla="*/ 1158039 h 1764632"/>
                <a:gd name="connsiteX46" fmla="*/ 546434 w 1540585"/>
                <a:gd name="connsiteY46" fmla="*/ 1163052 h 1764632"/>
                <a:gd name="connsiteX47" fmla="*/ 1173079 w 1540585"/>
                <a:gd name="connsiteY47" fmla="*/ 1163052 h 1764632"/>
                <a:gd name="connsiteX48" fmla="*/ 1183105 w 1540585"/>
                <a:gd name="connsiteY48" fmla="*/ 1158039 h 1764632"/>
                <a:gd name="connsiteX49" fmla="*/ 1183105 w 1540585"/>
                <a:gd name="connsiteY49" fmla="*/ 1148013 h 1764632"/>
                <a:gd name="connsiteX50" fmla="*/ 867276 w 1540585"/>
                <a:gd name="connsiteY50" fmla="*/ 601578 h 1764632"/>
                <a:gd name="connsiteX51" fmla="*/ 859757 w 1540585"/>
                <a:gd name="connsiteY51" fmla="*/ 594059 h 1764632"/>
                <a:gd name="connsiteX52" fmla="*/ 862263 w 1540585"/>
                <a:gd name="connsiteY52" fmla="*/ 526381 h 1764632"/>
                <a:gd name="connsiteX53" fmla="*/ 932447 w 1540585"/>
                <a:gd name="connsiteY53" fmla="*/ 566486 h 1764632"/>
                <a:gd name="connsiteX54" fmla="*/ 1248276 w 1540585"/>
                <a:gd name="connsiteY54" fmla="*/ 1112921 h 1764632"/>
                <a:gd name="connsiteX55" fmla="*/ 1248276 w 1540585"/>
                <a:gd name="connsiteY55" fmla="*/ 1193131 h 1764632"/>
                <a:gd name="connsiteX56" fmla="*/ 1178092 w 1540585"/>
                <a:gd name="connsiteY56" fmla="*/ 1233236 h 1764632"/>
                <a:gd name="connsiteX57" fmla="*/ 546434 w 1540585"/>
                <a:gd name="connsiteY57" fmla="*/ 1233236 h 1764632"/>
                <a:gd name="connsiteX58" fmla="*/ 476250 w 1540585"/>
                <a:gd name="connsiteY58" fmla="*/ 1193131 h 1764632"/>
                <a:gd name="connsiteX59" fmla="*/ 476250 w 1540585"/>
                <a:gd name="connsiteY59" fmla="*/ 1112921 h 1764632"/>
                <a:gd name="connsiteX60" fmla="*/ 792079 w 1540585"/>
                <a:gd name="connsiteY60" fmla="*/ 566486 h 1764632"/>
                <a:gd name="connsiteX61" fmla="*/ 862263 w 1540585"/>
                <a:gd name="connsiteY61" fmla="*/ 526381 h 1764632"/>
                <a:gd name="connsiteX62" fmla="*/ 110289 w 1540585"/>
                <a:gd name="connsiteY62" fmla="*/ 235618 h 1764632"/>
                <a:gd name="connsiteX63" fmla="*/ 75197 w 1540585"/>
                <a:gd name="connsiteY63" fmla="*/ 240632 h 1764632"/>
                <a:gd name="connsiteX64" fmla="*/ 75197 w 1540585"/>
                <a:gd name="connsiteY64" fmla="*/ 375987 h 1764632"/>
                <a:gd name="connsiteX65" fmla="*/ 110289 w 1540585"/>
                <a:gd name="connsiteY65" fmla="*/ 386013 h 1764632"/>
                <a:gd name="connsiteX66" fmla="*/ 200526 w 1540585"/>
                <a:gd name="connsiteY66" fmla="*/ 70184 h 1764632"/>
                <a:gd name="connsiteX67" fmla="*/ 180474 w 1540585"/>
                <a:gd name="connsiteY67" fmla="*/ 90237 h 1764632"/>
                <a:gd name="connsiteX68" fmla="*/ 180474 w 1540585"/>
                <a:gd name="connsiteY68" fmla="*/ 1684421 h 1764632"/>
                <a:gd name="connsiteX69" fmla="*/ 200526 w 1540585"/>
                <a:gd name="connsiteY69" fmla="*/ 1704474 h 1764632"/>
                <a:gd name="connsiteX70" fmla="*/ 1458829 w 1540585"/>
                <a:gd name="connsiteY70" fmla="*/ 1704474 h 1764632"/>
                <a:gd name="connsiteX71" fmla="*/ 1478882 w 1540585"/>
                <a:gd name="connsiteY71" fmla="*/ 1684421 h 1764632"/>
                <a:gd name="connsiteX72" fmla="*/ 1478882 w 1540585"/>
                <a:gd name="connsiteY72" fmla="*/ 90237 h 1764632"/>
                <a:gd name="connsiteX73" fmla="*/ 1458829 w 1540585"/>
                <a:gd name="connsiteY73" fmla="*/ 70184 h 1764632"/>
                <a:gd name="connsiteX74" fmla="*/ 200526 w 1540585"/>
                <a:gd name="connsiteY74" fmla="*/ 0 h 1764632"/>
                <a:gd name="connsiteX75" fmla="*/ 1458829 w 1540585"/>
                <a:gd name="connsiteY75" fmla="*/ 0 h 1764632"/>
                <a:gd name="connsiteX76" fmla="*/ 1539039 w 1540585"/>
                <a:gd name="connsiteY76" fmla="*/ 90237 h 1764632"/>
                <a:gd name="connsiteX77" fmla="*/ 1539039 w 1540585"/>
                <a:gd name="connsiteY77" fmla="*/ 1674395 h 1764632"/>
                <a:gd name="connsiteX78" fmla="*/ 1448803 w 1540585"/>
                <a:gd name="connsiteY78" fmla="*/ 1764632 h 1764632"/>
                <a:gd name="connsiteX79" fmla="*/ 190500 w 1540585"/>
                <a:gd name="connsiteY79" fmla="*/ 1764632 h 1764632"/>
                <a:gd name="connsiteX80" fmla="*/ 100263 w 1540585"/>
                <a:gd name="connsiteY80" fmla="*/ 1674395 h 1764632"/>
                <a:gd name="connsiteX81" fmla="*/ 100263 w 1540585"/>
                <a:gd name="connsiteY81" fmla="*/ 1604211 h 1764632"/>
                <a:gd name="connsiteX82" fmla="*/ 35092 w 1540585"/>
                <a:gd name="connsiteY82" fmla="*/ 1589171 h 1764632"/>
                <a:gd name="connsiteX83" fmla="*/ 0 w 1540585"/>
                <a:gd name="connsiteY83" fmla="*/ 1544053 h 1764632"/>
                <a:gd name="connsiteX84" fmla="*/ 0 w 1540585"/>
                <a:gd name="connsiteY84" fmla="*/ 1378619 h 1764632"/>
                <a:gd name="connsiteX85" fmla="*/ 30079 w 1540585"/>
                <a:gd name="connsiteY85" fmla="*/ 1333500 h 1764632"/>
                <a:gd name="connsiteX86" fmla="*/ 40105 w 1540585"/>
                <a:gd name="connsiteY86" fmla="*/ 1328487 h 1764632"/>
                <a:gd name="connsiteX87" fmla="*/ 105276 w 1540585"/>
                <a:gd name="connsiteY87" fmla="*/ 1313447 h 1764632"/>
                <a:gd name="connsiteX88" fmla="*/ 105276 w 1540585"/>
                <a:gd name="connsiteY88" fmla="*/ 451184 h 1764632"/>
                <a:gd name="connsiteX89" fmla="*/ 40105 w 1540585"/>
                <a:gd name="connsiteY89" fmla="*/ 436145 h 1764632"/>
                <a:gd name="connsiteX90" fmla="*/ 5013 w 1540585"/>
                <a:gd name="connsiteY90" fmla="*/ 391026 h 1764632"/>
                <a:gd name="connsiteX91" fmla="*/ 5013 w 1540585"/>
                <a:gd name="connsiteY91" fmla="*/ 225592 h 1764632"/>
                <a:gd name="connsiteX92" fmla="*/ 30079 w 1540585"/>
                <a:gd name="connsiteY92" fmla="*/ 180474 h 1764632"/>
                <a:gd name="connsiteX93" fmla="*/ 40105 w 1540585"/>
                <a:gd name="connsiteY93" fmla="*/ 175461 h 1764632"/>
                <a:gd name="connsiteX94" fmla="*/ 110289 w 1540585"/>
                <a:gd name="connsiteY94" fmla="*/ 160421 h 1764632"/>
                <a:gd name="connsiteX95" fmla="*/ 110289 w 1540585"/>
                <a:gd name="connsiteY95" fmla="*/ 90237 h 1764632"/>
                <a:gd name="connsiteX96" fmla="*/ 200526 w 1540585"/>
                <a:gd name="connsiteY96" fmla="*/ 0 h 17646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540585" h="1764631">
                  <a:moveTo>
                    <a:pt x="110289" y="1388645"/>
                  </a:moveTo>
                  <a:lnTo>
                    <a:pt x="75197" y="1398671"/>
                  </a:lnTo>
                  <a:lnTo>
                    <a:pt x="75197" y="1534026"/>
                  </a:lnTo>
                  <a:lnTo>
                    <a:pt x="110289" y="1539040"/>
                  </a:lnTo>
                  <a:close/>
                  <a:moveTo>
                    <a:pt x="882316" y="736934"/>
                  </a:moveTo>
                  <a:cubicBezTo>
                    <a:pt x="902368" y="741947"/>
                    <a:pt x="907382" y="762000"/>
                    <a:pt x="902368" y="782053"/>
                  </a:cubicBezTo>
                  <a:lnTo>
                    <a:pt x="877303" y="847224"/>
                  </a:lnTo>
                  <a:lnTo>
                    <a:pt x="892342" y="842210"/>
                  </a:lnTo>
                  <a:lnTo>
                    <a:pt x="897355" y="842210"/>
                  </a:lnTo>
                  <a:lnTo>
                    <a:pt x="907382" y="842210"/>
                  </a:lnTo>
                  <a:lnTo>
                    <a:pt x="912395" y="842210"/>
                  </a:lnTo>
                  <a:lnTo>
                    <a:pt x="917408" y="842210"/>
                  </a:lnTo>
                  <a:cubicBezTo>
                    <a:pt x="917408" y="847224"/>
                    <a:pt x="922421" y="847224"/>
                    <a:pt x="922421" y="847224"/>
                  </a:cubicBezTo>
                  <a:lnTo>
                    <a:pt x="927434" y="852237"/>
                  </a:lnTo>
                  <a:cubicBezTo>
                    <a:pt x="932447" y="852237"/>
                    <a:pt x="932447" y="857250"/>
                    <a:pt x="932447" y="857250"/>
                  </a:cubicBezTo>
                  <a:cubicBezTo>
                    <a:pt x="937461" y="857250"/>
                    <a:pt x="937461" y="862263"/>
                    <a:pt x="937461" y="862263"/>
                  </a:cubicBezTo>
                  <a:lnTo>
                    <a:pt x="937461" y="867276"/>
                  </a:lnTo>
                  <a:lnTo>
                    <a:pt x="937461" y="872289"/>
                  </a:lnTo>
                  <a:lnTo>
                    <a:pt x="937461" y="877303"/>
                  </a:lnTo>
                  <a:lnTo>
                    <a:pt x="937461" y="882316"/>
                  </a:lnTo>
                  <a:lnTo>
                    <a:pt x="937461" y="887329"/>
                  </a:lnTo>
                  <a:lnTo>
                    <a:pt x="892342" y="1017671"/>
                  </a:lnTo>
                  <a:cubicBezTo>
                    <a:pt x="912395" y="1012658"/>
                    <a:pt x="927434" y="1017671"/>
                    <a:pt x="937461" y="1032710"/>
                  </a:cubicBezTo>
                  <a:cubicBezTo>
                    <a:pt x="947487" y="1047750"/>
                    <a:pt x="942474" y="1067803"/>
                    <a:pt x="922421" y="1077829"/>
                  </a:cubicBezTo>
                  <a:lnTo>
                    <a:pt x="847224" y="1112921"/>
                  </a:lnTo>
                  <a:cubicBezTo>
                    <a:pt x="842210" y="1117934"/>
                    <a:pt x="837197" y="1117934"/>
                    <a:pt x="832184" y="1117934"/>
                  </a:cubicBezTo>
                  <a:lnTo>
                    <a:pt x="822158" y="1117934"/>
                  </a:lnTo>
                  <a:cubicBezTo>
                    <a:pt x="822158" y="1112921"/>
                    <a:pt x="817145" y="1112921"/>
                    <a:pt x="817145" y="1112921"/>
                  </a:cubicBezTo>
                  <a:lnTo>
                    <a:pt x="812132" y="1112921"/>
                  </a:lnTo>
                  <a:cubicBezTo>
                    <a:pt x="807118" y="1107908"/>
                    <a:pt x="802105" y="1102895"/>
                    <a:pt x="802105" y="1097882"/>
                  </a:cubicBezTo>
                  <a:lnTo>
                    <a:pt x="767013" y="1022684"/>
                  </a:lnTo>
                  <a:cubicBezTo>
                    <a:pt x="756987" y="1007645"/>
                    <a:pt x="762000" y="987592"/>
                    <a:pt x="782053" y="977566"/>
                  </a:cubicBezTo>
                  <a:cubicBezTo>
                    <a:pt x="797092" y="967539"/>
                    <a:pt x="817145" y="977566"/>
                    <a:pt x="827171" y="992605"/>
                  </a:cubicBezTo>
                  <a:lnTo>
                    <a:pt x="847224" y="927434"/>
                  </a:lnTo>
                  <a:lnTo>
                    <a:pt x="827171" y="932447"/>
                  </a:lnTo>
                  <a:lnTo>
                    <a:pt x="807118" y="932447"/>
                  </a:lnTo>
                  <a:cubicBezTo>
                    <a:pt x="802105" y="932447"/>
                    <a:pt x="802105" y="927434"/>
                    <a:pt x="797092" y="927434"/>
                  </a:cubicBezTo>
                  <a:lnTo>
                    <a:pt x="792079" y="922421"/>
                  </a:lnTo>
                  <a:lnTo>
                    <a:pt x="787066" y="917408"/>
                  </a:lnTo>
                  <a:lnTo>
                    <a:pt x="787066" y="887329"/>
                  </a:lnTo>
                  <a:lnTo>
                    <a:pt x="837197" y="756987"/>
                  </a:lnTo>
                  <a:cubicBezTo>
                    <a:pt x="842210" y="736934"/>
                    <a:pt x="862263" y="731921"/>
                    <a:pt x="882316" y="736934"/>
                  </a:cubicBezTo>
                  <a:close/>
                  <a:moveTo>
                    <a:pt x="859757" y="594059"/>
                  </a:moveTo>
                  <a:cubicBezTo>
                    <a:pt x="857250" y="594059"/>
                    <a:pt x="854744" y="596565"/>
                    <a:pt x="852237" y="601578"/>
                  </a:cubicBezTo>
                  <a:lnTo>
                    <a:pt x="536407" y="1148013"/>
                  </a:lnTo>
                  <a:lnTo>
                    <a:pt x="536407" y="1158039"/>
                  </a:lnTo>
                  <a:cubicBezTo>
                    <a:pt x="541421" y="1158039"/>
                    <a:pt x="541421" y="1163052"/>
                    <a:pt x="546434" y="1163052"/>
                  </a:cubicBezTo>
                  <a:lnTo>
                    <a:pt x="1173079" y="1163052"/>
                  </a:lnTo>
                  <a:cubicBezTo>
                    <a:pt x="1178092" y="1163052"/>
                    <a:pt x="1183105" y="1158039"/>
                    <a:pt x="1183105" y="1158039"/>
                  </a:cubicBezTo>
                  <a:cubicBezTo>
                    <a:pt x="1188118" y="1158039"/>
                    <a:pt x="1188118" y="1153026"/>
                    <a:pt x="1183105" y="1148013"/>
                  </a:cubicBezTo>
                  <a:lnTo>
                    <a:pt x="867276" y="601578"/>
                  </a:lnTo>
                  <a:cubicBezTo>
                    <a:pt x="864770" y="596565"/>
                    <a:pt x="862263" y="594059"/>
                    <a:pt x="859757" y="594059"/>
                  </a:cubicBezTo>
                  <a:close/>
                  <a:moveTo>
                    <a:pt x="862263" y="526381"/>
                  </a:moveTo>
                  <a:cubicBezTo>
                    <a:pt x="892342" y="526381"/>
                    <a:pt x="917408" y="541421"/>
                    <a:pt x="932447" y="566486"/>
                  </a:cubicBezTo>
                  <a:lnTo>
                    <a:pt x="1248276" y="1112921"/>
                  </a:lnTo>
                  <a:cubicBezTo>
                    <a:pt x="1263315" y="1137986"/>
                    <a:pt x="1263315" y="1168065"/>
                    <a:pt x="1248276" y="1193131"/>
                  </a:cubicBezTo>
                  <a:cubicBezTo>
                    <a:pt x="1233237" y="1218197"/>
                    <a:pt x="1208171" y="1233236"/>
                    <a:pt x="1178092" y="1233236"/>
                  </a:cubicBezTo>
                  <a:lnTo>
                    <a:pt x="546434" y="1233236"/>
                  </a:lnTo>
                  <a:cubicBezTo>
                    <a:pt x="516355" y="1233236"/>
                    <a:pt x="491289" y="1218197"/>
                    <a:pt x="476250" y="1193131"/>
                  </a:cubicBezTo>
                  <a:cubicBezTo>
                    <a:pt x="461210" y="1168065"/>
                    <a:pt x="461210" y="1137986"/>
                    <a:pt x="476250" y="1112921"/>
                  </a:cubicBezTo>
                  <a:lnTo>
                    <a:pt x="792079" y="566486"/>
                  </a:lnTo>
                  <a:cubicBezTo>
                    <a:pt x="807118" y="541421"/>
                    <a:pt x="832184" y="526381"/>
                    <a:pt x="862263" y="526381"/>
                  </a:cubicBezTo>
                  <a:close/>
                  <a:moveTo>
                    <a:pt x="110289" y="235618"/>
                  </a:moveTo>
                  <a:lnTo>
                    <a:pt x="75197" y="240632"/>
                  </a:lnTo>
                  <a:lnTo>
                    <a:pt x="75197" y="375987"/>
                  </a:lnTo>
                  <a:lnTo>
                    <a:pt x="110289" y="386013"/>
                  </a:lnTo>
                  <a:close/>
                  <a:moveTo>
                    <a:pt x="200526" y="70184"/>
                  </a:moveTo>
                  <a:cubicBezTo>
                    <a:pt x="190500" y="70184"/>
                    <a:pt x="180474" y="80211"/>
                    <a:pt x="180474" y="90237"/>
                  </a:cubicBezTo>
                  <a:lnTo>
                    <a:pt x="180474" y="1684421"/>
                  </a:lnTo>
                  <a:cubicBezTo>
                    <a:pt x="180474" y="1694447"/>
                    <a:pt x="190500" y="1704474"/>
                    <a:pt x="200526" y="1704474"/>
                  </a:cubicBezTo>
                  <a:lnTo>
                    <a:pt x="1458829" y="1704474"/>
                  </a:lnTo>
                  <a:cubicBezTo>
                    <a:pt x="1468855" y="1704474"/>
                    <a:pt x="1478882" y="1694447"/>
                    <a:pt x="1478882" y="1684421"/>
                  </a:cubicBezTo>
                  <a:lnTo>
                    <a:pt x="1478882" y="90237"/>
                  </a:lnTo>
                  <a:cubicBezTo>
                    <a:pt x="1478882" y="80211"/>
                    <a:pt x="1468855" y="70184"/>
                    <a:pt x="1458829" y="70184"/>
                  </a:cubicBezTo>
                  <a:close/>
                  <a:moveTo>
                    <a:pt x="200526" y="0"/>
                  </a:moveTo>
                  <a:lnTo>
                    <a:pt x="1458829" y="0"/>
                  </a:lnTo>
                  <a:cubicBezTo>
                    <a:pt x="1508961" y="0"/>
                    <a:pt x="1549066" y="40105"/>
                    <a:pt x="1539039" y="90237"/>
                  </a:cubicBezTo>
                  <a:lnTo>
                    <a:pt x="1539039" y="1674395"/>
                  </a:lnTo>
                  <a:cubicBezTo>
                    <a:pt x="1539039" y="1724526"/>
                    <a:pt x="1498934" y="1764632"/>
                    <a:pt x="1448803" y="1764632"/>
                  </a:cubicBezTo>
                  <a:lnTo>
                    <a:pt x="190500" y="1764632"/>
                  </a:lnTo>
                  <a:cubicBezTo>
                    <a:pt x="140368" y="1764632"/>
                    <a:pt x="100263" y="1724526"/>
                    <a:pt x="100263" y="1674395"/>
                  </a:cubicBezTo>
                  <a:lnTo>
                    <a:pt x="100263" y="1604211"/>
                  </a:lnTo>
                  <a:lnTo>
                    <a:pt x="35092" y="1589171"/>
                  </a:lnTo>
                  <a:cubicBezTo>
                    <a:pt x="15039" y="1584158"/>
                    <a:pt x="0" y="1564105"/>
                    <a:pt x="0" y="1544053"/>
                  </a:cubicBezTo>
                  <a:lnTo>
                    <a:pt x="0" y="1378619"/>
                  </a:lnTo>
                  <a:cubicBezTo>
                    <a:pt x="0" y="1358566"/>
                    <a:pt x="10026" y="1343526"/>
                    <a:pt x="30079" y="1333500"/>
                  </a:cubicBezTo>
                  <a:cubicBezTo>
                    <a:pt x="35092" y="1328487"/>
                    <a:pt x="35092" y="1328487"/>
                    <a:pt x="40105" y="1328487"/>
                  </a:cubicBezTo>
                  <a:lnTo>
                    <a:pt x="105276" y="1313447"/>
                  </a:lnTo>
                  <a:lnTo>
                    <a:pt x="105276" y="451184"/>
                  </a:lnTo>
                  <a:lnTo>
                    <a:pt x="40105" y="436145"/>
                  </a:lnTo>
                  <a:cubicBezTo>
                    <a:pt x="20053" y="431132"/>
                    <a:pt x="5013" y="411079"/>
                    <a:pt x="5013" y="391026"/>
                  </a:cubicBezTo>
                  <a:lnTo>
                    <a:pt x="5013" y="225592"/>
                  </a:lnTo>
                  <a:cubicBezTo>
                    <a:pt x="5013" y="205539"/>
                    <a:pt x="15039" y="190500"/>
                    <a:pt x="30079" y="180474"/>
                  </a:cubicBezTo>
                  <a:cubicBezTo>
                    <a:pt x="35092" y="175461"/>
                    <a:pt x="35092" y="175461"/>
                    <a:pt x="40105" y="175461"/>
                  </a:cubicBezTo>
                  <a:lnTo>
                    <a:pt x="110289" y="160421"/>
                  </a:lnTo>
                  <a:lnTo>
                    <a:pt x="110289" y="90237"/>
                  </a:lnTo>
                  <a:cubicBezTo>
                    <a:pt x="110289" y="40105"/>
                    <a:pt x="150395" y="0"/>
                    <a:pt x="200526" y="0"/>
                  </a:cubicBezTo>
                  <a:close/>
                </a:path>
              </a:pathLst>
            </a:custGeom>
            <a:solidFill>
              <a:srgbClr val="008080"/>
            </a:solidFill>
            <a:ln w="1860" cap="flat">
              <a:solidFill>
                <a:srgbClr val="008080"/>
              </a:solidFill>
              <a:prstDash val="solid"/>
              <a:miter/>
            </a:ln>
          </p:spPr>
          <p:txBody>
            <a:bodyPr rtlCol="0" anchor="ctr"/>
            <a:lstStyle/>
            <a:p>
              <a:endParaRPr lang="zh-CN" altLang="en-US" sz="100"/>
            </a:p>
          </p:txBody>
        </p:sp>
      </p:grpSp>
      <p:grpSp>
        <p:nvGrpSpPr>
          <p:cNvPr id="8" name="组合 7" title=""/>
          <p:cNvGrpSpPr/>
          <p:nvPr>
            <p:custDataLst>
              <p:tags r:id="rId7"/>
            </p:custDataLst>
          </p:nvPr>
        </p:nvGrpSpPr>
        <p:grpSpPr>
          <a:xfrm>
            <a:off x="5111591" y="2219325"/>
            <a:ext cx="2727008" cy="990124"/>
            <a:chOff x="11663" y="3068"/>
            <a:chExt cx="5726" cy="2079"/>
          </a:xfrm>
        </p:grpSpPr>
        <p:sp>
          <p:nvSpPr>
            <p:cNvPr id="51" name="矩形 50"/>
            <p:cNvSpPr/>
            <p:nvPr>
              <p:custDataLst>
                <p:tags r:id="rId8"/>
              </p:custDataLst>
            </p:nvPr>
          </p:nvSpPr>
          <p:spPr>
            <a:xfrm>
              <a:off x="11663" y="3255"/>
              <a:ext cx="2060" cy="184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2" name="文本框 41"/>
            <p:cNvSpPr txBox="1"/>
            <p:nvPr>
              <p:custDataLst>
                <p:tags r:id="rId9"/>
              </p:custDataLst>
            </p:nvPr>
          </p:nvSpPr>
          <p:spPr>
            <a:xfrm>
              <a:off x="13975" y="3068"/>
              <a:ext cx="3414" cy="2079"/>
            </a:xfrm>
            <a:prstGeom prst="roundRect">
              <a:avLst/>
            </a:prstGeom>
            <a:solidFill>
              <a:schemeClr val="bg1">
                <a:lumMod val="85000"/>
              </a:schemeClr>
            </a:solidFill>
            <a:ln w="9525">
              <a:noFill/>
            </a:ln>
          </p:spPr>
          <p:txBody>
            <a:bodyPr wrap="square">
              <a:spAutoFit/>
            </a:bodyPr>
            <a:lstStyle>
              <a:defPPr>
                <a:defRPr lang="zh-CN"/>
              </a:defPPr>
              <a:lvl1pPr marL="0" marR="0" lvl="0" indent="0" algn="ctr" defTabSz="914400" latinLnBrk="0">
                <a:lnSpc>
                  <a:spcPct val="125000"/>
                </a:lnSpc>
                <a:spcBef>
                  <a:spcPct val="0"/>
                </a:spcBef>
                <a:buClrTx/>
                <a:buSzTx/>
                <a:buFontTx/>
                <a:buNone/>
                <a:defRPr kumimoji="0" sz="2800" b="0" i="0" u="none" strike="noStrike" cap="none" spc="200" normalizeH="0" baseline="0">
                  <a:ln>
                    <a:noFill/>
                  </a:ln>
                  <a:solidFill>
                    <a:prstClr val="black"/>
                  </a:solidFill>
                  <a:effectLst/>
                  <a:uLnTx/>
                  <a:uFillTx/>
                  <a:latin typeface="微软雅黑" panose="020b0503020204020204" charset="-122"/>
                  <a:ea typeface="微软雅黑" panose="020b0503020204020204" charset="-122"/>
                  <a:cs typeface="Times New Roman" panose="02020603050405020304" charset="0"/>
                </a:defRPr>
              </a:lvl1pPr>
            </a:lstStyle>
            <a:p>
              <a:r>
                <a:rPr lang="zh-CN" altLang="en-US" sz="2100" noProof="1"/>
                <a:t>不靠近高压带电体</a:t>
              </a:r>
              <a:endParaRPr lang="zh-CN" altLang="en-US" sz="2100"/>
            </a:p>
          </p:txBody>
        </p:sp>
        <p:sp>
          <p:nvSpPr>
            <p:cNvPr id="28" name="图形 26"/>
            <p:cNvSpPr/>
            <p:nvPr>
              <p:custDataLst>
                <p:tags r:id="rId10"/>
              </p:custDataLst>
            </p:nvPr>
          </p:nvSpPr>
          <p:spPr>
            <a:xfrm>
              <a:off x="11675" y="3288"/>
              <a:ext cx="1867" cy="1710"/>
            </a:xfrm>
            <a:custGeom>
              <a:gdLst>
                <a:gd name="connsiteX0" fmla="*/ 1750219 w 1809749"/>
                <a:gd name="connsiteY0" fmla="*/ 821531 h 1657945"/>
                <a:gd name="connsiteX1" fmla="*/ 1297781 w 1809749"/>
                <a:gd name="connsiteY1" fmla="*/ 821531 h 1657945"/>
                <a:gd name="connsiteX2" fmla="*/ 1238250 w 1809749"/>
                <a:gd name="connsiteY2" fmla="*/ 535781 h 1657945"/>
                <a:gd name="connsiteX3" fmla="*/ 1512094 w 1809749"/>
                <a:gd name="connsiteY3" fmla="*/ 535781 h 1657945"/>
                <a:gd name="connsiteX4" fmla="*/ 1571625 w 1809749"/>
                <a:gd name="connsiteY4" fmla="*/ 476250 h 1657945"/>
                <a:gd name="connsiteX5" fmla="*/ 1571625 w 1809749"/>
                <a:gd name="connsiteY5" fmla="*/ 464344 h 1657945"/>
                <a:gd name="connsiteX6" fmla="*/ 1512094 w 1809749"/>
                <a:gd name="connsiteY6" fmla="*/ 404813 h 1657945"/>
                <a:gd name="connsiteX7" fmla="*/ 1214438 w 1809749"/>
                <a:gd name="connsiteY7" fmla="*/ 404813 h 1657945"/>
                <a:gd name="connsiteX8" fmla="*/ 1143000 w 1809749"/>
                <a:gd name="connsiteY8" fmla="*/ 47625 h 1657945"/>
                <a:gd name="connsiteX9" fmla="*/ 1107281 w 1809749"/>
                <a:gd name="connsiteY9" fmla="*/ 0 h 1657945"/>
                <a:gd name="connsiteX10" fmla="*/ 1095375 w 1809749"/>
                <a:gd name="connsiteY10" fmla="*/ 0 h 1657945"/>
                <a:gd name="connsiteX11" fmla="*/ 785813 w 1809749"/>
                <a:gd name="connsiteY11" fmla="*/ 0 h 1657945"/>
                <a:gd name="connsiteX12" fmla="*/ 750094 w 1809749"/>
                <a:gd name="connsiteY12" fmla="*/ 0 h 1657945"/>
                <a:gd name="connsiteX13" fmla="*/ 738188 w 1809749"/>
                <a:gd name="connsiteY13" fmla="*/ 0 h 1657945"/>
                <a:gd name="connsiteX14" fmla="*/ 726281 w 1809749"/>
                <a:gd name="connsiteY14" fmla="*/ 11906 h 1657945"/>
                <a:gd name="connsiteX15" fmla="*/ 714375 w 1809749"/>
                <a:gd name="connsiteY15" fmla="*/ 23813 h 1657945"/>
                <a:gd name="connsiteX16" fmla="*/ 714375 w 1809749"/>
                <a:gd name="connsiteY16" fmla="*/ 35719 h 1657945"/>
                <a:gd name="connsiteX17" fmla="*/ 642938 w 1809749"/>
                <a:gd name="connsiteY17" fmla="*/ 392906 h 1657945"/>
                <a:gd name="connsiteX18" fmla="*/ 333375 w 1809749"/>
                <a:gd name="connsiteY18" fmla="*/ 392906 h 1657945"/>
                <a:gd name="connsiteX19" fmla="*/ 273844 w 1809749"/>
                <a:gd name="connsiteY19" fmla="*/ 452438 h 1657945"/>
                <a:gd name="connsiteX20" fmla="*/ 273844 w 1809749"/>
                <a:gd name="connsiteY20" fmla="*/ 464344 h 1657945"/>
                <a:gd name="connsiteX21" fmla="*/ 333375 w 1809749"/>
                <a:gd name="connsiteY21" fmla="*/ 523875 h 1657945"/>
                <a:gd name="connsiteX22" fmla="*/ 607219 w 1809749"/>
                <a:gd name="connsiteY22" fmla="*/ 523875 h 1657945"/>
                <a:gd name="connsiteX23" fmla="*/ 547688 w 1809749"/>
                <a:gd name="connsiteY23" fmla="*/ 809625 h 1657945"/>
                <a:gd name="connsiteX24" fmla="*/ 59531 w 1809749"/>
                <a:gd name="connsiteY24" fmla="*/ 809625 h 1657945"/>
                <a:gd name="connsiteX25" fmla="*/ 0 w 1809749"/>
                <a:gd name="connsiteY25" fmla="*/ 869156 h 1657945"/>
                <a:gd name="connsiteX26" fmla="*/ 0 w 1809749"/>
                <a:gd name="connsiteY26" fmla="*/ 881062 h 1657945"/>
                <a:gd name="connsiteX27" fmla="*/ 59531 w 1809749"/>
                <a:gd name="connsiteY27" fmla="*/ 940594 h 1657945"/>
                <a:gd name="connsiteX28" fmla="*/ 523875 w 1809749"/>
                <a:gd name="connsiteY28" fmla="*/ 940594 h 1657945"/>
                <a:gd name="connsiteX29" fmla="*/ 381000 w 1809749"/>
                <a:gd name="connsiteY29" fmla="*/ 1583531 h 1657945"/>
                <a:gd name="connsiteX30" fmla="*/ 381000 w 1809749"/>
                <a:gd name="connsiteY30" fmla="*/ 1607344 h 1657945"/>
                <a:gd name="connsiteX31" fmla="*/ 416719 w 1809749"/>
                <a:gd name="connsiteY31" fmla="*/ 1654969 h 1657945"/>
                <a:gd name="connsiteX32" fmla="*/ 440531 w 1809749"/>
                <a:gd name="connsiteY32" fmla="*/ 1654969 h 1657945"/>
                <a:gd name="connsiteX33" fmla="*/ 488156 w 1809749"/>
                <a:gd name="connsiteY33" fmla="*/ 1631156 h 1657945"/>
                <a:gd name="connsiteX34" fmla="*/ 904875 w 1809749"/>
                <a:gd name="connsiteY34" fmla="*/ 1250156 h 1657945"/>
                <a:gd name="connsiteX35" fmla="*/ 1321594 w 1809749"/>
                <a:gd name="connsiteY35" fmla="*/ 1631156 h 1657945"/>
                <a:gd name="connsiteX36" fmla="*/ 1369219 w 1809749"/>
                <a:gd name="connsiteY36" fmla="*/ 1654969 h 1657945"/>
                <a:gd name="connsiteX37" fmla="*/ 1416844 w 1809749"/>
                <a:gd name="connsiteY37" fmla="*/ 1643063 h 1657945"/>
                <a:gd name="connsiteX38" fmla="*/ 1428750 w 1809749"/>
                <a:gd name="connsiteY38" fmla="*/ 1607344 h 1657945"/>
                <a:gd name="connsiteX39" fmla="*/ 1428750 w 1809749"/>
                <a:gd name="connsiteY39" fmla="*/ 1583531 h 1657945"/>
                <a:gd name="connsiteX40" fmla="*/ 1309688 w 1809749"/>
                <a:gd name="connsiteY40" fmla="*/ 940594 h 1657945"/>
                <a:gd name="connsiteX41" fmla="*/ 1750219 w 1809749"/>
                <a:gd name="connsiteY41" fmla="*/ 940594 h 1657945"/>
                <a:gd name="connsiteX42" fmla="*/ 1809750 w 1809749"/>
                <a:gd name="connsiteY42" fmla="*/ 892969 h 1657945"/>
                <a:gd name="connsiteX43" fmla="*/ 1809750 w 1809749"/>
                <a:gd name="connsiteY43" fmla="*/ 869156 h 1657945"/>
                <a:gd name="connsiteX44" fmla="*/ 1750219 w 1809749"/>
                <a:gd name="connsiteY44" fmla="*/ 821531 h 1657945"/>
                <a:gd name="connsiteX45" fmla="*/ 821531 w 1809749"/>
                <a:gd name="connsiteY45" fmla="*/ 119063 h 1657945"/>
                <a:gd name="connsiteX46" fmla="*/ 1023938 w 1809749"/>
                <a:gd name="connsiteY46" fmla="*/ 119063 h 1657945"/>
                <a:gd name="connsiteX47" fmla="*/ 1083469 w 1809749"/>
                <a:gd name="connsiteY47" fmla="*/ 392906 h 1657945"/>
                <a:gd name="connsiteX48" fmla="*/ 762000 w 1809749"/>
                <a:gd name="connsiteY48" fmla="*/ 392906 h 1657945"/>
                <a:gd name="connsiteX49" fmla="*/ 821531 w 1809749"/>
                <a:gd name="connsiteY49" fmla="*/ 119063 h 1657945"/>
                <a:gd name="connsiteX50" fmla="*/ 738188 w 1809749"/>
                <a:gd name="connsiteY50" fmla="*/ 535781 h 1657945"/>
                <a:gd name="connsiteX51" fmla="*/ 1095375 w 1809749"/>
                <a:gd name="connsiteY51" fmla="*/ 535781 h 1657945"/>
                <a:gd name="connsiteX52" fmla="*/ 1154906 w 1809749"/>
                <a:gd name="connsiteY52" fmla="*/ 821531 h 1657945"/>
                <a:gd name="connsiteX53" fmla="*/ 678656 w 1809749"/>
                <a:gd name="connsiteY53" fmla="*/ 821531 h 1657945"/>
                <a:gd name="connsiteX54" fmla="*/ 738188 w 1809749"/>
                <a:gd name="connsiteY54" fmla="*/ 535781 h 1657945"/>
                <a:gd name="connsiteX55" fmla="*/ 547688 w 1809749"/>
                <a:gd name="connsiteY55" fmla="*/ 1416844 h 1657945"/>
                <a:gd name="connsiteX56" fmla="*/ 631031 w 1809749"/>
                <a:gd name="connsiteY56" fmla="*/ 1012031 h 1657945"/>
                <a:gd name="connsiteX57" fmla="*/ 809625 w 1809749"/>
                <a:gd name="connsiteY57" fmla="*/ 1178719 h 1657945"/>
                <a:gd name="connsiteX58" fmla="*/ 547688 w 1809749"/>
                <a:gd name="connsiteY58" fmla="*/ 1416844 h 1657945"/>
                <a:gd name="connsiteX59" fmla="*/ 785813 w 1809749"/>
                <a:gd name="connsiteY59" fmla="*/ 964406 h 1657945"/>
                <a:gd name="connsiteX60" fmla="*/ 1047750 w 1809749"/>
                <a:gd name="connsiteY60" fmla="*/ 964406 h 1657945"/>
                <a:gd name="connsiteX61" fmla="*/ 916781 w 1809749"/>
                <a:gd name="connsiteY61" fmla="*/ 1083469 h 1657945"/>
                <a:gd name="connsiteX62" fmla="*/ 785813 w 1809749"/>
                <a:gd name="connsiteY62" fmla="*/ 964406 h 1657945"/>
                <a:gd name="connsiteX63" fmla="*/ 1012031 w 1809749"/>
                <a:gd name="connsiteY63" fmla="*/ 1178719 h 1657945"/>
                <a:gd name="connsiteX64" fmla="*/ 1190625 w 1809749"/>
                <a:gd name="connsiteY64" fmla="*/ 1012031 h 1657945"/>
                <a:gd name="connsiteX65" fmla="*/ 1273969 w 1809749"/>
                <a:gd name="connsiteY65" fmla="*/ 1416844 h 1657945"/>
                <a:gd name="connsiteX66" fmla="*/ 1012031 w 1809749"/>
                <a:gd name="connsiteY66" fmla="*/ 1178719 h 16579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09749" h="1657945">
                  <a:moveTo>
                    <a:pt x="1750219" y="821531"/>
                  </a:moveTo>
                  <a:lnTo>
                    <a:pt x="1297781" y="821531"/>
                  </a:lnTo>
                  <a:lnTo>
                    <a:pt x="1238250" y="535781"/>
                  </a:lnTo>
                  <a:lnTo>
                    <a:pt x="1512094" y="535781"/>
                  </a:lnTo>
                  <a:cubicBezTo>
                    <a:pt x="1547813" y="535781"/>
                    <a:pt x="1571625" y="511969"/>
                    <a:pt x="1571625" y="476250"/>
                  </a:cubicBezTo>
                  <a:lnTo>
                    <a:pt x="1571625" y="464344"/>
                  </a:lnTo>
                  <a:cubicBezTo>
                    <a:pt x="1571625" y="428625"/>
                    <a:pt x="1547813" y="404813"/>
                    <a:pt x="1512094" y="404813"/>
                  </a:cubicBezTo>
                  <a:lnTo>
                    <a:pt x="1214438" y="404813"/>
                  </a:lnTo>
                  <a:lnTo>
                    <a:pt x="1143000" y="47625"/>
                  </a:lnTo>
                  <a:cubicBezTo>
                    <a:pt x="1143000" y="23813"/>
                    <a:pt x="1119188" y="11906"/>
                    <a:pt x="1107281" y="0"/>
                  </a:cubicBezTo>
                  <a:lnTo>
                    <a:pt x="1095375" y="0"/>
                  </a:lnTo>
                  <a:lnTo>
                    <a:pt x="785813" y="0"/>
                  </a:lnTo>
                  <a:lnTo>
                    <a:pt x="750094" y="0"/>
                  </a:lnTo>
                  <a:lnTo>
                    <a:pt x="738188" y="0"/>
                  </a:lnTo>
                  <a:lnTo>
                    <a:pt x="726281" y="11906"/>
                  </a:lnTo>
                  <a:lnTo>
                    <a:pt x="714375" y="23813"/>
                  </a:lnTo>
                  <a:lnTo>
                    <a:pt x="714375" y="35719"/>
                  </a:lnTo>
                  <a:lnTo>
                    <a:pt x="642938" y="392906"/>
                  </a:lnTo>
                  <a:lnTo>
                    <a:pt x="333375" y="392906"/>
                  </a:lnTo>
                  <a:cubicBezTo>
                    <a:pt x="297656" y="392906"/>
                    <a:pt x="273844" y="416719"/>
                    <a:pt x="273844" y="452438"/>
                  </a:cubicBezTo>
                  <a:lnTo>
                    <a:pt x="273844" y="464344"/>
                  </a:lnTo>
                  <a:cubicBezTo>
                    <a:pt x="273844" y="500062"/>
                    <a:pt x="297656" y="523875"/>
                    <a:pt x="333375" y="523875"/>
                  </a:cubicBezTo>
                  <a:lnTo>
                    <a:pt x="607219" y="523875"/>
                  </a:lnTo>
                  <a:lnTo>
                    <a:pt x="547688" y="809625"/>
                  </a:lnTo>
                  <a:lnTo>
                    <a:pt x="59531" y="809625"/>
                  </a:lnTo>
                  <a:cubicBezTo>
                    <a:pt x="23813" y="809625"/>
                    <a:pt x="0" y="833438"/>
                    <a:pt x="0" y="869156"/>
                  </a:cubicBezTo>
                  <a:lnTo>
                    <a:pt x="0" y="881062"/>
                  </a:lnTo>
                  <a:cubicBezTo>
                    <a:pt x="0" y="916781"/>
                    <a:pt x="23813" y="940594"/>
                    <a:pt x="59531" y="940594"/>
                  </a:cubicBezTo>
                  <a:lnTo>
                    <a:pt x="523875" y="940594"/>
                  </a:lnTo>
                  <a:lnTo>
                    <a:pt x="381000" y="1583531"/>
                  </a:lnTo>
                  <a:lnTo>
                    <a:pt x="381000" y="1607344"/>
                  </a:lnTo>
                  <a:cubicBezTo>
                    <a:pt x="381000" y="1631156"/>
                    <a:pt x="381000" y="1654969"/>
                    <a:pt x="416719" y="1654969"/>
                  </a:cubicBezTo>
                  <a:lnTo>
                    <a:pt x="440531" y="1654969"/>
                  </a:lnTo>
                  <a:cubicBezTo>
                    <a:pt x="464344" y="1654969"/>
                    <a:pt x="476250" y="1643063"/>
                    <a:pt x="488156" y="1631156"/>
                  </a:cubicBezTo>
                  <a:lnTo>
                    <a:pt x="904875" y="1250156"/>
                  </a:lnTo>
                  <a:lnTo>
                    <a:pt x="1321594" y="1631156"/>
                  </a:lnTo>
                  <a:cubicBezTo>
                    <a:pt x="1333500" y="1643063"/>
                    <a:pt x="1357313" y="1654969"/>
                    <a:pt x="1369219" y="1654969"/>
                  </a:cubicBezTo>
                  <a:cubicBezTo>
                    <a:pt x="1369219" y="1654969"/>
                    <a:pt x="1393031" y="1666875"/>
                    <a:pt x="1416844" y="1643063"/>
                  </a:cubicBezTo>
                  <a:cubicBezTo>
                    <a:pt x="1416844" y="1643063"/>
                    <a:pt x="1428750" y="1631156"/>
                    <a:pt x="1428750" y="1607344"/>
                  </a:cubicBezTo>
                  <a:lnTo>
                    <a:pt x="1428750" y="1583531"/>
                  </a:lnTo>
                  <a:lnTo>
                    <a:pt x="1309688" y="940594"/>
                  </a:lnTo>
                  <a:lnTo>
                    <a:pt x="1750219" y="940594"/>
                  </a:lnTo>
                  <a:cubicBezTo>
                    <a:pt x="1785938" y="940594"/>
                    <a:pt x="1809750" y="928688"/>
                    <a:pt x="1809750" y="892969"/>
                  </a:cubicBezTo>
                  <a:lnTo>
                    <a:pt x="1809750" y="869156"/>
                  </a:lnTo>
                  <a:cubicBezTo>
                    <a:pt x="1809750" y="845344"/>
                    <a:pt x="1785938" y="821531"/>
                    <a:pt x="1750219" y="821531"/>
                  </a:cubicBezTo>
                  <a:close/>
                  <a:moveTo>
                    <a:pt x="821531" y="119063"/>
                  </a:moveTo>
                  <a:lnTo>
                    <a:pt x="1023938" y="119063"/>
                  </a:lnTo>
                  <a:lnTo>
                    <a:pt x="1083469" y="392906"/>
                  </a:lnTo>
                  <a:lnTo>
                    <a:pt x="762000" y="392906"/>
                  </a:lnTo>
                  <a:lnTo>
                    <a:pt x="821531" y="119063"/>
                  </a:lnTo>
                  <a:close/>
                  <a:moveTo>
                    <a:pt x="738188" y="535781"/>
                  </a:moveTo>
                  <a:lnTo>
                    <a:pt x="1095375" y="535781"/>
                  </a:lnTo>
                  <a:lnTo>
                    <a:pt x="1154906" y="821531"/>
                  </a:lnTo>
                  <a:lnTo>
                    <a:pt x="678656" y="821531"/>
                  </a:lnTo>
                  <a:lnTo>
                    <a:pt x="738188" y="535781"/>
                  </a:lnTo>
                  <a:close/>
                  <a:moveTo>
                    <a:pt x="547688" y="1416844"/>
                  </a:moveTo>
                  <a:lnTo>
                    <a:pt x="631031" y="1012031"/>
                  </a:lnTo>
                  <a:lnTo>
                    <a:pt x="809625" y="1178719"/>
                  </a:lnTo>
                  <a:lnTo>
                    <a:pt x="547688" y="1416844"/>
                  </a:lnTo>
                  <a:close/>
                  <a:moveTo>
                    <a:pt x="785813" y="964406"/>
                  </a:moveTo>
                  <a:lnTo>
                    <a:pt x="1047750" y="964406"/>
                  </a:lnTo>
                  <a:lnTo>
                    <a:pt x="916781" y="1083469"/>
                  </a:lnTo>
                  <a:lnTo>
                    <a:pt x="785813" y="964406"/>
                  </a:lnTo>
                  <a:close/>
                  <a:moveTo>
                    <a:pt x="1012031" y="1178719"/>
                  </a:moveTo>
                  <a:lnTo>
                    <a:pt x="1190625" y="1012031"/>
                  </a:lnTo>
                  <a:lnTo>
                    <a:pt x="1273969" y="1416844"/>
                  </a:lnTo>
                  <a:lnTo>
                    <a:pt x="1012031" y="1178719"/>
                  </a:lnTo>
                  <a:close/>
                </a:path>
              </a:pathLst>
            </a:custGeom>
            <a:solidFill>
              <a:srgbClr val="008080"/>
            </a:solidFill>
            <a:ln w="1860" cap="flat">
              <a:solidFill>
                <a:srgbClr val="008080"/>
              </a:solidFill>
              <a:prstDash val="solid"/>
              <a:miter/>
            </a:ln>
          </p:spPr>
          <p:txBody>
            <a:bodyPr rtlCol="0" anchor="ctr"/>
            <a:lstStyle/>
            <a:p>
              <a:endParaRPr lang="zh-CN" altLang="en-US" sz="100"/>
            </a:p>
          </p:txBody>
        </p:sp>
      </p:grpSp>
      <p:grpSp>
        <p:nvGrpSpPr>
          <p:cNvPr id="20" name="组合 9" title=""/>
          <p:cNvGrpSpPr/>
          <p:nvPr>
            <p:custDataLst>
              <p:tags r:id="rId11"/>
            </p:custDataLst>
          </p:nvPr>
        </p:nvGrpSpPr>
        <p:grpSpPr>
          <a:xfrm>
            <a:off x="-76200" y="303610"/>
            <a:ext cx="4054175" cy="414020"/>
            <a:chOff x="0" y="623478"/>
            <a:chExt cx="4764896" cy="484440"/>
          </a:xfrm>
        </p:grpSpPr>
        <p:grpSp>
          <p:nvGrpSpPr>
            <p:cNvPr id="21" name="组合 10"/>
            <p:cNvGrpSpPr/>
            <p:nvPr>
              <p:custDataLst>
                <p:tags r:id="rId12"/>
              </p:custDataLst>
            </p:nvPr>
          </p:nvGrpSpPr>
          <p:grpSpPr>
            <a:xfrm>
              <a:off x="0" y="678733"/>
              <a:ext cx="771176" cy="347209"/>
              <a:chOff x="0" y="537328"/>
              <a:chExt cx="771176" cy="347209"/>
            </a:xfrm>
          </p:grpSpPr>
          <p:sp>
            <p:nvSpPr>
              <p:cNvPr id="23" name="矩形 22"/>
              <p:cNvSpPr/>
              <p:nvPr>
                <p:custDataLst>
                  <p:tags r:id="rId13"/>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sp>
            <p:nvSpPr>
              <p:cNvPr id="24" name="矩形 23"/>
              <p:cNvSpPr/>
              <p:nvPr>
                <p:custDataLst>
                  <p:tags r:id="rId14"/>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prstClr val="white"/>
                  </a:solidFill>
                  <a:effectLst/>
                  <a:uLnTx/>
                  <a:uFillTx/>
                  <a:latin typeface="Calibri"/>
                  <a:ea typeface="微软雅黑" panose="020b0503020204020204" charset="-122"/>
                  <a:cs typeface="+mn-cs"/>
                </a:endParaRPr>
              </a:p>
            </p:txBody>
          </p:sp>
        </p:grpSp>
        <p:sp>
          <p:nvSpPr>
            <p:cNvPr id="22" name="文本框 11"/>
            <p:cNvSpPr txBox="1">
              <a:spLocks noChangeArrowheads="1"/>
            </p:cNvSpPr>
            <p:nvPr>
              <p:custDataLst>
                <p:tags r:id="rId15"/>
              </p:custDataLst>
            </p:nvPr>
          </p:nvSpPr>
          <p:spPr bwMode="auto">
            <a:xfrm>
              <a:off x="771661" y="623478"/>
              <a:ext cx="399323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rPr>
                <a:t>安全用电“四不”原则</a:t>
              </a:r>
              <a:endParaRPr kumimoji="0" lang="zh-CN" altLang="en-US" sz="2100" b="1" i="0" u="none" strike="noStrike" kern="1200" cap="none" spc="200" normalizeH="0" noProof="0">
                <a:ln>
                  <a:noFill/>
                </a:ln>
                <a:solidFill>
                  <a:srgbClr val="008080"/>
                </a:solidFill>
                <a:effectLst/>
                <a:uLnTx/>
                <a:uFillTx/>
                <a:latin typeface="微软雅黑" panose="020b0503020204020204" charset="-122"/>
                <a:ea typeface="微软雅黑" panose="020b0503020204020204" charset="-122"/>
                <a:cs typeface="+mn-cs"/>
              </a:endParaRPr>
            </a:p>
          </p:txBody>
        </p:sp>
      </p:grpSp>
    </p:spTree>
  </p:cSld>
  <p:clrMapOvr>
    <a:masterClrMapping/>
  </p:clrMapOvr>
  <p:transition/>
  <p:timing/>
</p:sld>
</file>

<file path=ppt/tags/tag1.xml><?xml version="1.0" encoding="utf-8"?>
<p:tagLst xmlns:p="http://schemas.openxmlformats.org/presentationml/2006/main">
  <p:tag name="AS_UNIQUEID" val="499"/>
</p:tagLst>
</file>

<file path=ppt/tags/tag10.xml><?xml version="1.0" encoding="utf-8"?>
<p:tagLst xmlns:p="http://schemas.openxmlformats.org/presentationml/2006/main">
  <p:tag name="AS_UNIQUEID" val="508"/>
</p:tagLst>
</file>

<file path=ppt/tags/tag100.xml><?xml version="1.0" encoding="utf-8"?>
<p:tagLst xmlns:p="http://schemas.openxmlformats.org/presentationml/2006/main">
  <p:tag name="AS_UNIQUEID" val="595"/>
</p:tagLst>
</file>

<file path=ppt/tags/tag101.xml><?xml version="1.0" encoding="utf-8"?>
<p:tagLst xmlns:p="http://schemas.openxmlformats.org/presentationml/2006/main">
  <p:tag name="AS_UNIQUEID" val="596"/>
</p:tagLst>
</file>

<file path=ppt/tags/tag102.xml><?xml version="1.0" encoding="utf-8"?>
<p:tagLst xmlns:p="http://schemas.openxmlformats.org/presentationml/2006/main">
  <p:tag name="AS_UNIQUEID" val="597"/>
</p:tagLst>
</file>

<file path=ppt/tags/tag103.xml><?xml version="1.0" encoding="utf-8"?>
<p:tagLst xmlns:p="http://schemas.openxmlformats.org/presentationml/2006/main">
  <p:tag name="AS_UNIQUEID" val="598"/>
</p:tagLst>
</file>

<file path=ppt/tags/tag104.xml><?xml version="1.0" encoding="utf-8"?>
<p:tagLst xmlns:p="http://schemas.openxmlformats.org/presentationml/2006/main">
  <p:tag name="AS_UNIQUEID" val="599"/>
</p:tagLst>
</file>

<file path=ppt/tags/tag105.xml><?xml version="1.0" encoding="utf-8"?>
<p:tagLst xmlns:p="http://schemas.openxmlformats.org/presentationml/2006/main">
  <p:tag name="AS_UNIQUEID" val="600"/>
</p:tagLst>
</file>

<file path=ppt/tags/tag106.xml><?xml version="1.0" encoding="utf-8"?>
<p:tagLst xmlns:p="http://schemas.openxmlformats.org/presentationml/2006/main">
  <p:tag name="AS_UNIQUEID" val="601"/>
</p:tagLst>
</file>

<file path=ppt/tags/tag107.xml><?xml version="1.0" encoding="utf-8"?>
<p:tagLst xmlns:p="http://schemas.openxmlformats.org/presentationml/2006/main">
  <p:tag name="AS_UNIQUEID" val="602"/>
</p:tagLst>
</file>

<file path=ppt/tags/tag108.xml><?xml version="1.0" encoding="utf-8"?>
<p:tagLst xmlns:p="http://schemas.openxmlformats.org/presentationml/2006/main">
  <p:tag name="AS_UNIQUEID" val="603"/>
</p:tagLst>
</file>

<file path=ppt/tags/tag109.xml><?xml version="1.0" encoding="utf-8"?>
<p:tagLst xmlns:p="http://schemas.openxmlformats.org/presentationml/2006/main">
  <p:tag name="AS_UNIQUEID" val="604"/>
</p:tagLst>
</file>

<file path=ppt/tags/tag11.xml><?xml version="1.0" encoding="utf-8"?>
<p:tagLst xmlns:p="http://schemas.openxmlformats.org/presentationml/2006/main">
  <p:tag name="AS_UNIQUEID" val="509"/>
</p:tagLst>
</file>

<file path=ppt/tags/tag110.xml><?xml version="1.0" encoding="utf-8"?>
<p:tagLst xmlns:p="http://schemas.openxmlformats.org/presentationml/2006/main">
  <p:tag name="AS_UNIQUEID" val="605"/>
</p:tagLst>
</file>

<file path=ppt/tags/tag111.xml><?xml version="1.0" encoding="utf-8"?>
<p:tagLst xmlns:p="http://schemas.openxmlformats.org/presentationml/2006/main">
  <p:tag name="AS_UNIQUEID" val="606"/>
</p:tagLst>
</file>

<file path=ppt/tags/tag112.xml><?xml version="1.0" encoding="utf-8"?>
<p:tagLst xmlns:p="http://schemas.openxmlformats.org/presentationml/2006/main">
  <p:tag name="AS_UNIQUEID" val="607"/>
</p:tagLst>
</file>

<file path=ppt/tags/tag113.xml><?xml version="1.0" encoding="utf-8"?>
<p:tagLst xmlns:p="http://schemas.openxmlformats.org/presentationml/2006/main">
  <p:tag name="AS_UNIQUEID" val="608"/>
</p:tagLst>
</file>

<file path=ppt/tags/tag114.xml><?xml version="1.0" encoding="utf-8"?>
<p:tagLst xmlns:p="http://schemas.openxmlformats.org/presentationml/2006/main">
  <p:tag name="AS_UNIQUEID" val="609"/>
</p:tagLst>
</file>

<file path=ppt/tags/tag115.xml><?xml version="1.0" encoding="utf-8"?>
<p:tagLst xmlns:p="http://schemas.openxmlformats.org/presentationml/2006/main">
  <p:tag name="AS_UNIQUEID" val="610"/>
</p:tagLst>
</file>

<file path=ppt/tags/tag116.xml><?xml version="1.0" encoding="utf-8"?>
<p:tagLst xmlns:p="http://schemas.openxmlformats.org/presentationml/2006/main">
  <p:tag name="AS_UNIQUEID" val="611"/>
</p:tagLst>
</file>

<file path=ppt/tags/tag117.xml><?xml version="1.0" encoding="utf-8"?>
<p:tagLst xmlns:p="http://schemas.openxmlformats.org/presentationml/2006/main">
  <p:tag name="AS_UNIQUEID" val="612"/>
</p:tagLst>
</file>

<file path=ppt/tags/tag118.xml><?xml version="1.0" encoding="utf-8"?>
<p:tagLst xmlns:p="http://schemas.openxmlformats.org/presentationml/2006/main">
  <p:tag name="AS_UNIQUEID" val="613"/>
</p:tagLst>
</file>

<file path=ppt/tags/tag119.xml><?xml version="1.0" encoding="utf-8"?>
<p:tagLst xmlns:p="http://schemas.openxmlformats.org/presentationml/2006/main">
  <p:tag name="AS_UNIQUEID" val="614"/>
</p:tagLst>
</file>

<file path=ppt/tags/tag12.xml><?xml version="1.0" encoding="utf-8"?>
<p:tagLst xmlns:p="http://schemas.openxmlformats.org/presentationml/2006/main">
  <p:tag name="AS_UNIQUEID" val="510"/>
</p:tagLst>
</file>

<file path=ppt/tags/tag120.xml><?xml version="1.0" encoding="utf-8"?>
<p:tagLst xmlns:p="http://schemas.openxmlformats.org/presentationml/2006/main">
  <p:tag name="AS_UNIQUEID" val="615"/>
</p:tagLst>
</file>

<file path=ppt/tags/tag121.xml><?xml version="1.0" encoding="utf-8"?>
<p:tagLst xmlns:p="http://schemas.openxmlformats.org/presentationml/2006/main">
  <p:tag name="AS_UNIQUEID" val="616"/>
</p:tagLst>
</file>

<file path=ppt/tags/tag122.xml><?xml version="1.0" encoding="utf-8"?>
<p:tagLst xmlns:p="http://schemas.openxmlformats.org/presentationml/2006/main">
  <p:tag name="AS_UNIQUEID" val="617"/>
</p:tagLst>
</file>

<file path=ppt/tags/tag123.xml><?xml version="1.0" encoding="utf-8"?>
<p:tagLst xmlns:p="http://schemas.openxmlformats.org/presentationml/2006/main">
  <p:tag name="AS_UNIQUEID" val="618"/>
</p:tagLst>
</file>

<file path=ppt/tags/tag124.xml><?xml version="1.0" encoding="utf-8"?>
<p:tagLst xmlns:p="http://schemas.openxmlformats.org/presentationml/2006/main">
  <p:tag name="AS_UNIQUEID" val="619"/>
</p:tagLst>
</file>

<file path=ppt/tags/tag125.xml><?xml version="1.0" encoding="utf-8"?>
<p:tagLst xmlns:p="http://schemas.openxmlformats.org/presentationml/2006/main">
  <p:tag name="AS_UNIQUEID" val="620"/>
</p:tagLst>
</file>

<file path=ppt/tags/tag126.xml><?xml version="1.0" encoding="utf-8"?>
<p:tagLst xmlns:p="http://schemas.openxmlformats.org/presentationml/2006/main">
  <p:tag name="AS_UNIQUEID" val="621"/>
</p:tagLst>
</file>

<file path=ppt/tags/tag127.xml><?xml version="1.0" encoding="utf-8"?>
<p:tagLst xmlns:p="http://schemas.openxmlformats.org/presentationml/2006/main">
  <p:tag name="AS_UNIQUEID" val="622"/>
</p:tagLst>
</file>

<file path=ppt/tags/tag128.xml><?xml version="1.0" encoding="utf-8"?>
<p:tagLst xmlns:p="http://schemas.openxmlformats.org/presentationml/2006/main">
  <p:tag name="AS_UNIQUEID" val="623"/>
</p:tagLst>
</file>

<file path=ppt/tags/tag129.xml><?xml version="1.0" encoding="utf-8"?>
<p:tagLst xmlns:p="http://schemas.openxmlformats.org/presentationml/2006/main">
  <p:tag name="AS_UNIQUEID" val="624"/>
</p:tagLst>
</file>

<file path=ppt/tags/tag13.xml><?xml version="1.0" encoding="utf-8"?>
<p:tagLst xmlns:p="http://schemas.openxmlformats.org/presentationml/2006/main">
  <p:tag name="AS_UNIQUEID" val="511"/>
</p:tagLst>
</file>

<file path=ppt/tags/tag130.xml><?xml version="1.0" encoding="utf-8"?>
<p:tagLst xmlns:p="http://schemas.openxmlformats.org/presentationml/2006/main">
  <p:tag name="AS_UNIQUEID" val="625"/>
</p:tagLst>
</file>

<file path=ppt/tags/tag131.xml><?xml version="1.0" encoding="utf-8"?>
<p:tagLst xmlns:p="http://schemas.openxmlformats.org/presentationml/2006/main">
  <p:tag name="AS_UNIQUEID" val="626"/>
</p:tagLst>
</file>

<file path=ppt/tags/tag132.xml><?xml version="1.0" encoding="utf-8"?>
<p:tagLst xmlns:p="http://schemas.openxmlformats.org/presentationml/2006/main">
  <p:tag name="AS_UNIQUEID" val="627"/>
</p:tagLst>
</file>

<file path=ppt/tags/tag133.xml><?xml version="1.0" encoding="utf-8"?>
<p:tagLst xmlns:p="http://schemas.openxmlformats.org/presentationml/2006/main">
  <p:tag name="AS_UNIQUEID" val="628"/>
</p:tagLst>
</file>

<file path=ppt/tags/tag134.xml><?xml version="1.0" encoding="utf-8"?>
<p:tagLst xmlns:p="http://schemas.openxmlformats.org/presentationml/2006/main">
  <p:tag name="AS_UNIQUEID" val="629"/>
</p:tagLst>
</file>

<file path=ppt/tags/tag135.xml><?xml version="1.0" encoding="utf-8"?>
<p:tagLst xmlns:p="http://schemas.openxmlformats.org/presentationml/2006/main">
  <p:tag name="AS_UNIQUEID" val="630"/>
</p:tagLst>
</file>

<file path=ppt/tags/tag136.xml><?xml version="1.0" encoding="utf-8"?>
<p:tagLst xmlns:p="http://schemas.openxmlformats.org/presentationml/2006/main">
  <p:tag name="AS_UNIQUEID" val="631"/>
</p:tagLst>
</file>

<file path=ppt/tags/tag137.xml><?xml version="1.0" encoding="utf-8"?>
<p:tagLst xmlns:p="http://schemas.openxmlformats.org/presentationml/2006/main">
  <p:tag name="AS_UNIQUEID" val="632"/>
</p:tagLst>
</file>

<file path=ppt/tags/tag138.xml><?xml version="1.0" encoding="utf-8"?>
<p:tagLst xmlns:p="http://schemas.openxmlformats.org/presentationml/2006/main">
  <p:tag name="AS_UNIQUEID" val="633"/>
  <p:tag name="KSO_WM_DIAGRAM_VIRTUALLY_FRAME" val="{&quot;height&quot;:354.95181102362204,&quot;left&quot;:118.64913385826772,&quot;top&quot;:166.04818897637796,&quot;width&quot;:674.89}"/>
</p:tagLst>
</file>

<file path=ppt/tags/tag139.xml><?xml version="1.0" encoding="utf-8"?>
<p:tagLst xmlns:p="http://schemas.openxmlformats.org/presentationml/2006/main">
  <p:tag name="AS_UNIQUEID" val="634"/>
  <p:tag name="KSO_WM_DIAGRAM_VIRTUALLY_FRAME" val="{&quot;height&quot;:354.95181102362204,&quot;left&quot;:118.64913385826772,&quot;top&quot;:166.04818897637796,&quot;width&quot;:674.89}"/>
</p:tagLst>
</file>

<file path=ppt/tags/tag14.xml><?xml version="1.0" encoding="utf-8"?>
<p:tagLst xmlns:p="http://schemas.openxmlformats.org/presentationml/2006/main">
  <p:tag name="AS_UNIQUEID" val="512"/>
</p:tagLst>
</file>

<file path=ppt/tags/tag140.xml><?xml version="1.0" encoding="utf-8"?>
<p:tagLst xmlns:p="http://schemas.openxmlformats.org/presentationml/2006/main">
  <p:tag name="AS_UNIQUEID" val="635"/>
  <p:tag name="KSO_WM_DIAGRAM_VIRTUALLY_FRAME" val="{&quot;height&quot;:354.95181102362204,&quot;left&quot;:118.64913385826772,&quot;top&quot;:166.04818897637796,&quot;width&quot;:674.89}"/>
</p:tagLst>
</file>

<file path=ppt/tags/tag141.xml><?xml version="1.0" encoding="utf-8"?>
<p:tagLst xmlns:p="http://schemas.openxmlformats.org/presentationml/2006/main">
  <p:tag name="AS_UNIQUEID" val="636"/>
  <p:tag name="KSO_WM_DIAGRAM_VIRTUALLY_FRAME" val="{&quot;height&quot;:354.95181102362204,&quot;left&quot;:118.64913385826772,&quot;top&quot;:166.04818897637796,&quot;width&quot;:674.89}"/>
</p:tagLst>
</file>

<file path=ppt/tags/tag142.xml><?xml version="1.0" encoding="utf-8"?>
<p:tagLst xmlns:p="http://schemas.openxmlformats.org/presentationml/2006/main">
  <p:tag name="AS_UNIQUEID" val="637"/>
</p:tagLst>
</file>

<file path=ppt/tags/tag143.xml><?xml version="1.0" encoding="utf-8"?>
<p:tagLst xmlns:p="http://schemas.openxmlformats.org/presentationml/2006/main">
  <p:tag name="AS_UNIQUEID" val="638"/>
</p:tagLst>
</file>

<file path=ppt/tags/tag144.xml><?xml version="1.0" encoding="utf-8"?>
<p:tagLst xmlns:p="http://schemas.openxmlformats.org/presentationml/2006/main">
  <p:tag name="AS_UNIQUEID" val="639"/>
</p:tagLst>
</file>

<file path=ppt/tags/tag145.xml><?xml version="1.0" encoding="utf-8"?>
<p:tagLst xmlns:p="http://schemas.openxmlformats.org/presentationml/2006/main">
  <p:tag name="AS_UNIQUEID" val="640"/>
</p:tagLst>
</file>

<file path=ppt/tags/tag146.xml><?xml version="1.0" encoding="utf-8"?>
<p:tagLst xmlns:p="http://schemas.openxmlformats.org/presentationml/2006/main">
  <p:tag name="AS_UNIQUEID" val="641"/>
</p:tagLst>
</file>

<file path=ppt/tags/tag147.xml><?xml version="1.0" encoding="utf-8"?>
<p:tagLst xmlns:p="http://schemas.openxmlformats.org/presentationml/2006/main">
  <p:tag name="AS_UNIQUEID" val="642"/>
</p:tagLst>
</file>

<file path=ppt/tags/tag148.xml><?xml version="1.0" encoding="utf-8"?>
<p:tagLst xmlns:p="http://schemas.openxmlformats.org/presentationml/2006/main">
  <p:tag name="AS_UNIQUEID" val="643"/>
</p:tagLst>
</file>

<file path=ppt/tags/tag149.xml><?xml version="1.0" encoding="utf-8"?>
<p:tagLst xmlns:p="http://schemas.openxmlformats.org/presentationml/2006/main">
  <p:tag name="AS_UNIQUEID" val="644"/>
</p:tagLst>
</file>

<file path=ppt/tags/tag15.xml><?xml version="1.0" encoding="utf-8"?>
<p:tagLst xmlns:p="http://schemas.openxmlformats.org/presentationml/2006/main">
  <p:tag name="AS_UNIQUEID" val="513"/>
</p:tagLst>
</file>

<file path=ppt/tags/tag150.xml><?xml version="1.0" encoding="utf-8"?>
<p:tagLst xmlns:p="http://schemas.openxmlformats.org/presentationml/2006/main">
  <p:tag name="AS_UNIQUEID" val="645"/>
</p:tagLst>
</file>

<file path=ppt/tags/tag151.xml><?xml version="1.0" encoding="utf-8"?>
<p:tagLst xmlns:p="http://schemas.openxmlformats.org/presentationml/2006/main">
  <p:tag name="AS_UNIQUEID" val="646"/>
</p:tagLst>
</file>

<file path=ppt/tags/tag152.xml><?xml version="1.0" encoding="utf-8"?>
<p:tagLst xmlns:p="http://schemas.openxmlformats.org/presentationml/2006/main">
  <p:tag name="AS_UNIQUEID" val="647"/>
</p:tagLst>
</file>

<file path=ppt/tags/tag153.xml><?xml version="1.0" encoding="utf-8"?>
<p:tagLst xmlns:p="http://schemas.openxmlformats.org/presentationml/2006/main">
  <p:tag name="AS_UNIQUEID" val="648"/>
</p:tagLst>
</file>

<file path=ppt/tags/tag154.xml><?xml version="1.0" encoding="utf-8"?>
<p:tagLst xmlns:p="http://schemas.openxmlformats.org/presentationml/2006/main">
  <p:tag name="AS_UNIQUEID" val="649"/>
</p:tagLst>
</file>

<file path=ppt/tags/tag155.xml><?xml version="1.0" encoding="utf-8"?>
<p:tagLst xmlns:p="http://schemas.openxmlformats.org/presentationml/2006/main">
  <p:tag name="AS_UNIQUEID" val="650"/>
</p:tagLst>
</file>

<file path=ppt/tags/tag156.xml><?xml version="1.0" encoding="utf-8"?>
<p:tagLst xmlns:p="http://schemas.openxmlformats.org/presentationml/2006/main">
  <p:tag name="AS_UNIQUEID" val="651"/>
</p:tagLst>
</file>

<file path=ppt/tags/tag157.xml><?xml version="1.0" encoding="utf-8"?>
<p:tagLst xmlns:p="http://schemas.openxmlformats.org/presentationml/2006/main">
  <p:tag name="AS_UNIQUEID" val="652"/>
</p:tagLst>
</file>

<file path=ppt/tags/tag158.xml><?xml version="1.0" encoding="utf-8"?>
<p:tagLst xmlns:p="http://schemas.openxmlformats.org/presentationml/2006/main">
  <p:tag name="AS_UNIQUEID" val="653"/>
</p:tagLst>
</file>

<file path=ppt/tags/tag159.xml><?xml version="1.0" encoding="utf-8"?>
<p:tagLst xmlns:p="http://schemas.openxmlformats.org/presentationml/2006/main">
  <p:tag name="AS_UNIQUEID" val="654"/>
</p:tagLst>
</file>

<file path=ppt/tags/tag16.xml><?xml version="1.0" encoding="utf-8"?>
<p:tagLst xmlns:p="http://schemas.openxmlformats.org/presentationml/2006/main">
  <p:tag name="AS_UNIQUEID" val="514"/>
</p:tagLst>
</file>

<file path=ppt/tags/tag160.xml><?xml version="1.0" encoding="utf-8"?>
<p:tagLst xmlns:p="http://schemas.openxmlformats.org/presentationml/2006/main">
  <p:tag name="AS_UNIQUEID" val="655"/>
</p:tagLst>
</file>

<file path=ppt/tags/tag161.xml><?xml version="1.0" encoding="utf-8"?>
<p:tagLst xmlns:p="http://schemas.openxmlformats.org/presentationml/2006/main">
  <p:tag name="AS_UNIQUEID" val="656"/>
</p:tagLst>
</file>

<file path=ppt/tags/tag162.xml><?xml version="1.0" encoding="utf-8"?>
<p:tagLst xmlns:p="http://schemas.openxmlformats.org/presentationml/2006/main">
  <p:tag name="AS_UNIQUEID" val="657"/>
</p:tagLst>
</file>

<file path=ppt/tags/tag163.xml><?xml version="1.0" encoding="utf-8"?>
<p:tagLst xmlns:p="http://schemas.openxmlformats.org/presentationml/2006/main">
  <p:tag name="AS_UNIQUEID" val="658"/>
</p:tagLst>
</file>

<file path=ppt/tags/tag164.xml><?xml version="1.0" encoding="utf-8"?>
<p:tagLst xmlns:p="http://schemas.openxmlformats.org/presentationml/2006/main">
  <p:tag name="AS_UNIQUEID" val="659"/>
</p:tagLst>
</file>

<file path=ppt/tags/tag165.xml><?xml version="1.0" encoding="utf-8"?>
<p:tagLst xmlns:p="http://schemas.openxmlformats.org/presentationml/2006/main">
  <p:tag name="AS_UNIQUEID" val="660"/>
</p:tagLst>
</file>

<file path=ppt/tags/tag166.xml><?xml version="1.0" encoding="utf-8"?>
<p:tagLst xmlns:p="http://schemas.openxmlformats.org/presentationml/2006/main">
  <p:tag name="AS_UNIQUEID" val="661"/>
</p:tagLst>
</file>

<file path=ppt/tags/tag167.xml><?xml version="1.0" encoding="utf-8"?>
<p:tagLst xmlns:p="http://schemas.openxmlformats.org/presentationml/2006/main">
  <p:tag name="AS_UNIQUEID" val="662"/>
</p:tagLst>
</file>

<file path=ppt/tags/tag168.xml><?xml version="1.0" encoding="utf-8"?>
<p:tagLst xmlns:p="http://schemas.openxmlformats.org/presentationml/2006/main">
  <p:tag name="AS_UNIQUEID" val="663"/>
</p:tagLst>
</file>

<file path=ppt/tags/tag169.xml><?xml version="1.0" encoding="utf-8"?>
<p:tagLst xmlns:p="http://schemas.openxmlformats.org/presentationml/2006/main">
  <p:tag name="AS_UNIQUEID" val="664"/>
</p:tagLst>
</file>

<file path=ppt/tags/tag17.xml><?xml version="1.0" encoding="utf-8"?>
<p:tagLst xmlns:p="http://schemas.openxmlformats.org/presentationml/2006/main">
  <p:tag name="AS_UNIQUEID" val="515"/>
</p:tagLst>
</file>

<file path=ppt/tags/tag170.xml><?xml version="1.0" encoding="utf-8"?>
<p:tagLst xmlns:p="http://schemas.openxmlformats.org/presentationml/2006/main">
  <p:tag name="AS_UNIQUEID" val="665"/>
</p:tagLst>
</file>

<file path=ppt/tags/tag171.xml><?xml version="1.0" encoding="utf-8"?>
<p:tagLst xmlns:p="http://schemas.openxmlformats.org/presentationml/2006/main">
  <p:tag name="AS_UNIQUEID" val="666"/>
</p:tagLst>
</file>

<file path=ppt/tags/tag172.xml><?xml version="1.0" encoding="utf-8"?>
<p:tagLst xmlns:p="http://schemas.openxmlformats.org/presentationml/2006/main">
  <p:tag name="AS_UNIQUEID" val="667"/>
</p:tagLst>
</file>

<file path=ppt/tags/tag173.xml><?xml version="1.0" encoding="utf-8"?>
<p:tagLst xmlns:p="http://schemas.openxmlformats.org/presentationml/2006/main">
  <p:tag name="AS_UNIQUEID" val="668"/>
</p:tagLst>
</file>

<file path=ppt/tags/tag174.xml><?xml version="1.0" encoding="utf-8"?>
<p:tagLst xmlns:p="http://schemas.openxmlformats.org/presentationml/2006/main">
  <p:tag name="AS_UNIQUEID" val="669"/>
</p:tagLst>
</file>

<file path=ppt/tags/tag175.xml><?xml version="1.0" encoding="utf-8"?>
<p:tagLst xmlns:p="http://schemas.openxmlformats.org/presentationml/2006/main">
  <p:tag name="AS_UNIQUEID" val="670"/>
</p:tagLst>
</file>

<file path=ppt/tags/tag176.xml><?xml version="1.0" encoding="utf-8"?>
<p:tagLst xmlns:p="http://schemas.openxmlformats.org/presentationml/2006/main">
  <p:tag name="AS_UNIQUEID" val="671"/>
</p:tagLst>
</file>

<file path=ppt/tags/tag177.xml><?xml version="1.0" encoding="utf-8"?>
<p:tagLst xmlns:p="http://schemas.openxmlformats.org/presentationml/2006/main">
  <p:tag name="AS_UNIQUEID" val="672"/>
</p:tagLst>
</file>

<file path=ppt/tags/tag178.xml><?xml version="1.0" encoding="utf-8"?>
<p:tagLst xmlns:p="http://schemas.openxmlformats.org/presentationml/2006/main">
  <p:tag name="AS_UNIQUEID" val="673"/>
</p:tagLst>
</file>

<file path=ppt/tags/tag179.xml><?xml version="1.0" encoding="utf-8"?>
<p:tagLst xmlns:p="http://schemas.openxmlformats.org/presentationml/2006/main">
  <p:tag name="AS_UNIQUEID" val="674"/>
</p:tagLst>
</file>

<file path=ppt/tags/tag18.xml><?xml version="1.0" encoding="utf-8"?>
<p:tagLst xmlns:p="http://schemas.openxmlformats.org/presentationml/2006/main">
  <p:tag name="AS_UNIQUEID" val="516"/>
</p:tagLst>
</file>

<file path=ppt/tags/tag180.xml><?xml version="1.0" encoding="utf-8"?>
<p:tagLst xmlns:p="http://schemas.openxmlformats.org/presentationml/2006/main">
  <p:tag name="AS_UNIQUEID" val="675"/>
</p:tagLst>
</file>

<file path=ppt/tags/tag181.xml><?xml version="1.0" encoding="utf-8"?>
<p:tagLst xmlns:p="http://schemas.openxmlformats.org/presentationml/2006/main">
  <p:tag name="AS_UNIQUEID" val="676"/>
</p:tagLst>
</file>

<file path=ppt/tags/tag182.xml><?xml version="1.0" encoding="utf-8"?>
<p:tagLst xmlns:p="http://schemas.openxmlformats.org/presentationml/2006/main">
  <p:tag name="AS_UNIQUEID" val="677"/>
</p:tagLst>
</file>

<file path=ppt/tags/tag183.xml><?xml version="1.0" encoding="utf-8"?>
<p:tagLst xmlns:p="http://schemas.openxmlformats.org/presentationml/2006/main">
  <p:tag name="AS_UNIQUEID" val="678"/>
</p:tagLst>
</file>

<file path=ppt/tags/tag184.xml><?xml version="1.0" encoding="utf-8"?>
<p:tagLst xmlns:p="http://schemas.openxmlformats.org/presentationml/2006/main">
  <p:tag name="AS_UNIQUEID" val="679"/>
</p:tagLst>
</file>

<file path=ppt/tags/tag185.xml><?xml version="1.0" encoding="utf-8"?>
<p:tagLst xmlns:p="http://schemas.openxmlformats.org/presentationml/2006/main">
  <p:tag name="AS_UNIQUEID" val="680"/>
</p:tagLst>
</file>

<file path=ppt/tags/tag186.xml><?xml version="1.0" encoding="utf-8"?>
<p:tagLst xmlns:p="http://schemas.openxmlformats.org/presentationml/2006/main">
  <p:tag name="AS_UNIQUEID" val="681"/>
</p:tagLst>
</file>

<file path=ppt/tags/tag187.xml><?xml version="1.0" encoding="utf-8"?>
<p:tagLst xmlns:p="http://schemas.openxmlformats.org/presentationml/2006/main">
  <p:tag name="AS_UNIQUEID" val="682"/>
</p:tagLst>
</file>

<file path=ppt/tags/tag188.xml><?xml version="1.0" encoding="utf-8"?>
<p:tagLst xmlns:p="http://schemas.openxmlformats.org/presentationml/2006/main">
  <p:tag name="AS_UNIQUEID" val="683"/>
</p:tagLst>
</file>

<file path=ppt/tags/tag189.xml><?xml version="1.0" encoding="utf-8"?>
<p:tagLst xmlns:p="http://schemas.openxmlformats.org/presentationml/2006/main">
  <p:tag name="AS_UNIQUEID" val="684"/>
</p:tagLst>
</file>

<file path=ppt/tags/tag19.xml><?xml version="1.0" encoding="utf-8"?>
<p:tagLst xmlns:p="http://schemas.openxmlformats.org/presentationml/2006/main">
  <p:tag name="AS_UNIQUEID" val="517"/>
</p:tagLst>
</file>

<file path=ppt/tags/tag190.xml><?xml version="1.0" encoding="utf-8"?>
<p:tagLst xmlns:p="http://schemas.openxmlformats.org/presentationml/2006/main">
  <p:tag name="AS_UNIQUEID" val="685"/>
</p:tagLst>
</file>

<file path=ppt/tags/tag191.xml><?xml version="1.0" encoding="utf-8"?>
<p:tagLst xmlns:p="http://schemas.openxmlformats.org/presentationml/2006/main">
  <p:tag name="AS_UNIQUEID" val="686"/>
</p:tagLst>
</file>

<file path=ppt/tags/tag192.xml><?xml version="1.0" encoding="utf-8"?>
<p:tagLst xmlns:p="http://schemas.openxmlformats.org/presentationml/2006/main">
  <p:tag name="AS_UNIQUEID" val="687"/>
</p:tagLst>
</file>

<file path=ppt/tags/tag193.xml><?xml version="1.0" encoding="utf-8"?>
<p:tagLst xmlns:p="http://schemas.openxmlformats.org/presentationml/2006/main">
  <p:tag name="AS_UNIQUEID" val="688"/>
</p:tagLst>
</file>

<file path=ppt/tags/tag194.xml><?xml version="1.0" encoding="utf-8"?>
<p:tagLst xmlns:p="http://schemas.openxmlformats.org/presentationml/2006/main">
  <p:tag name="AS_UNIQUEID" val="689"/>
</p:tagLst>
</file>

<file path=ppt/tags/tag195.xml><?xml version="1.0" encoding="utf-8"?>
<p:tagLst xmlns:p="http://schemas.openxmlformats.org/presentationml/2006/main">
  <p:tag name="AS_UNIQUEID" val="690"/>
</p:tagLst>
</file>

<file path=ppt/tags/tag196.xml><?xml version="1.0" encoding="utf-8"?>
<p:tagLst xmlns:p="http://schemas.openxmlformats.org/presentationml/2006/main">
  <p:tag name="AS_UNIQUEID" val="691"/>
</p:tagLst>
</file>

<file path=ppt/tags/tag197.xml><?xml version="1.0" encoding="utf-8"?>
<p:tagLst xmlns:p="http://schemas.openxmlformats.org/presentationml/2006/main">
  <p:tag name="AS_UNIQUEID" val="692"/>
</p:tagLst>
</file>

<file path=ppt/tags/tag198.xml><?xml version="1.0" encoding="utf-8"?>
<p:tagLst xmlns:p="http://schemas.openxmlformats.org/presentationml/2006/main">
  <p:tag name="AS_UNIQUEID" val="693"/>
</p:tagLst>
</file>

<file path=ppt/tags/tag199.xml><?xml version="1.0" encoding="utf-8"?>
<p:tagLst xmlns:p="http://schemas.openxmlformats.org/presentationml/2006/main">
  <p:tag name="AS_UNIQUEID" val="694"/>
</p:tagLst>
</file>

<file path=ppt/tags/tag2.xml><?xml version="1.0" encoding="utf-8"?>
<p:tagLst xmlns:p="http://schemas.openxmlformats.org/presentationml/2006/main">
  <p:tag name="AS_UNIQUEID" val="500"/>
</p:tagLst>
</file>

<file path=ppt/tags/tag20.xml><?xml version="1.0" encoding="utf-8"?>
<p:tagLst xmlns:p="http://schemas.openxmlformats.org/presentationml/2006/main">
  <p:tag name="AS_UNIQUEID" val="518"/>
</p:tagLst>
</file>

<file path=ppt/tags/tag200.xml><?xml version="1.0" encoding="utf-8"?>
<p:tagLst xmlns:p="http://schemas.openxmlformats.org/presentationml/2006/main">
  <p:tag name="AS_UNIQUEID" val="695"/>
</p:tagLst>
</file>

<file path=ppt/tags/tag201.xml><?xml version="1.0" encoding="utf-8"?>
<p:tagLst xmlns:p="http://schemas.openxmlformats.org/presentationml/2006/main">
  <p:tag name="AS_UNIQUEID" val="696"/>
</p:tagLst>
</file>

<file path=ppt/tags/tag202.xml><?xml version="1.0" encoding="utf-8"?>
<p:tagLst xmlns:p="http://schemas.openxmlformats.org/presentationml/2006/main">
  <p:tag name="AS_UNIQUEID" val="697"/>
</p:tagLst>
</file>

<file path=ppt/tags/tag203.xml><?xml version="1.0" encoding="utf-8"?>
<p:tagLst xmlns:p="http://schemas.openxmlformats.org/presentationml/2006/main">
  <p:tag name="AS_UNIQUEID" val="698"/>
</p:tagLst>
</file>

<file path=ppt/tags/tag204.xml><?xml version="1.0" encoding="utf-8"?>
<p:tagLst xmlns:p="http://schemas.openxmlformats.org/presentationml/2006/main">
  <p:tag name="AS_UNIQUEID" val="699"/>
</p:tagLst>
</file>

<file path=ppt/tags/tag205.xml><?xml version="1.0" encoding="utf-8"?>
<p:tagLst xmlns:p="http://schemas.openxmlformats.org/presentationml/2006/main">
  <p:tag name="AS_UNIQUEID" val="700"/>
</p:tagLst>
</file>

<file path=ppt/tags/tag206.xml><?xml version="1.0" encoding="utf-8"?>
<p:tagLst xmlns:p="http://schemas.openxmlformats.org/presentationml/2006/main">
  <p:tag name="AS_UNIQUEID" val="701"/>
</p:tagLst>
</file>

<file path=ppt/tags/tag207.xml><?xml version="1.0" encoding="utf-8"?>
<p:tagLst xmlns:p="http://schemas.openxmlformats.org/presentationml/2006/main">
  <p:tag name="AS_UNIQUEID" val="702"/>
</p:tagLst>
</file>

<file path=ppt/tags/tag208.xml><?xml version="1.0" encoding="utf-8"?>
<p:tagLst xmlns:p="http://schemas.openxmlformats.org/presentationml/2006/main">
  <p:tag name="AS_UNIQUEID" val="703"/>
</p:tagLst>
</file>

<file path=ppt/tags/tag209.xml><?xml version="1.0" encoding="utf-8"?>
<p:tagLst xmlns:p="http://schemas.openxmlformats.org/presentationml/2006/main">
  <p:tag name="AS_UNIQUEID" val="704"/>
</p:tagLst>
</file>

<file path=ppt/tags/tag21.xml><?xml version="1.0" encoding="utf-8"?>
<p:tagLst xmlns:p="http://schemas.openxmlformats.org/presentationml/2006/main">
  <p:tag name="AS_UNIQUEID" val="519"/>
</p:tagLst>
</file>

<file path=ppt/tags/tag210.xml><?xml version="1.0" encoding="utf-8"?>
<p:tagLst xmlns:p="http://schemas.openxmlformats.org/presentationml/2006/main">
  <p:tag name="AS_UNIQUEID" val="705"/>
</p:tagLst>
</file>

<file path=ppt/tags/tag211.xml><?xml version="1.0" encoding="utf-8"?>
<p:tagLst xmlns:p="http://schemas.openxmlformats.org/presentationml/2006/main">
  <p:tag name="AS_UNIQUEID" val="706"/>
</p:tagLst>
</file>

<file path=ppt/tags/tag212.xml><?xml version="1.0" encoding="utf-8"?>
<p:tagLst xmlns:p="http://schemas.openxmlformats.org/presentationml/2006/main">
  <p:tag name="AS_UNIQUEID" val="707"/>
</p:tagLst>
</file>

<file path=ppt/tags/tag213.xml><?xml version="1.0" encoding="utf-8"?>
<p:tagLst xmlns:p="http://schemas.openxmlformats.org/presentationml/2006/main">
  <p:tag name="AS_UNIQUEID" val="708"/>
</p:tagLst>
</file>

<file path=ppt/tags/tag214.xml><?xml version="1.0" encoding="utf-8"?>
<p:tagLst xmlns:p="http://schemas.openxmlformats.org/presentationml/2006/main">
  <p:tag name="AS_UNIQUEID" val="709"/>
</p:tagLst>
</file>

<file path=ppt/tags/tag215.xml><?xml version="1.0" encoding="utf-8"?>
<p:tagLst xmlns:p="http://schemas.openxmlformats.org/presentationml/2006/main">
  <p:tag name="AS_UNIQUEID" val="710"/>
</p:tagLst>
</file>

<file path=ppt/tags/tag216.xml><?xml version="1.0" encoding="utf-8"?>
<p:tagLst xmlns:p="http://schemas.openxmlformats.org/presentationml/2006/main">
  <p:tag name="AS_UNIQUEID" val="711"/>
</p:tagLst>
</file>

<file path=ppt/tags/tag217.xml><?xml version="1.0" encoding="utf-8"?>
<p:tagLst xmlns:p="http://schemas.openxmlformats.org/presentationml/2006/main">
  <p:tag name="AS_UNIQUEID" val="712"/>
</p:tagLst>
</file>

<file path=ppt/tags/tag218.xml><?xml version="1.0" encoding="utf-8"?>
<p:tagLst xmlns:p="http://schemas.openxmlformats.org/presentationml/2006/main">
  <p:tag name="AS_UNIQUEID" val="713"/>
</p:tagLst>
</file>

<file path=ppt/tags/tag219.xml><?xml version="1.0" encoding="utf-8"?>
<p:tagLst xmlns:p="http://schemas.openxmlformats.org/presentationml/2006/main">
  <p:tag name="AS_UNIQUEID" val="714"/>
</p:tagLst>
</file>

<file path=ppt/tags/tag22.xml><?xml version="1.0" encoding="utf-8"?>
<p:tagLst xmlns:p="http://schemas.openxmlformats.org/presentationml/2006/main">
  <p:tag name="AS_UNIQUEID" val="520"/>
</p:tagLst>
</file>

<file path=ppt/tags/tag220.xml><?xml version="1.0" encoding="utf-8"?>
<p:tagLst xmlns:p="http://schemas.openxmlformats.org/presentationml/2006/main">
  <p:tag name="AS_UNIQUEID" val="715"/>
</p:tagLst>
</file>

<file path=ppt/tags/tag221.xml><?xml version="1.0" encoding="utf-8"?>
<p:tagLst xmlns:p="http://schemas.openxmlformats.org/presentationml/2006/main">
  <p:tag name="AS_UNIQUEID" val="716"/>
</p:tagLst>
</file>

<file path=ppt/tags/tag222.xml><?xml version="1.0" encoding="utf-8"?>
<p:tagLst xmlns:p="http://schemas.openxmlformats.org/presentationml/2006/main">
  <p:tag name="AS_UNIQUEID" val="717"/>
</p:tagLst>
</file>

<file path=ppt/tags/tag223.xml><?xml version="1.0" encoding="utf-8"?>
<p:tagLst xmlns:p="http://schemas.openxmlformats.org/presentationml/2006/main">
  <p:tag name="AS_UNIQUEID" val="718"/>
</p:tagLst>
</file>

<file path=ppt/tags/tag224.xml><?xml version="1.0" encoding="utf-8"?>
<p:tagLst xmlns:p="http://schemas.openxmlformats.org/presentationml/2006/main">
  <p:tag name="AS_UNIQUEID" val="719"/>
</p:tagLst>
</file>

<file path=ppt/tags/tag225.xml><?xml version="1.0" encoding="utf-8"?>
<p:tagLst xmlns:p="http://schemas.openxmlformats.org/presentationml/2006/main">
  <p:tag name="AS_UNIQUEID" val="720"/>
</p:tagLst>
</file>

<file path=ppt/tags/tag226.xml><?xml version="1.0" encoding="utf-8"?>
<p:tagLst xmlns:p="http://schemas.openxmlformats.org/presentationml/2006/main">
  <p:tag name="AS_UNIQUEID" val="721"/>
</p:tagLst>
</file>

<file path=ppt/tags/tag227.xml><?xml version="1.0" encoding="utf-8"?>
<p:tagLst xmlns:p="http://schemas.openxmlformats.org/presentationml/2006/main">
  <p:tag name="AS_UNIQUEID" val="722"/>
</p:tagLst>
</file>

<file path=ppt/tags/tag228.xml><?xml version="1.0" encoding="utf-8"?>
<p:tagLst xmlns:p="http://schemas.openxmlformats.org/presentationml/2006/main">
  <p:tag name="AS_UNIQUEID" val="723"/>
</p:tagLst>
</file>

<file path=ppt/tags/tag229.xml><?xml version="1.0" encoding="utf-8"?>
<p:tagLst xmlns:p="http://schemas.openxmlformats.org/presentationml/2006/main">
  <p:tag name="AS_UNIQUEID" val="724"/>
</p:tagLst>
</file>

<file path=ppt/tags/tag23.xml><?xml version="1.0" encoding="utf-8"?>
<p:tagLst xmlns:p="http://schemas.openxmlformats.org/presentationml/2006/main">
  <p:tag name="AS_UNIQUEID" val="521"/>
</p:tagLst>
</file>

<file path=ppt/tags/tag230.xml><?xml version="1.0" encoding="utf-8"?>
<p:tagLst xmlns:p="http://schemas.openxmlformats.org/presentationml/2006/main">
  <p:tag name="AS_UNIQUEID" val="725"/>
</p:tagLst>
</file>

<file path=ppt/tags/tag231.xml><?xml version="1.0" encoding="utf-8"?>
<p:tagLst xmlns:p="http://schemas.openxmlformats.org/presentationml/2006/main">
  <p:tag name="AS_UNIQUEID" val="726"/>
</p:tagLst>
</file>

<file path=ppt/tags/tag232.xml><?xml version="1.0" encoding="utf-8"?>
<p:tagLst xmlns:p="http://schemas.openxmlformats.org/presentationml/2006/main">
  <p:tag name="AS_UNIQUEID" val="727"/>
</p:tagLst>
</file>

<file path=ppt/tags/tag233.xml><?xml version="1.0" encoding="utf-8"?>
<p:tagLst xmlns:p="http://schemas.openxmlformats.org/presentationml/2006/main">
  <p:tag name="AS_UNIQUEID" val="728"/>
</p:tagLst>
</file>

<file path=ppt/tags/tag234.xml><?xml version="1.0" encoding="utf-8"?>
<p:tagLst xmlns:p="http://schemas.openxmlformats.org/presentationml/2006/main">
  <p:tag name="AS_UNIQUEID" val="729"/>
</p:tagLst>
</file>

<file path=ppt/tags/tag235.xml><?xml version="1.0" encoding="utf-8"?>
<p:tagLst xmlns:p="http://schemas.openxmlformats.org/presentationml/2006/main">
  <p:tag name="AS_UNIQUEID" val="730"/>
</p:tagLst>
</file>

<file path=ppt/tags/tag236.xml><?xml version="1.0" encoding="utf-8"?>
<p:tagLst xmlns:p="http://schemas.openxmlformats.org/presentationml/2006/main">
  <p:tag name="AS_UNIQUEID" val="731"/>
</p:tagLst>
</file>

<file path=ppt/tags/tag237.xml><?xml version="1.0" encoding="utf-8"?>
<p:tagLst xmlns:p="http://schemas.openxmlformats.org/presentationml/2006/main">
  <p:tag name="AS_UNIQUEID" val="732"/>
</p:tagLst>
</file>

<file path=ppt/tags/tag238.xml><?xml version="1.0" encoding="utf-8"?>
<p:tagLst xmlns:p="http://schemas.openxmlformats.org/presentationml/2006/main">
  <p:tag name="AS_UNIQUEID" val="733"/>
</p:tagLst>
</file>

<file path=ppt/tags/tag239.xml><?xml version="1.0" encoding="utf-8"?>
<p:tagLst xmlns:p="http://schemas.openxmlformats.org/presentationml/2006/main">
  <p:tag name="AS_UNIQUEID" val="734"/>
</p:tagLst>
</file>

<file path=ppt/tags/tag24.xml><?xml version="1.0" encoding="utf-8"?>
<p:tagLst xmlns:p="http://schemas.openxmlformats.org/presentationml/2006/main">
  <p:tag name="AS_UNIQUEID" val="522"/>
</p:tagLst>
</file>

<file path=ppt/tags/tag240.xml><?xml version="1.0" encoding="utf-8"?>
<p:tagLst xmlns:p="http://schemas.openxmlformats.org/presentationml/2006/main">
  <p:tag name="AS_UNIQUEID" val="735"/>
</p:tagLst>
</file>

<file path=ppt/tags/tag241.xml><?xml version="1.0" encoding="utf-8"?>
<p:tagLst xmlns:p="http://schemas.openxmlformats.org/presentationml/2006/main">
  <p:tag name="AS_UNIQUEID" val="736"/>
</p:tagLst>
</file>

<file path=ppt/tags/tag242.xml><?xml version="1.0" encoding="utf-8"?>
<p:tagLst xmlns:p="http://schemas.openxmlformats.org/presentationml/2006/main">
  <p:tag name="AS_UNIQUEID" val="737"/>
</p:tagLst>
</file>

<file path=ppt/tags/tag243.xml><?xml version="1.0" encoding="utf-8"?>
<p:tagLst xmlns:p="http://schemas.openxmlformats.org/presentationml/2006/main">
  <p:tag name="AS_UNIQUEID" val="738"/>
</p:tagLst>
</file>

<file path=ppt/tags/tag244.xml><?xml version="1.0" encoding="utf-8"?>
<p:tagLst xmlns:p="http://schemas.openxmlformats.org/presentationml/2006/main">
  <p:tag name="AS_UNIQUEID" val="739"/>
</p:tagLst>
</file>

<file path=ppt/tags/tag245.xml><?xml version="1.0" encoding="utf-8"?>
<p:tagLst xmlns:p="http://schemas.openxmlformats.org/presentationml/2006/main">
  <p:tag name="AS_UNIQUEID" val="740"/>
</p:tagLst>
</file>

<file path=ppt/tags/tag246.xml><?xml version="1.0" encoding="utf-8"?>
<p:tagLst xmlns:p="http://schemas.openxmlformats.org/presentationml/2006/main">
  <p:tag name="AS_UNIQUEID" val="741"/>
</p:tagLst>
</file>

<file path=ppt/tags/tag247.xml><?xml version="1.0" encoding="utf-8"?>
<p:tagLst xmlns:p="http://schemas.openxmlformats.org/presentationml/2006/main">
  <p:tag name="AS_UNIQUEID" val="742"/>
</p:tagLst>
</file>

<file path=ppt/tags/tag248.xml><?xml version="1.0" encoding="utf-8"?>
<p:tagLst xmlns:p="http://schemas.openxmlformats.org/presentationml/2006/main">
  <p:tag name="AS_UNIQUEID" val="743"/>
</p:tagLst>
</file>

<file path=ppt/tags/tag249.xml><?xml version="1.0" encoding="utf-8"?>
<p:tagLst xmlns:p="http://schemas.openxmlformats.org/presentationml/2006/main">
  <p:tag name="AS_UNIQUEID" val="744"/>
</p:tagLst>
</file>

<file path=ppt/tags/tag25.xml><?xml version="1.0" encoding="utf-8"?>
<p:tagLst xmlns:p="http://schemas.openxmlformats.org/presentationml/2006/main">
  <p:tag name="AS_UNIQUEID" val="523"/>
</p:tagLst>
</file>

<file path=ppt/tags/tag250.xml><?xml version="1.0" encoding="utf-8"?>
<p:tagLst xmlns:p="http://schemas.openxmlformats.org/presentationml/2006/main">
  <p:tag name="AS_UNIQUEID" val="745"/>
</p:tagLst>
</file>

<file path=ppt/tags/tag251.xml><?xml version="1.0" encoding="utf-8"?>
<p:tagLst xmlns:p="http://schemas.openxmlformats.org/presentationml/2006/main">
  <p:tag name="AS_UNIQUEID" val="746"/>
</p:tagLst>
</file>

<file path=ppt/tags/tag252.xml><?xml version="1.0" encoding="utf-8"?>
<p:tagLst xmlns:p="http://schemas.openxmlformats.org/presentationml/2006/main">
  <p:tag name="AS_UNIQUEID" val="747"/>
</p:tagLst>
</file>

<file path=ppt/tags/tag253.xml><?xml version="1.0" encoding="utf-8"?>
<p:tagLst xmlns:p="http://schemas.openxmlformats.org/presentationml/2006/main">
  <p:tag name="AS_UNIQUEID" val="748"/>
</p:tagLst>
</file>

<file path=ppt/tags/tag254.xml><?xml version="1.0" encoding="utf-8"?>
<p:tagLst xmlns:p="http://schemas.openxmlformats.org/presentationml/2006/main">
  <p:tag name="AS_UNIQUEID" val="749"/>
</p:tagLst>
</file>

<file path=ppt/tags/tag255.xml><?xml version="1.0" encoding="utf-8"?>
<p:tagLst xmlns:p="http://schemas.openxmlformats.org/presentationml/2006/main">
  <p:tag name="AS_UNIQUEID" val="750"/>
</p:tagLst>
</file>

<file path=ppt/tags/tag256.xml><?xml version="1.0" encoding="utf-8"?>
<p:tagLst xmlns:p="http://schemas.openxmlformats.org/presentationml/2006/main">
  <p:tag name="AS_UNIQUEID" val="751"/>
</p:tagLst>
</file>

<file path=ppt/tags/tag257.xml><?xml version="1.0" encoding="utf-8"?>
<p:tagLst xmlns:p="http://schemas.openxmlformats.org/presentationml/2006/main">
  <p:tag name="AS_UNIQUEID" val="752"/>
</p:tagLst>
</file>

<file path=ppt/tags/tag258.xml><?xml version="1.0" encoding="utf-8"?>
<p:tagLst xmlns:p="http://schemas.openxmlformats.org/presentationml/2006/main">
  <p:tag name="AS_UNIQUEID" val="753"/>
</p:tagLst>
</file>

<file path=ppt/tags/tag259.xml><?xml version="1.0" encoding="utf-8"?>
<p:tagLst xmlns:p="http://schemas.openxmlformats.org/presentationml/2006/main">
  <p:tag name="AS_UNIQUEID" val="754"/>
</p:tagLst>
</file>

<file path=ppt/tags/tag26.xml><?xml version="1.0" encoding="utf-8"?>
<p:tagLst xmlns:p="http://schemas.openxmlformats.org/presentationml/2006/main">
  <p:tag name="AS_UNIQUEID" val="524"/>
</p:tagLst>
</file>

<file path=ppt/tags/tag260.xml><?xml version="1.0" encoding="utf-8"?>
<p:tagLst xmlns:p="http://schemas.openxmlformats.org/presentationml/2006/main">
  <p:tag name="AS_UNIQUEID" val="755"/>
</p:tagLst>
</file>

<file path=ppt/tags/tag261.xml><?xml version="1.0" encoding="utf-8"?>
<p:tagLst xmlns:p="http://schemas.openxmlformats.org/presentationml/2006/main">
  <p:tag name="AS_UNIQUEID" val="756"/>
</p:tagLst>
</file>

<file path=ppt/tags/tag262.xml><?xml version="1.0" encoding="utf-8"?>
<p:tagLst xmlns:p="http://schemas.openxmlformats.org/presentationml/2006/main">
  <p:tag name="AS_UNIQUEID" val="757"/>
</p:tagLst>
</file>

<file path=ppt/tags/tag263.xml><?xml version="1.0" encoding="utf-8"?>
<p:tagLst xmlns:p="http://schemas.openxmlformats.org/presentationml/2006/main">
  <p:tag name="AS_UNIQUEID" val="758"/>
</p:tagLst>
</file>

<file path=ppt/tags/tag264.xml><?xml version="1.0" encoding="utf-8"?>
<p:tagLst xmlns:p="http://schemas.openxmlformats.org/presentationml/2006/main">
  <p:tag name="AS_UNIQUEID" val="759"/>
</p:tagLst>
</file>

<file path=ppt/tags/tag265.xml><?xml version="1.0" encoding="utf-8"?>
<p:tagLst xmlns:p="http://schemas.openxmlformats.org/presentationml/2006/main">
  <p:tag name="AS_UNIQUEID" val="760"/>
</p:tagLst>
</file>

<file path=ppt/tags/tag266.xml><?xml version="1.0" encoding="utf-8"?>
<p:tagLst xmlns:p="http://schemas.openxmlformats.org/presentationml/2006/main">
  <p:tag name="AS_UNIQUEID" val="761"/>
</p:tagLst>
</file>

<file path=ppt/tags/tag267.xml><?xml version="1.0" encoding="utf-8"?>
<p:tagLst xmlns:p="http://schemas.openxmlformats.org/presentationml/2006/main">
  <p:tag name="AS_UNIQUEID" val="762"/>
</p:tagLst>
</file>

<file path=ppt/tags/tag268.xml><?xml version="1.0" encoding="utf-8"?>
<p:tagLst xmlns:p="http://schemas.openxmlformats.org/presentationml/2006/main">
  <p:tag name="AS_UNIQUEID" val="763"/>
</p:tagLst>
</file>

<file path=ppt/tags/tag269.xml><?xml version="1.0" encoding="utf-8"?>
<p:tagLst xmlns:p="http://schemas.openxmlformats.org/presentationml/2006/main">
  <p:tag name="AS_UNIQUEID" val="886"/>
</p:tagLst>
</file>

<file path=ppt/tags/tag27.xml><?xml version="1.0" encoding="utf-8"?>
<p:tagLst xmlns:p="http://schemas.openxmlformats.org/presentationml/2006/main">
  <p:tag name="AS_UNIQUEID" val="525"/>
</p:tagLst>
</file>

<file path=ppt/tags/tag270.xml><?xml version="1.0" encoding="utf-8"?>
<p:tagLst xmlns:p="http://schemas.openxmlformats.org/presentationml/2006/main">
  <p:tag name="AS_UNIQUEID" val="764"/>
</p:tagLst>
</file>

<file path=ppt/tags/tag271.xml><?xml version="1.0" encoding="utf-8"?>
<p:tagLst xmlns:p="http://schemas.openxmlformats.org/presentationml/2006/main">
  <p:tag name="AS_UNIQUEID" val="765"/>
</p:tagLst>
</file>

<file path=ppt/tags/tag272.xml><?xml version="1.0" encoding="utf-8"?>
<p:tagLst xmlns:p="http://schemas.openxmlformats.org/presentationml/2006/main">
  <p:tag name="AS_UNIQUEID" val="766"/>
</p:tagLst>
</file>

<file path=ppt/tags/tag273.xml><?xml version="1.0" encoding="utf-8"?>
<p:tagLst xmlns:p="http://schemas.openxmlformats.org/presentationml/2006/main">
  <p:tag name="AS_UNIQUEID" val="767"/>
</p:tagLst>
</file>

<file path=ppt/tags/tag274.xml><?xml version="1.0" encoding="utf-8"?>
<p:tagLst xmlns:p="http://schemas.openxmlformats.org/presentationml/2006/main">
  <p:tag name="AS_UNIQUEID" val="768"/>
</p:tagLst>
</file>

<file path=ppt/tags/tag275.xml><?xml version="1.0" encoding="utf-8"?>
<p:tagLst xmlns:p="http://schemas.openxmlformats.org/presentationml/2006/main">
  <p:tag name="AS_UNIQUEID" val="769"/>
</p:tagLst>
</file>

<file path=ppt/tags/tag276.xml><?xml version="1.0" encoding="utf-8"?>
<p:tagLst xmlns:p="http://schemas.openxmlformats.org/presentationml/2006/main">
  <p:tag name="AS_UNIQUEID" val="770"/>
</p:tagLst>
</file>

<file path=ppt/tags/tag277.xml><?xml version="1.0" encoding="utf-8"?>
<p:tagLst xmlns:p="http://schemas.openxmlformats.org/presentationml/2006/main">
  <p:tag name="AS_UNIQUEID" val="771"/>
</p:tagLst>
</file>

<file path=ppt/tags/tag278.xml><?xml version="1.0" encoding="utf-8"?>
<p:tagLst xmlns:p="http://schemas.openxmlformats.org/presentationml/2006/main">
  <p:tag name="AS_UNIQUEID" val="772"/>
</p:tagLst>
</file>

<file path=ppt/tags/tag279.xml><?xml version="1.0" encoding="utf-8"?>
<p:tagLst xmlns:p="http://schemas.openxmlformats.org/presentationml/2006/main">
  <p:tag name="AS_UNIQUEID" val="773"/>
</p:tagLst>
</file>

<file path=ppt/tags/tag28.xml><?xml version="1.0" encoding="utf-8"?>
<p:tagLst xmlns:p="http://schemas.openxmlformats.org/presentationml/2006/main">
  <p:tag name="AS_UNIQUEID" val="526"/>
</p:tagLst>
</file>

<file path=ppt/tags/tag280.xml><?xml version="1.0" encoding="utf-8"?>
<p:tagLst xmlns:p="http://schemas.openxmlformats.org/presentationml/2006/main">
  <p:tag name="AS_UNIQUEID" val="774"/>
</p:tagLst>
</file>

<file path=ppt/tags/tag281.xml><?xml version="1.0" encoding="utf-8"?>
<p:tagLst xmlns:p="http://schemas.openxmlformats.org/presentationml/2006/main">
  <p:tag name="AS_UNIQUEID" val="775"/>
</p:tagLst>
</file>

<file path=ppt/tags/tag282.xml><?xml version="1.0" encoding="utf-8"?>
<p:tagLst xmlns:p="http://schemas.openxmlformats.org/presentationml/2006/main">
  <p:tag name="AS_UNIQUEID" val="776"/>
</p:tagLst>
</file>

<file path=ppt/tags/tag283.xml><?xml version="1.0" encoding="utf-8"?>
<p:tagLst xmlns:p="http://schemas.openxmlformats.org/presentationml/2006/main">
  <p:tag name="AS_UNIQUEID" val="777"/>
</p:tagLst>
</file>

<file path=ppt/tags/tag284.xml><?xml version="1.0" encoding="utf-8"?>
<p:tagLst xmlns:p="http://schemas.openxmlformats.org/presentationml/2006/main">
  <p:tag name="AS_UNIQUEID" val="778"/>
</p:tagLst>
</file>

<file path=ppt/tags/tag285.xml><?xml version="1.0" encoding="utf-8"?>
<p:tagLst xmlns:p="http://schemas.openxmlformats.org/presentationml/2006/main">
  <p:tag name="AS_UNIQUEID" val="779"/>
</p:tagLst>
</file>

<file path=ppt/tags/tag286.xml><?xml version="1.0" encoding="utf-8"?>
<p:tagLst xmlns:p="http://schemas.openxmlformats.org/presentationml/2006/main">
  <p:tag name="AS_UNIQUEID" val="780"/>
</p:tagLst>
</file>

<file path=ppt/tags/tag287.xml><?xml version="1.0" encoding="utf-8"?>
<p:tagLst xmlns:p="http://schemas.openxmlformats.org/presentationml/2006/main">
  <p:tag name="AS_UNIQUEID" val="781"/>
</p:tagLst>
</file>

<file path=ppt/tags/tag288.xml><?xml version="1.0" encoding="utf-8"?>
<p:tagLst xmlns:p="http://schemas.openxmlformats.org/presentationml/2006/main">
  <p:tag name="AS_UNIQUEID" val="782"/>
</p:tagLst>
</file>

<file path=ppt/tags/tag289.xml><?xml version="1.0" encoding="utf-8"?>
<p:tagLst xmlns:p="http://schemas.openxmlformats.org/presentationml/2006/main">
  <p:tag name="AS_UNIQUEID" val="783"/>
</p:tagLst>
</file>

<file path=ppt/tags/tag29.xml><?xml version="1.0" encoding="utf-8"?>
<p:tagLst xmlns:p="http://schemas.openxmlformats.org/presentationml/2006/main">
  <p:tag name="AS_UNIQUEID" val="527"/>
</p:tagLst>
</file>

<file path=ppt/tags/tag290.xml><?xml version="1.0" encoding="utf-8"?>
<p:tagLst xmlns:p="http://schemas.openxmlformats.org/presentationml/2006/main">
  <p:tag name="AS_UNIQUEID" val="784"/>
</p:tagLst>
</file>

<file path=ppt/tags/tag291.xml><?xml version="1.0" encoding="utf-8"?>
<p:tagLst xmlns:p="http://schemas.openxmlformats.org/presentationml/2006/main">
  <p:tag name="AS_UNIQUEID" val="785"/>
</p:tagLst>
</file>

<file path=ppt/tags/tag292.xml><?xml version="1.0" encoding="utf-8"?>
<p:tagLst xmlns:p="http://schemas.openxmlformats.org/presentationml/2006/main">
  <p:tag name="AS_UNIQUEID" val="786"/>
</p:tagLst>
</file>

<file path=ppt/tags/tag293.xml><?xml version="1.0" encoding="utf-8"?>
<p:tagLst xmlns:p="http://schemas.openxmlformats.org/presentationml/2006/main">
  <p:tag name="AS_UNIQUEID" val="787"/>
</p:tagLst>
</file>

<file path=ppt/tags/tag294.xml><?xml version="1.0" encoding="utf-8"?>
<p:tagLst xmlns:p="http://schemas.openxmlformats.org/presentationml/2006/main">
  <p:tag name="AS_UNIQUEID" val="788"/>
</p:tagLst>
</file>

<file path=ppt/tags/tag295.xml><?xml version="1.0" encoding="utf-8"?>
<p:tagLst xmlns:p="http://schemas.openxmlformats.org/presentationml/2006/main">
  <p:tag name="AS_UNIQUEID" val="789"/>
</p:tagLst>
</file>

<file path=ppt/tags/tag296.xml><?xml version="1.0" encoding="utf-8"?>
<p:tagLst xmlns:p="http://schemas.openxmlformats.org/presentationml/2006/main">
  <p:tag name="AS_UNIQUEID" val="790"/>
</p:tagLst>
</file>

<file path=ppt/tags/tag297.xml><?xml version="1.0" encoding="utf-8"?>
<p:tagLst xmlns:p="http://schemas.openxmlformats.org/presentationml/2006/main">
  <p:tag name="AS_UNIQUEID" val="791"/>
</p:tagLst>
</file>

<file path=ppt/tags/tag298.xml><?xml version="1.0" encoding="utf-8"?>
<p:tagLst xmlns:p="http://schemas.openxmlformats.org/presentationml/2006/main">
  <p:tag name="AS_UNIQUEID" val="792"/>
</p:tagLst>
</file>

<file path=ppt/tags/tag299.xml><?xml version="1.0" encoding="utf-8"?>
<p:tagLst xmlns:p="http://schemas.openxmlformats.org/presentationml/2006/main">
  <p:tag name="AS_UNIQUEID" val="793"/>
</p:tagLst>
</file>

<file path=ppt/tags/tag3.xml><?xml version="1.0" encoding="utf-8"?>
<p:tagLst xmlns:p="http://schemas.openxmlformats.org/presentationml/2006/main">
  <p:tag name="AS_UNIQUEID" val="501"/>
</p:tagLst>
</file>

<file path=ppt/tags/tag30.xml><?xml version="1.0" encoding="utf-8"?>
<p:tagLst xmlns:p="http://schemas.openxmlformats.org/presentationml/2006/main">
  <p:tag name="AS_UNIQUEID" val="528"/>
</p:tagLst>
</file>

<file path=ppt/tags/tag300.xml><?xml version="1.0" encoding="utf-8"?>
<p:tagLst xmlns:p="http://schemas.openxmlformats.org/presentationml/2006/main">
  <p:tag name="AS_UNIQUEID" val="794"/>
</p:tagLst>
</file>

<file path=ppt/tags/tag301.xml><?xml version="1.0" encoding="utf-8"?>
<p:tagLst xmlns:p="http://schemas.openxmlformats.org/presentationml/2006/main">
  <p:tag name="AS_UNIQUEID" val="795"/>
</p:tagLst>
</file>

<file path=ppt/tags/tag302.xml><?xml version="1.0" encoding="utf-8"?>
<p:tagLst xmlns:p="http://schemas.openxmlformats.org/presentationml/2006/main">
  <p:tag name="AS_UNIQUEID" val="796"/>
</p:tagLst>
</file>

<file path=ppt/tags/tag303.xml><?xml version="1.0" encoding="utf-8"?>
<p:tagLst xmlns:p="http://schemas.openxmlformats.org/presentationml/2006/main">
  <p:tag name="AS_UNIQUEID" val="797"/>
</p:tagLst>
</file>

<file path=ppt/tags/tag304.xml><?xml version="1.0" encoding="utf-8"?>
<p:tagLst xmlns:p="http://schemas.openxmlformats.org/presentationml/2006/main">
  <p:tag name="AS_UNIQUEID" val="798"/>
</p:tagLst>
</file>

<file path=ppt/tags/tag305.xml><?xml version="1.0" encoding="utf-8"?>
<p:tagLst xmlns:p="http://schemas.openxmlformats.org/presentationml/2006/main">
  <p:tag name="AS_UNIQUEID" val="799"/>
</p:tagLst>
</file>

<file path=ppt/tags/tag306.xml><?xml version="1.0" encoding="utf-8"?>
<p:tagLst xmlns:p="http://schemas.openxmlformats.org/presentationml/2006/main">
  <p:tag name="AS_UNIQUEID" val="800"/>
</p:tagLst>
</file>

<file path=ppt/tags/tag307.xml><?xml version="1.0" encoding="utf-8"?>
<p:tagLst xmlns:p="http://schemas.openxmlformats.org/presentationml/2006/main">
  <p:tag name="AS_UNIQUEID" val="801"/>
</p:tagLst>
</file>

<file path=ppt/tags/tag308.xml><?xml version="1.0" encoding="utf-8"?>
<p:tagLst xmlns:p="http://schemas.openxmlformats.org/presentationml/2006/main">
  <p:tag name="AS_UNIQUEID" val="802"/>
</p:tagLst>
</file>

<file path=ppt/tags/tag309.xml><?xml version="1.0" encoding="utf-8"?>
<p:tagLst xmlns:p="http://schemas.openxmlformats.org/presentationml/2006/main">
  <p:tag name="AS_UNIQUEID" val="803"/>
</p:tagLst>
</file>

<file path=ppt/tags/tag31.xml><?xml version="1.0" encoding="utf-8"?>
<p:tagLst xmlns:p="http://schemas.openxmlformats.org/presentationml/2006/main">
  <p:tag name="AS_UNIQUEID" val="529"/>
</p:tagLst>
</file>

<file path=ppt/tags/tag310.xml><?xml version="1.0" encoding="utf-8"?>
<p:tagLst xmlns:p="http://schemas.openxmlformats.org/presentationml/2006/main">
  <p:tag name="AS_UNIQUEID" val="804"/>
</p:tagLst>
</file>

<file path=ppt/tags/tag311.xml><?xml version="1.0" encoding="utf-8"?>
<p:tagLst xmlns:p="http://schemas.openxmlformats.org/presentationml/2006/main">
  <p:tag name="AS_UNIQUEID" val="805"/>
</p:tagLst>
</file>

<file path=ppt/tags/tag312.xml><?xml version="1.0" encoding="utf-8"?>
<p:tagLst xmlns:p="http://schemas.openxmlformats.org/presentationml/2006/main">
  <p:tag name="AS_UNIQUEID" val="806"/>
</p:tagLst>
</file>

<file path=ppt/tags/tag313.xml><?xml version="1.0" encoding="utf-8"?>
<p:tagLst xmlns:p="http://schemas.openxmlformats.org/presentationml/2006/main">
  <p:tag name="AS_UNIQUEID" val="807"/>
</p:tagLst>
</file>

<file path=ppt/tags/tag314.xml><?xml version="1.0" encoding="utf-8"?>
<p:tagLst xmlns:p="http://schemas.openxmlformats.org/presentationml/2006/main">
  <p:tag name="AS_UNIQUEID" val="808"/>
</p:tagLst>
</file>

<file path=ppt/tags/tag315.xml><?xml version="1.0" encoding="utf-8"?>
<p:tagLst xmlns:p="http://schemas.openxmlformats.org/presentationml/2006/main">
  <p:tag name="AS_UNIQUEID" val="809"/>
</p:tagLst>
</file>

<file path=ppt/tags/tag316.xml><?xml version="1.0" encoding="utf-8"?>
<p:tagLst xmlns:p="http://schemas.openxmlformats.org/presentationml/2006/main">
  <p:tag name="AS_UNIQUEID" val="810"/>
</p:tagLst>
</file>

<file path=ppt/tags/tag317.xml><?xml version="1.0" encoding="utf-8"?>
<p:tagLst xmlns:p="http://schemas.openxmlformats.org/presentationml/2006/main">
  <p:tag name="AS_UNIQUEID" val="811"/>
</p:tagLst>
</file>

<file path=ppt/tags/tag318.xml><?xml version="1.0" encoding="utf-8"?>
<p:tagLst xmlns:p="http://schemas.openxmlformats.org/presentationml/2006/main">
  <p:tag name="AS_UNIQUEID" val="812"/>
</p:tagLst>
</file>

<file path=ppt/tags/tag319.xml><?xml version="1.0" encoding="utf-8"?>
<p:tagLst xmlns:p="http://schemas.openxmlformats.org/presentationml/2006/main">
  <p:tag name="AS_UNIQUEID" val="813"/>
</p:tagLst>
</file>

<file path=ppt/tags/tag32.xml><?xml version="1.0" encoding="utf-8"?>
<p:tagLst xmlns:p="http://schemas.openxmlformats.org/presentationml/2006/main">
  <p:tag name="AS_UNIQUEID" val="530"/>
</p:tagLst>
</file>

<file path=ppt/tags/tag320.xml><?xml version="1.0" encoding="utf-8"?>
<p:tagLst xmlns:p="http://schemas.openxmlformats.org/presentationml/2006/main">
  <p:tag name="AS_UNIQUEID" val="814"/>
</p:tagLst>
</file>

<file path=ppt/tags/tag321.xml><?xml version="1.0" encoding="utf-8"?>
<p:tagLst xmlns:p="http://schemas.openxmlformats.org/presentationml/2006/main">
  <p:tag name="AS_UNIQUEID" val="815"/>
</p:tagLst>
</file>

<file path=ppt/tags/tag322.xml><?xml version="1.0" encoding="utf-8"?>
<p:tagLst xmlns:p="http://schemas.openxmlformats.org/presentationml/2006/main">
  <p:tag name="AS_UNIQUEID" val="816"/>
</p:tagLst>
</file>

<file path=ppt/tags/tag323.xml><?xml version="1.0" encoding="utf-8"?>
<p:tagLst xmlns:p="http://schemas.openxmlformats.org/presentationml/2006/main">
  <p:tag name="AS_UNIQUEID" val="817"/>
</p:tagLst>
</file>

<file path=ppt/tags/tag324.xml><?xml version="1.0" encoding="utf-8"?>
<p:tagLst xmlns:p="http://schemas.openxmlformats.org/presentationml/2006/main">
  <p:tag name="AS_UNIQUEID" val="818"/>
</p:tagLst>
</file>

<file path=ppt/tags/tag325.xml><?xml version="1.0" encoding="utf-8"?>
<p:tagLst xmlns:p="http://schemas.openxmlformats.org/presentationml/2006/main">
  <p:tag name="AS_UNIQUEID" val="819"/>
</p:tagLst>
</file>

<file path=ppt/tags/tag326.xml><?xml version="1.0" encoding="utf-8"?>
<p:tagLst xmlns:p="http://schemas.openxmlformats.org/presentationml/2006/main">
  <p:tag name="AS_UNIQUEID" val="820"/>
</p:tagLst>
</file>

<file path=ppt/tags/tag327.xml><?xml version="1.0" encoding="utf-8"?>
<p:tagLst xmlns:p="http://schemas.openxmlformats.org/presentationml/2006/main">
  <p:tag name="AS_UNIQUEID" val="821"/>
</p:tagLst>
</file>

<file path=ppt/tags/tag328.xml><?xml version="1.0" encoding="utf-8"?>
<p:tagLst xmlns:p="http://schemas.openxmlformats.org/presentationml/2006/main">
  <p:tag name="AS_UNIQUEID" val="822"/>
</p:tagLst>
</file>

<file path=ppt/tags/tag329.xml><?xml version="1.0" encoding="utf-8"?>
<p:tagLst xmlns:p="http://schemas.openxmlformats.org/presentationml/2006/main">
  <p:tag name="AS_UNIQUEID" val="823"/>
</p:tagLst>
</file>

<file path=ppt/tags/tag33.xml><?xml version="1.0" encoding="utf-8"?>
<p:tagLst xmlns:p="http://schemas.openxmlformats.org/presentationml/2006/main">
  <p:tag name="AS_UNIQUEID" val="531"/>
</p:tagLst>
</file>

<file path=ppt/tags/tag330.xml><?xml version="1.0" encoding="utf-8"?>
<p:tagLst xmlns:p="http://schemas.openxmlformats.org/presentationml/2006/main">
  <p:tag name="AS_UNIQUEID" val="824"/>
</p:tagLst>
</file>

<file path=ppt/tags/tag331.xml><?xml version="1.0" encoding="utf-8"?>
<p:tagLst xmlns:p="http://schemas.openxmlformats.org/presentationml/2006/main">
  <p:tag name="AS_UNIQUEID" val="825"/>
</p:tagLst>
</file>

<file path=ppt/tags/tag332.xml><?xml version="1.0" encoding="utf-8"?>
<p:tagLst xmlns:p="http://schemas.openxmlformats.org/presentationml/2006/main">
  <p:tag name="AS_UNIQUEID" val="826"/>
</p:tagLst>
</file>

<file path=ppt/tags/tag333.xml><?xml version="1.0" encoding="utf-8"?>
<p:tagLst xmlns:p="http://schemas.openxmlformats.org/presentationml/2006/main">
  <p:tag name="AS_UNIQUEID" val="827"/>
</p:tagLst>
</file>

<file path=ppt/tags/tag334.xml><?xml version="1.0" encoding="utf-8"?>
<p:tagLst xmlns:p="http://schemas.openxmlformats.org/presentationml/2006/main">
  <p:tag name="AS_UNIQUEID" val="828"/>
</p:tagLst>
</file>

<file path=ppt/tags/tag335.xml><?xml version="1.0" encoding="utf-8"?>
<p:tagLst xmlns:p="http://schemas.openxmlformats.org/presentationml/2006/main">
  <p:tag name="AS_UNIQUEID" val="829"/>
</p:tagLst>
</file>

<file path=ppt/tags/tag336.xml><?xml version="1.0" encoding="utf-8"?>
<p:tagLst xmlns:p="http://schemas.openxmlformats.org/presentationml/2006/main">
  <p:tag name="AS_UNIQUEID" val="830"/>
</p:tagLst>
</file>

<file path=ppt/tags/tag337.xml><?xml version="1.0" encoding="utf-8"?>
<p:tagLst xmlns:p="http://schemas.openxmlformats.org/presentationml/2006/main">
  <p:tag name="AS_UNIQUEID" val="831"/>
</p:tagLst>
</file>

<file path=ppt/tags/tag338.xml><?xml version="1.0" encoding="utf-8"?>
<p:tagLst xmlns:p="http://schemas.openxmlformats.org/presentationml/2006/main">
  <p:tag name="AS_UNIQUEID" val="832"/>
</p:tagLst>
</file>

<file path=ppt/tags/tag339.xml><?xml version="1.0" encoding="utf-8"?>
<p:tagLst xmlns:p="http://schemas.openxmlformats.org/presentationml/2006/main">
  <p:tag name="AS_UNIQUEID" val="833"/>
</p:tagLst>
</file>

<file path=ppt/tags/tag34.xml><?xml version="1.0" encoding="utf-8"?>
<p:tagLst xmlns:p="http://schemas.openxmlformats.org/presentationml/2006/main">
  <p:tag name="AS_UNIQUEID" val="532"/>
</p:tagLst>
</file>

<file path=ppt/tags/tag340.xml><?xml version="1.0" encoding="utf-8"?>
<p:tagLst xmlns:p="http://schemas.openxmlformats.org/presentationml/2006/main">
  <p:tag name="AS_UNIQUEID" val="834"/>
</p:tagLst>
</file>

<file path=ppt/tags/tag341.xml><?xml version="1.0" encoding="utf-8"?>
<p:tagLst xmlns:p="http://schemas.openxmlformats.org/presentationml/2006/main">
  <p:tag name="AS_UNIQUEID" val="835"/>
</p:tagLst>
</file>

<file path=ppt/tags/tag342.xml><?xml version="1.0" encoding="utf-8"?>
<p:tagLst xmlns:p="http://schemas.openxmlformats.org/presentationml/2006/main">
  <p:tag name="AS_UNIQUEID" val="836"/>
</p:tagLst>
</file>

<file path=ppt/tags/tag343.xml><?xml version="1.0" encoding="utf-8"?>
<p:tagLst xmlns:p="http://schemas.openxmlformats.org/presentationml/2006/main">
  <p:tag name="AS_UNIQUEID" val="837"/>
</p:tagLst>
</file>

<file path=ppt/tags/tag344.xml><?xml version="1.0" encoding="utf-8"?>
<p:tagLst xmlns:p="http://schemas.openxmlformats.org/presentationml/2006/main">
  <p:tag name="AS_UNIQUEID" val="838"/>
</p:tagLst>
</file>

<file path=ppt/tags/tag345.xml><?xml version="1.0" encoding="utf-8"?>
<p:tagLst xmlns:p="http://schemas.openxmlformats.org/presentationml/2006/main">
  <p:tag name="AS_UNIQUEID" val="839"/>
</p:tagLst>
</file>

<file path=ppt/tags/tag346.xml><?xml version="1.0" encoding="utf-8"?>
<p:tagLst xmlns:p="http://schemas.openxmlformats.org/presentationml/2006/main">
  <p:tag name="AS_UNIQUEID" val="840"/>
</p:tagLst>
</file>

<file path=ppt/tags/tag347.xml><?xml version="1.0" encoding="utf-8"?>
<p:tagLst xmlns:p="http://schemas.openxmlformats.org/presentationml/2006/main">
  <p:tag name="AS_UNIQUEID" val="841"/>
</p:tagLst>
</file>

<file path=ppt/tags/tag348.xml><?xml version="1.0" encoding="utf-8"?>
<p:tagLst xmlns:p="http://schemas.openxmlformats.org/presentationml/2006/main">
  <p:tag name="AS_UNIQUEID" val="842"/>
</p:tagLst>
</file>

<file path=ppt/tags/tag349.xml><?xml version="1.0" encoding="utf-8"?>
<p:tagLst xmlns:p="http://schemas.openxmlformats.org/presentationml/2006/main">
  <p:tag name="AS_UNIQUEID" val="843"/>
</p:tagLst>
</file>

<file path=ppt/tags/tag35.xml><?xml version="1.0" encoding="utf-8"?>
<p:tagLst xmlns:p="http://schemas.openxmlformats.org/presentationml/2006/main">
  <p:tag name="AS_UNIQUEID" val="533"/>
</p:tagLst>
</file>

<file path=ppt/tags/tag350.xml><?xml version="1.0" encoding="utf-8"?>
<p:tagLst xmlns:p="http://schemas.openxmlformats.org/presentationml/2006/main">
  <p:tag name="AS_UNIQUEID" val="844"/>
</p:tagLst>
</file>

<file path=ppt/tags/tag351.xml><?xml version="1.0" encoding="utf-8"?>
<p:tagLst xmlns:p="http://schemas.openxmlformats.org/presentationml/2006/main">
  <p:tag name="AS_UNIQUEID" val="845"/>
</p:tagLst>
</file>

<file path=ppt/tags/tag352.xml><?xml version="1.0" encoding="utf-8"?>
<p:tagLst xmlns:p="http://schemas.openxmlformats.org/presentationml/2006/main">
  <p:tag name="AS_UNIQUEID" val="846"/>
</p:tagLst>
</file>

<file path=ppt/tags/tag353.xml><?xml version="1.0" encoding="utf-8"?>
<p:tagLst xmlns:p="http://schemas.openxmlformats.org/presentationml/2006/main">
  <p:tag name="AS_UNIQUEID" val="847"/>
</p:tagLst>
</file>

<file path=ppt/tags/tag354.xml><?xml version="1.0" encoding="utf-8"?>
<p:tagLst xmlns:p="http://schemas.openxmlformats.org/presentationml/2006/main">
  <p:tag name="AS_UNIQUEID" val="848"/>
</p:tagLst>
</file>

<file path=ppt/tags/tag355.xml><?xml version="1.0" encoding="utf-8"?>
<p:tagLst xmlns:p="http://schemas.openxmlformats.org/presentationml/2006/main">
  <p:tag name="AS_UNIQUEID" val="849"/>
</p:tagLst>
</file>

<file path=ppt/tags/tag356.xml><?xml version="1.0" encoding="utf-8"?>
<p:tagLst xmlns:p="http://schemas.openxmlformats.org/presentationml/2006/main">
  <p:tag name="AS_UNIQUEID" val="850"/>
</p:tagLst>
</file>

<file path=ppt/tags/tag357.xml><?xml version="1.0" encoding="utf-8"?>
<p:tagLst xmlns:p="http://schemas.openxmlformats.org/presentationml/2006/main">
  <p:tag name="AS_UNIQUEID" val="851"/>
</p:tagLst>
</file>

<file path=ppt/tags/tag358.xml><?xml version="1.0" encoding="utf-8"?>
<p:tagLst xmlns:p="http://schemas.openxmlformats.org/presentationml/2006/main">
  <p:tag name="AS_UNIQUEID" val="852"/>
</p:tagLst>
</file>

<file path=ppt/tags/tag359.xml><?xml version="1.0" encoding="utf-8"?>
<p:tagLst xmlns:p="http://schemas.openxmlformats.org/presentationml/2006/main">
  <p:tag name="AS_UNIQUEID" val="853"/>
</p:tagLst>
</file>

<file path=ppt/tags/tag36.xml><?xml version="1.0" encoding="utf-8"?>
<p:tagLst xmlns:p="http://schemas.openxmlformats.org/presentationml/2006/main">
  <p:tag name="AS_UNIQUEID" val="534"/>
</p:tagLst>
</file>

<file path=ppt/tags/tag360.xml><?xml version="1.0" encoding="utf-8"?>
<p:tagLst xmlns:p="http://schemas.openxmlformats.org/presentationml/2006/main">
  <p:tag name="AS_UNIQUEID" val="854"/>
</p:tagLst>
</file>

<file path=ppt/tags/tag361.xml><?xml version="1.0" encoding="utf-8"?>
<p:tagLst xmlns:p="http://schemas.openxmlformats.org/presentationml/2006/main">
  <p:tag name="AS_UNIQUEID" val="855"/>
</p:tagLst>
</file>

<file path=ppt/tags/tag362.xml><?xml version="1.0" encoding="utf-8"?>
<p:tagLst xmlns:p="http://schemas.openxmlformats.org/presentationml/2006/main">
  <p:tag name="AS_UNIQUEID" val="856"/>
</p:tagLst>
</file>

<file path=ppt/tags/tag363.xml><?xml version="1.0" encoding="utf-8"?>
<p:tagLst xmlns:p="http://schemas.openxmlformats.org/presentationml/2006/main">
  <p:tag name="AS_UNIQUEID" val="857"/>
</p:tagLst>
</file>

<file path=ppt/tags/tag364.xml><?xml version="1.0" encoding="utf-8"?>
<p:tagLst xmlns:p="http://schemas.openxmlformats.org/presentationml/2006/main">
  <p:tag name="AS_UNIQUEID" val="858"/>
</p:tagLst>
</file>

<file path=ppt/tags/tag365.xml><?xml version="1.0" encoding="utf-8"?>
<p:tagLst xmlns:p="http://schemas.openxmlformats.org/presentationml/2006/main">
  <p:tag name="AS_UNIQUEID" val="859"/>
</p:tagLst>
</file>

<file path=ppt/tags/tag366.xml><?xml version="1.0" encoding="utf-8"?>
<p:tagLst xmlns:p="http://schemas.openxmlformats.org/presentationml/2006/main">
  <p:tag name="AS_UNIQUEID" val="860"/>
</p:tagLst>
</file>

<file path=ppt/tags/tag367.xml><?xml version="1.0" encoding="utf-8"?>
<p:tagLst xmlns:p="http://schemas.openxmlformats.org/presentationml/2006/main">
  <p:tag name="AS_UNIQUEID" val="861"/>
</p:tagLst>
</file>

<file path=ppt/tags/tag368.xml><?xml version="1.0" encoding="utf-8"?>
<p:tagLst xmlns:p="http://schemas.openxmlformats.org/presentationml/2006/main">
  <p:tag name="AS_UNIQUEID" val="862"/>
</p:tagLst>
</file>

<file path=ppt/tags/tag369.xml><?xml version="1.0" encoding="utf-8"?>
<p:tagLst xmlns:p="http://schemas.openxmlformats.org/presentationml/2006/main">
  <p:tag name="AS_UNIQUEID" val="863"/>
</p:tagLst>
</file>

<file path=ppt/tags/tag37.xml><?xml version="1.0" encoding="utf-8"?>
<p:tagLst xmlns:p="http://schemas.openxmlformats.org/presentationml/2006/main">
  <p:tag name="AS_UNIQUEID" val="535"/>
</p:tagLst>
</file>

<file path=ppt/tags/tag370.xml><?xml version="1.0" encoding="utf-8"?>
<p:tagLst xmlns:p="http://schemas.openxmlformats.org/presentationml/2006/main">
  <p:tag name="AS_UNIQUEID" val="864"/>
</p:tagLst>
</file>

<file path=ppt/tags/tag371.xml><?xml version="1.0" encoding="utf-8"?>
<p:tagLst xmlns:p="http://schemas.openxmlformats.org/presentationml/2006/main">
  <p:tag name="AS_UNIQUEID" val="865"/>
</p:tagLst>
</file>

<file path=ppt/tags/tag372.xml><?xml version="1.0" encoding="utf-8"?>
<p:tagLst xmlns:p="http://schemas.openxmlformats.org/presentationml/2006/main">
  <p:tag name="AS_UNIQUEID" val="866"/>
</p:tagLst>
</file>

<file path=ppt/tags/tag373.xml><?xml version="1.0" encoding="utf-8"?>
<p:tagLst xmlns:p="http://schemas.openxmlformats.org/presentationml/2006/main">
  <p:tag name="AS_UNIQUEID" val="867"/>
</p:tagLst>
</file>

<file path=ppt/tags/tag374.xml><?xml version="1.0" encoding="utf-8"?>
<p:tagLst xmlns:p="http://schemas.openxmlformats.org/presentationml/2006/main">
  <p:tag name="AS_UNIQUEID" val="868"/>
</p:tagLst>
</file>

<file path=ppt/tags/tag375.xml><?xml version="1.0" encoding="utf-8"?>
<p:tagLst xmlns:p="http://schemas.openxmlformats.org/presentationml/2006/main">
  <p:tag name="AS_UNIQUEID" val="869"/>
</p:tagLst>
</file>

<file path=ppt/tags/tag376.xml><?xml version="1.0" encoding="utf-8"?>
<p:tagLst xmlns:p="http://schemas.openxmlformats.org/presentationml/2006/main">
  <p:tag name="AS_UNIQUEID" val="870"/>
</p:tagLst>
</file>

<file path=ppt/tags/tag377.xml><?xml version="1.0" encoding="utf-8"?>
<p:tagLst xmlns:p="http://schemas.openxmlformats.org/presentationml/2006/main">
  <p:tag name="AS_UNIQUEID" val="871"/>
</p:tagLst>
</file>

<file path=ppt/tags/tag378.xml><?xml version="1.0" encoding="utf-8"?>
<p:tagLst xmlns:p="http://schemas.openxmlformats.org/presentationml/2006/main">
  <p:tag name="AS_UNIQUEID" val="872"/>
</p:tagLst>
</file>

<file path=ppt/tags/tag379.xml><?xml version="1.0" encoding="utf-8"?>
<p:tagLst xmlns:p="http://schemas.openxmlformats.org/presentationml/2006/main">
  <p:tag name="AS_UNIQUEID" val="873"/>
</p:tagLst>
</file>

<file path=ppt/tags/tag38.xml><?xml version="1.0" encoding="utf-8"?>
<p:tagLst xmlns:p="http://schemas.openxmlformats.org/presentationml/2006/main">
  <p:tag name="AS_UNIQUEID" val="536"/>
</p:tagLst>
</file>

<file path=ppt/tags/tag380.xml><?xml version="1.0" encoding="utf-8"?>
<p:tagLst xmlns:p="http://schemas.openxmlformats.org/presentationml/2006/main">
  <p:tag name="AS_UNIQUEID" val="874"/>
</p:tagLst>
</file>

<file path=ppt/tags/tag381.xml><?xml version="1.0" encoding="utf-8"?>
<p:tagLst xmlns:p="http://schemas.openxmlformats.org/presentationml/2006/main">
  <p:tag name="AS_UNIQUEID" val="875"/>
</p:tagLst>
</file>

<file path=ppt/tags/tag382.xml><?xml version="1.0" encoding="utf-8"?>
<p:tagLst xmlns:p="http://schemas.openxmlformats.org/presentationml/2006/main">
  <p:tag name="AS_UNIQUEID" val="876"/>
</p:tagLst>
</file>

<file path=ppt/tags/tag383.xml><?xml version="1.0" encoding="utf-8"?>
<p:tagLst xmlns:p="http://schemas.openxmlformats.org/presentationml/2006/main">
  <p:tag name="AS_UNIQUEID" val="877"/>
</p:tagLst>
</file>

<file path=ppt/tags/tag384.xml><?xml version="1.0" encoding="utf-8"?>
<p:tagLst xmlns:p="http://schemas.openxmlformats.org/presentationml/2006/main">
  <p:tag name="AS_UNIQUEID" val="878"/>
</p:tagLst>
</file>

<file path=ppt/tags/tag385.xml><?xml version="1.0" encoding="utf-8"?>
<p:tagLst xmlns:p="http://schemas.openxmlformats.org/presentationml/2006/main">
  <p:tag name="AS_UNIQUEID" val="879"/>
</p:tagLst>
</file>

<file path=ppt/tags/tag386.xml><?xml version="1.0" encoding="utf-8"?>
<p:tagLst xmlns:p="http://schemas.openxmlformats.org/presentationml/2006/main">
  <p:tag name="AS_UNIQUEID" val="880"/>
</p:tagLst>
</file>

<file path=ppt/tags/tag387.xml><?xml version="1.0" encoding="utf-8"?>
<p:tagLst xmlns:p="http://schemas.openxmlformats.org/presentationml/2006/main">
  <p:tag name="AS_UNIQUEID" val="881"/>
</p:tagLst>
</file>

<file path=ppt/tags/tag388.xml><?xml version="1.0" encoding="utf-8"?>
<p:tagLst xmlns:p="http://schemas.openxmlformats.org/presentationml/2006/main">
  <p:tag name="AS_UNIQUEID" val="882"/>
</p:tagLst>
</file>

<file path=ppt/tags/tag389.xml><?xml version="1.0" encoding="utf-8"?>
<p:tagLst xmlns:p="http://schemas.openxmlformats.org/presentationml/2006/main">
  <p:tag name="AS_UNIQUEID" val="883"/>
</p:tagLst>
</file>

<file path=ppt/tags/tag39.xml><?xml version="1.0" encoding="utf-8"?>
<p:tagLst xmlns:p="http://schemas.openxmlformats.org/presentationml/2006/main">
  <p:tag name="AS_UNIQUEID" val="537"/>
</p:tagLst>
</file>

<file path=ppt/tags/tag390.xml><?xml version="1.0" encoding="utf-8"?>
<p:tagLst xmlns:p="http://schemas.openxmlformats.org/presentationml/2006/main">
  <p:tag name="AS_UNIQUEID" val="884"/>
</p:tagLst>
</file>

<file path=ppt/tags/tag391.xml><?xml version="1.0" encoding="utf-8"?>
<p:tagLst xmlns:p="http://schemas.openxmlformats.org/presentationml/2006/main">
  <p:tag name="AS_UNIQUEID" val="885"/>
</p:tagLst>
</file>

<file path=ppt/tags/tag392.xml><?xml version="1.0" encoding="utf-8"?>
<p:tagLst xmlns:p="http://schemas.openxmlformats.org/presentationml/2006/main">
  <p:tag name="AS_OS" val="Unix 3.10 unknown"/>
  <p:tag name="AS_RELEASE_DATE" val="2023.03.31"/>
  <p:tag name="AS_TITLE" val="Aspose.Slides for Java"/>
  <p:tag name="AS_VERSION" val="23.3"/>
  <p:tag name="COMMONDATA" val="eyJoZGlkIjoiMjE3MGZlOWM0YjUxY2M3MWI4YzI3MDMxNTIyMDU2NmQifQ=="/>
  <p:tag name="KSO_DOCER_TEMPLATE_OPEN_ONCE_MARK" val="1"/>
  <p:tag name="KSO_WPP_MARK_KEY" val="8ce77a4d-9853-4a3c-abba-0f5fea08bc5c"/>
</p:tagLst>
</file>

<file path=ppt/tags/tag4.xml><?xml version="1.0" encoding="utf-8"?>
<p:tagLst xmlns:p="http://schemas.openxmlformats.org/presentationml/2006/main">
  <p:tag name="AS_UNIQUEID" val="502"/>
</p:tagLst>
</file>

<file path=ppt/tags/tag40.xml><?xml version="1.0" encoding="utf-8"?>
<p:tagLst xmlns:p="http://schemas.openxmlformats.org/presentationml/2006/main">
  <p:tag name="AS_UNIQUEID" val="538"/>
</p:tagLst>
</file>

<file path=ppt/tags/tag41.xml><?xml version="1.0" encoding="utf-8"?>
<p:tagLst xmlns:p="http://schemas.openxmlformats.org/presentationml/2006/main">
  <p:tag name="AS_UNIQUEID" val="539"/>
</p:tagLst>
</file>

<file path=ppt/tags/tag42.xml><?xml version="1.0" encoding="utf-8"?>
<p:tagLst xmlns:p="http://schemas.openxmlformats.org/presentationml/2006/main">
  <p:tag name="AS_UNIQUEID" val="540"/>
</p:tagLst>
</file>

<file path=ppt/tags/tag43.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4.xml><?xml version="1.0" encoding="utf-8"?>
<p:tagLst xmlns:p="http://schemas.openxmlformats.org/presentationml/2006/main">
  <p:tag name="AS_UNIQUEID" val="541"/>
</p:tagLst>
</file>

<file path=ppt/tags/tag45.xml><?xml version="1.0" encoding="utf-8"?>
<p:tagLst xmlns:p="http://schemas.openxmlformats.org/presentationml/2006/main">
  <p:tag name="AS_UNIQUEID" val="542"/>
</p:tagLst>
</file>

<file path=ppt/tags/tag46.xml><?xml version="1.0" encoding="utf-8"?>
<p:tagLst xmlns:p="http://schemas.openxmlformats.org/presentationml/2006/main">
  <p:tag name="AS_UNIQUEID" val="543"/>
</p:tagLst>
</file>

<file path=ppt/tags/tag47.xml><?xml version="1.0" encoding="utf-8"?>
<p:tagLst xmlns:p="http://schemas.openxmlformats.org/presentationml/2006/main">
  <p:tag name="AS_UNIQUEID" val="544"/>
</p:tagLst>
</file>

<file path=ppt/tags/tag48.xml><?xml version="1.0" encoding="utf-8"?>
<p:tagLst xmlns:p="http://schemas.openxmlformats.org/presentationml/2006/main">
  <p:tag name="AS_UNIQUEID" val="545"/>
</p:tagLst>
</file>

<file path=ppt/tags/tag49.xml><?xml version="1.0" encoding="utf-8"?>
<p:tagLst xmlns:p="http://schemas.openxmlformats.org/presentationml/2006/main">
  <p:tag name="AS_UNIQUEID" val="546"/>
</p:tagLst>
</file>

<file path=ppt/tags/tag5.xml><?xml version="1.0" encoding="utf-8"?>
<p:tagLst xmlns:p="http://schemas.openxmlformats.org/presentationml/2006/main">
  <p:tag name="AS_UNIQUEID" val="503"/>
</p:tagLst>
</file>

<file path=ppt/tags/tag50.xml><?xml version="1.0" encoding="utf-8"?>
<p:tagLst xmlns:p="http://schemas.openxmlformats.org/presentationml/2006/main">
  <p:tag name="AS_UNIQUEID" val="547"/>
</p:tagLst>
</file>

<file path=ppt/tags/tag51.xml><?xml version="1.0" encoding="utf-8"?>
<p:tagLst xmlns:p="http://schemas.openxmlformats.org/presentationml/2006/main">
  <p:tag name="AS_UNIQUEID" val="548"/>
</p:tagLst>
</file>

<file path=ppt/tags/tag52.xml><?xml version="1.0" encoding="utf-8"?>
<p:tagLst xmlns:p="http://schemas.openxmlformats.org/presentationml/2006/main">
  <p:tag name="AS_UNIQUEID" val="549"/>
</p:tagLst>
</file>

<file path=ppt/tags/tag53.xml><?xml version="1.0" encoding="utf-8"?>
<p:tagLst xmlns:p="http://schemas.openxmlformats.org/presentationml/2006/main">
  <p:tag name="AS_UNIQUEID" val="550"/>
</p:tagLst>
</file>

<file path=ppt/tags/tag54.xml><?xml version="1.0" encoding="utf-8"?>
<p:tagLst xmlns:p="http://schemas.openxmlformats.org/presentationml/2006/main">
  <p:tag name="AS_UNIQUEID" val="551"/>
</p:tagLst>
</file>

<file path=ppt/tags/tag55.xml><?xml version="1.0" encoding="utf-8"?>
<p:tagLst xmlns:p="http://schemas.openxmlformats.org/presentationml/2006/main">
  <p:tag name="AS_UNIQUEID" val="552"/>
</p:tagLst>
</file>

<file path=ppt/tags/tag56.xml><?xml version="1.0" encoding="utf-8"?>
<p:tagLst xmlns:p="http://schemas.openxmlformats.org/presentationml/2006/main">
  <p:tag name="AS_UNIQUEID" val="553"/>
</p:tagLst>
</file>

<file path=ppt/tags/tag57.xml><?xml version="1.0" encoding="utf-8"?>
<p:tagLst xmlns:p="http://schemas.openxmlformats.org/presentationml/2006/main">
  <p:tag name="AS_UNIQUEID" val="554"/>
</p:tagLst>
</file>

<file path=ppt/tags/tag58.xml><?xml version="1.0" encoding="utf-8"?>
<p:tagLst xmlns:p="http://schemas.openxmlformats.org/presentationml/2006/main">
  <p:tag name="AS_UNIQUEID" val="555"/>
</p:tagLst>
</file>

<file path=ppt/tags/tag59.xml><?xml version="1.0" encoding="utf-8"?>
<p:tagLst xmlns:p="http://schemas.openxmlformats.org/presentationml/2006/main">
  <p:tag name="AS_UNIQUEID" val="556"/>
</p:tagLst>
</file>

<file path=ppt/tags/tag6.xml><?xml version="1.0" encoding="utf-8"?>
<p:tagLst xmlns:p="http://schemas.openxmlformats.org/presentationml/2006/main">
  <p:tag name="AS_UNIQUEID" val="504"/>
</p:tagLst>
</file>

<file path=ppt/tags/tag60.xml><?xml version="1.0" encoding="utf-8"?>
<p:tagLst xmlns:p="http://schemas.openxmlformats.org/presentationml/2006/main">
  <p:tag name="AS_UNIQUEID" val="557"/>
</p:tagLst>
</file>

<file path=ppt/tags/tag61.xml><?xml version="1.0" encoding="utf-8"?>
<p:tagLst xmlns:p="http://schemas.openxmlformats.org/presentationml/2006/main">
  <p:tag name="AS_UNIQUEID" val="558"/>
</p:tagLst>
</file>

<file path=ppt/tags/tag62.xml><?xml version="1.0" encoding="utf-8"?>
<p:tagLst xmlns:p="http://schemas.openxmlformats.org/presentationml/2006/main">
  <p:tag name="AS_UNIQUEID" val="559"/>
</p:tagLst>
</file>

<file path=ppt/tags/tag63.xml><?xml version="1.0" encoding="utf-8"?>
<p:tagLst xmlns:p="http://schemas.openxmlformats.org/presentationml/2006/main">
  <p:tag name="AS_UNIQUEID" val="560"/>
</p:tagLst>
</file>

<file path=ppt/tags/tag64.xml><?xml version="1.0" encoding="utf-8"?>
<p:tagLst xmlns:p="http://schemas.openxmlformats.org/presentationml/2006/main">
  <p:tag name="AS_UNIQUEID" val="561"/>
</p:tagLst>
</file>

<file path=ppt/tags/tag65.xml><?xml version="1.0" encoding="utf-8"?>
<p:tagLst xmlns:p="http://schemas.openxmlformats.org/presentationml/2006/main">
  <p:tag name="AS_UNIQUEID" val="562"/>
</p:tagLst>
</file>

<file path=ppt/tags/tag66.xml><?xml version="1.0" encoding="utf-8"?>
<p:tagLst xmlns:p="http://schemas.openxmlformats.org/presentationml/2006/main">
  <p:tag name="AS_UNIQUEID" val="563"/>
  <p:tag name="KSO_WM_DIAGRAM_VIRTUALLY_FRAME" val="{&quot;height&quot;:36.25,&quot;left&quot;:37.95,&quot;top&quot;:153.87503937007872,&quot;width&quot;:454}"/>
</p:tagLst>
</file>

<file path=ppt/tags/tag67.xml><?xml version="1.0" encoding="utf-8"?>
<p:tagLst xmlns:p="http://schemas.openxmlformats.org/presentationml/2006/main">
  <p:tag name="AS_UNIQUEID" val="564"/>
</p:tagLst>
</file>

<file path=ppt/tags/tag68.xml><?xml version="1.0" encoding="utf-8"?>
<p:tagLst xmlns:p="http://schemas.openxmlformats.org/presentationml/2006/main">
  <p:tag name="AS_UNIQUEID" val="565"/>
</p:tagLst>
</file>

<file path=ppt/tags/tag69.xml><?xml version="1.0" encoding="utf-8"?>
<p:tagLst xmlns:p="http://schemas.openxmlformats.org/presentationml/2006/main">
  <p:tag name="AS_UNIQUEID" val="566"/>
</p:tagLst>
</file>

<file path=ppt/tags/tag7.xml><?xml version="1.0" encoding="utf-8"?>
<p:tagLst xmlns:p="http://schemas.openxmlformats.org/presentationml/2006/main">
  <p:tag name="AS_UNIQUEID" val="505"/>
</p:tagLst>
</file>

<file path=ppt/tags/tag70.xml><?xml version="1.0" encoding="utf-8"?>
<p:tagLst xmlns:p="http://schemas.openxmlformats.org/presentationml/2006/main">
  <p:tag name="AS_UNIQUEID" val="498"/>
</p:tagLst>
</file>

<file path=ppt/tags/tag71.xml><?xml version="1.0" encoding="utf-8"?>
<p:tagLst xmlns:p="http://schemas.openxmlformats.org/presentationml/2006/main">
  <p:tag name="AS_UNIQUEID" val="567"/>
</p:tagLst>
</file>

<file path=ppt/tags/tag72.xml><?xml version="1.0" encoding="utf-8"?>
<p:tagLst xmlns:p="http://schemas.openxmlformats.org/presentationml/2006/main">
  <p:tag name="AS_UNIQUEID" val="568"/>
</p:tagLst>
</file>

<file path=ppt/tags/tag73.xml><?xml version="1.0" encoding="utf-8"?>
<p:tagLst xmlns:p="http://schemas.openxmlformats.org/presentationml/2006/main">
  <p:tag name="AS_UNIQUEID" val="569"/>
</p:tagLst>
</file>

<file path=ppt/tags/tag74.xml><?xml version="1.0" encoding="utf-8"?>
<p:tagLst xmlns:p="http://schemas.openxmlformats.org/presentationml/2006/main">
  <p:tag name="AS_UNIQUEID" val="570"/>
</p:tagLst>
</file>

<file path=ppt/tags/tag75.xml><?xml version="1.0" encoding="utf-8"?>
<p:tagLst xmlns:p="http://schemas.openxmlformats.org/presentationml/2006/main">
  <p:tag name="AS_UNIQUEID" val="571"/>
</p:tagLst>
</file>

<file path=ppt/tags/tag76.xml><?xml version="1.0" encoding="utf-8"?>
<p:tagLst xmlns:p="http://schemas.openxmlformats.org/presentationml/2006/main">
  <p:tag name="AS_UNIQUEID" val="572"/>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AS_UNIQUEID" val="573"/>
</p:tagLst>
</file>

<file path=ppt/tags/tag79.xml><?xml version="1.0" encoding="utf-8"?>
<p:tagLst xmlns:p="http://schemas.openxmlformats.org/presentationml/2006/main">
  <p:tag name="AS_UNIQUEID" val="574"/>
</p:tagLst>
</file>

<file path=ppt/tags/tag8.xml><?xml version="1.0" encoding="utf-8"?>
<p:tagLst xmlns:p="http://schemas.openxmlformats.org/presentationml/2006/main">
  <p:tag name="AS_UNIQUEID" val="506"/>
</p:tagLst>
</file>

<file path=ppt/tags/tag80.xml><?xml version="1.0" encoding="utf-8"?>
<p:tagLst xmlns:p="http://schemas.openxmlformats.org/presentationml/2006/main">
  <p:tag name="AS_UNIQUEID" val="575"/>
</p:tagLst>
</file>

<file path=ppt/tags/tag81.xml><?xml version="1.0" encoding="utf-8"?>
<p:tagLst xmlns:p="http://schemas.openxmlformats.org/presentationml/2006/main">
  <p:tag name="AS_UNIQUEID" val="576"/>
</p:tagLst>
</file>

<file path=ppt/tags/tag82.xml><?xml version="1.0" encoding="utf-8"?>
<p:tagLst xmlns:p="http://schemas.openxmlformats.org/presentationml/2006/main">
  <p:tag name="AS_UNIQUEID" val="577"/>
</p:tagLst>
</file>

<file path=ppt/tags/tag83.xml><?xml version="1.0" encoding="utf-8"?>
<p:tagLst xmlns:p="http://schemas.openxmlformats.org/presentationml/2006/main">
  <p:tag name="AS_UNIQUEID" val="578"/>
</p:tagLst>
</file>

<file path=ppt/tags/tag84.xml><?xml version="1.0" encoding="utf-8"?>
<p:tagLst xmlns:p="http://schemas.openxmlformats.org/presentationml/2006/main">
  <p:tag name="AS_UNIQUEID" val="579"/>
</p:tagLst>
</file>

<file path=ppt/tags/tag85.xml><?xml version="1.0" encoding="utf-8"?>
<p:tagLst xmlns:p="http://schemas.openxmlformats.org/presentationml/2006/main">
  <p:tag name="AS_UNIQUEID" val="580"/>
</p:tagLst>
</file>

<file path=ppt/tags/tag86.xml><?xml version="1.0" encoding="utf-8"?>
<p:tagLst xmlns:p="http://schemas.openxmlformats.org/presentationml/2006/main">
  <p:tag name="AS_UNIQUEID" val="581"/>
</p:tagLst>
</file>

<file path=ppt/tags/tag87.xml><?xml version="1.0" encoding="utf-8"?>
<p:tagLst xmlns:p="http://schemas.openxmlformats.org/presentationml/2006/main">
  <p:tag name="AS_UNIQUEID" val="582"/>
</p:tagLst>
</file>

<file path=ppt/tags/tag88.xml><?xml version="1.0" encoding="utf-8"?>
<p:tagLst xmlns:p="http://schemas.openxmlformats.org/presentationml/2006/main">
  <p:tag name="AS_UNIQUEID" val="583"/>
</p:tagLst>
</file>

<file path=ppt/tags/tag89.xml><?xml version="1.0" encoding="utf-8"?>
<p:tagLst xmlns:p="http://schemas.openxmlformats.org/presentationml/2006/main">
  <p:tag name="AS_UNIQUEID" val="584"/>
</p:tagLst>
</file>

<file path=ppt/tags/tag9.xml><?xml version="1.0" encoding="utf-8"?>
<p:tagLst xmlns:p="http://schemas.openxmlformats.org/presentationml/2006/main">
  <p:tag name="AS_UNIQUEID" val="507"/>
</p:tagLst>
</file>

<file path=ppt/tags/tag90.xml><?xml version="1.0" encoding="utf-8"?>
<p:tagLst xmlns:p="http://schemas.openxmlformats.org/presentationml/2006/main">
  <p:tag name="AS_UNIQUEID" val="585"/>
</p:tagLst>
</file>

<file path=ppt/tags/tag91.xml><?xml version="1.0" encoding="utf-8"?>
<p:tagLst xmlns:p="http://schemas.openxmlformats.org/presentationml/2006/main">
  <p:tag name="AS_UNIQUEID" val="586"/>
</p:tagLst>
</file>

<file path=ppt/tags/tag92.xml><?xml version="1.0" encoding="utf-8"?>
<p:tagLst xmlns:p="http://schemas.openxmlformats.org/presentationml/2006/main">
  <p:tag name="AS_UNIQUEID" val="587"/>
</p:tagLst>
</file>

<file path=ppt/tags/tag93.xml><?xml version="1.0" encoding="utf-8"?>
<p:tagLst xmlns:p="http://schemas.openxmlformats.org/presentationml/2006/main">
  <p:tag name="AS_UNIQUEID" val="588"/>
</p:tagLst>
</file>

<file path=ppt/tags/tag94.xml><?xml version="1.0" encoding="utf-8"?>
<p:tagLst xmlns:p="http://schemas.openxmlformats.org/presentationml/2006/main">
  <p:tag name="AS_UNIQUEID" val="589"/>
</p:tagLst>
</file>

<file path=ppt/tags/tag95.xml><?xml version="1.0" encoding="utf-8"?>
<p:tagLst xmlns:p="http://schemas.openxmlformats.org/presentationml/2006/main">
  <p:tag name="AS_UNIQUEID" val="590"/>
</p:tagLst>
</file>

<file path=ppt/tags/tag96.xml><?xml version="1.0" encoding="utf-8"?>
<p:tagLst xmlns:p="http://schemas.openxmlformats.org/presentationml/2006/main">
  <p:tag name="AS_UNIQUEID" val="591"/>
</p:tagLst>
</file>

<file path=ppt/tags/tag97.xml><?xml version="1.0" encoding="utf-8"?>
<p:tagLst xmlns:p="http://schemas.openxmlformats.org/presentationml/2006/main">
  <p:tag name="AS_UNIQUEID" val="592"/>
</p:tagLst>
</file>

<file path=ppt/tags/tag98.xml><?xml version="1.0" encoding="utf-8"?>
<p:tagLst xmlns:p="http://schemas.openxmlformats.org/presentationml/2006/main">
  <p:tag name="AS_UNIQUEID" val="593"/>
</p:tagLst>
</file>

<file path=ppt/tags/tag99.xml><?xml version="1.0" encoding="utf-8"?>
<p:tagLst xmlns:p="http://schemas.openxmlformats.org/presentationml/2006/main">
  <p:tag name="AS_UNIQUEID" val="594"/>
</p:tagLst>
</file>

<file path=ppt/theme/theme1.xml><?xml version="1.0" encoding="utf-8"?>
<a:theme xmlns:r="http://schemas.openxmlformats.org/officeDocument/2006/relationships" xmlns:a="http://schemas.openxmlformats.org/drawingml/2006/main" name="4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137</Paragraphs>
  <Slides>28</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Wingdings</vt:lpstr>
      <vt:lpstr>黑体</vt:lpstr>
      <vt:lpstr>Cambria</vt:lpstr>
      <vt:lpstr>Calibri</vt:lpstr>
      <vt:lpstr>宋体</vt:lpstr>
      <vt:lpstr>Calibri Light</vt:lpstr>
      <vt:lpstr>微软雅黑</vt:lpstr>
      <vt:lpstr>楷体</vt:lpstr>
      <vt:lpstr>Times New Roman</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2026-02-01T22:02:24Z</cp:lastPrinted>
  <dcterms:created xsi:type="dcterms:W3CDTF">2026-02-01T22:02:24Z</dcterms:created>
  <dcterms:modified xsi:type="dcterms:W3CDTF">2026-02-01T14:02:24Z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