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585" r:id="rId6"/>
    <p:sldId id="2586" r:id="rId7"/>
    <p:sldId id="2588" r:id="rId8"/>
    <p:sldId id="2589" r:id="rId9"/>
    <p:sldId id="2590" r:id="rId10"/>
    <p:sldId id="2591" r:id="rId11"/>
    <p:sldId id="2592" r:id="rId12"/>
    <p:sldId id="2593" r:id="rId13"/>
    <p:sldId id="2594" r:id="rId14"/>
    <p:sldId id="2595" r:id="rId15"/>
    <p:sldId id="2596" r:id="rId16"/>
    <p:sldId id="2597" r:id="rId17"/>
    <p:sldId id="2598" r:id="rId18"/>
    <p:sldId id="2601" r:id="rId19"/>
    <p:sldId id="2602" r:id="rId20"/>
    <p:sldId id="2604" r:id="rId21"/>
    <p:sldId id="2605" r:id="rId22"/>
    <p:sldId id="2606" r:id="rId23"/>
    <p:sldId id="2607" r:id="rId24"/>
    <p:sldId id="2608" r:id="rId25"/>
    <p:sldId id="2609" r:id="rId26"/>
    <p:sldId id="2610" r:id="rId27"/>
    <p:sldId id="2611" r:id="rId28"/>
    <p:sldId id="2612" r:id="rId29"/>
    <p:sldId id="2613" r:id="rId30"/>
    <p:sldId id="2614" r:id="rId31"/>
    <p:sldId id="2603" r:id="rId32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tags" Target="tags/tag440.xml" /><Relationship Id="rId34" Type="http://schemas.openxmlformats.org/officeDocument/2006/relationships/presProps" Target="presProps.xml" /><Relationship Id="rId35" Type="http://schemas.openxmlformats.org/officeDocument/2006/relationships/viewProps" Target="viewProps.xml" /><Relationship Id="rId36" Type="http://schemas.openxmlformats.org/officeDocument/2006/relationships/theme" Target="theme/theme1.xml" /><Relationship Id="rId37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5.xml" /><Relationship Id="rId4" Type="http://schemas.openxmlformats.org/officeDocument/2006/relationships/tags" Target="../tags/tag306.xml" /><Relationship Id="rId5" Type="http://schemas.openxmlformats.org/officeDocument/2006/relationships/tags" Target="../tags/tag307.xml" /><Relationship Id="rId6" Type="http://schemas.openxmlformats.org/officeDocument/2006/relationships/tags" Target="../tags/tag308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7.xml" /><Relationship Id="rId4" Type="http://schemas.openxmlformats.org/officeDocument/2006/relationships/tags" Target="../tags/tag328.xml" /><Relationship Id="rId5" Type="http://schemas.openxmlformats.org/officeDocument/2006/relationships/tags" Target="../tags/tag329.xml" /><Relationship Id="rId6" Type="http://schemas.openxmlformats.org/officeDocument/2006/relationships/tags" Target="../tags/tag330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5.xml" /><Relationship Id="rId4" Type="http://schemas.openxmlformats.org/officeDocument/2006/relationships/tags" Target="../tags/tag336.xml" /><Relationship Id="rId5" Type="http://schemas.openxmlformats.org/officeDocument/2006/relationships/tags" Target="../tags/tag337.xml" /><Relationship Id="rId6" Type="http://schemas.openxmlformats.org/officeDocument/2006/relationships/tags" Target="../tags/tag338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5.xml" /><Relationship Id="rId4" Type="http://schemas.openxmlformats.org/officeDocument/2006/relationships/tags" Target="../tags/tag346.xml" /><Relationship Id="rId5" Type="http://schemas.openxmlformats.org/officeDocument/2006/relationships/tags" Target="../tags/tag347.xml" /><Relationship Id="rId6" Type="http://schemas.openxmlformats.org/officeDocument/2006/relationships/tags" Target="../tags/tag348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7.xml" /><Relationship Id="rId4" Type="http://schemas.openxmlformats.org/officeDocument/2006/relationships/tags" Target="../tags/tag358.xml" /><Relationship Id="rId5" Type="http://schemas.openxmlformats.org/officeDocument/2006/relationships/tags" Target="../tags/tag359.xml" /><Relationship Id="rId6" Type="http://schemas.openxmlformats.org/officeDocument/2006/relationships/tags" Target="../tags/tag360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6.xml" /><Relationship Id="rId4" Type="http://schemas.openxmlformats.org/officeDocument/2006/relationships/tags" Target="../tags/tag367.xml" /><Relationship Id="rId5" Type="http://schemas.openxmlformats.org/officeDocument/2006/relationships/tags" Target="../tags/tag368.xml" /><Relationship Id="rId6" Type="http://schemas.openxmlformats.org/officeDocument/2006/relationships/tags" Target="../tags/tag369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6.xml" /><Relationship Id="rId4" Type="http://schemas.openxmlformats.org/officeDocument/2006/relationships/tags" Target="../tags/tag377.xml" /><Relationship Id="rId5" Type="http://schemas.openxmlformats.org/officeDocument/2006/relationships/tags" Target="../tags/tag378.xml" /><Relationship Id="rId6" Type="http://schemas.openxmlformats.org/officeDocument/2006/relationships/tags" Target="../tags/tag379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89.xml" /><Relationship Id="rId4" Type="http://schemas.openxmlformats.org/officeDocument/2006/relationships/tags" Target="../tags/tag390.xml" /><Relationship Id="rId5" Type="http://schemas.openxmlformats.org/officeDocument/2006/relationships/tags" Target="../tags/tag391.xml" /><Relationship Id="rId6" Type="http://schemas.openxmlformats.org/officeDocument/2006/relationships/tags" Target="../tags/tag392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98.xml" /><Relationship Id="rId4" Type="http://schemas.openxmlformats.org/officeDocument/2006/relationships/tags" Target="../tags/tag399.xml" /><Relationship Id="rId5" Type="http://schemas.openxmlformats.org/officeDocument/2006/relationships/tags" Target="../tags/tag400.xml" /><Relationship Id="rId6" Type="http://schemas.openxmlformats.org/officeDocument/2006/relationships/tags" Target="../tags/tag40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09.xml" /><Relationship Id="rId4" Type="http://schemas.openxmlformats.org/officeDocument/2006/relationships/tags" Target="../tags/tag410.xml" /><Relationship Id="rId5" Type="http://schemas.openxmlformats.org/officeDocument/2006/relationships/tags" Target="../tags/tag411.xml" /><Relationship Id="rId6" Type="http://schemas.openxmlformats.org/officeDocument/2006/relationships/tags" Target="../tags/tag412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tags" Target="../tags/tag72.xml" /><Relationship Id="rId6" Type="http://schemas.openxmlformats.org/officeDocument/2006/relationships/tags" Target="../tags/tag73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9.xml" /><Relationship Id="rId4" Type="http://schemas.openxmlformats.org/officeDocument/2006/relationships/tags" Target="../tags/tag150.xml" /><Relationship Id="rId5" Type="http://schemas.openxmlformats.org/officeDocument/2006/relationships/tags" Target="../tags/tag151.xml" /><Relationship Id="rId6" Type="http://schemas.openxmlformats.org/officeDocument/2006/relationships/tags" Target="../tags/tag152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6.xml" /><Relationship Id="rId4" Type="http://schemas.openxmlformats.org/officeDocument/2006/relationships/tags" Target="../tags/tag187.xml" /><Relationship Id="rId5" Type="http://schemas.openxmlformats.org/officeDocument/2006/relationships/tags" Target="../tags/tag188.xml" /><Relationship Id="rId6" Type="http://schemas.openxmlformats.org/officeDocument/2006/relationships/tags" Target="../tags/tag189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5.xml" /><Relationship Id="rId4" Type="http://schemas.openxmlformats.org/officeDocument/2006/relationships/tags" Target="../tags/tag206.xml" /><Relationship Id="rId5" Type="http://schemas.openxmlformats.org/officeDocument/2006/relationships/tags" Target="../tags/tag207.xml" /><Relationship Id="rId6" Type="http://schemas.openxmlformats.org/officeDocument/2006/relationships/tags" Target="../tags/tag208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tags" Target="../tags/tag22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tags" Target="../tags/tag258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2.xml" /><Relationship Id="rId4" Type="http://schemas.openxmlformats.org/officeDocument/2006/relationships/tags" Target="../tags/tag283.xml" /><Relationship Id="rId5" Type="http://schemas.openxmlformats.org/officeDocument/2006/relationships/tags" Target="../tags/tag284.xml" /><Relationship Id="rId6" Type="http://schemas.openxmlformats.org/officeDocument/2006/relationships/tags" Target="../tags/tag285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4.xml" /><Relationship Id="rId4" Type="http://schemas.openxmlformats.org/officeDocument/2006/relationships/tags" Target="../tags/tag295.xml" /><Relationship Id="rId5" Type="http://schemas.openxmlformats.org/officeDocument/2006/relationships/tags" Target="../tags/tag296.xml" /><Relationship Id="rId6" Type="http://schemas.openxmlformats.org/officeDocument/2006/relationships/tags" Target="../tags/tag297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2026年1月31日星期六8时53分33秒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28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2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8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11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12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13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14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16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2026年1月31日星期六8时53分32秒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3.xml" /><Relationship Id="rId11" Type="http://schemas.openxmlformats.org/officeDocument/2006/relationships/tags" Target="../tags/tag184.xml" /><Relationship Id="rId12" Type="http://schemas.openxmlformats.org/officeDocument/2006/relationships/tags" Target="../tags/tag185.xml" /><Relationship Id="rId2" Type="http://schemas.openxmlformats.org/officeDocument/2006/relationships/tags" Target="../tags/tag176.xml" /><Relationship Id="rId3" Type="http://schemas.openxmlformats.org/officeDocument/2006/relationships/tags" Target="../tags/tag177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tags" Target="../tags/tag180.xml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image" Target="../media/image3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tags" Target="../tags/tag197.xml" /><Relationship Id="rId12" Type="http://schemas.openxmlformats.org/officeDocument/2006/relationships/tags" Target="../tags/tag198.xml" /><Relationship Id="rId13" Type="http://schemas.openxmlformats.org/officeDocument/2006/relationships/tags" Target="../tags/tag199.xml" /><Relationship Id="rId14" Type="http://schemas.openxmlformats.org/officeDocument/2006/relationships/tags" Target="../tags/tag200.xml" /><Relationship Id="rId15" Type="http://schemas.openxmlformats.org/officeDocument/2006/relationships/tags" Target="../tags/tag201.xml" /><Relationship Id="rId16" Type="http://schemas.openxmlformats.org/officeDocument/2006/relationships/tags" Target="../tags/tag202.xml" /><Relationship Id="rId17" Type="http://schemas.openxmlformats.org/officeDocument/2006/relationships/tags" Target="../tags/tag203.xml" /><Relationship Id="rId18" Type="http://schemas.openxmlformats.org/officeDocument/2006/relationships/image" Target="../media/image24.png" /><Relationship Id="rId19" Type="http://schemas.openxmlformats.org/officeDocument/2006/relationships/tags" Target="../tags/tag204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90.xml" /><Relationship Id="rId4" Type="http://schemas.openxmlformats.org/officeDocument/2006/relationships/tags" Target="../tags/tag191.xml" /><Relationship Id="rId5" Type="http://schemas.openxmlformats.org/officeDocument/2006/relationships/tags" Target="../tags/tag192.xml" /><Relationship Id="rId6" Type="http://schemas.openxmlformats.org/officeDocument/2006/relationships/tags" Target="../tags/tag193.xml" /><Relationship Id="rId7" Type="http://schemas.openxmlformats.org/officeDocument/2006/relationships/tags" Target="../tags/tag194.xml" /><Relationship Id="rId8" Type="http://schemas.openxmlformats.org/officeDocument/2006/relationships/tags" Target="../tags/tag195.xml" /><Relationship Id="rId9" Type="http://schemas.openxmlformats.org/officeDocument/2006/relationships/tags" Target="../tags/tag19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6.xml" /><Relationship Id="rId11" Type="http://schemas.openxmlformats.org/officeDocument/2006/relationships/image" Target="../media/image34.png" /><Relationship Id="rId12" Type="http://schemas.openxmlformats.org/officeDocument/2006/relationships/tags" Target="../tags/tag217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09.xml" /><Relationship Id="rId4" Type="http://schemas.openxmlformats.org/officeDocument/2006/relationships/tags" Target="../tags/tag210.xml" /><Relationship Id="rId5" Type="http://schemas.openxmlformats.org/officeDocument/2006/relationships/tags" Target="../tags/tag211.xml" /><Relationship Id="rId6" Type="http://schemas.openxmlformats.org/officeDocument/2006/relationships/tags" Target="../tags/tag212.xml" /><Relationship Id="rId7" Type="http://schemas.openxmlformats.org/officeDocument/2006/relationships/tags" Target="../tags/tag213.xml" /><Relationship Id="rId8" Type="http://schemas.openxmlformats.org/officeDocument/2006/relationships/tags" Target="../tags/tag214.xml" /><Relationship Id="rId9" Type="http://schemas.openxmlformats.org/officeDocument/2006/relationships/tags" Target="../tags/tag21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5.jpeg" /><Relationship Id="rId11" Type="http://schemas.openxmlformats.org/officeDocument/2006/relationships/tags" Target="../tags/tag229.xml" /><Relationship Id="rId12" Type="http://schemas.openxmlformats.org/officeDocument/2006/relationships/tags" Target="../tags/tag230.xml" /><Relationship Id="rId13" Type="http://schemas.openxmlformats.org/officeDocument/2006/relationships/tags" Target="../tags/tag231.xml" /><Relationship Id="rId14" Type="http://schemas.openxmlformats.org/officeDocument/2006/relationships/tags" Target="../tags/tag232.xml" /><Relationship Id="rId15" Type="http://schemas.openxmlformats.org/officeDocument/2006/relationships/tags" Target="../tags/tag233.xml" /><Relationship Id="rId16" Type="http://schemas.openxmlformats.org/officeDocument/2006/relationships/tags" Target="../tags/tag234.xml" /><Relationship Id="rId17" Type="http://schemas.openxmlformats.org/officeDocument/2006/relationships/image" Target="../media/image36.jpeg" /><Relationship Id="rId18" Type="http://schemas.openxmlformats.org/officeDocument/2006/relationships/tags" Target="../tags/tag235.xml" /><Relationship Id="rId19" Type="http://schemas.openxmlformats.org/officeDocument/2006/relationships/tags" Target="../tags/tag236.xml" /><Relationship Id="rId2" Type="http://schemas.openxmlformats.org/officeDocument/2006/relationships/notesSlide" Target="../notesSlides/notesSlide6.xml" /><Relationship Id="rId20" Type="http://schemas.openxmlformats.org/officeDocument/2006/relationships/tags" Target="../tags/tag237.xml" /><Relationship Id="rId21" Type="http://schemas.openxmlformats.org/officeDocument/2006/relationships/tags" Target="../tags/tag238.xml" /><Relationship Id="rId22" Type="http://schemas.openxmlformats.org/officeDocument/2006/relationships/tags" Target="../tags/tag239.xml" /><Relationship Id="rId23" Type="http://schemas.openxmlformats.org/officeDocument/2006/relationships/tags" Target="../tags/tag240.xml" /><Relationship Id="rId24" Type="http://schemas.openxmlformats.org/officeDocument/2006/relationships/tags" Target="../tags/tag241.xml" /><Relationship Id="rId25" Type="http://schemas.openxmlformats.org/officeDocument/2006/relationships/tags" Target="../tags/tag242.xml" /><Relationship Id="rId26" Type="http://schemas.openxmlformats.org/officeDocument/2006/relationships/tags" Target="../tags/tag243.xml" /><Relationship Id="rId27" Type="http://schemas.openxmlformats.org/officeDocument/2006/relationships/tags" Target="../tags/tag244.xml" /><Relationship Id="rId28" Type="http://schemas.openxmlformats.org/officeDocument/2006/relationships/tags" Target="../tags/tag245.xml" /><Relationship Id="rId29" Type="http://schemas.openxmlformats.org/officeDocument/2006/relationships/tags" Target="../tags/tag246.xml" /><Relationship Id="rId3" Type="http://schemas.openxmlformats.org/officeDocument/2006/relationships/tags" Target="../tags/tag222.xml" /><Relationship Id="rId30" Type="http://schemas.openxmlformats.org/officeDocument/2006/relationships/tags" Target="../tags/tag247.xml" /><Relationship Id="rId31" Type="http://schemas.openxmlformats.org/officeDocument/2006/relationships/tags" Target="../tags/tag248.xml" /><Relationship Id="rId32" Type="http://schemas.openxmlformats.org/officeDocument/2006/relationships/tags" Target="../tags/tag249.xml" /><Relationship Id="rId33" Type="http://schemas.openxmlformats.org/officeDocument/2006/relationships/tags" Target="../tags/tag250.xml" /><Relationship Id="rId34" Type="http://schemas.openxmlformats.org/officeDocument/2006/relationships/tags" Target="../tags/tag251.xml" /><Relationship Id="rId35" Type="http://schemas.openxmlformats.org/officeDocument/2006/relationships/tags" Target="../tags/tag252.xml" /><Relationship Id="rId36" Type="http://schemas.openxmlformats.org/officeDocument/2006/relationships/tags" Target="../tags/tag253.xml" /><Relationship Id="rId37" Type="http://schemas.openxmlformats.org/officeDocument/2006/relationships/tags" Target="../tags/tag254.xml" /><Relationship Id="rId4" Type="http://schemas.openxmlformats.org/officeDocument/2006/relationships/tags" Target="../tags/tag223.xml" /><Relationship Id="rId5" Type="http://schemas.openxmlformats.org/officeDocument/2006/relationships/tags" Target="../tags/tag224.xml" /><Relationship Id="rId6" Type="http://schemas.openxmlformats.org/officeDocument/2006/relationships/tags" Target="../tags/tag225.xml" /><Relationship Id="rId7" Type="http://schemas.openxmlformats.org/officeDocument/2006/relationships/tags" Target="../tags/tag226.xml" /><Relationship Id="rId8" Type="http://schemas.openxmlformats.org/officeDocument/2006/relationships/tags" Target="../tags/tag227.xml" /><Relationship Id="rId9" Type="http://schemas.openxmlformats.org/officeDocument/2006/relationships/tags" Target="../tags/tag22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6.xml" /><Relationship Id="rId11" Type="http://schemas.openxmlformats.org/officeDocument/2006/relationships/image" Target="../media/image37.png" /><Relationship Id="rId12" Type="http://schemas.openxmlformats.org/officeDocument/2006/relationships/tags" Target="../tags/tag267.xml" /><Relationship Id="rId13" Type="http://schemas.openxmlformats.org/officeDocument/2006/relationships/tags" Target="../tags/tag268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59.xml" /><Relationship Id="rId4" Type="http://schemas.openxmlformats.org/officeDocument/2006/relationships/tags" Target="../tags/tag260.xml" /><Relationship Id="rId5" Type="http://schemas.openxmlformats.org/officeDocument/2006/relationships/tags" Target="../tags/tag261.xml" /><Relationship Id="rId6" Type="http://schemas.openxmlformats.org/officeDocument/2006/relationships/tags" Target="../tags/tag262.xml" /><Relationship Id="rId7" Type="http://schemas.openxmlformats.org/officeDocument/2006/relationships/tags" Target="../tags/tag263.xml" /><Relationship Id="rId8" Type="http://schemas.openxmlformats.org/officeDocument/2006/relationships/tags" Target="../tags/tag264.xml" /><Relationship Id="rId9" Type="http://schemas.openxmlformats.org/officeDocument/2006/relationships/tags" Target="../tags/tag26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6.xml" /><Relationship Id="rId11" Type="http://schemas.openxmlformats.org/officeDocument/2006/relationships/image" Target="../media/image39.jpeg" /><Relationship Id="rId12" Type="http://schemas.openxmlformats.org/officeDocument/2006/relationships/tags" Target="../tags/tag277.xml" /><Relationship Id="rId13" Type="http://schemas.openxmlformats.org/officeDocument/2006/relationships/image" Target="../media/image40.jpeg" /><Relationship Id="rId14" Type="http://schemas.openxmlformats.org/officeDocument/2006/relationships/tags" Target="../tags/tag278.xml" /><Relationship Id="rId15" Type="http://schemas.openxmlformats.org/officeDocument/2006/relationships/tags" Target="../tags/tag279.xml" /><Relationship Id="rId16" Type="http://schemas.openxmlformats.org/officeDocument/2006/relationships/tags" Target="../tags/tag280.xml" /><Relationship Id="rId17" Type="http://schemas.openxmlformats.org/officeDocument/2006/relationships/tags" Target="../tags/tag281.xml" /><Relationship Id="rId2" Type="http://schemas.openxmlformats.org/officeDocument/2006/relationships/tags" Target="../tags/tag269.xml" /><Relationship Id="rId3" Type="http://schemas.openxmlformats.org/officeDocument/2006/relationships/tags" Target="../tags/tag270.xml" /><Relationship Id="rId4" Type="http://schemas.openxmlformats.org/officeDocument/2006/relationships/tags" Target="../tags/tag271.xml" /><Relationship Id="rId5" Type="http://schemas.openxmlformats.org/officeDocument/2006/relationships/tags" Target="../tags/tag272.xml" /><Relationship Id="rId6" Type="http://schemas.openxmlformats.org/officeDocument/2006/relationships/tags" Target="../tags/tag273.xml" /><Relationship Id="rId7" Type="http://schemas.openxmlformats.org/officeDocument/2006/relationships/tags" Target="../tags/tag274.xml" /><Relationship Id="rId8" Type="http://schemas.openxmlformats.org/officeDocument/2006/relationships/tags" Target="../tags/tag275.xml" /><Relationship Id="rId9" Type="http://schemas.openxmlformats.org/officeDocument/2006/relationships/image" Target="../media/image38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3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86.xml" /><Relationship Id="rId4" Type="http://schemas.openxmlformats.org/officeDocument/2006/relationships/tags" Target="../tags/tag287.xml" /><Relationship Id="rId5" Type="http://schemas.openxmlformats.org/officeDocument/2006/relationships/tags" Target="../tags/tag288.xml" /><Relationship Id="rId6" Type="http://schemas.openxmlformats.org/officeDocument/2006/relationships/tags" Target="../tags/tag289.xml" /><Relationship Id="rId7" Type="http://schemas.openxmlformats.org/officeDocument/2006/relationships/tags" Target="../tags/tag290.xml" /><Relationship Id="rId8" Type="http://schemas.openxmlformats.org/officeDocument/2006/relationships/tags" Target="../tags/tag291.xml" /><Relationship Id="rId9" Type="http://schemas.openxmlformats.org/officeDocument/2006/relationships/tags" Target="../tags/tag292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04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298.xml" /><Relationship Id="rId4" Type="http://schemas.openxmlformats.org/officeDocument/2006/relationships/tags" Target="../tags/tag299.xml" /><Relationship Id="rId5" Type="http://schemas.openxmlformats.org/officeDocument/2006/relationships/tags" Target="../tags/tag300.xml" /><Relationship Id="rId6" Type="http://schemas.openxmlformats.org/officeDocument/2006/relationships/tags" Target="../tags/tag301.xml" /><Relationship Id="rId7" Type="http://schemas.openxmlformats.org/officeDocument/2006/relationships/tags" Target="../tags/tag302.xml" /><Relationship Id="rId8" Type="http://schemas.openxmlformats.org/officeDocument/2006/relationships/tags" Target="../tags/tag303.xml" /><Relationship Id="rId9" Type="http://schemas.openxmlformats.org/officeDocument/2006/relationships/image" Target="../media/image41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309.xml" /><Relationship Id="rId4" Type="http://schemas.openxmlformats.org/officeDocument/2006/relationships/tags" Target="../tags/tag310.xml" /><Relationship Id="rId5" Type="http://schemas.openxmlformats.org/officeDocument/2006/relationships/tags" Target="../tags/tag311.xml" /><Relationship Id="rId6" Type="http://schemas.openxmlformats.org/officeDocument/2006/relationships/tags" Target="../tags/tag312.xml" /><Relationship Id="rId7" Type="http://schemas.openxmlformats.org/officeDocument/2006/relationships/tags" Target="../tags/tag313.xml" /><Relationship Id="rId8" Type="http://schemas.openxmlformats.org/officeDocument/2006/relationships/tags" Target="../tags/tag314.xml" /><Relationship Id="rId9" Type="http://schemas.openxmlformats.org/officeDocument/2006/relationships/slide" Target="slide2.xml" TargetMode="In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21.xml" /><Relationship Id="rId11" Type="http://schemas.openxmlformats.org/officeDocument/2006/relationships/image" Target="../media/image44.png" /><Relationship Id="rId12" Type="http://schemas.openxmlformats.org/officeDocument/2006/relationships/tags" Target="../tags/tag322.xml" /><Relationship Id="rId13" Type="http://schemas.openxmlformats.org/officeDocument/2006/relationships/tags" Target="../tags/tag323.xml" /><Relationship Id="rId14" Type="http://schemas.openxmlformats.org/officeDocument/2006/relationships/tags" Target="../tags/tag324.xml" /><Relationship Id="rId15" Type="http://schemas.openxmlformats.org/officeDocument/2006/relationships/image" Target="../media/image45.jpeg" /><Relationship Id="rId16" Type="http://schemas.openxmlformats.org/officeDocument/2006/relationships/tags" Target="../tags/tag325.xml" /><Relationship Id="rId17" Type="http://schemas.openxmlformats.org/officeDocument/2006/relationships/image" Target="../media/image46.png" /><Relationship Id="rId18" Type="http://schemas.openxmlformats.org/officeDocument/2006/relationships/tags" Target="../tags/tag326.xml" /><Relationship Id="rId2" Type="http://schemas.openxmlformats.org/officeDocument/2006/relationships/tags" Target="../tags/tag315.xml" /><Relationship Id="rId3" Type="http://schemas.openxmlformats.org/officeDocument/2006/relationships/image" Target="../media/image42.jpeg" /><Relationship Id="rId4" Type="http://schemas.openxmlformats.org/officeDocument/2006/relationships/tags" Target="../tags/tag316.xml" /><Relationship Id="rId5" Type="http://schemas.openxmlformats.org/officeDocument/2006/relationships/tags" Target="../tags/tag317.xml" /><Relationship Id="rId6" Type="http://schemas.openxmlformats.org/officeDocument/2006/relationships/tags" Target="../tags/tag318.xml" /><Relationship Id="rId7" Type="http://schemas.openxmlformats.org/officeDocument/2006/relationships/tags" Target="../tags/tag319.xml" /><Relationship Id="rId8" Type="http://schemas.openxmlformats.org/officeDocument/2006/relationships/image" Target="../media/image43.png" /><Relationship Id="rId9" Type="http://schemas.openxmlformats.org/officeDocument/2006/relationships/tags" Target="../tags/tag32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1.xml" /><Relationship Id="rId11" Type="http://schemas.openxmlformats.org/officeDocument/2006/relationships/tags" Target="../tags/tag82.xml" /><Relationship Id="rId12" Type="http://schemas.openxmlformats.org/officeDocument/2006/relationships/image" Target="../media/image16.png" /><Relationship Id="rId13" Type="http://schemas.openxmlformats.org/officeDocument/2006/relationships/tags" Target="../tags/tag83.xml" /><Relationship Id="rId14" Type="http://schemas.openxmlformats.org/officeDocument/2006/relationships/tags" Target="../tags/tag84.xml" /><Relationship Id="rId15" Type="http://schemas.openxmlformats.org/officeDocument/2006/relationships/tags" Target="../tags/tag8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74.xml" /><Relationship Id="rId4" Type="http://schemas.openxmlformats.org/officeDocument/2006/relationships/tags" Target="../tags/tag75.xml" /><Relationship Id="rId5" Type="http://schemas.openxmlformats.org/officeDocument/2006/relationships/tags" Target="../tags/tag76.xml" /><Relationship Id="rId6" Type="http://schemas.openxmlformats.org/officeDocument/2006/relationships/tags" Target="../tags/tag77.xml" /><Relationship Id="rId7" Type="http://schemas.openxmlformats.org/officeDocument/2006/relationships/tags" Target="../tags/tag78.xml" /><Relationship Id="rId8" Type="http://schemas.openxmlformats.org/officeDocument/2006/relationships/tags" Target="../tags/tag79.xml" /><Relationship Id="rId9" Type="http://schemas.openxmlformats.org/officeDocument/2006/relationships/tags" Target="../tags/tag80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331.xml" /><Relationship Id="rId4" Type="http://schemas.openxmlformats.org/officeDocument/2006/relationships/tags" Target="../tags/tag332.xml" /><Relationship Id="rId5" Type="http://schemas.openxmlformats.org/officeDocument/2006/relationships/tags" Target="../tags/tag333.xml" /><Relationship Id="rId6" Type="http://schemas.openxmlformats.org/officeDocument/2006/relationships/image" Target="../media/image42.jpeg" /><Relationship Id="rId7" Type="http://schemas.openxmlformats.org/officeDocument/2006/relationships/tags" Target="../tags/tag334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339.xml" /><Relationship Id="rId4" Type="http://schemas.openxmlformats.org/officeDocument/2006/relationships/tags" Target="../tags/tag340.xml" /><Relationship Id="rId5" Type="http://schemas.openxmlformats.org/officeDocument/2006/relationships/tags" Target="../tags/tag341.xml" /><Relationship Id="rId6" Type="http://schemas.openxmlformats.org/officeDocument/2006/relationships/tags" Target="../tags/tag342.xml" /><Relationship Id="rId7" Type="http://schemas.openxmlformats.org/officeDocument/2006/relationships/image" Target="../media/image42.jpeg" /><Relationship Id="rId8" Type="http://schemas.openxmlformats.org/officeDocument/2006/relationships/tags" Target="../tags/tag343.xml" /><Relationship Id="rId9" Type="http://schemas.openxmlformats.org/officeDocument/2006/relationships/tags" Target="../tags/tag344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54.xml" /><Relationship Id="rId11" Type="http://schemas.openxmlformats.org/officeDocument/2006/relationships/tags" Target="../tags/tag355.xml" /><Relationship Id="rId12" Type="http://schemas.openxmlformats.org/officeDocument/2006/relationships/tags" Target="../tags/tag356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349.xml" /><Relationship Id="rId4" Type="http://schemas.openxmlformats.org/officeDocument/2006/relationships/tags" Target="../tags/tag350.xml" /><Relationship Id="rId5" Type="http://schemas.openxmlformats.org/officeDocument/2006/relationships/image" Target="../media/image47.jpeg" /><Relationship Id="rId6" Type="http://schemas.openxmlformats.org/officeDocument/2006/relationships/tags" Target="../tags/tag351.xml" /><Relationship Id="rId7" Type="http://schemas.openxmlformats.org/officeDocument/2006/relationships/tags" Target="../tags/tag352.xml" /><Relationship Id="rId8" Type="http://schemas.openxmlformats.org/officeDocument/2006/relationships/image" Target="../media/image45.jpeg" /><Relationship Id="rId9" Type="http://schemas.openxmlformats.org/officeDocument/2006/relationships/tags" Target="../tags/tag35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361.xml" /><Relationship Id="rId4" Type="http://schemas.openxmlformats.org/officeDocument/2006/relationships/tags" Target="../tags/tag362.xml" /><Relationship Id="rId5" Type="http://schemas.openxmlformats.org/officeDocument/2006/relationships/tags" Target="../tags/tag363.xml" /><Relationship Id="rId6" Type="http://schemas.openxmlformats.org/officeDocument/2006/relationships/tags" Target="../tags/tag364.xml" /><Relationship Id="rId7" Type="http://schemas.openxmlformats.org/officeDocument/2006/relationships/tags" Target="../tags/tag365.xml" /><Relationship Id="rId8" Type="http://schemas.openxmlformats.org/officeDocument/2006/relationships/slide" Target="slide2.xml" TargetMode="In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75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370.xml" /><Relationship Id="rId4" Type="http://schemas.openxmlformats.org/officeDocument/2006/relationships/image" Target="../media/image48.jpeg" /><Relationship Id="rId5" Type="http://schemas.openxmlformats.org/officeDocument/2006/relationships/tags" Target="../tags/tag371.xml" /><Relationship Id="rId6" Type="http://schemas.openxmlformats.org/officeDocument/2006/relationships/tags" Target="../tags/tag372.xml" /><Relationship Id="rId7" Type="http://schemas.openxmlformats.org/officeDocument/2006/relationships/tags" Target="../tags/tag373.xml" /><Relationship Id="rId8" Type="http://schemas.openxmlformats.org/officeDocument/2006/relationships/image" Target="../media/image49.png" /><Relationship Id="rId9" Type="http://schemas.openxmlformats.org/officeDocument/2006/relationships/tags" Target="../tags/tag374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85.xml" /><Relationship Id="rId11" Type="http://schemas.openxmlformats.org/officeDocument/2006/relationships/image" Target="../media/image52.jpeg" /><Relationship Id="rId12" Type="http://schemas.openxmlformats.org/officeDocument/2006/relationships/tags" Target="../tags/tag386.xml" /><Relationship Id="rId13" Type="http://schemas.openxmlformats.org/officeDocument/2006/relationships/tags" Target="../tags/tag387.xml" /><Relationship Id="rId14" Type="http://schemas.openxmlformats.org/officeDocument/2006/relationships/tags" Target="../tags/tag388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380.xml" /><Relationship Id="rId4" Type="http://schemas.openxmlformats.org/officeDocument/2006/relationships/tags" Target="../tags/tag381.xml" /><Relationship Id="rId5" Type="http://schemas.openxmlformats.org/officeDocument/2006/relationships/tags" Target="../tags/tag382.xml" /><Relationship Id="rId6" Type="http://schemas.openxmlformats.org/officeDocument/2006/relationships/tags" Target="../tags/tag383.xml" /><Relationship Id="rId7" Type="http://schemas.openxmlformats.org/officeDocument/2006/relationships/image" Target="../media/image50.jpeg" /><Relationship Id="rId8" Type="http://schemas.openxmlformats.org/officeDocument/2006/relationships/tags" Target="../tags/tag384.xml" /><Relationship Id="rId9" Type="http://schemas.openxmlformats.org/officeDocument/2006/relationships/image" Target="../media/image51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393.xml" /><Relationship Id="rId4" Type="http://schemas.openxmlformats.org/officeDocument/2006/relationships/tags" Target="../tags/tag394.xml" /><Relationship Id="rId5" Type="http://schemas.openxmlformats.org/officeDocument/2006/relationships/tags" Target="../tags/tag395.xml" /><Relationship Id="rId6" Type="http://schemas.openxmlformats.org/officeDocument/2006/relationships/tags" Target="../tags/tag396.xml" /><Relationship Id="rId7" Type="http://schemas.openxmlformats.org/officeDocument/2006/relationships/tags" Target="../tags/tag397.xml" /><Relationship Id="rId8" Type="http://schemas.openxmlformats.org/officeDocument/2006/relationships/slide" Target="slide2.xml" TargetMode="In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07.xml" /><Relationship Id="rId11" Type="http://schemas.openxmlformats.org/officeDocument/2006/relationships/tags" Target="../tags/tag408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402.xml" /><Relationship Id="rId4" Type="http://schemas.openxmlformats.org/officeDocument/2006/relationships/image" Target="../media/image53.jpeg" /><Relationship Id="rId5" Type="http://schemas.openxmlformats.org/officeDocument/2006/relationships/tags" Target="../tags/tag403.xml" /><Relationship Id="rId6" Type="http://schemas.openxmlformats.org/officeDocument/2006/relationships/tags" Target="../tags/tag404.xml" /><Relationship Id="rId7" Type="http://schemas.openxmlformats.org/officeDocument/2006/relationships/tags" Target="../tags/tag405.xml" /><Relationship Id="rId8" Type="http://schemas.openxmlformats.org/officeDocument/2006/relationships/image" Target="../media/image54.png" /><Relationship Id="rId9" Type="http://schemas.openxmlformats.org/officeDocument/2006/relationships/tags" Target="../tags/tag406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20.xml" /><Relationship Id="rId11" Type="http://schemas.openxmlformats.org/officeDocument/2006/relationships/tags" Target="../tags/tag421.xml" /><Relationship Id="rId12" Type="http://schemas.openxmlformats.org/officeDocument/2006/relationships/tags" Target="../tags/tag422.xml" /><Relationship Id="rId13" Type="http://schemas.openxmlformats.org/officeDocument/2006/relationships/tags" Target="../tags/tag423.xml" /><Relationship Id="rId14" Type="http://schemas.openxmlformats.org/officeDocument/2006/relationships/tags" Target="../tags/tag424.xml" /><Relationship Id="rId15" Type="http://schemas.openxmlformats.org/officeDocument/2006/relationships/tags" Target="../tags/tag425.xml" /><Relationship Id="rId16" Type="http://schemas.openxmlformats.org/officeDocument/2006/relationships/tags" Target="../tags/tag426.xml" /><Relationship Id="rId17" Type="http://schemas.openxmlformats.org/officeDocument/2006/relationships/tags" Target="../tags/tag427.xml" /><Relationship Id="rId18" Type="http://schemas.openxmlformats.org/officeDocument/2006/relationships/tags" Target="../tags/tag428.xml" /><Relationship Id="rId19" Type="http://schemas.openxmlformats.org/officeDocument/2006/relationships/tags" Target="../tags/tag429.xml" /><Relationship Id="rId2" Type="http://schemas.openxmlformats.org/officeDocument/2006/relationships/notesSlide" Target="../notesSlides/notesSlide19.xml" /><Relationship Id="rId20" Type="http://schemas.openxmlformats.org/officeDocument/2006/relationships/tags" Target="../tags/tag430.xml" /><Relationship Id="rId21" Type="http://schemas.openxmlformats.org/officeDocument/2006/relationships/tags" Target="../tags/tag431.xml" /><Relationship Id="rId22" Type="http://schemas.openxmlformats.org/officeDocument/2006/relationships/tags" Target="../tags/tag432.xml" /><Relationship Id="rId23" Type="http://schemas.openxmlformats.org/officeDocument/2006/relationships/tags" Target="../tags/tag433.xml" /><Relationship Id="rId24" Type="http://schemas.openxmlformats.org/officeDocument/2006/relationships/tags" Target="../tags/tag434.xml" /><Relationship Id="rId25" Type="http://schemas.openxmlformats.org/officeDocument/2006/relationships/tags" Target="../tags/tag435.xml" /><Relationship Id="rId26" Type="http://schemas.openxmlformats.org/officeDocument/2006/relationships/tags" Target="../tags/tag436.xml" /><Relationship Id="rId27" Type="http://schemas.openxmlformats.org/officeDocument/2006/relationships/tags" Target="../tags/tag437.xml" /><Relationship Id="rId28" Type="http://schemas.openxmlformats.org/officeDocument/2006/relationships/tags" Target="../tags/tag438.xml" /><Relationship Id="rId29" Type="http://schemas.openxmlformats.org/officeDocument/2006/relationships/tags" Target="../tags/tag439.xml" /><Relationship Id="rId3" Type="http://schemas.openxmlformats.org/officeDocument/2006/relationships/tags" Target="../tags/tag413.xml" /><Relationship Id="rId4" Type="http://schemas.openxmlformats.org/officeDocument/2006/relationships/tags" Target="../tags/tag414.xml" /><Relationship Id="rId5" Type="http://schemas.openxmlformats.org/officeDocument/2006/relationships/tags" Target="../tags/tag415.xml" /><Relationship Id="rId6" Type="http://schemas.openxmlformats.org/officeDocument/2006/relationships/tags" Target="../tags/tag416.xml" /><Relationship Id="rId7" Type="http://schemas.openxmlformats.org/officeDocument/2006/relationships/tags" Target="../tags/tag417.xml" /><Relationship Id="rId8" Type="http://schemas.openxmlformats.org/officeDocument/2006/relationships/tags" Target="../tags/tag418.xml" /><Relationship Id="rId9" Type="http://schemas.openxmlformats.org/officeDocument/2006/relationships/tags" Target="../tags/tag41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2.xml" /><Relationship Id="rId11" Type="http://schemas.openxmlformats.org/officeDocument/2006/relationships/image" Target="../media/image19.jpeg" /><Relationship Id="rId12" Type="http://schemas.openxmlformats.org/officeDocument/2006/relationships/tags" Target="../tags/tag93.xml" /><Relationship Id="rId13" Type="http://schemas.openxmlformats.org/officeDocument/2006/relationships/image" Target="../media/image20.jpeg" /><Relationship Id="rId14" Type="http://schemas.openxmlformats.org/officeDocument/2006/relationships/tags" Target="../tags/tag94.xml" /><Relationship Id="rId15" Type="http://schemas.openxmlformats.org/officeDocument/2006/relationships/tags" Target="../tags/tag95.xml" /><Relationship Id="rId16" Type="http://schemas.openxmlformats.org/officeDocument/2006/relationships/image" Target="../media/image21.jpeg" /><Relationship Id="rId17" Type="http://schemas.openxmlformats.org/officeDocument/2006/relationships/tags" Target="../tags/tag96.xml" /><Relationship Id="rId18" Type="http://schemas.openxmlformats.org/officeDocument/2006/relationships/image" Target="../media/image22.jpeg" /><Relationship Id="rId19" Type="http://schemas.openxmlformats.org/officeDocument/2006/relationships/tags" Target="../tags/tag97.xml" /><Relationship Id="rId2" Type="http://schemas.openxmlformats.org/officeDocument/2006/relationships/tags" Target="../tags/tag86.xml" /><Relationship Id="rId20" Type="http://schemas.openxmlformats.org/officeDocument/2006/relationships/tags" Target="../tags/tag98.xml" /><Relationship Id="rId21" Type="http://schemas.openxmlformats.org/officeDocument/2006/relationships/tags" Target="../tags/tag99.xml" /><Relationship Id="rId3" Type="http://schemas.openxmlformats.org/officeDocument/2006/relationships/image" Target="../media/image17.jpeg" /><Relationship Id="rId4" Type="http://schemas.openxmlformats.org/officeDocument/2006/relationships/tags" Target="../tags/tag87.xml" /><Relationship Id="rId5" Type="http://schemas.openxmlformats.org/officeDocument/2006/relationships/image" Target="../media/image18.jpeg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Relationship Id="rId9" Type="http://schemas.openxmlformats.org/officeDocument/2006/relationships/tags" Target="../tags/tag9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tags" Target="../tags/tag109.xml" /><Relationship Id="rId13" Type="http://schemas.openxmlformats.org/officeDocument/2006/relationships/tags" Target="../tags/tag110.xml" /><Relationship Id="rId14" Type="http://schemas.openxmlformats.org/officeDocument/2006/relationships/tags" Target="../tags/tag111.xml" /><Relationship Id="rId15" Type="http://schemas.openxmlformats.org/officeDocument/2006/relationships/image" Target="../media/image24.png" /><Relationship Id="rId16" Type="http://schemas.openxmlformats.org/officeDocument/2006/relationships/tags" Target="../tags/tag112.xml" /><Relationship Id="rId2" Type="http://schemas.openxmlformats.org/officeDocument/2006/relationships/tags" Target="../tags/tag100.xml" /><Relationship Id="rId3" Type="http://schemas.openxmlformats.org/officeDocument/2006/relationships/image" Target="../media/image23.png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0.xml" /><Relationship Id="rId11" Type="http://schemas.openxmlformats.org/officeDocument/2006/relationships/tags" Target="../tags/tag121.xml" /><Relationship Id="rId12" Type="http://schemas.openxmlformats.org/officeDocument/2006/relationships/tags" Target="../tags/tag122.xml" /><Relationship Id="rId13" Type="http://schemas.openxmlformats.org/officeDocument/2006/relationships/tags" Target="../tags/tag123.xml" /><Relationship Id="rId14" Type="http://schemas.openxmlformats.org/officeDocument/2006/relationships/image" Target="../media/image26.png" /><Relationship Id="rId15" Type="http://schemas.openxmlformats.org/officeDocument/2006/relationships/tags" Target="../tags/tag124.xml" /><Relationship Id="rId16" Type="http://schemas.openxmlformats.org/officeDocument/2006/relationships/tags" Target="../tags/tag125.xml" /><Relationship Id="rId17" Type="http://schemas.openxmlformats.org/officeDocument/2006/relationships/hyperlink" Target="2.%20&#28082;&#20307;&#30340;&#25193;&#25955;_1080.mp4" TargetMode="External" /><Relationship Id="rId18" Type="http://schemas.openxmlformats.org/officeDocument/2006/relationships/image" Target="../media/image27.png" /><Relationship Id="rId19" Type="http://schemas.openxmlformats.org/officeDocument/2006/relationships/tags" Target="../tags/tag126.xml" /><Relationship Id="rId2" Type="http://schemas.openxmlformats.org/officeDocument/2006/relationships/tags" Target="../tags/tag113.xml" /><Relationship Id="rId20" Type="http://schemas.openxmlformats.org/officeDocument/2006/relationships/video" Target="../media/media1.mp4" /><Relationship Id="rId21" Type="http://schemas.microsoft.com/office/2007/relationships/media" Target="../media/media1.mp4" /><Relationship Id="rId3" Type="http://schemas.openxmlformats.org/officeDocument/2006/relationships/tags" Target="../tags/tag114.xml" /><Relationship Id="rId4" Type="http://schemas.openxmlformats.org/officeDocument/2006/relationships/image" Target="../media/image25.png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tags" Target="../tags/tag117.xml" /><Relationship Id="rId8" Type="http://schemas.openxmlformats.org/officeDocument/2006/relationships/tags" Target="../tags/tag118.xml" /><Relationship Id="rId9" Type="http://schemas.openxmlformats.org/officeDocument/2006/relationships/tags" Target="../tags/tag119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4.xml" /><Relationship Id="rId11" Type="http://schemas.openxmlformats.org/officeDocument/2006/relationships/tags" Target="../tags/tag135.xml" /><Relationship Id="rId12" Type="http://schemas.openxmlformats.org/officeDocument/2006/relationships/tags" Target="../tags/tag136.xml" /><Relationship Id="rId13" Type="http://schemas.openxmlformats.org/officeDocument/2006/relationships/tags" Target="../tags/tag137.xml" /><Relationship Id="rId14" Type="http://schemas.openxmlformats.org/officeDocument/2006/relationships/image" Target="../media/image28.png" /><Relationship Id="rId15" Type="http://schemas.openxmlformats.org/officeDocument/2006/relationships/tags" Target="../tags/tag138.xml" /><Relationship Id="rId16" Type="http://schemas.openxmlformats.org/officeDocument/2006/relationships/tags" Target="../tags/tag139.xml" /><Relationship Id="rId17" Type="http://schemas.openxmlformats.org/officeDocument/2006/relationships/image" Target="../media/image29.jpeg" /><Relationship Id="rId18" Type="http://schemas.openxmlformats.org/officeDocument/2006/relationships/tags" Target="../tags/tag140.xml" /><Relationship Id="rId2" Type="http://schemas.openxmlformats.org/officeDocument/2006/relationships/tags" Target="../tags/tag127.xml" /><Relationship Id="rId3" Type="http://schemas.openxmlformats.org/officeDocument/2006/relationships/tags" Target="../tags/tag128.xml" /><Relationship Id="rId4" Type="http://schemas.openxmlformats.org/officeDocument/2006/relationships/image" Target="../media/image25.png" /><Relationship Id="rId5" Type="http://schemas.openxmlformats.org/officeDocument/2006/relationships/tags" Target="../tags/tag129.xml" /><Relationship Id="rId6" Type="http://schemas.openxmlformats.org/officeDocument/2006/relationships/tags" Target="../tags/tag130.xml" /><Relationship Id="rId7" Type="http://schemas.openxmlformats.org/officeDocument/2006/relationships/tags" Target="../tags/tag131.xml" /><Relationship Id="rId8" Type="http://schemas.openxmlformats.org/officeDocument/2006/relationships/tags" Target="../tags/tag132.xml" /><Relationship Id="rId9" Type="http://schemas.openxmlformats.org/officeDocument/2006/relationships/tags" Target="../tags/tag13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tags" Target="../tags/tag146.xml" /><Relationship Id="rId8" Type="http://schemas.openxmlformats.org/officeDocument/2006/relationships/tags" Target="../tags/tag147.xml" /><Relationship Id="rId9" Type="http://schemas.openxmlformats.org/officeDocument/2006/relationships/tags" Target="../tags/tag14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0.xml" /><Relationship Id="rId11" Type="http://schemas.openxmlformats.org/officeDocument/2006/relationships/image" Target="../media/image25.png" /><Relationship Id="rId12" Type="http://schemas.openxmlformats.org/officeDocument/2006/relationships/tags" Target="../tags/tag161.xml" /><Relationship Id="rId13" Type="http://schemas.openxmlformats.org/officeDocument/2006/relationships/tags" Target="../tags/tag162.xml" /><Relationship Id="rId14" Type="http://schemas.openxmlformats.org/officeDocument/2006/relationships/image" Target="../media/image30.png" /><Relationship Id="rId15" Type="http://schemas.openxmlformats.org/officeDocument/2006/relationships/tags" Target="../tags/tag163.xml" /><Relationship Id="rId16" Type="http://schemas.openxmlformats.org/officeDocument/2006/relationships/tags" Target="../tags/tag164.xml" /><Relationship Id="rId17" Type="http://schemas.openxmlformats.org/officeDocument/2006/relationships/tags" Target="../tags/tag165.xml" /><Relationship Id="rId18" Type="http://schemas.openxmlformats.org/officeDocument/2006/relationships/tags" Target="../tags/tag166.xml" /><Relationship Id="rId19" Type="http://schemas.openxmlformats.org/officeDocument/2006/relationships/hyperlink" Target="4.%20&#35266;&#23519;&#37202;&#31934;&#19982;&#28165;&#27700;&#28151;&#21512;&#21518;&#20307;&#31215;&#30340;&#21464;&#21270;_1080.mp4" TargetMode="External" /><Relationship Id="rId2" Type="http://schemas.openxmlformats.org/officeDocument/2006/relationships/notesSlide" Target="../notesSlides/notesSlide3.xml" /><Relationship Id="rId20" Type="http://schemas.openxmlformats.org/officeDocument/2006/relationships/image" Target="../media/image31.png" /><Relationship Id="rId21" Type="http://schemas.openxmlformats.org/officeDocument/2006/relationships/tags" Target="../tags/tag167.xml" /><Relationship Id="rId22" Type="http://schemas.openxmlformats.org/officeDocument/2006/relationships/video" Target="../media/media2.mp4" /><Relationship Id="rId23" Type="http://schemas.microsoft.com/office/2007/relationships/media" Target="../media/media2.mp4" /><Relationship Id="rId3" Type="http://schemas.openxmlformats.org/officeDocument/2006/relationships/tags" Target="../tags/tag153.xml" /><Relationship Id="rId4" Type="http://schemas.openxmlformats.org/officeDocument/2006/relationships/tags" Target="../tags/tag154.xml" /><Relationship Id="rId5" Type="http://schemas.openxmlformats.org/officeDocument/2006/relationships/tags" Target="../tags/tag155.xml" /><Relationship Id="rId6" Type="http://schemas.openxmlformats.org/officeDocument/2006/relationships/tags" Target="../tags/tag156.xml" /><Relationship Id="rId7" Type="http://schemas.openxmlformats.org/officeDocument/2006/relationships/tags" Target="../tags/tag157.xml" /><Relationship Id="rId8" Type="http://schemas.openxmlformats.org/officeDocument/2006/relationships/tags" Target="../tags/tag158.xml" /><Relationship Id="rId9" Type="http://schemas.openxmlformats.org/officeDocument/2006/relationships/tags" Target="../tags/tag159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8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tags" Target="../tags/tag171.xml" /><Relationship Id="rId6" Type="http://schemas.openxmlformats.org/officeDocument/2006/relationships/tags" Target="../tags/tag172.xml" /><Relationship Id="rId7" Type="http://schemas.openxmlformats.org/officeDocument/2006/relationships/tags" Target="../tags/tag173.xml" /><Relationship Id="rId8" Type="http://schemas.openxmlformats.org/officeDocument/2006/relationships/tags" Target="../tags/tag174.xml" /><Relationship Id="rId9" Type="http://schemas.openxmlformats.org/officeDocument/2006/relationships/tags" Target="../tags/tag17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782320" y="196500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10.2.1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物质结构的微观模型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机械能、内能及其转化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1"/>
            <a:ext cx="4300721" cy="737235"/>
            <a:chOff x="0" y="623478"/>
            <a:chExt cx="5054664" cy="862628"/>
          </a:xfrm>
        </p:grpSpPr>
        <p:grpSp>
          <p:nvGrpSpPr>
            <p:cNvPr id="12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4283003" cy="862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分子运动的快慢与温度的关系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TextBox 2" title=""/>
          <p:cNvSpPr txBox="1"/>
          <p:nvPr>
            <p:custDataLst>
              <p:tags r:id="rId8"/>
            </p:custDataLst>
          </p:nvPr>
        </p:nvSpPr>
        <p:spPr>
          <a:xfrm>
            <a:off x="737711" y="1167765"/>
            <a:ext cx="2626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演示：探究分子热运动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9613" y="1611630"/>
            <a:ext cx="2746058" cy="1543526"/>
          </a:xfrm>
          <a:prstGeom prst="rect">
            <a:avLst/>
          </a:prstGeom>
        </p:spPr>
      </p:pic>
      <p:sp>
        <p:nvSpPr>
          <p:cNvPr id="6" name="TextBox 3" title=""/>
          <p:cNvSpPr txBox="1"/>
          <p:nvPr>
            <p:custDataLst>
              <p:tags r:id="rId11"/>
            </p:custDataLst>
          </p:nvPr>
        </p:nvSpPr>
        <p:spPr>
          <a:xfrm>
            <a:off x="3682841" y="2175986"/>
            <a:ext cx="5424488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组成物质的分子在不停地做无规则运动，而且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温度</a:t>
            </a:r>
            <a:r>
              <a:rPr lang="zh-CN" altLang="en-US" sz="18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越高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，分子的运动</a:t>
            </a:r>
            <a:r>
              <a:rPr lang="zh-CN" altLang="en-US" sz="18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越剧烈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，我们称这种运动为热运动。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3736658" y="1830705"/>
            <a:ext cx="9366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结 论：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08"/>
            <a:ext cx="3250407" cy="414020"/>
            <a:chOff x="0" y="623478"/>
            <a:chExt cx="3820223" cy="484441"/>
          </a:xfrm>
        </p:grpSpPr>
        <p:grpSp>
          <p:nvGrpSpPr>
            <p:cNvPr id="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881" y="623478"/>
              <a:ext cx="3048342" cy="484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分子间的引力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5" name="TextBox 2" title=""/>
          <p:cNvSpPr txBox="1"/>
          <p:nvPr>
            <p:custDataLst>
              <p:tags r:id="rId9"/>
            </p:custDataLst>
          </p:nvPr>
        </p:nvSpPr>
        <p:spPr>
          <a:xfrm>
            <a:off x="792004" y="1106329"/>
            <a:ext cx="314372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演示：探究分子间的作用力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84873" y="1520190"/>
            <a:ext cx="2751773" cy="1565434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3741896" y="4395788"/>
            <a:ext cx="17830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分子间的引力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4160520" y="1808321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4"/>
            </p:custDataLst>
          </p:nvPr>
        </p:nvSpPr>
        <p:spPr>
          <a:xfrm>
            <a:off x="3977640" y="2232660"/>
            <a:ext cx="54660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两个铅块紧密结合不能被钩码分开。</a:t>
            </a:r>
            <a:endParaRPr lang="zh-CN" altLang="en-US" sz="21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5"/>
            </p:custDataLst>
          </p:nvPr>
        </p:nvSpPr>
        <p:spPr>
          <a:xfrm>
            <a:off x="3977640" y="1808321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实验现象：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组合 18" title=""/>
          <p:cNvGrpSpPr/>
          <p:nvPr>
            <p:custDataLst>
              <p:tags r:id="rId16"/>
            </p:custDataLst>
          </p:nvPr>
        </p:nvGrpSpPr>
        <p:grpSpPr>
          <a:xfrm>
            <a:off x="2098358" y="3755708"/>
            <a:ext cx="5175885" cy="806768"/>
            <a:chOff x="2093" y="8134"/>
            <a:chExt cx="15380" cy="1694"/>
          </a:xfrm>
        </p:grpSpPr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2093" y="8280"/>
              <a:ext cx="14747" cy="1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u="sng" spc="500"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是什么力使得两块铅柱结合在一起</a:t>
              </a:r>
              <a:endParaRPr lang="zh-CN" altLang="en-US" sz="2100" u="sng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21" name="图片 20" descr="千库网_红色立体C4D问号符号_元素编号11862797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6359" y="8134"/>
              <a:ext cx="1114" cy="111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08"/>
            <a:ext cx="3221831" cy="414020"/>
            <a:chOff x="0" y="623478"/>
            <a:chExt cx="3786638" cy="484441"/>
          </a:xfrm>
        </p:grpSpPr>
        <p:grpSp>
          <p:nvGrpSpPr>
            <p:cNvPr id="5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分子间的斥力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9458" name="Text Box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5310" y="970121"/>
            <a:ext cx="6354128" cy="1593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55000"/>
              </a:lnSpc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生活中的物理现象：打气筒在打气时，开始时比较好压缩，这说明了什么？越往后来，情况发生了什么变化？这又说明了什么？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581" name="Text Box 7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84496" y="2957513"/>
            <a:ext cx="4100513" cy="50673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7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结论：分子之间存在斥力</a:t>
            </a:r>
            <a:endParaRPr kumimoji="1" lang="zh-CN" altLang="en-US" sz="27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4156" t="6406" r="32330" b="7008"/>
          <a:stretch>
            <a:fillRect/>
          </a:stretch>
        </p:blipFill>
        <p:spPr>
          <a:xfrm>
            <a:off x="7411403" y="1216343"/>
            <a:ext cx="1250633" cy="323183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55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08"/>
            <a:ext cx="5674271" cy="414020"/>
            <a:chOff x="0" y="623478"/>
            <a:chExt cx="6669006" cy="484441"/>
          </a:xfrm>
        </p:grpSpPr>
        <p:grpSp>
          <p:nvGrpSpPr>
            <p:cNvPr id="5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6" name="矩形 65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7" name="矩形 66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5897344" cy="484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分子间的作用力与分子间距离的关系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613410" y="1101566"/>
          <a:ext cx="8076565" cy="3207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9495"/>
                <a:gridCol w="1928495"/>
                <a:gridCol w="2568575"/>
              </a:tblGrid>
              <a:tr h="40894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分子距离</a:t>
                      </a:r>
                      <a:r>
                        <a:rPr lang="en-US" altLang="zh-CN" sz="1500" b="1" i="1" spc="500">
                          <a:solidFill>
                            <a:schemeClr val="bg1"/>
                          </a:solidFill>
                          <a:uFillTx/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</a:rPr>
                        <a:t>r</a:t>
                      </a:r>
                      <a:endParaRPr lang="en-US" altLang="zh-CN" sz="1500" b="1" i="1" spc="500">
                        <a:solidFill>
                          <a:schemeClr val="bg1"/>
                        </a:solidFill>
                        <a:uFillTx/>
                        <a:latin typeface="Times New Roman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28575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28575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500" b="1" i="1" spc="500">
                          <a:solidFill>
                            <a:schemeClr val="bg1"/>
                          </a:solidFill>
                          <a:uFillTx/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r</a:t>
                      </a:r>
                      <a:r>
                        <a:rPr lang="zh-CN" altLang="en-US" sz="15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与</a:t>
                      </a:r>
                      <a:r>
                        <a:rPr lang="en-US" altLang="zh-CN" sz="1500" b="1" i="1" spc="500">
                          <a:solidFill>
                            <a:schemeClr val="bg1"/>
                          </a:solidFill>
                          <a:uFillTx/>
                          <a:latin typeface="Times New Roman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r</a:t>
                      </a:r>
                      <a:r>
                        <a:rPr lang="en-US" altLang="zh-CN" sz="1500" b="1" spc="500" baseline="-250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0</a:t>
                      </a:r>
                      <a:r>
                        <a:rPr lang="zh-CN" altLang="en-US" sz="15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的关系</a:t>
                      </a:r>
                      <a:endParaRPr lang="zh-CN" altLang="en-US" sz="1500" b="1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28575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5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分 子 力</a:t>
                      </a:r>
                      <a:endParaRPr lang="zh-CN" altLang="en-US" sz="1500" b="1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28575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</a:tr>
              <a:tr h="69977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28575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i="1" spc="3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</a:rPr>
                        <a:t>r</a:t>
                      </a:r>
                      <a:r>
                        <a:rPr lang="zh-CN" altLang="en-US" sz="2400" spc="3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</a:rPr>
                        <a:t>＜</a:t>
                      </a:r>
                      <a:r>
                        <a:rPr lang="en-US" altLang="zh-CN" sz="2400" i="1" spc="3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</a:rPr>
                        <a:t>r</a:t>
                      </a:r>
                      <a:r>
                        <a:rPr lang="en-US" altLang="zh-CN" sz="2400" spc="300" baseline="-250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</a:rPr>
                        <a:t>0</a:t>
                      </a:r>
                      <a:endParaRPr lang="en-US" altLang="zh-CN" sz="2400" spc="300" baseline="-25000">
                        <a:solidFill>
                          <a:schemeClr val="tx1"/>
                        </a:solidFill>
                        <a:uFillTx/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spc="6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引力＜斥力</a:t>
                      </a:r>
                      <a:endParaRPr lang="zh-CN" altLang="en-US" sz="1800" spc="6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</a:tr>
              <a:tr h="69977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28575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i="1" spc="3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r</a:t>
                      </a:r>
                      <a:r>
                        <a:rPr lang="zh-CN" altLang="en-US" sz="2400" spc="3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＝</a:t>
                      </a:r>
                      <a:r>
                        <a:rPr lang="en-US" altLang="zh-CN" sz="2400" i="1" spc="3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r</a:t>
                      </a:r>
                      <a:r>
                        <a:rPr lang="en-US" altLang="zh-CN" sz="2400" spc="300" baseline="-250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0</a:t>
                      </a:r>
                      <a:endParaRPr lang="en-US" altLang="zh-CN" sz="2400" spc="300" baseline="-25000">
                        <a:solidFill>
                          <a:schemeClr val="tx1"/>
                        </a:solidFill>
                        <a:uFillTx/>
                        <a:latin typeface="Times New Roman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spc="6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引力＝斥力</a:t>
                      </a:r>
                      <a:endParaRPr lang="zh-CN" altLang="en-US" sz="1800" spc="6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</a:tr>
              <a:tr h="69913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28575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i="1" spc="3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r</a:t>
                      </a:r>
                      <a:r>
                        <a:rPr lang="zh-CN" altLang="en-US" sz="2400" spc="3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＞</a:t>
                      </a:r>
                      <a:r>
                        <a:rPr lang="en-US" altLang="zh-CN" sz="2400" i="1" spc="3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r</a:t>
                      </a:r>
                      <a:r>
                        <a:rPr lang="en-US" altLang="zh-CN" sz="2400" spc="300" baseline="-25000">
                          <a:solidFill>
                            <a:schemeClr val="tx1"/>
                          </a:solidFill>
                          <a:uFillTx/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0</a:t>
                      </a:r>
                      <a:endParaRPr lang="en-US" altLang="zh-CN" sz="2400" spc="300" baseline="-25000">
                        <a:solidFill>
                          <a:schemeClr val="tx1"/>
                        </a:solidFill>
                        <a:uFillTx/>
                        <a:latin typeface="Times New Roman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spc="6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引力＞斥力</a:t>
                      </a:r>
                      <a:endParaRPr lang="zh-CN" altLang="en-US" sz="1800" spc="6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12700" cmpd="sng">
                      <a:solidFill>
                        <a:srgbClr val="175B5C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</a:tr>
              <a:tr h="69977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28575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28575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2100" i="1"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r</a:t>
                      </a:r>
                      <a:r>
                        <a:rPr lang="zh-CN" altLang="en-US" sz="2100"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＞</a:t>
                      </a:r>
                      <a:r>
                        <a:rPr lang="en-US" altLang="zh-CN" sz="2100"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10</a:t>
                      </a:r>
                      <a:r>
                        <a:rPr lang="en-US" altLang="zh-CN" sz="2100" i="1"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r</a:t>
                      </a:r>
                      <a:r>
                        <a:rPr lang="en-US" altLang="zh-CN" sz="2100" baseline="-25000">
                          <a:latin typeface="Times New Roman"/>
                          <a:cs typeface="Times New Roman" panose="02020603050405020304" charset="0"/>
                          <a:sym typeface="+mn-ea"/>
                        </a:rPr>
                        <a:t>0</a:t>
                      </a:r>
                      <a:endParaRPr lang="en-US" altLang="zh-CN" sz="2100" baseline="-25000">
                        <a:latin typeface="Times New Roman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12700" cmpd="sng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28575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spc="6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无作用力</a:t>
                      </a:r>
                      <a:endParaRPr lang="zh-CN" altLang="en-US" sz="1800" spc="6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12700" cmpd="sng">
                      <a:solidFill>
                        <a:srgbClr val="175B5C"/>
                      </a:solidFill>
                      <a:prstDash val="solid"/>
                    </a:lnT>
                    <a:lnB w="28575">
                      <a:solidFill>
                        <a:srgbClr val="175B5C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15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989" y="2377916"/>
            <a:ext cx="412909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5133" y="2377916"/>
            <a:ext cx="412909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title="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8794" y="1705928"/>
            <a:ext cx="412909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title="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8424" y="1705928"/>
            <a:ext cx="412909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title="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084" y="3103721"/>
            <a:ext cx="412909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title="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5651" y="3103721"/>
            <a:ext cx="412909" cy="4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771" y="3855244"/>
            <a:ext cx="254318" cy="25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0943" y="3855244"/>
            <a:ext cx="254318" cy="25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接箭头连接符 20" title=""/>
          <p:cNvCxnSpPr/>
          <p:nvPr>
            <p:custDataLst>
              <p:tags r:id="rId20"/>
            </p:custDataLst>
          </p:nvPr>
        </p:nvCxnSpPr>
        <p:spPr>
          <a:xfrm>
            <a:off x="1978343" y="1914049"/>
            <a:ext cx="394335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 title=""/>
          <p:cNvCxnSpPr/>
          <p:nvPr>
            <p:custDataLst>
              <p:tags r:id="rId21"/>
            </p:custDataLst>
          </p:nvPr>
        </p:nvCxnSpPr>
        <p:spPr>
          <a:xfrm flipH="1">
            <a:off x="1145381" y="1914049"/>
            <a:ext cx="832961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 title=""/>
          <p:cNvCxnSpPr/>
          <p:nvPr>
            <p:custDataLst>
              <p:tags r:id="rId22"/>
            </p:custDataLst>
          </p:nvPr>
        </p:nvCxnSpPr>
        <p:spPr>
          <a:xfrm flipH="1">
            <a:off x="2426970" y="1914049"/>
            <a:ext cx="394335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 title=""/>
          <p:cNvCxnSpPr/>
          <p:nvPr>
            <p:custDataLst>
              <p:tags r:id="rId23"/>
            </p:custDataLst>
          </p:nvPr>
        </p:nvCxnSpPr>
        <p:spPr>
          <a:xfrm>
            <a:off x="2821305" y="1914049"/>
            <a:ext cx="832961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 title=""/>
          <p:cNvSpPr txBox="1"/>
          <p:nvPr>
            <p:custDataLst>
              <p:tags r:id="rId24"/>
            </p:custDataLst>
          </p:nvPr>
        </p:nvSpPr>
        <p:spPr>
          <a:xfrm>
            <a:off x="1389698" y="1581150"/>
            <a:ext cx="19812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altLang="en-US" sz="1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斥</a:t>
            </a:r>
            <a:endParaRPr lang="zh-CN" altLang="en-US" sz="100" b="1" baseline="-25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5"/>
            </p:custDataLst>
          </p:nvPr>
        </p:nvSpPr>
        <p:spPr>
          <a:xfrm>
            <a:off x="2154079" y="1581150"/>
            <a:ext cx="19812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altLang="en-US" sz="100" b="1" baseline="-250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</a:t>
            </a:r>
            <a:endParaRPr lang="zh-CN" altLang="en-US" sz="100" b="1" baseline="-250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7" name="直接箭头连接符 26" title=""/>
          <p:cNvCxnSpPr/>
          <p:nvPr>
            <p:custDataLst>
              <p:tags r:id="rId26"/>
            </p:custDataLst>
          </p:nvPr>
        </p:nvCxnSpPr>
        <p:spPr>
          <a:xfrm>
            <a:off x="3521869" y="3311843"/>
            <a:ext cx="394335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 title=""/>
          <p:cNvCxnSpPr/>
          <p:nvPr>
            <p:custDataLst>
              <p:tags r:id="rId27"/>
            </p:custDataLst>
          </p:nvPr>
        </p:nvCxnSpPr>
        <p:spPr>
          <a:xfrm flipH="1">
            <a:off x="2691765" y="3311843"/>
            <a:ext cx="832961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 title=""/>
          <p:cNvCxnSpPr/>
          <p:nvPr>
            <p:custDataLst>
              <p:tags r:id="rId28"/>
            </p:custDataLst>
          </p:nvPr>
        </p:nvCxnSpPr>
        <p:spPr>
          <a:xfrm flipH="1">
            <a:off x="863441" y="3311843"/>
            <a:ext cx="394335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 title=""/>
          <p:cNvCxnSpPr/>
          <p:nvPr>
            <p:custDataLst>
              <p:tags r:id="rId29"/>
            </p:custDataLst>
          </p:nvPr>
        </p:nvCxnSpPr>
        <p:spPr>
          <a:xfrm>
            <a:off x="1257776" y="3311843"/>
            <a:ext cx="832961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 title=""/>
          <p:cNvSpPr txBox="1"/>
          <p:nvPr>
            <p:custDataLst>
              <p:tags r:id="rId30"/>
            </p:custDataLst>
          </p:nvPr>
        </p:nvSpPr>
        <p:spPr>
          <a:xfrm>
            <a:off x="681990" y="2996565"/>
            <a:ext cx="19812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altLang="en-US" sz="1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斥</a:t>
            </a:r>
            <a:endParaRPr lang="zh-CN" altLang="en-US" sz="100" b="1" baseline="-25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31"/>
            </p:custDataLst>
          </p:nvPr>
        </p:nvSpPr>
        <p:spPr>
          <a:xfrm>
            <a:off x="1446371" y="2996565"/>
            <a:ext cx="19812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altLang="en-US" sz="100" b="1" baseline="-250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</a:t>
            </a:r>
            <a:endParaRPr lang="zh-CN" altLang="en-US" sz="100" b="1" baseline="-250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4" name="直接箭头连接符 33" title=""/>
          <p:cNvCxnSpPr/>
          <p:nvPr>
            <p:custDataLst>
              <p:tags r:id="rId32"/>
            </p:custDataLst>
          </p:nvPr>
        </p:nvCxnSpPr>
        <p:spPr>
          <a:xfrm>
            <a:off x="1634490" y="2575084"/>
            <a:ext cx="602933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 title=""/>
          <p:cNvCxnSpPr/>
          <p:nvPr>
            <p:custDataLst>
              <p:tags r:id="rId33"/>
            </p:custDataLst>
          </p:nvPr>
        </p:nvCxnSpPr>
        <p:spPr>
          <a:xfrm flipH="1">
            <a:off x="1031558" y="2575084"/>
            <a:ext cx="602933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 title=""/>
          <p:cNvCxnSpPr/>
          <p:nvPr>
            <p:custDataLst>
              <p:tags r:id="rId34"/>
            </p:custDataLst>
          </p:nvPr>
        </p:nvCxnSpPr>
        <p:spPr>
          <a:xfrm>
            <a:off x="3170396" y="2580323"/>
            <a:ext cx="602933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 title=""/>
          <p:cNvCxnSpPr/>
          <p:nvPr>
            <p:custDataLst>
              <p:tags r:id="rId35"/>
            </p:custDataLst>
          </p:nvPr>
        </p:nvCxnSpPr>
        <p:spPr>
          <a:xfrm flipH="1">
            <a:off x="2567464" y="2580323"/>
            <a:ext cx="602933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 title=""/>
          <p:cNvSpPr txBox="1"/>
          <p:nvPr>
            <p:custDataLst>
              <p:tags r:id="rId36"/>
            </p:custDataLst>
          </p:nvPr>
        </p:nvSpPr>
        <p:spPr>
          <a:xfrm>
            <a:off x="1079659" y="2287429"/>
            <a:ext cx="19812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altLang="en-US" sz="1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斥</a:t>
            </a:r>
            <a:endParaRPr lang="zh-CN" altLang="en-US" sz="100" b="1" baseline="-25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文本框 40" title=""/>
          <p:cNvSpPr txBox="1"/>
          <p:nvPr>
            <p:custDataLst>
              <p:tags r:id="rId37"/>
            </p:custDataLst>
          </p:nvPr>
        </p:nvSpPr>
        <p:spPr>
          <a:xfrm>
            <a:off x="1844040" y="2287429"/>
            <a:ext cx="19812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altLang="en-US" sz="100" b="1" baseline="-250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</a:t>
            </a:r>
            <a:endParaRPr lang="zh-CN" altLang="en-US" sz="100" b="1" baseline="-250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7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08"/>
            <a:ext cx="3221831" cy="414020"/>
            <a:chOff x="0" y="623478"/>
            <a:chExt cx="3786638" cy="484441"/>
          </a:xfrm>
        </p:grpSpPr>
        <p:grpSp>
          <p:nvGrpSpPr>
            <p:cNvPr id="1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0" name="矩形 19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小结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5604" name="Rectangle 4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6016" y="1108472"/>
            <a:ext cx="5629275" cy="2158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indent="-457200" algn="l" eaLnBrk="0" hangingPunct="0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物质是由分子组成的；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 eaLnBrk="0" hangingPunct="0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分子在不停地做无规则运动；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 eaLnBrk="0" hangingPunct="0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分子之间有间隙；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 eaLnBrk="0" hangingPunct="0">
              <a:lnSpc>
                <a:spcPct val="160000"/>
              </a:lnSpc>
              <a:buFont typeface="Wingdings" panose="05000000000000000000" charset="0"/>
              <a:buChar char="ü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分子之间存在着相互的作用力。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2" title=""/>
          <p:cNvSpPr txBox="1"/>
          <p:nvPr>
            <p:custDataLst>
              <p:tags r:id="rId10"/>
            </p:custDataLst>
          </p:nvPr>
        </p:nvSpPr>
        <p:spPr>
          <a:xfrm>
            <a:off x="5652135" y="1056799"/>
            <a:ext cx="274034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演示：分子的弹簧模型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6196" r="4720"/>
          <a:stretch>
            <a:fillRect/>
          </a:stretch>
        </p:blipFill>
        <p:spPr>
          <a:xfrm>
            <a:off x="5633561" y="1432560"/>
            <a:ext cx="2759393" cy="1593533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6563678" y="3603784"/>
            <a:ext cx="9829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类比法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08"/>
            <a:ext cx="5674271" cy="414020"/>
            <a:chOff x="0" y="623478"/>
            <a:chExt cx="6669006" cy="484441"/>
          </a:xfrm>
        </p:grpSpPr>
        <p:grpSp>
          <p:nvGrpSpPr>
            <p:cNvPr id="17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5897344" cy="484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固体、液体和气体的分子间距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79874" name="组合 79873" title=""/>
          <p:cNvGrpSpPr/>
          <p:nvPr>
            <p:custDataLst>
              <p:tags r:id="rId8"/>
            </p:custDataLst>
          </p:nvPr>
        </p:nvGrpSpPr>
        <p:grpSpPr>
          <a:xfrm>
            <a:off x="624047" y="1151811"/>
            <a:ext cx="7939087" cy="2438400"/>
            <a:chExt cx="5001" cy="2048"/>
          </a:xfrm>
        </p:grpSpPr>
        <p:pic>
          <p:nvPicPr>
            <p:cNvPr id="18434" name="图片 79874" descr="13-1-5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1787" cy="1652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5" name="图片 79875" descr="13-1-6"/>
            <p:cNvPicPr>
              <a:picLocks noChangeArrowheads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2" y="2"/>
              <a:ext cx="1374" cy="1671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图片 79876" descr="13-1-7-1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8" y="2"/>
              <a:ext cx="1369" cy="1644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7" name="TextBox 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2" y="1681"/>
              <a:ext cx="1684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1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固体分子间距</a:t>
              </a:r>
              <a:endPara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38" name="TextBox 2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935" y="1681"/>
              <a:ext cx="1559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1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液体分子间距</a:t>
              </a:r>
              <a:endPara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39" name="TextBox 2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669" y="1675"/>
              <a:ext cx="133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1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气体分子间距</a:t>
              </a:r>
              <a:endPara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987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4996" name="TextBox 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9343" y="4147601"/>
            <a:ext cx="8224838" cy="52969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　　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分子间距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决定了分子间的作用力，从而决定了固体、液体和气体的特征。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08"/>
            <a:ext cx="5674271" cy="414020"/>
            <a:chOff x="0" y="623478"/>
            <a:chExt cx="6669006" cy="484441"/>
          </a:xfrm>
        </p:grpSpPr>
        <p:grpSp>
          <p:nvGrpSpPr>
            <p:cNvPr id="10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5897344" cy="484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固体、液体和气体的</a:t>
              </a: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特征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734854" y="1135856"/>
          <a:ext cx="7769225" cy="2806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845"/>
                <a:gridCol w="1553845"/>
                <a:gridCol w="1553845"/>
                <a:gridCol w="1553845"/>
                <a:gridCol w="1553845"/>
              </a:tblGrid>
              <a:tr h="540385">
                <a:tc rowSpan="2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b="0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物  态</a:t>
                      </a:r>
                      <a:endParaRPr lang="zh-CN" altLang="en-US" sz="1800" b="0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28575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28575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989"/>
                    </a:solidFill>
                  </a:tcPr>
                </a:tc>
                <a:tc gridSpan="2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b="0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微观特征</a:t>
                      </a:r>
                      <a:endParaRPr lang="zh-CN" altLang="en-US" sz="1800" b="0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28575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989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9050">
                      <a:solidFill>
                        <a:srgbClr val="175B5C"/>
                      </a:solidFill>
                      <a:prstDash val="solid"/>
                    </a:lnR>
                    <a:lnT w="28575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</a:tcPr>
                </a:tc>
                <a:tc gridSpan="2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b="0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宏观特征</a:t>
                      </a:r>
                      <a:endParaRPr lang="zh-CN" altLang="en-US" sz="1800" b="0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28575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989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28575">
                      <a:solidFill>
                        <a:srgbClr val="175B5C"/>
                      </a:solidFill>
                      <a:prstDash val="solid"/>
                    </a:lnR>
                    <a:lnT w="28575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</a:tcPr>
                </a:tc>
              </a:tr>
              <a:tr h="645160">
                <a:tc vMerge="1">
                  <a:txBody>
                    <a:bodyPr vert="horz" wrap="square"/>
                    <a:lstStyle/>
                    <a:p/>
                  </a:txBody>
                  <a:tcPr>
                    <a:lnL w="28575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B w="19050">
                      <a:solidFill>
                        <a:srgbClr val="175B5C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分子间距离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989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分子间作用力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989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有无一定形状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989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有无一定体积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8989"/>
                    </a:solidFill>
                  </a:tcPr>
                </a:tc>
              </a:tr>
              <a:tr h="54038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b="1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固  态</a:t>
                      </a:r>
                      <a:endParaRPr lang="zh-CN" altLang="en-US" sz="1800" b="1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28575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很小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很大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有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有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</a:tr>
              <a:tr h="53975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b="1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液  态</a:t>
                      </a:r>
                      <a:endParaRPr lang="zh-CN" altLang="en-US" sz="1800" b="1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28575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较小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较大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无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有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19050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5F5"/>
                    </a:solidFill>
                  </a:tcPr>
                </a:tc>
              </a:tr>
              <a:tr h="54038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b="1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气  态</a:t>
                      </a:r>
                      <a:endParaRPr lang="zh-CN" altLang="en-US" sz="1800" b="1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28575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28575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较大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28575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极小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28575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无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19050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28575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无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9050">
                      <a:solidFill>
                        <a:srgbClr val="175B5C"/>
                      </a:solidFill>
                      <a:prstDash val="solid"/>
                    </a:lnL>
                    <a:lnR w="28575">
                      <a:solidFill>
                        <a:srgbClr val="175B5C"/>
                      </a:solidFill>
                      <a:prstDash val="solid"/>
                    </a:lnR>
                    <a:lnT w="19050">
                      <a:solidFill>
                        <a:srgbClr val="175B5C"/>
                      </a:solidFill>
                      <a:prstDash val="solid"/>
                    </a:lnT>
                    <a:lnB w="28575">
                      <a:solidFill>
                        <a:srgbClr val="175B5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ada6016f8?vcp=1&amp;pid=9a34a71f1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2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物质的构成</a:t>
            </a:r>
            <a:endParaRPr lang="en-US" altLang="zh-CN" sz="2600"/>
          </a:p>
        </p:txBody>
      </p:sp>
      <p:sp>
        <p:nvSpPr>
          <p:cNvPr id="3" name="QC_6_BD.1_1#2b010f7ca?vcp=1&amp;vis=1&amp;pid=ada6016f8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76"/>
            <a:ext cx="8065008" cy="1016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［2024·长沙模拟］关于物质的构成，下列说法正确的是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6_AN.2_1#2b010f7ca.bracket?vcp=1&amp;vis=1&amp;pid=ada6016f8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784765" y="1570917"/>
            <a:ext cx="4238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mc:AlternateContent>
        <mc:Choice Requires="a14">
          <p:sp>
            <p:nvSpPr>
              <p:cNvPr id="5" name="QC_6_BD.1_2#2b010f7ca.choices?vcp=1&amp;vis=1&amp;pid=ada6016f8&amp;color=0,0,0&amp;vtp=1&amp;bbb=1&amp;h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2093776"/>
                <a:ext cx="8065008" cy="2540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分子的直径很小，一般为</a:t>
                </a:r>
                <a14:m>
                  <m:oMathPara>
                    <m:oMathParaPr>
                      <m:jc/>
                    </m:oMathParaPr>
                    <m:oMath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cm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B.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可以借助光学显微镜观察到分子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C.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常见物质是由分子、原子构成的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D.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PM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是指能较长时间悬浮在空气中，直径小于或等于</a:t>
                </a:r>
                <a:endParaRPr lang="en-US" altLang="zh-CN" sz="2400" b="0" i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的尘埃，这些尘埃就是一个个小分子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6_BD.1_2#2b010f7ca.choices?vcp=1&amp;vis=1&amp;pid=ada6016f8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2093776"/>
                <a:ext cx="8065008" cy="2540000"/>
              </a:xfrm>
              <a:prstGeom prst="rect">
                <a:avLst/>
              </a:prstGeom>
              <a:blipFill rotWithShape="1">
                <a:blip r:embed="rId9"/>
                <a:stretch>
                  <a:fillRect l="-5" t="-7" r="3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34b838007?vcp=1&amp;pid=9a34a71f1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分子热运动</a:t>
            </a:r>
            <a:endParaRPr lang="en-US" altLang="zh-CN" sz="2600"/>
          </a:p>
        </p:txBody>
      </p:sp>
      <p:sp>
        <p:nvSpPr>
          <p:cNvPr id="3" name="QC_6_BD.3_1#7b4eba612?vcp=1&amp;vis=1&amp;pid=34b838007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［2024·连云港］下列现象中，能说明分子在不停地做无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规则运动的是(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6_AN.4_1#7b4eba612.bracket?vcp=1&amp;vis=1&amp;pid=34b838007&amp;color=0,0,0&amp;vpa=2&amp;vtp=1" title=""/>
          <p:cNvSpPr/>
          <p:nvPr>
            <p:custDataLst>
              <p:tags r:id="rId6"/>
            </p:custDataLst>
          </p:nvPr>
        </p:nvSpPr>
        <p:spPr>
          <a:xfrm>
            <a:off x="2600864" y="16213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5" name="QC_6_BD.3_2#7b4eba612.choices?vcp=1&amp;vis=1&amp;pid=34b838007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082165"/>
                <a:tab pos="4139565"/>
                <a:tab pos="61969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花香满园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尘土飞扬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雪花飘飘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落叶纷纷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QB_7_BD.6_1#9541227cc?htil=1&amp;vcp=1&amp;vis=1&amp;pid=bc6c20a1c&amp;color=0,0,0&amp;tib=255,255,255&amp;vtp=1&amp;hs=1&amp;hs=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216" y="941070"/>
            <a:ext cx="2286000" cy="11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7_BD.6_2#9541227cc?htil=1&amp;sp=1&amp;vcp=1&amp;vis=1&amp;pid=bc6c20a1c&amp;color=0,0,0&amp;vtp=1&amp;bbb=1&amp;hb=1&amp;hs=1" title=""/>
          <p:cNvSpPr/>
          <p:nvPr>
            <p:custDataLst>
              <p:tags r:id="rId5"/>
            </p:custDataLst>
          </p:nvPr>
        </p:nvSpPr>
        <p:spPr>
          <a:xfrm>
            <a:off x="539496" y="895350"/>
            <a:ext cx="564184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（1）用如图甲所示的装置探究分子热运动，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其中一瓶装有密度比空气大的红棕色二氧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化氮气体，另一瓶装有空气。为了有力地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4" name="QB_7_BD.6_2#9541227cc?htil=1&amp;sp=1&amp;vcp=1&amp;vis=1&amp;pid=bc6c20a1c&amp;color=0,0,0&amp;vtp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2587737"/>
                <a:ext cx="8064000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证明分子热运动，装二氧化氮气体的是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”）</a:t>
                </a:r>
                <a:endParaRPr lang="en-US" altLang="zh-CN" sz="2400" b="0" i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瓶，当抽开中间的玻璃板一段时间后，可以观察到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瓶中气</a:t>
                </a:r>
                <a:endParaRPr lang="en-US" altLang="zh-CN" sz="2400" b="0" i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体的颜色为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（选填“红棕色”或“无色”），这种现象</a:t>
                </a:r>
                <a:endParaRPr lang="en-US" altLang="zh-CN" sz="2400" b="0" i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称为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现象。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4" name="QB_7_BD.6_2#9541227cc?htil=1&amp;sp=1&amp;vcp=1&amp;vis=1&amp;pid=bc6c20a1c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2587737"/>
                <a:ext cx="8064000" cy="2235200"/>
              </a:xfrm>
              <a:prstGeom prst="rect">
                <a:avLst/>
              </a:prstGeom>
              <a:blipFill rotWithShape="1">
                <a:blip r:embed="rId8"/>
                <a:stretch>
                  <a:fillRect l="-5" t="-5" r="-1450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5" name="QB_7_AN.7_1#9541227cc.blank?vcp=1&amp;vis=1&amp;pid=bc6c20a1c&amp;color=0,0,0&amp;vpa=3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5770308" y="2664962"/>
                <a:ext cx="363792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7_AN.7_1#9541227cc.blank?vcp=1&amp;vis=1&amp;pid=bc6c20a1c&amp;color=0,0,0&amp;vpa=3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770308" y="2664962"/>
                <a:ext cx="363792" cy="381000"/>
              </a:xfrm>
              <a:prstGeom prst="rect">
                <a:avLst/>
              </a:prstGeom>
              <a:blipFill rotWithShape="1">
                <a:blip r:embed="rId11"/>
                <a:stretch>
                  <a:fillRect l="-17" t="-132" b="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QB_7_AN.8_1#9541227cc.blank?vcp=1&amp;vis=1&amp;pid=bc6c20a1c&amp;color=0,0,0&amp;vpa=4&amp;vtp=1&amp;bbb=1" title=""/>
          <p:cNvSpPr/>
          <p:nvPr>
            <p:custDataLst>
              <p:tags r:id="rId12"/>
            </p:custDataLst>
          </p:nvPr>
        </p:nvSpPr>
        <p:spPr>
          <a:xfrm>
            <a:off x="2080164" y="3677397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红棕色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7" name="QB_7_AN.9_1#9541227cc.blank?vcp=1&amp;vis=1&amp;pid=bc6c20a1c&amp;color=0,0,0&amp;vpa=5&amp;vtp=1&amp;bbb=1" title=""/>
          <p:cNvSpPr/>
          <p:nvPr>
            <p:custDataLst>
              <p:tags r:id="rId13"/>
            </p:custDataLst>
          </p:nvPr>
        </p:nvSpPr>
        <p:spPr>
          <a:xfrm>
            <a:off x="1165765" y="4236198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扩散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8" name="QO_6_BD.5_1#bc6c20a1c?vcp=1&amp;vis=1&amp;pid=34b838007&amp;color=0,0,0&amp;vtp=1&amp;bt=1&amp;bbb=1" title=""/>
          <p:cNvSpPr/>
          <p:nvPr>
            <p:custDataLst>
              <p:tags r:id="rId14"/>
            </p:custDataLst>
          </p:nvPr>
        </p:nvSpPr>
        <p:spPr>
          <a:xfrm>
            <a:off x="539496" y="392430"/>
            <a:ext cx="8064504" cy="546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3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endParaRPr lang="en-US" altLang="zh-CN" sz="900">
              <a:latin typeface="宋体" panose="02010600030101010101" pitchFamily="2" charset="-122"/>
            </a:endParaRPr>
          </a:p>
        </p:txBody>
      </p:sp>
      <p:pic>
        <p:nvPicPr>
          <p:cNvPr id="9" name="QO_6_BD.5_1#bc6c20a1c?vcp=1&amp;vis=1&amp;pid=34b838007&amp;color=0,0,0&amp;tib=255,255,255&amp;iip=1&amp;vtp=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511302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2433300" y="11950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圆角矩形 1" title=""/>
          <p:cNvSpPr/>
          <p:nvPr>
            <p:custDataLst>
              <p:tags r:id="rId4"/>
            </p:custDataLst>
          </p:nvPr>
        </p:nvSpPr>
        <p:spPr>
          <a:xfrm>
            <a:off x="244316" y="1391126"/>
            <a:ext cx="8329613" cy="644366"/>
          </a:xfrm>
          <a:prstGeom prst="roundRect">
            <a:avLst>
              <a:gd name="adj" fmla="val 9702"/>
            </a:avLst>
          </a:prstGeom>
          <a:noFill/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</a:endParaRPr>
          </a:p>
        </p:txBody>
      </p:sp>
      <p:sp>
        <p:nvSpPr>
          <p:cNvPr id="9219" name="Rectangle 7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27196" y="1437799"/>
            <a:ext cx="796385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2100" spc="3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常见的物质是由大量极其微小的粒子——分子、原子组成的。</a:t>
            </a:r>
            <a:endParaRPr lang="zh-CN" altLang="en-US" sz="2100" spc="3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4666774" cy="414020"/>
            <a:chOff x="0" y="623478"/>
            <a:chExt cx="5484888" cy="484440"/>
          </a:xfrm>
        </p:grpSpPr>
        <p:grpSp>
          <p:nvGrpSpPr>
            <p:cNvPr id="8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881" y="623478"/>
              <a:ext cx="4713007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常见物质是由大量分子组成的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1522095" y="3084671"/>
            <a:ext cx="3615214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如果把分子看成小球，一般分子的直径大约只有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en-US" altLang="zh-CN" sz="2100" baseline="30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-10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</a:t>
            </a:r>
            <a:endParaRPr lang="en-US" altLang="zh-CN" sz="21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图片 3" title=""/>
          <p:cNvPicPr/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E9F5EA">
                  <a:alpha val="100000"/>
                </a:srgbClr>
              </a:clrFrom>
              <a:clrTo>
                <a:srgbClr val="E9F5EA">
                  <a:alpha val="100000"/>
                  <a:alpha val="0"/>
                </a:srgbClr>
              </a:clrTo>
            </a:clrChange>
          </a:blip>
          <a:srcRect l="3994" t="1455" r="2598" b="1953"/>
          <a:stretch>
            <a:fillRect/>
          </a:stretch>
        </p:blipFill>
        <p:spPr>
          <a:xfrm>
            <a:off x="5605463" y="2672239"/>
            <a:ext cx="2084070" cy="2090261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7" name="直接箭头连接符 16" title=""/>
          <p:cNvCxnSpPr/>
          <p:nvPr>
            <p:custDataLst>
              <p:tags r:id="rId14"/>
            </p:custDataLst>
          </p:nvPr>
        </p:nvCxnSpPr>
        <p:spPr>
          <a:xfrm>
            <a:off x="5729179" y="3717536"/>
            <a:ext cx="1836128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 Box 2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83227" y="3729908"/>
            <a:ext cx="1233131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en-US" altLang="zh-CN" sz="2100" baseline="30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-10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m</a:t>
            </a:r>
            <a:endParaRPr lang="en-US" altLang="zh-CN" sz="21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19" grpId="0"/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7_BD.10_1#0c209e1a0?vcp=1&amp;vis=1&amp;pid=bc6c20a1c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741089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（2）如图乙所示，向一端封闭的玻璃管中注水至一半位置，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再注入酒精直至充满，封闭管口，并将玻璃管反复翻转，观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察液面的位置，发现液体总体积变小，说明分子间有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7_AN.11_1#0c209e1a0.blank?vcp=1&amp;vis=1&amp;pid=bc6c20a1c&amp;color=0,0,0&amp;vpa=6&amp;vtp=1&amp;bbb=1" title=""/>
          <p:cNvSpPr/>
          <p:nvPr>
            <p:custDataLst>
              <p:tags r:id="rId5"/>
            </p:custDataLst>
          </p:nvPr>
        </p:nvSpPr>
        <p:spPr>
          <a:xfrm>
            <a:off x="7566564" y="1830749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间隙</a:t>
            </a:r>
            <a:endParaRPr lang="en-US" altLang="zh-CN" sz="2400"/>
          </a:p>
        </p:txBody>
      </p:sp>
      <p:pic>
        <p:nvPicPr>
          <p:cNvPr id="4" name="QB_7_BD.6_1#9541227cc?htil=1&amp;vcp=1&amp;vis=1&amp;pid=bc6c20a1c&amp;color=0,0,0&amp;tib=255,255,255&amp;vtp=1&amp;hs=1&amp;hs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2571750"/>
            <a:ext cx="2286000" cy="11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7_BD.12_1#cfecba889?vcp=1&amp;vis=1&amp;pid=bc6c20a1c&amp;color=0,0,0&amp;mp=1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757627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（3）分别在冷水和热水中同时注入一滴红墨水，5秒后的现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象如图丙所示，该现象说明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越高，分子运动越</a:t>
            </a:r>
            <a:r>
              <a:rPr lang="en-US" altLang="zh-CN" sz="240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endParaRPr lang="en-US" altLang="zh-CN" sz="2400" i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（选填“剧烈”或“缓慢”）。</a:t>
            </a:r>
            <a:endParaRPr lang="en-US" altLang="zh-CN" sz="2400"/>
          </a:p>
        </p:txBody>
      </p:sp>
      <p:sp>
        <p:nvSpPr>
          <p:cNvPr id="3" name="QB_7_AN.13_1#cfecba889.blank?vcp=1&amp;vis=1&amp;pid=bc6c20a1c&amp;color=0,0,0&amp;mp=1&amp;vpa=7&amp;vtp=1&amp;bbb=1" title=""/>
          <p:cNvSpPr/>
          <p:nvPr>
            <p:custDataLst>
              <p:tags r:id="rId5"/>
            </p:custDataLst>
          </p:nvPr>
        </p:nvSpPr>
        <p:spPr>
          <a:xfrm>
            <a:off x="4213765" y="128848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温度</a:t>
            </a:r>
            <a:endParaRPr lang="en-US" altLang="zh-CN" sz="2400"/>
          </a:p>
        </p:txBody>
      </p:sp>
      <p:sp>
        <p:nvSpPr>
          <p:cNvPr id="4" name="QB_7_AN.14_1#cfecba889.blank?vcp=1&amp;vis=1&amp;pid=bc6c20a1c&amp;color=0,0,0&amp;mp=1&amp;vpa=8&amp;vtp=1&amp;bbb=1" title=""/>
          <p:cNvSpPr/>
          <p:nvPr>
            <p:custDataLst>
              <p:tags r:id="rId6"/>
            </p:custDataLst>
          </p:nvPr>
        </p:nvSpPr>
        <p:spPr>
          <a:xfrm>
            <a:off x="7566564" y="128848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剧烈</a:t>
            </a:r>
            <a:endParaRPr lang="en-US" altLang="zh-CN" sz="2400"/>
          </a:p>
        </p:txBody>
      </p:sp>
      <p:pic>
        <p:nvPicPr>
          <p:cNvPr id="5" name="QB_7_BD.6_1#9541227cc?htil=1&amp;vcp=1&amp;vis=1&amp;pid=bc6c20a1c&amp;color=0,0,0&amp;tib=255,255,255&amp;vtp=1&amp;hs=1&amp;hs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2434027"/>
            <a:ext cx="2286000" cy="11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51d2adeed?vcp=1&amp;pid=9a34a71f1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2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分子间的作用力</a:t>
            </a:r>
            <a:endParaRPr lang="en-US" altLang="zh-CN" sz="2600"/>
          </a:p>
        </p:txBody>
      </p:sp>
      <p:pic>
        <p:nvPicPr>
          <p:cNvPr id="3" name="QC_6_BD.15_1#5a3e3c37f?htil=2&amp;vcp=1&amp;vis=1&amp;pid=51d2adeed&amp;color=0,0,0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0560" y="1065077"/>
            <a:ext cx="1064175" cy="24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6_BD.15_2#5a3e3c37f?htil=2&amp;vcp=1&amp;vis=1&amp;pid=51d2adeed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1052376"/>
            <a:ext cx="6711696" cy="152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将两个表面光滑的铅块相互压紧，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两铅块就会粘在一起，并能吊起多个钩码，如图所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示。该现象说明(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pic>
        <p:nvPicPr>
          <p:cNvPr id="5" name="QC_6_BD.15_2#5a3e3c37f?htil=2&amp;vcp=1&amp;vis=1&amp;pid=51d2adeed&amp;color=0,0,0&amp;tib=255,255,255&amp;iip=2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388" y="1086222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6_AN.16_1#5a3e3c37f.bracket?vcp=1&amp;vis=1&amp;pid=51d2adeed&amp;color=0,0,0&amp;vpa=9&amp;vtp=1" title=""/>
          <p:cNvSpPr/>
          <p:nvPr>
            <p:custDataLst>
              <p:tags r:id="rId10"/>
            </p:custDataLst>
          </p:nvPr>
        </p:nvSpPr>
        <p:spPr>
          <a:xfrm>
            <a:off x="2918364" y="2078917"/>
            <a:ext cx="4238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7" name="QC_6_BD.15_3#5a3e3c37f.choices?htil=2&amp;vcp=1&amp;vis=1&amp;pid=51d2adeed&amp;color=0,0,0&amp;vtp=1&amp;bbb=1" title=""/>
          <p:cNvSpPr/>
          <p:nvPr>
            <p:custDataLst>
              <p:tags r:id="rId11"/>
            </p:custDataLst>
          </p:nvPr>
        </p:nvSpPr>
        <p:spPr>
          <a:xfrm>
            <a:off x="539496" y="2601776"/>
            <a:ext cx="6711696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分子间有空隙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分子间存在引力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分子间存在斥力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分子不停地做无规则运动</a:t>
            </a:r>
            <a:endParaRPr lang="en-US" altLang="zh-CN" sz="2400"/>
          </a:p>
        </p:txBody>
      </p:sp>
      <p:sp>
        <p:nvSpPr>
          <p:cNvPr id="8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6_BD.17_1#46a97047b?vcp=1&amp;vis=1&amp;pid=51d2adeed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388314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在工业上，液压机利用了液体很难被压缩的原理，“液体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很难被压缩”反映了液体(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6_AN.18_1#46a97047b.bracket?vcp=1&amp;vis=1&amp;pid=51d2adeed&amp;color=0,0,0&amp;vpa=10&amp;vtp=1" title=""/>
          <p:cNvSpPr/>
          <p:nvPr>
            <p:custDataLst>
              <p:tags r:id="rId5"/>
            </p:custDataLst>
          </p:nvPr>
        </p:nvSpPr>
        <p:spPr>
          <a:xfrm>
            <a:off x="3967702" y="195727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4" name="QC_6_BD.17_2#46a97047b.choices?vcp=1&amp;vis=1&amp;pid=51d2adeed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2543560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分子间没有引力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分子间存在引力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分子间存在斥力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分子间没有空隙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6_BD.19_1#78d3d5347?htil=3&amp;vcp=1&amp;vis=1&amp;pid=51d2adeed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3344" y="1457110"/>
            <a:ext cx="1892808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19_2#78d3d5347?htil=3&amp;sp=1&amp;vcp=1&amp;vis=1&amp;pid=51d2adeed&amp;color=0,0,0&amp;vtp=1&amp;bt=1&amp;bbb=1&amp;h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1411391"/>
                <a:ext cx="6044184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6.分子之间既有引力又有斥力。其中，分子间</a:t>
                </a:r>
                <a:endParaRPr lang="en-US" altLang="zh-CN" sz="2400" b="0" i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的斥力大小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斥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随分子间距离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r</m:t>
                      </m:r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变化的情况如图</a:t>
                </a:r>
                <a:endParaRPr lang="en-US" altLang="zh-CN" sz="2400" b="0" i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所示。根据图像可知，分子之间斥力的大小</a:t>
                </a:r>
                <a:endParaRPr lang="en-US" altLang="zh-CN" sz="2400" b="0" i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随着分子间距离的减小而</a:t>
                </a:r>
                <a:r>
                  <a:rPr lang="en-US" altLang="zh-CN" sz="240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B_6_BD.19_2#78d3d5347?htil=3&amp;sp=1&amp;vcp=1&amp;vis=1&amp;pid=51d2adeed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1411391"/>
                <a:ext cx="6044184" cy="2235200"/>
              </a:xfrm>
              <a:prstGeom prst="rect">
                <a:avLst/>
              </a:prstGeom>
              <a:blipFill rotWithShape="1">
                <a:blip r:embed="rId8"/>
                <a:stretch>
                  <a:fillRect l="-6" t="-19" r="-988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20_1#78d3d5347.blank?vcp=1&amp;vis=1&amp;pid=51d2adeed&amp;color=0,0,0&amp;vpa=11&amp;vtp=1&amp;bbb=1" title=""/>
          <p:cNvSpPr/>
          <p:nvPr>
            <p:custDataLst>
              <p:tags r:id="rId9"/>
            </p:custDataLst>
          </p:nvPr>
        </p:nvSpPr>
        <p:spPr>
          <a:xfrm>
            <a:off x="3908965" y="305985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增大</a:t>
            </a:r>
            <a:endParaRPr lang="en-US" altLang="zh-CN" sz="2400"/>
          </a:p>
        </p:txBody>
      </p:sp>
      <p:sp>
        <p:nvSpPr>
          <p:cNvPr id="5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0742aff95?vcp=1&amp;pid=9a34a71f1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3300"/>
              </a:lnSpc>
            </a:pPr>
            <a:r>
              <a:rPr lang="en-US" altLang="zh-CN" sz="235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知识点4</a:t>
            </a:r>
            <a:r>
              <a:rPr lang="en-US" altLang="zh-CN" sz="235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35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固体、液体和气体的特征</a:t>
            </a:r>
            <a:endParaRPr lang="en-US" altLang="zh-CN" sz="2350"/>
          </a:p>
        </p:txBody>
      </p:sp>
      <p:sp>
        <p:nvSpPr>
          <p:cNvPr id="3" name="QC_6_BD.21_1#6fa1414c7?sp=1&amp;vcp=1&amp;vis=1&amp;pid=0742aff95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824"/>
            <a:ext cx="8065008" cy="787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7.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物质在不同状态下的分子模型如图甲、乙、丙所示，下列说法正</a:t>
            </a:r>
            <a:endParaRPr lang="en-US" altLang="zh-CN" sz="215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确的是(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150"/>
          </a:p>
        </p:txBody>
      </p:sp>
      <p:sp>
        <p:nvSpPr>
          <p:cNvPr id="4" name="QC_6_AN.22_1#6fa1414c7.bracket?vcp=1&amp;vis=1&amp;pid=0742aff95&amp;color=0,0,0&amp;vpa=12&amp;vtp=1" title=""/>
          <p:cNvSpPr/>
          <p:nvPr>
            <p:custDataLst>
              <p:tags r:id="rId6"/>
            </p:custDataLst>
          </p:nvPr>
        </p:nvSpPr>
        <p:spPr>
          <a:xfrm>
            <a:off x="1576925" y="1447032"/>
            <a:ext cx="381000" cy="368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2900"/>
              </a:lnSpc>
            </a:pPr>
            <a:r>
              <a:rPr lang="en-US" altLang="zh-CN" sz="215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150"/>
          </a:p>
        </p:txBody>
      </p:sp>
      <p:pic>
        <p:nvPicPr>
          <p:cNvPr id="5" name="QC_6_BD.21_3#6fa1414c7?htil=1&amp;vcp=1&amp;vis=1&amp;pid=0742aff95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5336" y="1971999"/>
            <a:ext cx="667512" cy="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C_6_BD.21_4#6fa1414c7?htil=1&amp;vcp=1&amp;vis=1&amp;pid=0742aff95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4528" y="1990287"/>
            <a:ext cx="704088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C_6_BD.21_5#6fa1414c7?htil=1&amp;vcp=1&amp;vis=1&amp;pid=0742aff95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2864" y="1990287"/>
            <a:ext cx="704088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QC_6_BD.21_6#6fa1414c7.choices?vcp=1&amp;vis=1&amp;pid=0742aff95&amp;color=0,0,0&amp;vtp=1&amp;bbb=1&amp;hb=1" title=""/>
          <p:cNvSpPr/>
          <p:nvPr>
            <p:custDataLst>
              <p:tags r:id="rId13"/>
            </p:custDataLst>
          </p:nvPr>
        </p:nvSpPr>
        <p:spPr>
          <a:xfrm>
            <a:off x="539496" y="2987999"/>
            <a:ext cx="8065008" cy="1574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100"/>
              </a:lnSpc>
            </a:pPr>
            <a:r>
              <a:rPr lang="en-US" altLang="zh-CN" sz="215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150" b="0" i="0" spc="-5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图甲中分子间距较大，其宏观特性表现为没有固定的体积</a:t>
            </a:r>
            <a:endParaRPr lang="en-US" altLang="zh-CN" sz="2150" spc="-50"/>
          </a:p>
          <a:p>
            <a:pPr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图乙中分子间距最大，分子间作用力几乎为零</a:t>
            </a:r>
            <a:endParaRPr lang="en-US" altLang="zh-CN" sz="2150"/>
          </a:p>
          <a:p>
            <a:pPr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图丙中分子间距最小，分子间作用力最小</a:t>
            </a:r>
            <a:endParaRPr lang="en-US" altLang="zh-CN" sz="2150"/>
          </a:p>
          <a:p>
            <a:pPr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同一物质从图甲所示状态变化到图丙所示状态的过程中，需要吸热</a:t>
            </a:r>
            <a:endParaRPr lang="en-US" altLang="zh-CN" sz="2150"/>
          </a:p>
        </p:txBody>
      </p:sp>
      <p:sp>
        <p:nvSpPr>
          <p:cNvPr id="9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56749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23_1#902ca10fb?vcp=1&amp;vis=1&amp;pid=b723d2977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26974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8.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［2024·广元］“女皇蒸凉面”是广元地方特色美食，凉面</a:t>
            </a:r>
            <a:endParaRPr lang="en-US" altLang="zh-CN" sz="2400" b="0" i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的口感、香气深受人们喜欢，下列说法正确的是(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24_1#902ca10fb.bracket?vcp=1&amp;vis=1&amp;pid=b723d2977&amp;color=0,0,0&amp;vpa=13&amp;vtp=1" title=""/>
          <p:cNvSpPr/>
          <p:nvPr>
            <p:custDataLst>
              <p:tags r:id="rId5"/>
            </p:custDataLst>
          </p:nvPr>
        </p:nvSpPr>
        <p:spPr>
          <a:xfrm>
            <a:off x="7185564" y="139593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4" name="QC_5_BD.23_2#902ca10fb.choices?vcp=1&amp;vis=1&amp;pid=b723d2977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1982220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油辣子附着在凉面上，说明分子间只存在引力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香气四溢，表明分子在不停地做热运动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凉面面条之间有空隙，说明分子间有间隙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吃一口凉面，只有几个分子进入口中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25_1#3ce84fa22?htil=5&amp;vcp=1&amp;vis=1&amp;pid=b723d2977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8713" y="1183871"/>
            <a:ext cx="2121408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5_BD.25_2#3ce84fa22?htil=5&amp;sp=1&amp;vcp=1&amp;vis=1&amp;pid=b723d2977&amp;color=0,0,0&amp;vtp=1&amp;bt=1&amp;bbb=1&amp;h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1138151"/>
                <a:ext cx="5815584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9.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［2024·唐山二模］如图所示是实现“碳中</a:t>
                </a:r>
                <a:endParaRPr lang="en-US" altLang="zh-CN" sz="2400" b="0" i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和”的途径之一，该技术通过将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压入地</a:t>
                </a:r>
                <a:endParaRPr lang="en-US" altLang="zh-CN" sz="2400" b="0" i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下实现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的封存，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封存后(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C_5_BD.25_2#3ce84fa22?htil=5&amp;sp=1&amp;vcp=1&amp;vis=1&amp;pid=b723d2977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1138151"/>
                <a:ext cx="5815584" cy="1676400"/>
              </a:xfrm>
              <a:prstGeom prst="rect">
                <a:avLst/>
              </a:prstGeom>
              <a:blipFill rotWithShape="1">
                <a:blip r:embed="rId8"/>
                <a:stretch>
                  <a:fillRect l="-7" t="-14" r="-1168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C_5_AN.26_1#3ce84fa22.bracket?vcp=1&amp;vis=1&amp;pid=b723d2977&amp;color=0,0,0&amp;vpa=14&amp;vtp=1" title=""/>
          <p:cNvSpPr/>
          <p:nvPr>
            <p:custDataLst>
              <p:tags r:id="rId9"/>
            </p:custDataLst>
          </p:nvPr>
        </p:nvSpPr>
        <p:spPr>
          <a:xfrm>
            <a:off x="4854987" y="226591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5_BD.25_3#3ce84fa22.choices?htil=5&amp;vcp=1&amp;vis=1&amp;pid=b723d2977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539496" y="2793723"/>
            <a:ext cx="581558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301561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分子的数目减小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分子的体积变小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301561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分子的间隔变小</a:t>
            </a:r>
            <a:r>
              <a:rPr lang="en-US" altLang="zh-CN" sz="2400" b="0" i="0" spc="-103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分子的质量减小</a:t>
            </a:r>
            <a:endParaRPr lang="en-US" altLang="zh-CN" sz="2400"/>
          </a:p>
        </p:txBody>
      </p:sp>
      <p:sp>
        <p:nvSpPr>
          <p:cNvPr id="6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0311" y="1260702"/>
            <a:ext cx="432048" cy="3392440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物质结构的微观模型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3536" y="3160871"/>
            <a:ext cx="1853089" cy="4585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分子间作用力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13271" y="1627823"/>
            <a:ext cx="1866900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分子间有间隙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7"/>
            </p:custDataLst>
          </p:nvPr>
        </p:nvGrpSpPr>
        <p:grpSpPr>
          <a:xfrm>
            <a:off x="1115854" y="1500664"/>
            <a:ext cx="521494" cy="2945130"/>
            <a:chOff x="1775520" y="2156166"/>
            <a:chExt cx="695642" cy="2364582"/>
          </a:xfrm>
        </p:grpSpPr>
        <p:cxnSp>
          <p:nvCxnSpPr>
            <p:cNvPr id="27" name="直接连接符 26"/>
            <p:cNvCxnSpPr/>
            <p:nvPr>
              <p:custDataLst>
                <p:tags r:id="rId8"/>
              </p:custDataLst>
            </p:nvPr>
          </p:nvCxnSpPr>
          <p:spPr>
            <a:xfrm>
              <a:off x="1775520" y="3276970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9"/>
              </p:custDataLst>
            </p:nvPr>
          </p:nvCxnSpPr>
          <p:spPr>
            <a:xfrm>
              <a:off x="2098417" y="4509047"/>
              <a:ext cx="372745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>
              <p:custDataLst>
                <p:tags r:id="rId10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1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2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601153" y="2231708"/>
            <a:ext cx="3424714" cy="8133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分子运动快慢与温度的关系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2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1629" y="1285875"/>
            <a:ext cx="1294924" cy="4585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扩散现象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18034" y="1037273"/>
            <a:ext cx="3409950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分子在不停地做无规则运动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5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907155" y="2769394"/>
            <a:ext cx="782003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引力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5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907155" y="3520440"/>
            <a:ext cx="782003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斥力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" name="组合 48" title=""/>
          <p:cNvGrpSpPr/>
          <p:nvPr>
            <p:custDataLst>
              <p:tags r:id="rId17"/>
            </p:custDataLst>
          </p:nvPr>
        </p:nvGrpSpPr>
        <p:grpSpPr>
          <a:xfrm>
            <a:off x="3560445" y="3017996"/>
            <a:ext cx="291941" cy="701516"/>
            <a:chOff x="1775520" y="2156166"/>
            <a:chExt cx="695494" cy="2364582"/>
          </a:xfrm>
        </p:grpSpPr>
        <p:cxnSp>
          <p:nvCxnSpPr>
            <p:cNvPr id="38" name="直接连接符 37"/>
            <p:cNvCxnSpPr/>
            <p:nvPr>
              <p:custDataLst>
                <p:tags r:id="rId18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19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20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21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48" title=""/>
          <p:cNvGrpSpPr/>
          <p:nvPr>
            <p:custDataLst>
              <p:tags r:id="rId22"/>
            </p:custDataLst>
          </p:nvPr>
        </p:nvGrpSpPr>
        <p:grpSpPr>
          <a:xfrm>
            <a:off x="2999114" y="1109504"/>
            <a:ext cx="291962" cy="773015"/>
            <a:chOff x="1775520" y="2156166"/>
            <a:chExt cx="695494" cy="2364582"/>
          </a:xfrm>
        </p:grpSpPr>
        <p:cxnSp>
          <p:nvCxnSpPr>
            <p:cNvPr id="16" name="直接连接符 15"/>
            <p:cNvCxnSpPr/>
            <p:nvPr>
              <p:custDataLst>
                <p:tags r:id="rId23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24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25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26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文本框 2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637348" y="4185285"/>
            <a:ext cx="3165158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固体、液体和气体的特征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446395" y="2253139"/>
            <a:ext cx="3409950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温度越高，分子运动越剧烈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左箭头 10" title=""/>
          <p:cNvSpPr/>
          <p:nvPr>
            <p:custDataLst>
              <p:tags r:id="rId29"/>
            </p:custDataLst>
          </p:nvPr>
        </p:nvSpPr>
        <p:spPr>
          <a:xfrm flipH="1">
            <a:off x="5079902" y="2340695"/>
            <a:ext cx="360362" cy="215503"/>
          </a:xfrm>
          <a:prstGeom prst="leftArrow">
            <a:avLst/>
          </a:prstGeom>
          <a:solidFill>
            <a:srgbClr val="F4B18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32699" b="5665"/>
          <a:stretch>
            <a:fillRect/>
          </a:stretch>
        </p:blipFill>
        <p:spPr>
          <a:xfrm>
            <a:off x="596265" y="2930366"/>
            <a:ext cx="2278856" cy="1435418"/>
          </a:xfrm>
          <a:prstGeom prst="rect">
            <a:avLst/>
          </a:prstGeom>
        </p:spPr>
      </p:pic>
      <p:pic>
        <p:nvPicPr>
          <p:cNvPr id="1028" name="Picture 4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789" y="1064895"/>
            <a:ext cx="2279333" cy="14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 title=""/>
          <p:cNvSpPr txBox="1"/>
          <p:nvPr>
            <p:custDataLst>
              <p:tags r:id="rId7"/>
            </p:custDataLst>
          </p:nvPr>
        </p:nvSpPr>
        <p:spPr>
          <a:xfrm>
            <a:off x="2966561" y="1064895"/>
            <a:ext cx="5589746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草叶上的一颗小露珠，就含有约</a:t>
            </a:r>
            <a:r>
              <a:rPr lang="en-US" altLang="zh-CN" sz="18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en-US" altLang="zh-CN" sz="1800" baseline="300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21</a:t>
            </a:r>
            <a:r>
              <a:rPr lang="zh-CN" altLang="en-US" sz="18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个水分子。假如一个微小动物每秒钟喝掉</a:t>
            </a:r>
            <a:r>
              <a:rPr lang="en-US" altLang="zh-CN" sz="18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万个水分子，喝完这颗露珠大概要用</a:t>
            </a:r>
            <a:r>
              <a:rPr lang="en-US" altLang="zh-CN" sz="18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31.7</a:t>
            </a:r>
            <a:r>
              <a:rPr lang="zh-CN" altLang="en-US" sz="18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亿年！</a:t>
            </a:r>
            <a:endParaRPr lang="zh-CN" altLang="en-US" sz="18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Text Box 2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58039" y="4452938"/>
            <a:ext cx="2466499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zh-CN" altLang="en-US" sz="15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电子显微镜下的铝合金易拉罐表面</a:t>
            </a:r>
            <a:endParaRPr lang="zh-CN" altLang="en-US" sz="15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Box 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350318" y="4452938"/>
            <a:ext cx="2206466" cy="32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5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电子显微镜下的金分子</a:t>
            </a:r>
            <a:endParaRPr lang="zh-CN" altLang="en-US" sz="15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10"/>
            </p:custDataLst>
          </p:nvPr>
        </p:nvGrpSpPr>
        <p:grpSpPr>
          <a:xfrm>
            <a:off x="3358039" y="2913221"/>
            <a:ext cx="2466975" cy="1438275"/>
            <a:chOff x="7051" y="5552"/>
            <a:chExt cx="5180" cy="3020"/>
          </a:xfrm>
        </p:grpSpPr>
        <p:pic>
          <p:nvPicPr>
            <p:cNvPr id="15" name="Picture 5" descr="7895245_002237462305_2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51" y="5552"/>
              <a:ext cx="2390" cy="3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6" descr="1225264602662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1" y="5557"/>
              <a:ext cx="2310" cy="2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组合 6" title=""/>
          <p:cNvGrpSpPr/>
          <p:nvPr>
            <p:custDataLst>
              <p:tags r:id="rId15"/>
            </p:custDataLst>
          </p:nvPr>
        </p:nvGrpSpPr>
        <p:grpSpPr>
          <a:xfrm>
            <a:off x="6176486" y="2913221"/>
            <a:ext cx="2525554" cy="1452563"/>
            <a:chOff x="12969" y="5552"/>
            <a:chExt cx="5303" cy="3050"/>
          </a:xfrm>
        </p:grpSpPr>
        <p:pic>
          <p:nvPicPr>
            <p:cNvPr id="14" name="Picture 4" descr="2786001_151223679000_2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5"/>
            <a:stretch>
              <a:fillRect/>
            </a:stretch>
          </p:blipFill>
          <p:spPr bwMode="auto">
            <a:xfrm>
              <a:off x="12969" y="5552"/>
              <a:ext cx="2485" cy="3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9" descr="分子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726" y="5552"/>
              <a:ext cx="2547" cy="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2" title="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96265" y="4452938"/>
            <a:ext cx="2279809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zh-CN" altLang="en-US" sz="15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超高分辨率扫描探针显微镜下的水分子内部结构</a:t>
            </a:r>
            <a:endParaRPr lang="zh-CN" altLang="en-US" sz="15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 title=""/>
          <p:cNvCxnSpPr/>
          <p:nvPr>
            <p:custDataLst>
              <p:tags r:id="rId21"/>
            </p:custDataLst>
          </p:nvPr>
        </p:nvCxnSpPr>
        <p:spPr>
          <a:xfrm>
            <a:off x="15716" y="2642235"/>
            <a:ext cx="9058275" cy="0"/>
          </a:xfrm>
          <a:prstGeom prst="line">
            <a:avLst/>
          </a:prstGeom>
          <a:ln w="19050" cmpd="sng">
            <a:solidFill>
              <a:srgbClr val="22898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b="5921"/>
          <a:stretch>
            <a:fillRect/>
          </a:stretch>
        </p:blipFill>
        <p:spPr>
          <a:xfrm>
            <a:off x="827723" y="1424940"/>
            <a:ext cx="2740819" cy="1597819"/>
          </a:xfrm>
          <a:prstGeom prst="rect">
            <a:avLst/>
          </a:prstGeom>
        </p:spPr>
      </p:pic>
      <p:grpSp>
        <p:nvGrpSpPr>
          <p:cNvPr id="7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737235"/>
            <a:chOff x="0" y="623478"/>
            <a:chExt cx="3786638" cy="862630"/>
          </a:xfrm>
        </p:grpSpPr>
        <p:grpSp>
          <p:nvGrpSpPr>
            <p:cNvPr id="8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气体分子的扩散现象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TextBox 2" title=""/>
          <p:cNvSpPr txBox="1"/>
          <p:nvPr>
            <p:custDataLst>
              <p:tags r:id="rId10"/>
            </p:custDataLst>
          </p:nvPr>
        </p:nvSpPr>
        <p:spPr>
          <a:xfrm>
            <a:off x="467995" y="1017270"/>
            <a:ext cx="4109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演示：探究气体分子的扩散现象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4215289" y="1824038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实验现象：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4759166" y="2248853"/>
            <a:ext cx="4145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两个瓶子全部变成红棕色。</a:t>
            </a:r>
            <a:endParaRPr lang="zh-CN" altLang="en-US" sz="21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13"/>
            </p:custDataLst>
          </p:nvPr>
        </p:nvGrpSpPr>
        <p:grpSpPr>
          <a:xfrm>
            <a:off x="996791" y="3873818"/>
            <a:ext cx="7324725" cy="806768"/>
            <a:chOff x="2093" y="8134"/>
            <a:chExt cx="15380" cy="1694"/>
          </a:xfrm>
        </p:grpSpPr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2093" y="8280"/>
              <a:ext cx="14747" cy="1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u="sng" spc="3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能否在一开始把红棕色的二氧化氮气体瓶放在上面呢</a:t>
              </a:r>
              <a:endParaRPr lang="zh-CN" altLang="en-US" sz="2100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 descr="千库网_红色立体C4D问号符号_元素编号11862797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6359" y="8134"/>
              <a:ext cx="1114" cy="111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" name="矩形 15" title=""/>
          <p:cNvSpPr/>
          <p:nvPr>
            <p:custDataLst>
              <p:tags r:id="rId3"/>
            </p:custDataLst>
          </p:nvPr>
        </p:nvSpPr>
        <p:spPr>
          <a:xfrm>
            <a:off x="-2381" y="1741646"/>
            <a:ext cx="9146381" cy="1080135"/>
          </a:xfrm>
          <a:prstGeom prst="rect">
            <a:avLst/>
          </a:prstGeom>
          <a:solidFill>
            <a:schemeClr val="tx1">
              <a:lumMod val="75000"/>
              <a:lumOff val="2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2" name="Picture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5529263" y="1328738"/>
            <a:ext cx="2944654" cy="20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656965" cy="414020"/>
            <a:chOff x="0" y="623478"/>
            <a:chExt cx="4298053" cy="484440"/>
          </a:xfrm>
        </p:grpSpPr>
        <p:grpSp>
          <p:nvGrpSpPr>
            <p:cNvPr id="8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94" y="623478"/>
              <a:ext cx="3526359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液体分子的扩散现象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TextBox 2" title=""/>
          <p:cNvSpPr txBox="1"/>
          <p:nvPr>
            <p:custDataLst>
              <p:tags r:id="rId11"/>
            </p:custDataLst>
          </p:nvPr>
        </p:nvSpPr>
        <p:spPr>
          <a:xfrm>
            <a:off x="5058251" y="1019651"/>
            <a:ext cx="37885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演示：探究液体分子的扩散现象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327184" y="1900238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实验现象：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3"/>
            </p:custDataLst>
          </p:nvPr>
        </p:nvSpPr>
        <p:spPr>
          <a:xfrm>
            <a:off x="880586" y="2315528"/>
            <a:ext cx="34848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两种液体混合均匀了。</a:t>
            </a:r>
            <a:endParaRPr lang="zh-CN" altLang="en-US" sz="21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32" y="1426844"/>
            <a:ext cx="2754114" cy="1553051"/>
          </a:xfrm>
          <a:prstGeom prst="rect">
            <a:avLst/>
          </a:prstGeom>
        </p:spPr>
      </p:pic>
      <p:sp>
        <p:nvSpPr>
          <p:cNvPr id="12" name="任意多边形: 形状 12" title="">
            <a:hlinkClick r:id="rId17" action="ppaction://hlinkfile"/>
          </p:cNvPr>
          <p:cNvSpPr/>
          <p:nvPr>
            <p:custDataLst>
              <p:tags r:id="rId16"/>
            </p:custDataLst>
          </p:nvPr>
        </p:nvSpPr>
        <p:spPr>
          <a:xfrm>
            <a:off x="6721316" y="1923098"/>
            <a:ext cx="560546" cy="560546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  <p:pic>
        <p:nvPicPr>
          <p:cNvPr id="5" name="2. 液体的扩散_1080" title="">
            <a:hlinkClick action="ppaction://media"/>
          </p:cNvPr>
          <p:cNvPicPr/>
          <p:nvPr>
            <a:videoFile r:link="rId20"/>
            <p:custDataLst>
              <p:tags r:id="rId19"/>
            </p:custDataLst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23573" y="1421606"/>
            <a:ext cx="2636044" cy="16263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矩形 19" title=""/>
          <p:cNvSpPr/>
          <p:nvPr>
            <p:custDataLst>
              <p:tags r:id="rId3"/>
            </p:custDataLst>
          </p:nvPr>
        </p:nvSpPr>
        <p:spPr>
          <a:xfrm>
            <a:off x="1873091" y="3782378"/>
            <a:ext cx="7270433" cy="845820"/>
          </a:xfrm>
          <a:prstGeom prst="rect">
            <a:avLst/>
          </a:prstGeom>
          <a:solidFill>
            <a:schemeClr val="tx1">
              <a:lumMod val="75000"/>
              <a:lumOff val="2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2" name="Picture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723424" y="1325880"/>
            <a:ext cx="2944654" cy="20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737235"/>
            <a:chOff x="0" y="623478"/>
            <a:chExt cx="3786638" cy="862630"/>
          </a:xfrm>
        </p:grpSpPr>
        <p:grpSp>
          <p:nvGrpSpPr>
            <p:cNvPr id="8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固体分子的扩散现象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TextBox 2" title=""/>
          <p:cNvSpPr txBox="1"/>
          <p:nvPr>
            <p:custDataLst>
              <p:tags r:id="rId11"/>
            </p:custDataLst>
          </p:nvPr>
        </p:nvSpPr>
        <p:spPr>
          <a:xfrm>
            <a:off x="467678" y="1022033"/>
            <a:ext cx="381476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演示：探究固体分子的扩散现象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4215289" y="1833563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实验现象：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3"/>
            </p:custDataLst>
          </p:nvPr>
        </p:nvSpPr>
        <p:spPr>
          <a:xfrm>
            <a:off x="4759166" y="2258378"/>
            <a:ext cx="4145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铅片和金片之间互相渗入。</a:t>
            </a:r>
            <a:endParaRPr lang="zh-CN" altLang="en-US" sz="21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84860" y="1432084"/>
            <a:ext cx="2821781" cy="1548765"/>
          </a:xfrm>
          <a:prstGeom prst="rect">
            <a:avLst/>
          </a:prstGeom>
        </p:spPr>
      </p:pic>
      <p:sp>
        <p:nvSpPr>
          <p:cNvPr id="10242" name="Text Box 4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934051" y="3782378"/>
            <a:ext cx="4083368" cy="7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长时间堆放煤的墙角会变黑，用笤帚扫都扫不干净。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图片 18" title=""/>
          <p:cNvPicPr/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372225" y="3501390"/>
            <a:ext cx="2084070" cy="1344454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102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1"/>
            <a:ext cx="4300721" cy="414020"/>
            <a:chOff x="0" y="623478"/>
            <a:chExt cx="5054664" cy="484439"/>
          </a:xfrm>
        </p:grpSpPr>
        <p:grpSp>
          <p:nvGrpSpPr>
            <p:cNvPr id="17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4283003" cy="48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结论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506254" y="812959"/>
            <a:ext cx="8146256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上述实验现象说明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，两种不同的物质可以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自发地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彼此</a:t>
            </a:r>
            <a:r>
              <a:rPr lang="zh-CN" altLang="zh-CN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进入对方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，这种现象称为</a:t>
            </a:r>
            <a:r>
              <a:rPr lang="zh-CN" altLang="zh-CN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扩散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496729" y="2376488"/>
            <a:ext cx="7747159" cy="93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扩散现象等大量实验表明，组成物质的分子处于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永不停息的无规则运动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之中。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" name="矩形 15" title=""/>
          <p:cNvSpPr/>
          <p:nvPr>
            <p:custDataLst>
              <p:tags r:id="rId4"/>
            </p:custDataLst>
          </p:nvPr>
        </p:nvSpPr>
        <p:spPr>
          <a:xfrm>
            <a:off x="-2381" y="1694021"/>
            <a:ext cx="9146381" cy="1080135"/>
          </a:xfrm>
          <a:prstGeom prst="rect">
            <a:avLst/>
          </a:prstGeom>
          <a:solidFill>
            <a:schemeClr val="tx1">
              <a:lumMod val="75000"/>
              <a:lumOff val="2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Text Box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8296" y="4030028"/>
            <a:ext cx="5927408" cy="369094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37" tIns="45718" rIns="91437" bIns="45718" anchor="ctr"/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100"/>
              <a:t>扩散现象也可以说明一切物质的分子间存在间隙。</a:t>
            </a:r>
            <a:endParaRPr lang="zh-CN" altLang="en-US" sz="2100"/>
          </a:p>
        </p:txBody>
      </p:sp>
      <p:grpSp>
        <p:nvGrpSpPr>
          <p:cNvPr id="5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1"/>
            <a:ext cx="4300721" cy="414020"/>
            <a:chOff x="0" y="623478"/>
            <a:chExt cx="5054664" cy="484439"/>
          </a:xfrm>
        </p:grpSpPr>
        <p:grpSp>
          <p:nvGrpSpPr>
            <p:cNvPr id="6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1" y="623478"/>
              <a:ext cx="4283003" cy="48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分子间存在间隙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Picture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819150" y="1452563"/>
            <a:ext cx="2944654" cy="20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 title=""/>
          <p:cNvSpPr txBox="1"/>
          <p:nvPr>
            <p:custDataLst>
              <p:tags r:id="rId13"/>
            </p:custDataLst>
          </p:nvPr>
        </p:nvSpPr>
        <p:spPr>
          <a:xfrm>
            <a:off x="758190" y="1049655"/>
            <a:ext cx="311038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演示：探究分子间存在间隙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22496" y="1565910"/>
            <a:ext cx="2738438" cy="1527810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16"/>
            </p:custDataLst>
          </p:nvPr>
        </p:nvSpPr>
        <p:spPr>
          <a:xfrm>
            <a:off x="4224814" y="1808321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实验现象：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7"/>
            </p:custDataLst>
          </p:nvPr>
        </p:nvSpPr>
        <p:spPr>
          <a:xfrm>
            <a:off x="5378291" y="1827371"/>
            <a:ext cx="36709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50ml</a:t>
            </a:r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水和酒精混合后总体积小于</a:t>
            </a:r>
            <a:r>
              <a:rPr lang="en-US" altLang="zh-CN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100ml</a:t>
            </a:r>
            <a:r>
              <a:rPr lang="zh-CN" altLang="en-US" sz="21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任意多边形: 形状 12" title="">
            <a:hlinkClick r:id="rId19" action="ppaction://hlinkfile"/>
          </p:cNvPr>
          <p:cNvSpPr/>
          <p:nvPr>
            <p:custDataLst>
              <p:tags r:id="rId18"/>
            </p:custDataLst>
          </p:nvPr>
        </p:nvSpPr>
        <p:spPr>
          <a:xfrm>
            <a:off x="2033111" y="2049304"/>
            <a:ext cx="560546" cy="560546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  <p:pic>
        <p:nvPicPr>
          <p:cNvPr id="12" name="4. 观察酒精与清水混合后体积的变化_1080" title="">
            <a:hlinkClick action="ppaction://media"/>
          </p:cNvPr>
          <p:cNvPicPr/>
          <p:nvPr>
            <a:videoFile r:link="rId22"/>
            <p:custDataLst>
              <p:tags r:id="rId21"/>
            </p:custDataLst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2496" y="1565910"/>
            <a:ext cx="2686050" cy="16330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矩形 1" title=""/>
          <p:cNvSpPr/>
          <p:nvPr>
            <p:custDataLst>
              <p:tags r:id="rId8"/>
            </p:custDataLst>
          </p:nvPr>
        </p:nvSpPr>
        <p:spPr>
          <a:xfrm>
            <a:off x="512921" y="802958"/>
            <a:ext cx="8068151" cy="2417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下列常见的自然现象，能用分子热运动知识解释的是（　　 ）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春天，柳枝吐芽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             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夏天，瀑布流水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秋天，菊香满园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             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冬天，雪花飘飘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9"/>
            </p:custDataLst>
          </p:nvPr>
        </p:nvSpPr>
        <p:spPr>
          <a:xfrm>
            <a:off x="7571446" y="987803"/>
            <a:ext cx="41148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</a:t>
            </a:r>
            <a:endParaRPr lang="en-US" altLang="zh-CN" sz="2700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  <p:tag name="KSO_WM_UNIT_TABLE_BEAUTIFY" val="smartTable{d5685739-7d06-4bca-8ad5-84c0662db5a5}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  <p:tag name="KSO_WM_UNIT_TABLE_BEAUTIFY" val="smartTable{9acccf52-a8bf-4692-a09d-81175aff5cef}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934"/>
</p:tagLst>
</file>

<file path=ppt/tags/tag327.xml><?xml version="1.0" encoding="utf-8"?>
<p:tagLst xmlns:p="http://schemas.openxmlformats.org/presentationml/2006/main">
  <p:tag name="AS_UNIQUEID" val="821"/>
</p:tagLst>
</file>

<file path=ppt/tags/tag328.xml><?xml version="1.0" encoding="utf-8"?>
<p:tagLst xmlns:p="http://schemas.openxmlformats.org/presentationml/2006/main">
  <p:tag name="AS_UNIQUEID" val="822"/>
</p:tagLst>
</file>

<file path=ppt/tags/tag329.xml><?xml version="1.0" encoding="utf-8"?>
<p:tagLst xmlns:p="http://schemas.openxmlformats.org/presentationml/2006/main">
  <p:tag name="AS_UNIQUEID" val="823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4"/>
</p:tagLst>
</file>

<file path=ppt/tags/tag331.xml><?xml version="1.0" encoding="utf-8"?>
<p:tagLst xmlns:p="http://schemas.openxmlformats.org/presentationml/2006/main">
  <p:tag name="AS_UNIQUEID" val="825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50"/>
</p:tagLst>
</file>

<file path=ppt/tags/tag357.xml><?xml version="1.0" encoding="utf-8"?>
<p:tagLst xmlns:p="http://schemas.openxmlformats.org/presentationml/2006/main">
  <p:tag name="AS_UNIQUEID" val="851"/>
</p:tagLst>
</file>

<file path=ppt/tags/tag358.xml><?xml version="1.0" encoding="utf-8"?>
<p:tagLst xmlns:p="http://schemas.openxmlformats.org/presentationml/2006/main">
  <p:tag name="AS_UNIQUEID" val="852"/>
</p:tagLst>
</file>

<file path=ppt/tags/tag359.xml><?xml version="1.0" encoding="utf-8"?>
<p:tagLst xmlns:p="http://schemas.openxmlformats.org/presentationml/2006/main">
  <p:tag name="AS_UNIQUEID" val="85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4"/>
</p:tagLst>
</file>

<file path=ppt/tags/tag361.xml><?xml version="1.0" encoding="utf-8"?>
<p:tagLst xmlns:p="http://schemas.openxmlformats.org/presentationml/2006/main">
  <p:tag name="AS_UNIQUEID" val="855"/>
</p:tagLst>
</file>

<file path=ppt/tags/tag362.xml><?xml version="1.0" encoding="utf-8"?>
<p:tagLst xmlns:p="http://schemas.openxmlformats.org/presentationml/2006/main">
  <p:tag name="AS_UNIQUEID" val="856"/>
</p:tagLst>
</file>

<file path=ppt/tags/tag363.xml><?xml version="1.0" encoding="utf-8"?>
<p:tagLst xmlns:p="http://schemas.openxmlformats.org/presentationml/2006/main">
  <p:tag name="AS_UNIQUEID" val="857"/>
</p:tagLst>
</file>

<file path=ppt/tags/tag364.xml><?xml version="1.0" encoding="utf-8"?>
<p:tagLst xmlns:p="http://schemas.openxmlformats.org/presentationml/2006/main">
  <p:tag name="AS_UNIQUEID" val="858"/>
</p:tagLst>
</file>

<file path=ppt/tags/tag365.xml><?xml version="1.0" encoding="utf-8"?>
<p:tagLst xmlns:p="http://schemas.openxmlformats.org/presentationml/2006/main">
  <p:tag name="AS_UNIQUEID" val="859"/>
</p:tagLst>
</file>

<file path=ppt/tags/tag366.xml><?xml version="1.0" encoding="utf-8"?>
<p:tagLst xmlns:p="http://schemas.openxmlformats.org/presentationml/2006/main">
  <p:tag name="AS_UNIQUEID" val="860"/>
</p:tagLst>
</file>

<file path=ppt/tags/tag367.xml><?xml version="1.0" encoding="utf-8"?>
<p:tagLst xmlns:p="http://schemas.openxmlformats.org/presentationml/2006/main">
  <p:tag name="AS_UNIQUEID" val="861"/>
</p:tagLst>
</file>

<file path=ppt/tags/tag368.xml><?xml version="1.0" encoding="utf-8"?>
<p:tagLst xmlns:p="http://schemas.openxmlformats.org/presentationml/2006/main">
  <p:tag name="AS_UNIQUEID" val="862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4"/>
</p:tagLst>
</file>

<file path=ppt/tags/tag371.xml><?xml version="1.0" encoding="utf-8"?>
<p:tagLst xmlns:p="http://schemas.openxmlformats.org/presentationml/2006/main">
  <p:tag name="AS_UNIQUEID" val="865"/>
</p:tagLst>
</file>

<file path=ppt/tags/tag372.xml><?xml version="1.0" encoding="utf-8"?>
<p:tagLst xmlns:p="http://schemas.openxmlformats.org/presentationml/2006/main">
  <p:tag name="AS_UNIQUEID" val="866"/>
</p:tagLst>
</file>

<file path=ppt/tags/tag373.xml><?xml version="1.0" encoding="utf-8"?>
<p:tagLst xmlns:p="http://schemas.openxmlformats.org/presentationml/2006/main">
  <p:tag name="AS_UNIQUEID" val="867"/>
</p:tagLst>
</file>

<file path=ppt/tags/tag374.xml><?xml version="1.0" encoding="utf-8"?>
<p:tagLst xmlns:p="http://schemas.openxmlformats.org/presentationml/2006/main">
  <p:tag name="AS_UNIQUEID" val="868"/>
</p:tagLst>
</file>

<file path=ppt/tags/tag375.xml><?xml version="1.0" encoding="utf-8"?>
<p:tagLst xmlns:p="http://schemas.openxmlformats.org/presentationml/2006/main">
  <p:tag name="AS_UNIQUEID" val="869"/>
</p:tagLst>
</file>

<file path=ppt/tags/tag376.xml><?xml version="1.0" encoding="utf-8"?>
<p:tagLst xmlns:p="http://schemas.openxmlformats.org/presentationml/2006/main">
  <p:tag name="AS_UNIQUEID" val="870"/>
</p:tagLst>
</file>

<file path=ppt/tags/tag377.xml><?xml version="1.0" encoding="utf-8"?>
<p:tagLst xmlns:p="http://schemas.openxmlformats.org/presentationml/2006/main">
  <p:tag name="AS_UNIQUEID" val="871"/>
</p:tagLst>
</file>

<file path=ppt/tags/tag378.xml><?xml version="1.0" encoding="utf-8"?>
<p:tagLst xmlns:p="http://schemas.openxmlformats.org/presentationml/2006/main">
  <p:tag name="AS_UNIQUEID" val="872"/>
</p:tagLst>
</file>

<file path=ppt/tags/tag379.xml><?xml version="1.0" encoding="utf-8"?>
<p:tagLst xmlns:p="http://schemas.openxmlformats.org/presentationml/2006/main">
  <p:tag name="AS_UNIQUEID" val="873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4"/>
</p:tagLst>
</file>

<file path=ppt/tags/tag381.xml><?xml version="1.0" encoding="utf-8"?>
<p:tagLst xmlns:p="http://schemas.openxmlformats.org/presentationml/2006/main">
  <p:tag name="AS_UNIQUEID" val="875"/>
</p:tagLst>
</file>

<file path=ppt/tags/tag382.xml><?xml version="1.0" encoding="utf-8"?>
<p:tagLst xmlns:p="http://schemas.openxmlformats.org/presentationml/2006/main">
  <p:tag name="AS_UNIQUEID" val="876"/>
</p:tagLst>
</file>

<file path=ppt/tags/tag383.xml><?xml version="1.0" encoding="utf-8"?>
<p:tagLst xmlns:p="http://schemas.openxmlformats.org/presentationml/2006/main">
  <p:tag name="AS_UNIQUEID" val="877"/>
</p:tagLst>
</file>

<file path=ppt/tags/tag384.xml><?xml version="1.0" encoding="utf-8"?>
<p:tagLst xmlns:p="http://schemas.openxmlformats.org/presentationml/2006/main">
  <p:tag name="AS_UNIQUEID" val="878"/>
</p:tagLst>
</file>

<file path=ppt/tags/tag385.xml><?xml version="1.0" encoding="utf-8"?>
<p:tagLst xmlns:p="http://schemas.openxmlformats.org/presentationml/2006/main">
  <p:tag name="AS_UNIQUEID" val="879"/>
</p:tagLst>
</file>

<file path=ppt/tags/tag386.xml><?xml version="1.0" encoding="utf-8"?>
<p:tagLst xmlns:p="http://schemas.openxmlformats.org/presentationml/2006/main">
  <p:tag name="AS_UNIQUEID" val="880"/>
</p:tagLst>
</file>

<file path=ppt/tags/tag387.xml><?xml version="1.0" encoding="utf-8"?>
<p:tagLst xmlns:p="http://schemas.openxmlformats.org/presentationml/2006/main">
  <p:tag name="AS_UNIQUEID" val="881"/>
</p:tagLst>
</file>

<file path=ppt/tags/tag388.xml><?xml version="1.0" encoding="utf-8"?>
<p:tagLst xmlns:p="http://schemas.openxmlformats.org/presentationml/2006/main">
  <p:tag name="AS_UNIQUEID" val="882"/>
</p:tagLst>
</file>

<file path=ppt/tags/tag389.xml><?xml version="1.0" encoding="utf-8"?>
<p:tagLst xmlns:p="http://schemas.openxmlformats.org/presentationml/2006/main">
  <p:tag name="AS_UNIQUEID" val="883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4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UNIQUEID" val="895"/>
</p:tagLst>
</file>

<file path=ppt/tags/tag402.xml><?xml version="1.0" encoding="utf-8"?>
<p:tagLst xmlns:p="http://schemas.openxmlformats.org/presentationml/2006/main">
  <p:tag name="AS_UNIQUEID" val="896"/>
</p:tagLst>
</file>

<file path=ppt/tags/tag403.xml><?xml version="1.0" encoding="utf-8"?>
<p:tagLst xmlns:p="http://schemas.openxmlformats.org/presentationml/2006/main">
  <p:tag name="AS_UNIQUEID" val="897"/>
</p:tagLst>
</file>

<file path=ppt/tags/tag404.xml><?xml version="1.0" encoding="utf-8"?>
<p:tagLst xmlns:p="http://schemas.openxmlformats.org/presentationml/2006/main">
  <p:tag name="AS_UNIQUEID" val="898"/>
</p:tagLst>
</file>

<file path=ppt/tags/tag405.xml><?xml version="1.0" encoding="utf-8"?>
<p:tagLst xmlns:p="http://schemas.openxmlformats.org/presentationml/2006/main">
  <p:tag name="AS_UNIQUEID" val="899"/>
</p:tagLst>
</file>

<file path=ppt/tags/tag406.xml><?xml version="1.0" encoding="utf-8"?>
<p:tagLst xmlns:p="http://schemas.openxmlformats.org/presentationml/2006/main">
  <p:tag name="AS_UNIQUEID" val="900"/>
</p:tagLst>
</file>

<file path=ppt/tags/tag407.xml><?xml version="1.0" encoding="utf-8"?>
<p:tagLst xmlns:p="http://schemas.openxmlformats.org/presentationml/2006/main">
  <p:tag name="AS_UNIQUEID" val="901"/>
</p:tagLst>
</file>

<file path=ppt/tags/tag408.xml><?xml version="1.0" encoding="utf-8"?>
<p:tagLst xmlns:p="http://schemas.openxmlformats.org/presentationml/2006/main">
  <p:tag name="AS_UNIQUEID" val="902"/>
</p:tagLst>
</file>

<file path=ppt/tags/tag409.xml><?xml version="1.0" encoding="utf-8"?>
<p:tagLst xmlns:p="http://schemas.openxmlformats.org/presentationml/2006/main">
  <p:tag name="AS_UNIQUEID" val="903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904"/>
</p:tagLst>
</file>

<file path=ppt/tags/tag411.xml><?xml version="1.0" encoding="utf-8"?>
<p:tagLst xmlns:p="http://schemas.openxmlformats.org/presentationml/2006/main">
  <p:tag name="AS_UNIQUEID" val="905"/>
</p:tagLst>
</file>

<file path=ppt/tags/tag412.xml><?xml version="1.0" encoding="utf-8"?>
<p:tagLst xmlns:p="http://schemas.openxmlformats.org/presentationml/2006/main">
  <p:tag name="AS_UNIQUEID" val="906"/>
</p:tagLst>
</file>

<file path=ppt/tags/tag413.xml><?xml version="1.0" encoding="utf-8"?>
<p:tagLst xmlns:p="http://schemas.openxmlformats.org/presentationml/2006/main">
  <p:tag name="AS_UNIQUEID" val="907"/>
</p:tagLst>
</file>

<file path=ppt/tags/tag414.xml><?xml version="1.0" encoding="utf-8"?>
<p:tagLst xmlns:p="http://schemas.openxmlformats.org/presentationml/2006/main">
  <p:tag name="AS_UNIQUEID" val="908"/>
</p:tagLst>
</file>

<file path=ppt/tags/tag415.xml><?xml version="1.0" encoding="utf-8"?>
<p:tagLst xmlns:p="http://schemas.openxmlformats.org/presentationml/2006/main">
  <p:tag name="AS_UNIQUEID" val="909"/>
</p:tagLst>
</file>

<file path=ppt/tags/tag416.xml><?xml version="1.0" encoding="utf-8"?>
<p:tagLst xmlns:p="http://schemas.openxmlformats.org/presentationml/2006/main">
  <p:tag name="AS_UNIQUEID" val="910"/>
</p:tagLst>
</file>

<file path=ppt/tags/tag417.xml><?xml version="1.0" encoding="utf-8"?>
<p:tagLst xmlns:p="http://schemas.openxmlformats.org/presentationml/2006/main">
  <p:tag name="AS_UNIQUEID" val="911"/>
</p:tagLst>
</file>

<file path=ppt/tags/tag418.xml><?xml version="1.0" encoding="utf-8"?>
<p:tagLst xmlns:p="http://schemas.openxmlformats.org/presentationml/2006/main">
  <p:tag name="AS_UNIQUEID" val="912"/>
</p:tagLst>
</file>

<file path=ppt/tags/tag419.xml><?xml version="1.0" encoding="utf-8"?>
<p:tagLst xmlns:p="http://schemas.openxmlformats.org/presentationml/2006/main">
  <p:tag name="AS_UNIQUEID" val="913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914"/>
</p:tagLst>
</file>

<file path=ppt/tags/tag421.xml><?xml version="1.0" encoding="utf-8"?>
<p:tagLst xmlns:p="http://schemas.openxmlformats.org/presentationml/2006/main">
  <p:tag name="AS_UNIQUEID" val="915"/>
</p:tagLst>
</file>

<file path=ppt/tags/tag422.xml><?xml version="1.0" encoding="utf-8"?>
<p:tagLst xmlns:p="http://schemas.openxmlformats.org/presentationml/2006/main">
  <p:tag name="AS_UNIQUEID" val="916"/>
</p:tagLst>
</file>

<file path=ppt/tags/tag423.xml><?xml version="1.0" encoding="utf-8"?>
<p:tagLst xmlns:p="http://schemas.openxmlformats.org/presentationml/2006/main">
  <p:tag name="AS_UNIQUEID" val="917"/>
</p:tagLst>
</file>

<file path=ppt/tags/tag424.xml><?xml version="1.0" encoding="utf-8"?>
<p:tagLst xmlns:p="http://schemas.openxmlformats.org/presentationml/2006/main">
  <p:tag name="AS_UNIQUEID" val="918"/>
</p:tagLst>
</file>

<file path=ppt/tags/tag425.xml><?xml version="1.0" encoding="utf-8"?>
<p:tagLst xmlns:p="http://schemas.openxmlformats.org/presentationml/2006/main">
  <p:tag name="AS_UNIQUEID" val="919"/>
</p:tagLst>
</file>

<file path=ppt/tags/tag426.xml><?xml version="1.0" encoding="utf-8"?>
<p:tagLst xmlns:p="http://schemas.openxmlformats.org/presentationml/2006/main">
  <p:tag name="AS_UNIQUEID" val="920"/>
</p:tagLst>
</file>

<file path=ppt/tags/tag427.xml><?xml version="1.0" encoding="utf-8"?>
<p:tagLst xmlns:p="http://schemas.openxmlformats.org/presentationml/2006/main">
  <p:tag name="AS_UNIQUEID" val="921"/>
</p:tagLst>
</file>

<file path=ppt/tags/tag428.xml><?xml version="1.0" encoding="utf-8"?>
<p:tagLst xmlns:p="http://schemas.openxmlformats.org/presentationml/2006/main">
  <p:tag name="AS_UNIQUEID" val="922"/>
</p:tagLst>
</file>

<file path=ppt/tags/tag429.xml><?xml version="1.0" encoding="utf-8"?>
<p:tagLst xmlns:p="http://schemas.openxmlformats.org/presentationml/2006/main">
  <p:tag name="AS_UNIQUEID" val="923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24"/>
</p:tagLst>
</file>

<file path=ppt/tags/tag431.xml><?xml version="1.0" encoding="utf-8"?>
<p:tagLst xmlns:p="http://schemas.openxmlformats.org/presentationml/2006/main">
  <p:tag name="AS_UNIQUEID" val="925"/>
</p:tagLst>
</file>

<file path=ppt/tags/tag432.xml><?xml version="1.0" encoding="utf-8"?>
<p:tagLst xmlns:p="http://schemas.openxmlformats.org/presentationml/2006/main">
  <p:tag name="AS_UNIQUEID" val="926"/>
</p:tagLst>
</file>

<file path=ppt/tags/tag433.xml><?xml version="1.0" encoding="utf-8"?>
<p:tagLst xmlns:p="http://schemas.openxmlformats.org/presentationml/2006/main">
  <p:tag name="AS_UNIQUEID" val="927"/>
</p:tagLst>
</file>

<file path=ppt/tags/tag434.xml><?xml version="1.0" encoding="utf-8"?>
<p:tagLst xmlns:p="http://schemas.openxmlformats.org/presentationml/2006/main">
  <p:tag name="AS_UNIQUEID" val="928"/>
</p:tagLst>
</file>

<file path=ppt/tags/tag435.xml><?xml version="1.0" encoding="utf-8"?>
<p:tagLst xmlns:p="http://schemas.openxmlformats.org/presentationml/2006/main">
  <p:tag name="AS_UNIQUEID" val="929"/>
</p:tagLst>
</file>

<file path=ppt/tags/tag436.xml><?xml version="1.0" encoding="utf-8"?>
<p:tagLst xmlns:p="http://schemas.openxmlformats.org/presentationml/2006/main">
  <p:tag name="AS_UNIQUEID" val="930"/>
</p:tagLst>
</file>

<file path=ppt/tags/tag437.xml><?xml version="1.0" encoding="utf-8"?>
<p:tagLst xmlns:p="http://schemas.openxmlformats.org/presentationml/2006/main">
  <p:tag name="AS_UNIQUEID" val="931"/>
</p:tagLst>
</file>

<file path=ppt/tags/tag438.xml><?xml version="1.0" encoding="utf-8"?>
<p:tagLst xmlns:p="http://schemas.openxmlformats.org/presentationml/2006/main">
  <p:tag name="AS_UNIQUEID" val="932"/>
</p:tagLst>
</file>

<file path=ppt/tags/tag439.xml><?xml version="1.0" encoding="utf-8"?>
<p:tagLst xmlns:p="http://schemas.openxmlformats.org/presentationml/2006/main">
  <p:tag name="AS_UNIQUEID" val="933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AS_UNIQUEID" val="561"/>
</p:tagLst>
</file>

<file path=ppt/tags/tag66.xml><?xml version="1.0" encoding="utf-8"?>
<p:tagLst xmlns:p="http://schemas.openxmlformats.org/presentationml/2006/main">
  <p:tag name="AS_UNIQUEID" val="562"/>
</p:tagLst>
</file>

<file path=ppt/tags/tag67.xml><?xml version="1.0" encoding="utf-8"?>
<p:tagLst xmlns:p="http://schemas.openxmlformats.org/presentationml/2006/main">
  <p:tag name="AS_UNIQUEID" val="563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5"/>
</p:tagLst>
</file>

<file path=ppt/tags/tag71.xml><?xml version="1.0" encoding="utf-8"?>
<p:tagLst xmlns:p="http://schemas.openxmlformats.org/presentationml/2006/main">
  <p:tag name="AS_UNIQUEID" val="566"/>
</p:tagLst>
</file>

<file path=ppt/tags/tag72.xml><?xml version="1.0" encoding="utf-8"?>
<p:tagLst xmlns:p="http://schemas.openxmlformats.org/presentationml/2006/main">
  <p:tag name="AS_UNIQUEID" val="567"/>
</p:tagLst>
</file>

<file path=ppt/tags/tag73.xml><?xml version="1.0" encoding="utf-8"?>
<p:tagLst xmlns:p="http://schemas.openxmlformats.org/presentationml/2006/main">
  <p:tag name="AS_UNIQUEID" val="568"/>
</p:tagLst>
</file>

<file path=ppt/tags/tag74.xml><?xml version="1.0" encoding="utf-8"?>
<p:tagLst xmlns:p="http://schemas.openxmlformats.org/presentationml/2006/main">
  <p:tag name="AS_UNIQUEID" val="569"/>
</p:tagLst>
</file>

<file path=ppt/tags/tag75.xml><?xml version="1.0" encoding="utf-8"?>
<p:tagLst xmlns:p="http://schemas.openxmlformats.org/presentationml/2006/main">
  <p:tag name="AS_UNIQUEID" val="570"/>
</p:tagLst>
</file>

<file path=ppt/tags/tag76.xml><?xml version="1.0" encoding="utf-8"?>
<p:tagLst xmlns:p="http://schemas.openxmlformats.org/presentationml/2006/main">
  <p:tag name="AS_UNIQUEID" val="571"/>
</p:tagLst>
</file>

<file path=ppt/tags/tag77.xml><?xml version="1.0" encoding="utf-8"?>
<p:tagLst xmlns:p="http://schemas.openxmlformats.org/presentationml/2006/main">
  <p:tag name="AS_UNIQUEID" val="572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169</Paragraphs>
  <Slides>28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2026-01-31T08:53:32Z</cp:lastPrinted>
  <dcterms:created xsi:type="dcterms:W3CDTF">2026-01-31T08:53:32Z</dcterms:created>
  <dcterms:modified xsi:type="dcterms:W3CDTF">2026-01-31T00:53:32Z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