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2.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4.xml" ContentType="application/vnd.openxmlformats-officedocument.presentationml.notesSlide+xml"/>
  <Override PartName="/ppt/tags/tag141.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5.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6.xml" ContentType="application/vnd.openxmlformats-officedocument.presentationml.tags+xml"/>
  <Override PartName="/ppt/tags/tag168.xml" ContentType="application/vnd.openxmlformats-officedocument.presentationml.tags+xml"/>
  <Override PartName="/ppt/tags/tag170.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6.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7.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8.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1.xml" ContentType="application/vnd.openxmlformats-officedocument.presentationml.tags+xml"/>
  <Override PartName="/ppt/tags/tag223.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9.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10.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4.xml" ContentType="application/vnd.openxmlformats-officedocument.presentationml.tags+xml"/>
  <Override PartName="/ppt/tags/tag256.xml" ContentType="application/vnd.openxmlformats-officedocument.presentationml.tags+xml"/>
  <Override PartName="/ppt/tags/tag258.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11.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4.xml" ContentType="application/vnd.openxmlformats-officedocument.presentationml.tags+xml"/>
  <Override PartName="/ppt/tags/tag276.xml" ContentType="application/vnd.openxmlformats-officedocument.presentationml.tags+xml"/>
  <Override PartName="/ppt/tags/tag27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5.xml" ContentType="application/vnd.openxmlformats-officedocument.presentationml.tags+xml"/>
  <Override PartName="/ppt/tags/tag297.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12.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42.xml" ContentType="application/vnd.openxmlformats-officedocument.presentationml.tags+xml"/>
  <Override PartName="/ppt/tags/tag165.xml" ContentType="application/vnd.openxmlformats-officedocument.presentationml.tags+xml"/>
  <Override PartName="/ppt/tags/tag167.xml" ContentType="application/vnd.openxmlformats-officedocument.presentationml.tags+xml"/>
  <Override PartName="/ppt/tags/tag169.xml" ContentType="application/vnd.openxmlformats-officedocument.presentationml.tags+xml"/>
  <Override PartName="/ppt/tags/tag171.xml" ContentType="application/vnd.openxmlformats-officedocument.presentationml.tags+xml"/>
  <Override PartName="/ppt/tags/tag193.xml" ContentType="application/vnd.openxmlformats-officedocument.presentationml.tags+xml"/>
  <Override PartName="/ppt/tags/tag220.xml" ContentType="application/vnd.openxmlformats-officedocument.presentationml.tags+xml"/>
  <Override PartName="/ppt/tags/tag222.xml" ContentType="application/vnd.openxmlformats-officedocument.presentationml.tags+xml"/>
  <Override PartName="/ppt/tags/tag224.xml" ContentType="application/vnd.openxmlformats-officedocument.presentationml.tags+xml"/>
  <Override PartName="/ppt/tags/tag253.xml" ContentType="application/vnd.openxmlformats-officedocument.presentationml.tags+xml"/>
  <Override PartName="/ppt/tags/tag255.xml" ContentType="application/vnd.openxmlformats-officedocument.presentationml.tags+xml"/>
  <Override PartName="/ppt/tags/tag257.xml" ContentType="application/vnd.openxmlformats-officedocument.presentationml.tags+xml"/>
  <Override PartName="/ppt/tags/tag259.xml" ContentType="application/vnd.openxmlformats-officedocument.presentationml.tags+xml"/>
  <Override PartName="/ppt/tags/tag273.xml" ContentType="application/vnd.openxmlformats-officedocument.presentationml.tags+xml"/>
  <Override PartName="/ppt/tags/tag275.xml" ContentType="application/vnd.openxmlformats-officedocument.presentationml.tags+xml"/>
  <Override PartName="/ppt/tags/tag277.xml" ContentType="application/vnd.openxmlformats-officedocument.presentationml.tags+xml"/>
  <Override PartName="/ppt/tags/tag279.xml" ContentType="application/vnd.openxmlformats-officedocument.presentationml.tags+xml"/>
  <Override PartName="/ppt/tags/tag294.xml" ContentType="application/vnd.openxmlformats-officedocument.presentationml.tags+xml"/>
  <Override PartName="/ppt/tags/tag296.xml" ContentType="application/vnd.openxmlformats-officedocument.presentationml.tags+xml"/>
  <Override PartName="/ppt/tags/tag298.xml" ContentType="application/vnd.openxmlformats-officedocument.presentationml.tags+xml"/>
  <Override PartName="/ppt/tags/tag356.xml" ContentType="application/vnd.openxmlformats-officedocument.presentationml.tags+xml"/>
  <Override PartName="/ppt/tags/tag358.xml" ContentType="application/vnd.openxmlformats-officedocument.presentationml.tags+xml"/>
  <Override PartName="/ppt/tags/tag360.xml" ContentType="application/vnd.openxmlformats-officedocument.presentationml.tags+xml"/>
  <Override PartName="/ppt/tags/tag36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18"/>
  </p:notesMasterIdLst>
  <p:sldIdLst>
    <p:sldId id="271" r:id="rId3"/>
    <p:sldId id="257" r:id="rId4"/>
    <p:sldId id="560" r:id="rId5"/>
    <p:sldId id="259" r:id="rId6"/>
    <p:sldId id="739" r:id="rId7"/>
    <p:sldId id="740" r:id="rId8"/>
    <p:sldId id="741" r:id="rId9"/>
    <p:sldId id="742" r:id="rId10"/>
    <p:sldId id="714" r:id="rId11"/>
    <p:sldId id="358" r:id="rId12"/>
    <p:sldId id="743" r:id="rId13"/>
    <p:sldId id="744" r:id="rId14"/>
    <p:sldId id="745" r:id="rId15"/>
    <p:sldId id="746" r:id="rId16"/>
    <p:sldId id="617"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22852010" name="Soulmate"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83" d="100"/>
          <a:sy n="83" d="100"/>
        </p:scale>
        <p:origin x="470" y="77"/>
      </p:cViewPr>
      <p:guideLst>
        <p:guide orient="horz" pos="201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heme" Target="../theme/theme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2025/11/4</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2.xml"/><Relationship Id="rId1" Type="http://schemas.openxmlformats.org/officeDocument/2006/relationships/tags" Target="../tags/tag241.xml"/><Relationship Id="rId4"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71.xml"/><Relationship Id="rId1" Type="http://schemas.openxmlformats.org/officeDocument/2006/relationships/tags" Target="../tags/tag270.xml"/><Relationship Id="rId4"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7.xml"/><Relationship Id="rId1" Type="http://schemas.openxmlformats.org/officeDocument/2006/relationships/tags" Target="../tags/tag306.xml"/><Relationship Id="rId4"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3.xml"/><Relationship Id="rId1" Type="http://schemas.openxmlformats.org/officeDocument/2006/relationships/tags" Target="../tags/tag141.xml"/><Relationship Id="rId4"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r>
              <a:rPr lang="zh-CN" altLang="en-US"/>
              <a:t>上节课我们讲解了电流与电压、电阻的关系，我们说在电阻一定的情况下，电流与电压成正比；在电压一定的情况下，电流与电阻成反比。</a:t>
            </a:r>
          </a:p>
          <a:p>
            <a:r>
              <a:rPr lang="zh-CN" altLang="en-US"/>
              <a:t>那么，这三个物理量之间是否存在定量的关系呢？</a:t>
            </a:r>
          </a:p>
          <a:p>
            <a:r>
              <a:rPr lang="zh-CN" altLang="en-US"/>
              <a:t>这就是我们本节课要研究的重点内容。</a:t>
            </a:r>
          </a:p>
          <a:p>
            <a:r>
              <a:rPr lang="zh-CN" altLang="en-US"/>
              <a:t>首先，一起来看本节的素养目标。</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pPr indent="0" algn="l" fontAlgn="auto">
              <a:lnSpc>
                <a:spcPct val="130000"/>
              </a:lnSpc>
              <a:spcBef>
                <a:spcPct val="0"/>
              </a:spcBef>
              <a:spcAft>
                <a:spcPct val="0"/>
              </a:spcAft>
              <a:buNone/>
            </a:pP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pPr indent="0" algn="l" fontAlgn="auto">
              <a:lnSpc>
                <a:spcPct val="130000"/>
              </a:lnSpc>
              <a:spcBef>
                <a:spcPct val="0"/>
              </a:spcBef>
              <a:spcAft>
                <a:spcPct val="0"/>
              </a:spcAft>
              <a:buNone/>
            </a:pP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pPr indent="0" algn="l" fontAlgn="auto">
              <a:lnSpc>
                <a:spcPct val="130000"/>
              </a:lnSpc>
              <a:spcBef>
                <a:spcPct val="0"/>
              </a:spcBef>
              <a:spcAft>
                <a:spcPct val="0"/>
              </a:spcAft>
              <a:buNone/>
            </a:pP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r>
              <a:rPr lang="zh-CN"/>
              <a:t>如图所示，实验室里有几个电阻器，他们之间长的一模一样，而且上面的阻值数模糊不清。</a:t>
            </a:r>
          </a:p>
          <a:p>
            <a:r>
              <a:rPr lang="zh-CN"/>
              <a:t>现在，我们想要整理实验室的器材，用什么办法可以测量得到其中一个电阻器的电阻分别是多少呢？</a:t>
            </a:r>
          </a:p>
          <a:p>
            <a:r>
              <a:rPr lang="zh-CN"/>
              <a:t>学习电流和电压时，我们都有专门的测量工具，我们能够用电流表测量通过导体的电流，用电压表测量导体两端的电压，但很遗憾，我们没有直接测量电阻的工具，那如何才能测量出这个电阻器的阻值呢？</a:t>
            </a:r>
          </a:p>
          <a:p>
            <a:r>
              <a:rPr lang="zh-CN"/>
              <a:t>在上节课中，我们其实尝试计算过电阻器的阻值，用哪个公式进行计算的呢？对了，就是R=U/I。所以，我们可以通过测量电阻器两端的电压和通过电阻器的电流来间接的测量电阻器的电阻。这种测量电阻的方法，有时简称为伏安法。</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r>
              <a:rPr lang="zh-CN"/>
              <a:t>如图所示，实验室里有几个电阻器，他们之间长的一模一样，而且上面的阻值数模糊不清。</a:t>
            </a:r>
          </a:p>
          <a:p>
            <a:r>
              <a:rPr lang="zh-CN"/>
              <a:t>现在，我们想要整理实验室的器材，用什么办法可以测量得到其中一个电阻器的电阻分别是多少呢？</a:t>
            </a:r>
          </a:p>
          <a:p>
            <a:r>
              <a:rPr lang="zh-CN"/>
              <a:t>学习电流和电压时，我们都有专门的测量工具，我们能够用电流表测量通过导体的电流，用电压表测量导体两端的电压，但很遗憾，我们没有直接测量电阻的工具，那如何才能测量出这个电阻器的阻值呢？</a:t>
            </a:r>
          </a:p>
          <a:p>
            <a:r>
              <a:rPr lang="zh-CN"/>
              <a:t>在上节课中，我们其实尝试计算过电阻器的阻值，用哪个公式进行计算的呢？对了，就是R=U/I。所以，我们可以通过测量电阻器两端的电压和通过电阻器的电流来间接的测量电阻器的电阻。这种测量电阻的方法，有时简称为伏安法。</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r>
              <a:rPr lang="zh-CN"/>
              <a:t>如图所示，实验室里有几个电阻器，他们之间长的一模一样，而且上面的阻值数模糊不清。</a:t>
            </a:r>
          </a:p>
          <a:p>
            <a:r>
              <a:rPr lang="zh-CN"/>
              <a:t>现在，我们想要整理实验室的器材，用什么办法可以测量得到其中一个电阻器的电阻分别是多少呢？</a:t>
            </a:r>
          </a:p>
          <a:p>
            <a:r>
              <a:rPr lang="zh-CN"/>
              <a:t>学习电流和电压时，我们都有专门的测量工具，我们能够用电流表测量通过导体的电流，用电压表测量导体两端的电压，但很遗憾，我们没有直接测量电阻的工具，那如何才能测量出这个电阻器的阻值呢？</a:t>
            </a:r>
          </a:p>
          <a:p>
            <a:r>
              <a:rPr lang="zh-CN"/>
              <a:t>在上节课中，我们其实尝试计算过电阻器的阻值，用哪个公式进行计算的呢？对了，就是R=U/I。所以，我们可以通过测量电阻器两端的电压和通过电阻器的电流来间接的测量电阻器的电阻。这种测量电阻的方法，有时简称为伏安法。</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r>
              <a:rPr lang="zh-CN"/>
              <a:t>如图所示，实验室里有几个电阻器，他们之间长的一模一样，而且上面的阻值数模糊不清。</a:t>
            </a:r>
          </a:p>
          <a:p>
            <a:r>
              <a:rPr lang="zh-CN"/>
              <a:t>现在，我们想要整理实验室的器材，用什么办法可以测量得到其中一个电阻器的电阻分别是多少呢？</a:t>
            </a:r>
          </a:p>
          <a:p>
            <a:r>
              <a:rPr lang="zh-CN"/>
              <a:t>学习电流和电压时，我们都有专门的测量工具，我们能够用电流表测量通过导体的电流，用电压表测量导体两端的电压，但很遗憾，我们没有直接测量电阻的工具，那如何才能测量出这个电阻器的阻值呢？</a:t>
            </a:r>
          </a:p>
          <a:p>
            <a:r>
              <a:rPr lang="zh-CN"/>
              <a:t>在上节课中，我们其实尝试计算过电阻器的阻值，用哪个公式进行计算的呢？对了，就是R=U/I。所以，我们可以通过测量电阻器两端的电压和通过电阻器的电流来间接的测量电阻器的电阻。这种测量电阻的方法，有时简称为伏安法。</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r>
              <a:rPr lang="zh-CN"/>
              <a:t>如图所示，实验室里有几个电阻器，他们之间长的一模一样，而且上面的阻值数模糊不清。</a:t>
            </a:r>
          </a:p>
          <a:p>
            <a:r>
              <a:rPr lang="zh-CN"/>
              <a:t>现在，我们想要整理实验室的器材，用什么办法可以测量得到其中一个电阻器的电阻分别是多少呢？</a:t>
            </a:r>
          </a:p>
          <a:p>
            <a:r>
              <a:rPr lang="zh-CN"/>
              <a:t>学习电流和电压时，我们都有专门的测量工具，我们能够用电流表测量通过导体的电流，用电压表测量导体两端的电压，但很遗憾，我们没有直接测量电阻的工具，那如何才能测量出这个电阻器的阻值呢？</a:t>
            </a:r>
          </a:p>
          <a:p>
            <a:r>
              <a:rPr lang="zh-CN"/>
              <a:t>在上节课中，我们其实尝试计算过电阻器的阻值，用哪个公式进行计算的呢？对了，就是R=U/I。所以，我们可以通过测量电阻器两端的电压和通过电阻器的电流来间接的测量电阻器的电阻。这种测量电阻的方法，有时简称为伏安法。</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r>
              <a:rPr lang="zh-CN"/>
              <a:t>接下来，我们就通过实验，用伏安法测量电阻。</a:t>
            </a:r>
          </a:p>
          <a:p>
            <a:r>
              <a:rPr lang="zh-CN"/>
              <a:t>因此，我们的实验原理就是刚才的求电阻的公式R=U/I。</a:t>
            </a:r>
          </a:p>
          <a:p>
            <a:r>
              <a:rPr lang="zh-CN"/>
              <a:t>根据伏安法测量电阻的原理设计电路，把待测电阻器R接入电路中，用电流表测量通过电阻器R的电流I，用电压表测量电阻器两端的电压U，再根据R=U/I就可以得到待测电阻器R的阻值是多少。所以，我们的电路图如图所示。</a:t>
            </a:r>
          </a:p>
          <a:p>
            <a:r>
              <a:rPr lang="zh-CN"/>
              <a:t>那，问题来了，只测一次就得出结论你觉得可靠吗？我们之前学过，只测一次具有偶然性，所以为了减小误差，获得普遍结论，实验测量中要改变待测电阻器两端的电压，多次测量电压及电流，并分别算出相应的电阻，最后求出电阻的平均值。</a:t>
            </a:r>
          </a:p>
          <a:p>
            <a:r>
              <a:rPr lang="zh-CN"/>
              <a:t>那用什么样的工具来改变待测电阻器两端的电压呢？</a:t>
            </a:r>
          </a:p>
          <a:p>
            <a:r>
              <a:rPr lang="zh-CN"/>
              <a:t>在之前的探究电流与电压、电阻的实验中我们已经研究过，最合适的方法是使用滑动变阻器。所以，我们可以将滑动变阻器串联在电路中，一方面可以保护电路，另外一方面可以帮助我们改变待测电阻器两端的电压，从而方便、快捷的得到多组数据，求出电阻的平均值。</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pPr indent="0" algn="l" fontAlgn="auto">
              <a:lnSpc>
                <a:spcPct val="130000"/>
              </a:lnSpc>
              <a:spcBef>
                <a:spcPct val="0"/>
              </a:spcBef>
              <a:spcAft>
                <a:spcPct val="0"/>
              </a:spcAft>
              <a:buNone/>
            </a:pP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pPr indent="0" algn="l" fontAlgn="auto">
              <a:lnSpc>
                <a:spcPct val="130000"/>
              </a:lnSpc>
              <a:spcBef>
                <a:spcPct val="0"/>
              </a:spcBef>
              <a:spcAft>
                <a:spcPct val="0"/>
              </a:spcAft>
              <a:buNone/>
            </a:pP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1.xml"/><Relationship Id="rId4" Type="http://schemas.openxmlformats.org/officeDocument/2006/relationships/tags" Target="../tags/tag5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1.xml"/><Relationship Id="rId5" Type="http://schemas.openxmlformats.org/officeDocument/2006/relationships/tags" Target="../tags/tag64.xml"/><Relationship Id="rId4"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Master" Target="../slideMasters/slideMaster1.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1"/>
            <a:ext cx="12192000" cy="6453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cxnSp>
        <p:nvCxnSpPr>
          <p:cNvPr id="8" name="直接连接符 7"/>
          <p:cNvCxnSpPr/>
          <p:nvPr userDrawn="1">
            <p:custDataLst>
              <p:tags r:id="rId2"/>
            </p:custDataLst>
          </p:nvPr>
        </p:nvCxnSpPr>
        <p:spPr>
          <a:xfrm flipV="1">
            <a:off x="1" y="655686"/>
            <a:ext cx="12189556" cy="823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2025/11/4</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2025/11/4</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a:p>
        </p:txBody>
      </p:sp>
      <p:pic>
        <p:nvPicPr>
          <p:cNvPr id="7" name="图片 1073743875" descr="学科网 zxxk.com"/>
          <p:cNvPicPr>
            <a:picLocks noChangeAspect="1"/>
          </p:cNvPicPr>
          <p:nvPr>
            <p:custDataLst>
              <p:tags r:id="rId20"/>
            </p:custDataLst>
          </p:nvPr>
        </p:nvPicPr>
        <p:blipFill>
          <a:blip r:embed="rId21" r:link="rId22"/>
          <a:stretch>
            <a:fillRect/>
          </a:stretch>
        </p:blipFill>
        <p:spPr>
          <a:xfrm>
            <a:off x="838200" y="365125"/>
            <a:ext cx="9525" cy="9525"/>
          </a:xfrm>
          <a:prstGeom prst="rect">
            <a:avLst/>
          </a:prstGeom>
          <a:noFill/>
          <a:ln>
            <a:noFill/>
            <a:miter lim="800000"/>
          </a:ln>
        </p:spPr>
      </p:pic>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media/image3.pn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2.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notesSlide" Target="../notesSlides/notesSlide1.xml"/><Relationship Id="rId5" Type="http://schemas.openxmlformats.org/officeDocument/2006/relationships/tags" Target="../tags/tag77.xml"/><Relationship Id="rId10" Type="http://schemas.openxmlformats.org/officeDocument/2006/relationships/slideLayout" Target="../slideLayouts/slideLayout1.xml"/><Relationship Id="rId4" Type="http://schemas.openxmlformats.org/officeDocument/2006/relationships/tags" Target="../tags/tag76.xml"/><Relationship Id="rId9" Type="http://schemas.openxmlformats.org/officeDocument/2006/relationships/tags" Target="../tags/tag81.xml"/></Relationships>
</file>

<file path=ppt/slides/_rels/slide10.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notesSlide" Target="../notesSlides/notesSlide8.xml"/><Relationship Id="rId18" Type="http://schemas.openxmlformats.org/officeDocument/2006/relationships/tags" Target="../tags/tag257.xml"/><Relationship Id="rId3" Type="http://schemas.openxmlformats.org/officeDocument/2006/relationships/tags" Target="../tags/tag203.xml"/><Relationship Id="rId21" Type="http://schemas.openxmlformats.org/officeDocument/2006/relationships/tags" Target="../tags/tag259.xml"/><Relationship Id="rId7" Type="http://schemas.openxmlformats.org/officeDocument/2006/relationships/tags" Target="../tags/tag207.xml"/><Relationship Id="rId12" Type="http://schemas.openxmlformats.org/officeDocument/2006/relationships/slideLayout" Target="../slideLayouts/slideLayout1.xml"/><Relationship Id="rId17" Type="http://schemas.openxmlformats.org/officeDocument/2006/relationships/image" Target="../media/image17.png"/><Relationship Id="rId2" Type="http://schemas.openxmlformats.org/officeDocument/2006/relationships/tags" Target="../tags/tag202.xml"/><Relationship Id="rId16" Type="http://schemas.openxmlformats.org/officeDocument/2006/relationships/tags" Target="../tags/tag255.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image" Target="../media/image16.png"/><Relationship Id="rId10" Type="http://schemas.openxmlformats.org/officeDocument/2006/relationships/tags" Target="../tags/tag210.xml"/><Relationship Id="rId19" Type="http://schemas.openxmlformats.org/officeDocument/2006/relationships/image" Target="../media/image18.png"/><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tags" Target="../tags/tag253.xml"/><Relationship Id="rId22"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slideLayout" Target="../slideLayouts/slideLayout1.xml"/><Relationship Id="rId18" Type="http://schemas.openxmlformats.org/officeDocument/2006/relationships/image" Target="../media/image21.png"/><Relationship Id="rId3" Type="http://schemas.openxmlformats.org/officeDocument/2006/relationships/tags" Target="../tags/tag216.xml"/><Relationship Id="rId21" Type="http://schemas.openxmlformats.org/officeDocument/2006/relationships/tags" Target="../tags/tag279.xml"/><Relationship Id="rId7" Type="http://schemas.openxmlformats.org/officeDocument/2006/relationships/tags" Target="../tags/tag221.xml"/><Relationship Id="rId12" Type="http://schemas.openxmlformats.org/officeDocument/2006/relationships/tags" Target="../tags/tag228.xml"/><Relationship Id="rId17" Type="http://schemas.openxmlformats.org/officeDocument/2006/relationships/tags" Target="../tags/tag275.xml"/><Relationship Id="rId2" Type="http://schemas.openxmlformats.org/officeDocument/2006/relationships/tags" Target="../tags/tag215.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7.xml"/><Relationship Id="rId5" Type="http://schemas.openxmlformats.org/officeDocument/2006/relationships/tags" Target="../tags/tag218.xml"/><Relationship Id="rId15" Type="http://schemas.openxmlformats.org/officeDocument/2006/relationships/tags" Target="../tags/tag273.xml"/><Relationship Id="rId23" Type="http://schemas.openxmlformats.org/officeDocument/2006/relationships/image" Target="../media/image24.png"/><Relationship Id="rId10" Type="http://schemas.openxmlformats.org/officeDocument/2006/relationships/tags" Target="../tags/tag226.xml"/><Relationship Id="rId19" Type="http://schemas.openxmlformats.org/officeDocument/2006/relationships/tags" Target="../tags/tag277.xml"/><Relationship Id="rId4" Type="http://schemas.openxmlformats.org/officeDocument/2006/relationships/tags" Target="../tags/tag217.xml"/><Relationship Id="rId9" Type="http://schemas.openxmlformats.org/officeDocument/2006/relationships/tags" Target="../tags/tag225.xml"/><Relationship Id="rId14" Type="http://schemas.openxmlformats.org/officeDocument/2006/relationships/notesSlide" Target="../notesSlides/notesSlide9.xml"/><Relationship Id="rId22"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tags" Target="../tags/tag238.xml"/><Relationship Id="rId13" Type="http://schemas.openxmlformats.org/officeDocument/2006/relationships/tags" Target="../tags/tag294.xml"/><Relationship Id="rId18" Type="http://schemas.openxmlformats.org/officeDocument/2006/relationships/tags" Target="../tags/tag298.xml"/><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notesSlide" Target="../notesSlides/notesSlide10.xml"/><Relationship Id="rId2" Type="http://schemas.openxmlformats.org/officeDocument/2006/relationships/tags" Target="../tags/tag232.xml"/><Relationship Id="rId16" Type="http://schemas.openxmlformats.org/officeDocument/2006/relationships/image" Target="../media/image26.png"/><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slideLayout" Target="../slideLayouts/slideLayout1.xml"/><Relationship Id="rId5" Type="http://schemas.openxmlformats.org/officeDocument/2006/relationships/tags" Target="../tags/tag235.xml"/><Relationship Id="rId15" Type="http://schemas.openxmlformats.org/officeDocument/2006/relationships/tags" Target="../tags/tag296.xml"/><Relationship Id="rId10" Type="http://schemas.openxmlformats.org/officeDocument/2006/relationships/tags" Target="../tags/tag240.xml"/><Relationship Id="rId19" Type="http://schemas.openxmlformats.org/officeDocument/2006/relationships/image" Target="../media/image27.png"/><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tags" Target="../tags/tag258.xml"/><Relationship Id="rId18" Type="http://schemas.openxmlformats.org/officeDocument/2006/relationships/tags" Target="../tags/tag264.xml"/><Relationship Id="rId26" Type="http://schemas.openxmlformats.org/officeDocument/2006/relationships/image" Target="../media/image28.png"/><Relationship Id="rId3" Type="http://schemas.openxmlformats.org/officeDocument/2006/relationships/tags" Target="../tags/tag245.xml"/><Relationship Id="rId21" Type="http://schemas.openxmlformats.org/officeDocument/2006/relationships/tags" Target="../tags/tag267.xml"/><Relationship Id="rId7" Type="http://schemas.openxmlformats.org/officeDocument/2006/relationships/tags" Target="../tags/tag249.xml"/><Relationship Id="rId12" Type="http://schemas.openxmlformats.org/officeDocument/2006/relationships/tags" Target="../tags/tag256.xml"/><Relationship Id="rId17" Type="http://schemas.openxmlformats.org/officeDocument/2006/relationships/tags" Target="../tags/tag263.xml"/><Relationship Id="rId25" Type="http://schemas.openxmlformats.org/officeDocument/2006/relationships/notesSlide" Target="../notesSlides/notesSlide11.xml"/><Relationship Id="rId2" Type="http://schemas.openxmlformats.org/officeDocument/2006/relationships/tags" Target="../tags/tag244.xml"/><Relationship Id="rId16" Type="http://schemas.openxmlformats.org/officeDocument/2006/relationships/tags" Target="../tags/tag262.xml"/><Relationship Id="rId20" Type="http://schemas.openxmlformats.org/officeDocument/2006/relationships/tags" Target="../tags/tag266.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4.xml"/><Relationship Id="rId24" Type="http://schemas.openxmlformats.org/officeDocument/2006/relationships/slideLayout" Target="../slideLayouts/slideLayout1.xml"/><Relationship Id="rId5" Type="http://schemas.openxmlformats.org/officeDocument/2006/relationships/tags" Target="../tags/tag247.xml"/><Relationship Id="rId15" Type="http://schemas.openxmlformats.org/officeDocument/2006/relationships/tags" Target="../tags/tag261.xml"/><Relationship Id="rId23" Type="http://schemas.openxmlformats.org/officeDocument/2006/relationships/tags" Target="../tags/tag269.xml"/><Relationship Id="rId10" Type="http://schemas.openxmlformats.org/officeDocument/2006/relationships/tags" Target="../tags/tag252.xml"/><Relationship Id="rId19" Type="http://schemas.openxmlformats.org/officeDocument/2006/relationships/tags" Target="../tags/tag265.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60.xml"/><Relationship Id="rId22" Type="http://schemas.openxmlformats.org/officeDocument/2006/relationships/tags" Target="../tags/tag268.xml"/></Relationships>
</file>

<file path=ppt/slides/_rels/slide14.xml.rels><?xml version="1.0" encoding="UTF-8" standalone="yes"?>
<Relationships xmlns="http://schemas.openxmlformats.org/package/2006/relationships"><Relationship Id="rId13" Type="http://schemas.openxmlformats.org/officeDocument/2006/relationships/tags" Target="../tags/tag288.xml"/><Relationship Id="rId18" Type="http://schemas.openxmlformats.org/officeDocument/2006/relationships/tags" Target="../tags/tag293.xml"/><Relationship Id="rId26" Type="http://schemas.openxmlformats.org/officeDocument/2006/relationships/tags" Target="../tags/tag304.xml"/><Relationship Id="rId39" Type="http://schemas.openxmlformats.org/officeDocument/2006/relationships/image" Target="../media/image32.png"/><Relationship Id="rId21" Type="http://schemas.openxmlformats.org/officeDocument/2006/relationships/tags" Target="../tags/tag299.xml"/><Relationship Id="rId34" Type="http://schemas.openxmlformats.org/officeDocument/2006/relationships/image" Target="../media/image30.png"/><Relationship Id="rId7" Type="http://schemas.openxmlformats.org/officeDocument/2006/relationships/tags" Target="../tags/tag282.xml"/><Relationship Id="rId12" Type="http://schemas.openxmlformats.org/officeDocument/2006/relationships/tags" Target="../tags/tag287.xml"/><Relationship Id="rId17" Type="http://schemas.openxmlformats.org/officeDocument/2006/relationships/tags" Target="../tags/tag292.xml"/><Relationship Id="rId25" Type="http://schemas.openxmlformats.org/officeDocument/2006/relationships/tags" Target="../tags/tag303.xml"/><Relationship Id="rId33" Type="http://schemas.openxmlformats.org/officeDocument/2006/relationships/tags" Target="../tags/tag358.xml"/><Relationship Id="rId38" Type="http://schemas.openxmlformats.org/officeDocument/2006/relationships/tags" Target="../tags/tag362.xml"/><Relationship Id="rId2" Type="http://schemas.openxmlformats.org/officeDocument/2006/relationships/tags" Target="../tags/tag274.xml"/><Relationship Id="rId16" Type="http://schemas.openxmlformats.org/officeDocument/2006/relationships/tags" Target="../tags/tag291.xml"/><Relationship Id="rId20" Type="http://schemas.openxmlformats.org/officeDocument/2006/relationships/tags" Target="../tags/tag297.xml"/><Relationship Id="rId29" Type="http://schemas.openxmlformats.org/officeDocument/2006/relationships/notesSlide" Target="../notesSlides/notesSlide12.xml"/><Relationship Id="rId1" Type="http://schemas.openxmlformats.org/officeDocument/2006/relationships/tags" Target="../tags/tag272.xml"/><Relationship Id="rId6" Type="http://schemas.openxmlformats.org/officeDocument/2006/relationships/tags" Target="../tags/tag281.xml"/><Relationship Id="rId11" Type="http://schemas.openxmlformats.org/officeDocument/2006/relationships/tags" Target="../tags/tag286.xml"/><Relationship Id="rId24" Type="http://schemas.openxmlformats.org/officeDocument/2006/relationships/tags" Target="../tags/tag302.xml"/><Relationship Id="rId32" Type="http://schemas.openxmlformats.org/officeDocument/2006/relationships/image" Target="../media/image29.png"/><Relationship Id="rId5" Type="http://schemas.openxmlformats.org/officeDocument/2006/relationships/tags" Target="../tags/tag280.xml"/><Relationship Id="rId15" Type="http://schemas.openxmlformats.org/officeDocument/2006/relationships/tags" Target="../tags/tag290.xml"/><Relationship Id="rId23" Type="http://schemas.openxmlformats.org/officeDocument/2006/relationships/tags" Target="../tags/tag301.xml"/><Relationship Id="rId28" Type="http://schemas.openxmlformats.org/officeDocument/2006/relationships/slideLayout" Target="../slideLayouts/slideLayout1.xml"/><Relationship Id="rId36" Type="http://schemas.openxmlformats.org/officeDocument/2006/relationships/image" Target="../media/image31.png"/><Relationship Id="rId10" Type="http://schemas.openxmlformats.org/officeDocument/2006/relationships/tags" Target="../tags/tag285.xml"/><Relationship Id="rId19" Type="http://schemas.openxmlformats.org/officeDocument/2006/relationships/tags" Target="../tags/tag295.xml"/><Relationship Id="rId31" Type="http://schemas.openxmlformats.org/officeDocument/2006/relationships/tags" Target="../tags/tag356.xml"/><Relationship Id="rId4" Type="http://schemas.openxmlformats.org/officeDocument/2006/relationships/tags" Target="../tags/tag278.xml"/><Relationship Id="rId9" Type="http://schemas.openxmlformats.org/officeDocument/2006/relationships/tags" Target="../tags/tag284.xml"/><Relationship Id="rId14" Type="http://schemas.openxmlformats.org/officeDocument/2006/relationships/tags" Target="../tags/tag289.xml"/><Relationship Id="rId22" Type="http://schemas.openxmlformats.org/officeDocument/2006/relationships/tags" Target="../tags/tag300.xml"/><Relationship Id="rId27" Type="http://schemas.openxmlformats.org/officeDocument/2006/relationships/tags" Target="../tags/tag305.xml"/><Relationship Id="rId30" Type="http://schemas.openxmlformats.org/officeDocument/2006/relationships/image" Target="../media/image28.png"/><Relationship Id="rId35" Type="http://schemas.openxmlformats.org/officeDocument/2006/relationships/tags" Target="../tags/tag360.xml"/><Relationship Id="rId8" Type="http://schemas.openxmlformats.org/officeDocument/2006/relationships/tags" Target="../tags/tag283.xml"/><Relationship Id="rId3" Type="http://schemas.openxmlformats.org/officeDocument/2006/relationships/tags" Target="../tags/tag276.xml"/></Relationships>
</file>

<file path=ppt/slides/_rels/slide15.xml.rels><?xml version="1.0" encoding="UTF-8" standalone="yes"?>
<Relationships xmlns="http://schemas.openxmlformats.org/package/2006/relationships"><Relationship Id="rId3" Type="http://schemas.openxmlformats.org/officeDocument/2006/relationships/tags" Target="../tags/tag310.xml"/><Relationship Id="rId7" Type="http://schemas.openxmlformats.org/officeDocument/2006/relationships/slideLayout" Target="../slideLayouts/slideLayout1.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s>
</file>

<file path=ppt/slides/_rels/slide2.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10" Type="http://schemas.openxmlformats.org/officeDocument/2006/relationships/slideLayout" Target="../slideLayouts/slideLayout1.xml"/><Relationship Id="rId4" Type="http://schemas.openxmlformats.org/officeDocument/2006/relationships/tags" Target="../tags/tag87.xml"/><Relationship Id="rId9" Type="http://schemas.openxmlformats.org/officeDocument/2006/relationships/tags" Target="../tags/tag9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02.xml"/><Relationship Id="rId7" Type="http://schemas.openxmlformats.org/officeDocument/2006/relationships/tags" Target="../tags/tag106.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4.png"/><Relationship Id="rId4" Type="http://schemas.openxmlformats.org/officeDocument/2006/relationships/tags" Target="../tags/tag103.xml"/><Relationship Id="rId9"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5.png"/><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notesSlide" Target="../notesSlides/notesSlide3.xml"/><Relationship Id="rId2" Type="http://schemas.openxmlformats.org/officeDocument/2006/relationships/tags" Target="../tags/tag110.xml"/><Relationship Id="rId16" Type="http://schemas.openxmlformats.org/officeDocument/2006/relationships/image" Target="../media/image6.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slideLayout" Target="../slideLayouts/slideLayout1.xml"/><Relationship Id="rId5" Type="http://schemas.openxmlformats.org/officeDocument/2006/relationships/tags" Target="../tags/tag113.xml"/><Relationship Id="rId15" Type="http://schemas.openxmlformats.org/officeDocument/2006/relationships/tags" Target="../tags/tag142.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tags" Target="../tags/tag138.xml"/><Relationship Id="rId26" Type="http://schemas.openxmlformats.org/officeDocument/2006/relationships/image" Target="../media/image7.png"/><Relationship Id="rId3" Type="http://schemas.openxmlformats.org/officeDocument/2006/relationships/tags" Target="../tags/tag123.xml"/><Relationship Id="rId21" Type="http://schemas.openxmlformats.org/officeDocument/2006/relationships/slideLayout" Target="../slideLayouts/slideLayout1.xml"/><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tags" Target="../tags/tag137.xml"/><Relationship Id="rId25" Type="http://schemas.openxmlformats.org/officeDocument/2006/relationships/tags" Target="../tags/tag165.xml"/><Relationship Id="rId2" Type="http://schemas.openxmlformats.org/officeDocument/2006/relationships/tags" Target="../tags/tag122.xml"/><Relationship Id="rId16" Type="http://schemas.openxmlformats.org/officeDocument/2006/relationships/tags" Target="../tags/tag136.xml"/><Relationship Id="rId20" Type="http://schemas.openxmlformats.org/officeDocument/2006/relationships/tags" Target="../tags/tag140.xml"/><Relationship Id="rId29" Type="http://schemas.openxmlformats.org/officeDocument/2006/relationships/tags" Target="../tags/tag169.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24" Type="http://schemas.openxmlformats.org/officeDocument/2006/relationships/image" Target="../media/image3.png"/><Relationship Id="rId32" Type="http://schemas.openxmlformats.org/officeDocument/2006/relationships/image" Target="../media/image10.png"/><Relationship Id="rId5" Type="http://schemas.openxmlformats.org/officeDocument/2006/relationships/tags" Target="../tags/tag125.xml"/><Relationship Id="rId15" Type="http://schemas.openxmlformats.org/officeDocument/2006/relationships/tags" Target="../tags/tag135.xml"/><Relationship Id="rId23" Type="http://schemas.openxmlformats.org/officeDocument/2006/relationships/image" Target="../media/image5.png"/><Relationship Id="rId28" Type="http://schemas.openxmlformats.org/officeDocument/2006/relationships/image" Target="../media/image8.png"/><Relationship Id="rId10" Type="http://schemas.openxmlformats.org/officeDocument/2006/relationships/tags" Target="../tags/tag130.xml"/><Relationship Id="rId19" Type="http://schemas.openxmlformats.org/officeDocument/2006/relationships/tags" Target="../tags/tag139.xml"/><Relationship Id="rId31" Type="http://schemas.openxmlformats.org/officeDocument/2006/relationships/tags" Target="../tags/tag171.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 Id="rId22" Type="http://schemas.openxmlformats.org/officeDocument/2006/relationships/notesSlide" Target="../notesSlides/notesSlide4.xml"/><Relationship Id="rId27" Type="http://schemas.openxmlformats.org/officeDocument/2006/relationships/tags" Target="../tags/tag167.xml"/><Relationship Id="rId30"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18" Type="http://schemas.openxmlformats.org/officeDocument/2006/relationships/notesSlide" Target="../notesSlides/notesSlide5.xml"/><Relationship Id="rId3" Type="http://schemas.openxmlformats.org/officeDocument/2006/relationships/tags" Target="../tags/tag146.xml"/><Relationship Id="rId21" Type="http://schemas.openxmlformats.org/officeDocument/2006/relationships/tags" Target="../tags/tag193.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slideLayout" Target="../slideLayouts/slideLayout1.xml"/><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image" Target="../media/image2.png"/><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5" Type="http://schemas.openxmlformats.org/officeDocument/2006/relationships/tags" Target="../tags/tag148.xml"/><Relationship Id="rId15" Type="http://schemas.openxmlformats.org/officeDocument/2006/relationships/tags" Target="../tags/tag158.xml"/><Relationship Id="rId10" Type="http://schemas.openxmlformats.org/officeDocument/2006/relationships/tags" Target="../tags/tag153.xml"/><Relationship Id="rId19" Type="http://schemas.openxmlformats.org/officeDocument/2006/relationships/image" Target="../media/image11.png"/><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image" Target="../media/image12.png"/></Relationships>
</file>

<file path=ppt/slides/_rels/slide8.xml.rels><?xml version="1.0" encoding="UTF-8" standalone="yes"?>
<Relationships xmlns="http://schemas.openxmlformats.org/package/2006/relationships"><Relationship Id="rId13" Type="http://schemas.openxmlformats.org/officeDocument/2006/relationships/tags" Target="../tags/tag178.xml"/><Relationship Id="rId18" Type="http://schemas.openxmlformats.org/officeDocument/2006/relationships/tags" Target="../tags/tag183.xml"/><Relationship Id="rId26" Type="http://schemas.openxmlformats.org/officeDocument/2006/relationships/image" Target="../media/image11.png"/><Relationship Id="rId3" Type="http://schemas.openxmlformats.org/officeDocument/2006/relationships/tags" Target="../tags/tag164.xml"/><Relationship Id="rId21" Type="http://schemas.openxmlformats.org/officeDocument/2006/relationships/tags" Target="../tags/tag186.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5" Type="http://schemas.openxmlformats.org/officeDocument/2006/relationships/notesSlide" Target="../notesSlides/notesSlide6.xml"/><Relationship Id="rId33" Type="http://schemas.openxmlformats.org/officeDocument/2006/relationships/image" Target="../media/image15.png"/><Relationship Id="rId2" Type="http://schemas.openxmlformats.org/officeDocument/2006/relationships/tags" Target="../tags/tag163.xml"/><Relationship Id="rId16" Type="http://schemas.openxmlformats.org/officeDocument/2006/relationships/tags" Target="../tags/tag181.xml"/><Relationship Id="rId20" Type="http://schemas.openxmlformats.org/officeDocument/2006/relationships/tags" Target="../tags/tag185.xml"/><Relationship Id="rId29" Type="http://schemas.openxmlformats.org/officeDocument/2006/relationships/image" Target="../media/image13.png"/><Relationship Id="rId1" Type="http://schemas.openxmlformats.org/officeDocument/2006/relationships/tags" Target="../tags/tag162.xml"/><Relationship Id="rId6" Type="http://schemas.openxmlformats.org/officeDocument/2006/relationships/tags" Target="../tags/tag170.xml"/><Relationship Id="rId11" Type="http://schemas.openxmlformats.org/officeDocument/2006/relationships/tags" Target="../tags/tag176.xml"/><Relationship Id="rId24" Type="http://schemas.openxmlformats.org/officeDocument/2006/relationships/slideLayout" Target="../slideLayouts/slideLayout1.xml"/><Relationship Id="rId32" Type="http://schemas.openxmlformats.org/officeDocument/2006/relationships/tags" Target="../tags/tag224.xml"/><Relationship Id="rId5" Type="http://schemas.openxmlformats.org/officeDocument/2006/relationships/tags" Target="../tags/tag168.xml"/><Relationship Id="rId15" Type="http://schemas.openxmlformats.org/officeDocument/2006/relationships/tags" Target="../tags/tag180.xml"/><Relationship Id="rId23" Type="http://schemas.openxmlformats.org/officeDocument/2006/relationships/tags" Target="../tags/tag188.xml"/><Relationship Id="rId28" Type="http://schemas.openxmlformats.org/officeDocument/2006/relationships/tags" Target="../tags/tag220.xml"/><Relationship Id="rId10" Type="http://schemas.openxmlformats.org/officeDocument/2006/relationships/tags" Target="../tags/tag175.xml"/><Relationship Id="rId19" Type="http://schemas.openxmlformats.org/officeDocument/2006/relationships/tags" Target="../tags/tag184.xml"/><Relationship Id="rId31" Type="http://schemas.openxmlformats.org/officeDocument/2006/relationships/image" Target="../media/image14.png"/><Relationship Id="rId4" Type="http://schemas.openxmlformats.org/officeDocument/2006/relationships/tags" Target="../tags/tag166.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tags" Target="../tags/tag187.xml"/><Relationship Id="rId27" Type="http://schemas.openxmlformats.org/officeDocument/2006/relationships/image" Target="../media/image2.png"/><Relationship Id="rId30" Type="http://schemas.openxmlformats.org/officeDocument/2006/relationships/tags" Target="../tags/tag222.xml"/><Relationship Id="rId8" Type="http://schemas.openxmlformats.org/officeDocument/2006/relationships/tags" Target="../tags/tag173.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9"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2" name="文本框 1"/>
          <p:cNvSpPr txBox="1"/>
          <p:nvPr>
            <p:custDataLst>
              <p:tags r:id="rId3"/>
            </p:custDataLst>
          </p:nvPr>
        </p:nvSpPr>
        <p:spPr>
          <a:xfrm>
            <a:off x="-4762" y="985520"/>
            <a:ext cx="12201525" cy="768350"/>
          </a:xfrm>
          <a:prstGeom prst="rect">
            <a:avLst/>
          </a:prstGeom>
          <a:noFill/>
        </p:spPr>
        <p:txBody>
          <a:bodyPr wrap="square" rtlCol="0">
            <a:spAutoFit/>
          </a:bodyPr>
          <a:lstStyle/>
          <a:p>
            <a:pPr algn="ctr"/>
            <a:r>
              <a:rPr lang="zh-CN" altLang="en-US" sz="4400" b="1" dirty="0">
                <a:solidFill>
                  <a:srgbClr val="FF0000"/>
                </a:solidFill>
              </a:rPr>
              <a:t>第</a:t>
            </a:r>
            <a:r>
              <a:rPr lang="en-US" altLang="zh-CN" sz="4400" b="1" dirty="0">
                <a:solidFill>
                  <a:srgbClr val="FF0000"/>
                </a:solidFill>
              </a:rPr>
              <a:t>4</a:t>
            </a:r>
            <a:r>
              <a:rPr lang="zh-CN" altLang="en-US" sz="4400" b="1" dirty="0">
                <a:solidFill>
                  <a:srgbClr val="FF0000"/>
                </a:solidFill>
              </a:rPr>
              <a:t>节</a:t>
            </a:r>
            <a:r>
              <a:rPr lang="en-US" altLang="zh-CN" sz="4400" b="1" dirty="0">
                <a:solidFill>
                  <a:srgbClr val="FF0000"/>
                </a:solidFill>
              </a:rPr>
              <a:t>  </a:t>
            </a:r>
            <a:r>
              <a:rPr lang="zh-CN" altLang="en-US" sz="4400" b="1" dirty="0">
                <a:solidFill>
                  <a:srgbClr val="FF0000"/>
                </a:solidFill>
              </a:rPr>
              <a:t>欧姆定律在串、并联电路中的应用</a:t>
            </a:r>
          </a:p>
        </p:txBody>
      </p:sp>
      <p:sp>
        <p:nvSpPr>
          <p:cNvPr id="6" name="矩形 5"/>
          <p:cNvSpPr/>
          <p:nvPr>
            <p:custDataLst>
              <p:tags r:id="rId4"/>
            </p:custDataLst>
          </p:nvPr>
        </p:nvSpPr>
        <p:spPr>
          <a:xfrm>
            <a:off x="0" y="0"/>
            <a:ext cx="722185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9" name="任意多边形 8"/>
          <p:cNvSpPr/>
          <p:nvPr>
            <p:custDataLst>
              <p:tags r:id="rId5"/>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13" name="文本框 12"/>
          <p:cNvSpPr txBox="1"/>
          <p:nvPr>
            <p:custDataLst>
              <p:tags r:id="rId6"/>
            </p:custDataLst>
          </p:nvPr>
        </p:nvSpPr>
        <p:spPr>
          <a:xfrm>
            <a:off x="566420" y="-32385"/>
            <a:ext cx="5346065" cy="645160"/>
          </a:xfrm>
          <a:prstGeom prst="rect">
            <a:avLst/>
          </a:prstGeom>
          <a:noFill/>
        </p:spPr>
        <p:txBody>
          <a:bodyPr wrap="square" rtlCol="0">
            <a:spAutoFit/>
          </a:bodyPr>
          <a:lstStyle/>
          <a:p>
            <a:pPr algn="l"/>
            <a:r>
              <a:rPr lang="en-US" altLang="zh-CN" sz="3600" b="1">
                <a:solidFill>
                  <a:schemeClr val="bg1"/>
                </a:solidFill>
              </a:rPr>
              <a:t>   </a:t>
            </a:r>
            <a:r>
              <a:rPr lang="zh-CN" altLang="en-US" sz="3600" b="1">
                <a:solidFill>
                  <a:schemeClr val="bg1"/>
                </a:solidFill>
              </a:rPr>
              <a:t>第十七章</a:t>
            </a:r>
            <a:r>
              <a:rPr lang="en-US" altLang="zh-CN" sz="3600" b="1">
                <a:solidFill>
                  <a:schemeClr val="bg1"/>
                </a:solidFill>
              </a:rPr>
              <a:t> </a:t>
            </a:r>
            <a:r>
              <a:rPr lang="zh-CN" sz="3600" b="1">
                <a:solidFill>
                  <a:schemeClr val="bg1"/>
                </a:solidFill>
              </a:rPr>
              <a:t>欧姆定律</a:t>
            </a:r>
          </a:p>
        </p:txBody>
      </p:sp>
      <p:grpSp>
        <p:nvGrpSpPr>
          <p:cNvPr id="10" name="组合 9"/>
          <p:cNvGrpSpPr/>
          <p:nvPr>
            <p:custDataLst>
              <p:tags r:id="rId7"/>
            </p:custDataLst>
          </p:nvPr>
        </p:nvGrpSpPr>
        <p:grpSpPr>
          <a:xfrm>
            <a:off x="2472690" y="2202180"/>
            <a:ext cx="8111490" cy="3569335"/>
            <a:chOff x="3894" y="3072"/>
            <a:chExt cx="12774" cy="5621"/>
          </a:xfrm>
        </p:grpSpPr>
        <p:pic>
          <p:nvPicPr>
            <p:cNvPr id="5" name="图片 4"/>
            <p:cNvPicPr>
              <a:picLocks noChangeAspect="1"/>
            </p:cNvPicPr>
            <p:nvPr>
              <p:custDataLst>
                <p:tags r:id="rId8"/>
              </p:custDataLst>
            </p:nvPr>
          </p:nvPicPr>
          <p:blipFill>
            <a:blip r:embed="rId12"/>
            <a:srcRect l="71423" b="30625"/>
            <a:stretch>
              <a:fillRect/>
            </a:stretch>
          </p:blipFill>
          <p:spPr>
            <a:xfrm>
              <a:off x="9600" y="3073"/>
              <a:ext cx="7068" cy="5620"/>
            </a:xfrm>
            <a:prstGeom prst="rect">
              <a:avLst/>
            </a:prstGeom>
          </p:spPr>
        </p:pic>
        <p:pic>
          <p:nvPicPr>
            <p:cNvPr id="8" name="图片 7"/>
            <p:cNvPicPr>
              <a:picLocks noChangeAspect="1"/>
            </p:cNvPicPr>
            <p:nvPr>
              <p:custDataLst>
                <p:tags r:id="rId9"/>
              </p:custDataLst>
            </p:nvPr>
          </p:nvPicPr>
          <p:blipFill>
            <a:blip r:embed="rId13"/>
            <a:srcRect l="13135" t="25778" r="58894" b="31011"/>
            <a:stretch>
              <a:fillRect/>
            </a:stretch>
          </p:blipFill>
          <p:spPr>
            <a:xfrm>
              <a:off x="3894" y="3072"/>
              <a:ext cx="5706" cy="5621"/>
            </a:xfrm>
            <a:prstGeom prst="rect">
              <a:avLst/>
            </a:prstGeom>
          </p:spPr>
        </p:pic>
      </p:gr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3" name="文本框 2"/>
          <p:cNvSpPr txBox="1"/>
          <p:nvPr>
            <p:custDataLst>
              <p:tags r:id="rId3"/>
            </p:custDataLst>
          </p:nvPr>
        </p:nvSpPr>
        <p:spPr>
          <a:xfrm>
            <a:off x="-4445" y="768350"/>
            <a:ext cx="12206605" cy="583565"/>
          </a:xfrm>
          <a:prstGeom prst="rect">
            <a:avLst/>
          </a:prstGeom>
          <a:noFill/>
        </p:spPr>
        <p:txBody>
          <a:bodyPr wrap="square" rtlCol="0">
            <a:spAutoFit/>
          </a:bodyPr>
          <a:lstStyle/>
          <a:p>
            <a:pPr marL="457200" indent="-457200" algn="ctr">
              <a:buFont typeface="Wingdings" panose="05000000000000000000" charset="0"/>
              <a:buChar char="p"/>
            </a:pPr>
            <a:r>
              <a:rPr lang="zh-CN" sz="3200" b="1"/>
              <a:t>练习与应用</a:t>
            </a:r>
            <a:endParaRPr lang="en-US" altLang="zh-CN" sz="3200" b="1"/>
          </a:p>
        </p:txBody>
      </p:sp>
      <p:sp>
        <p:nvSpPr>
          <p:cNvPr id="6" name="文本框 5"/>
          <p:cNvSpPr txBox="1"/>
          <p:nvPr>
            <p:custDataLst>
              <p:tags r:id="rId4"/>
            </p:custDataLst>
          </p:nvPr>
        </p:nvSpPr>
        <p:spPr>
          <a:xfrm>
            <a:off x="651510" y="1590040"/>
            <a:ext cx="10888980" cy="3502660"/>
          </a:xfrm>
          <a:prstGeom prst="rect">
            <a:avLst/>
          </a:prstGeom>
          <a:noFill/>
        </p:spPr>
        <p:txBody>
          <a:bodyPr wrap="square" rtlCol="0">
            <a:spAutoFit/>
          </a:bodyPr>
          <a:lstStyle/>
          <a:p>
            <a:pPr indent="0">
              <a:lnSpc>
                <a:spcPts val="3800"/>
              </a:lnSpc>
              <a:spcBef>
                <a:spcPct val="0"/>
              </a:spcBef>
              <a:spcAft>
                <a:spcPct val="0"/>
              </a:spcAft>
              <a:buNone/>
            </a:pPr>
            <a:r>
              <a:rPr lang="en-US" sz="24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把电阻分别为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5Ω</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15Ω</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的两个电阻器和一个电流表串联起来，接在电源上。电流表的示数是</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0.3A</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，电源的电压是多少？</a:t>
            </a:r>
          </a:p>
          <a:p>
            <a:pPr indent="0">
              <a:lnSpc>
                <a:spcPts val="38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解：</a:t>
            </a:r>
          </a:p>
          <a:p>
            <a:pPr indent="0">
              <a:lnSpc>
                <a:spcPts val="38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因为是串联电路，所以通过电流表示数及串联电路电流规律可知：</a:t>
            </a:r>
          </a:p>
          <a:p>
            <a:pPr indent="0">
              <a:lnSpc>
                <a:spcPts val="38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根据欧姆定律可知：</a:t>
            </a:r>
          </a:p>
          <a:p>
            <a:pPr indent="0">
              <a:lnSpc>
                <a:spcPts val="3800"/>
              </a:lnSpc>
              <a:spcBef>
                <a:spcPct val="0"/>
              </a:spcBef>
              <a:spcAft>
                <a:spcPct val="0"/>
              </a:spcAft>
              <a:buNone/>
            </a:pPr>
            <a:endPar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indent="0">
              <a:lnSpc>
                <a:spcPts val="38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根据串联电路电压规律可知：</a:t>
            </a:r>
          </a:p>
        </p:txBody>
      </p:sp>
      <p:sp>
        <p:nvSpPr>
          <p:cNvPr id="7" name="矩形 6"/>
          <p:cNvSpPr/>
          <p:nvPr>
            <p:custDataLst>
              <p:tags r:id="rId5"/>
            </p:custDataLst>
          </p:nvPr>
        </p:nvSpPr>
        <p:spPr>
          <a:xfrm>
            <a:off x="0" y="0"/>
            <a:ext cx="1030668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8" name="任意多边形 7"/>
          <p:cNvSpPr/>
          <p:nvPr>
            <p:custDataLst>
              <p:tags r:id="rId6"/>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l"/>
            <a:r>
              <a:rPr lang="en-US" altLang="zh-CN" sz="2400" b="1">
                <a:latin typeface="微软雅黑" panose="020B0503020204020204" charset="-122"/>
                <a:ea typeface="微软雅黑"/>
              </a:rPr>
              <a:t>17</a:t>
            </a:r>
            <a:r>
              <a:rPr lang="en-US" altLang="zh-CN" sz="2800" b="1">
                <a:latin typeface="微软雅黑" panose="020B0503020204020204" charset="-122"/>
                <a:ea typeface="微软雅黑"/>
              </a:rPr>
              <a:t>.</a:t>
            </a:r>
            <a:r>
              <a:rPr lang="en-US" altLang="zh-CN" sz="2400" b="1">
                <a:latin typeface="微软雅黑" panose="020B0503020204020204" charset="-122"/>
                <a:ea typeface="微软雅黑"/>
              </a:rPr>
              <a:t>4</a:t>
            </a:r>
          </a:p>
        </p:txBody>
      </p:sp>
      <p:sp>
        <p:nvSpPr>
          <p:cNvPr id="10" name="文本框 9"/>
          <p:cNvSpPr txBox="1"/>
          <p:nvPr>
            <p:custDataLst>
              <p:tags r:id="rId7"/>
            </p:custDataLst>
          </p:nvPr>
        </p:nvSpPr>
        <p:spPr>
          <a:xfrm>
            <a:off x="974725" y="8255"/>
            <a:ext cx="6747510" cy="521970"/>
          </a:xfrm>
          <a:prstGeom prst="rect">
            <a:avLst/>
          </a:prstGeom>
          <a:noFill/>
        </p:spPr>
        <p:txBody>
          <a:bodyPr wrap="square" rtlCol="0">
            <a:spAutoFit/>
          </a:bodyPr>
          <a:lstStyle/>
          <a:p>
            <a:r>
              <a:rPr lang="zh-CN" sz="2800" b="1">
                <a:solidFill>
                  <a:schemeClr val="bg1"/>
                </a:solidFill>
                <a:sym typeface="+mn-ea"/>
              </a:rPr>
              <a:t>欧姆定律在串、并联电路中的应用</a:t>
            </a:r>
            <a:endParaRPr lang="zh-CN" sz="2800" b="1">
              <a:solidFill>
                <a:schemeClr val="bg1"/>
              </a:solidFill>
            </a:endParaRPr>
          </a:p>
        </p:txBody>
      </p:sp>
      <mc:AlternateContent xmlns:mc="http://schemas.openxmlformats.org/markup-compatibility/2006" xmlns:a14="http://schemas.microsoft.com/office/drawing/2010/main">
        <mc:Choice Requires="a14">
          <p:sp>
            <p:nvSpPr>
              <p:cNvPr id="15" name="文本框 14"/>
              <p:cNvSpPr txBox="1"/>
              <p:nvPr>
                <p:custDataLst>
                  <p:tags r:id="rId8"/>
                </p:custDataLst>
              </p:nvPr>
            </p:nvSpPr>
            <p:spPr>
              <a:xfrm>
                <a:off x="9472866" y="3126359"/>
                <a:ext cx="2592070"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sz="2400" i="1">
                          <a:latin typeface="Cambria Math" panose="02040503050406030204" charset="0"/>
                          <a:cs typeface="Cambria Math" panose="02040503050406030204" charset="0"/>
                        </a:rPr>
                        <m:t>𝐼</m:t>
                      </m:r>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1</m:t>
                          </m:r>
                        </m:sub>
                      </m:sSub>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2</m:t>
                          </m:r>
                        </m:sub>
                      </m:sSub>
                      <m:r>
                        <a:rPr lang="en-US" altLang="zh-CN" sz="2400" i="1">
                          <a:latin typeface="Cambria Math" panose="02040503050406030204" charset="0"/>
                          <a:cs typeface="Cambria Math" panose="02040503050406030204" charset="0"/>
                        </a:rPr>
                        <m:t>=0.3</m:t>
                      </m:r>
                      <m:r>
                        <a:rPr lang="en-US" altLang="zh-CN" sz="2400" i="1">
                          <a:latin typeface="Cambria Math" panose="02040503050406030204" charset="0"/>
                          <a:cs typeface="Cambria Math" panose="02040503050406030204" charset="0"/>
                        </a:rPr>
                        <m:t>𝐴</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15" name="文本框 14"/>
              <p:cNvSpPr txBox="1">
                <a:spLocks noRot="1" noChangeAspect="1" noMove="1" noResize="1" noEditPoints="1" noAdjustHandles="1" noChangeArrowheads="1" noChangeShapeType="1" noTextEdit="1"/>
              </p:cNvSpPr>
              <p:nvPr>
                <p:custDataLst>
                  <p:tags r:id="rId14"/>
                </p:custDataLst>
              </p:nvPr>
            </p:nvSpPr>
            <p:spPr>
              <a:xfrm>
                <a:off x="9472866" y="3126359"/>
                <a:ext cx="2592070" cy="460375"/>
              </a:xfrm>
              <a:prstGeom prst="rect">
                <a:avLst/>
              </a:prstGeom>
              <a:blipFill rotWithShape="1">
                <a:blip r:embed="rId15"/>
                <a:stretch>
                  <a:fillRect l="-22" t="-55" r="22"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custDataLst>
                  <p:tags r:id="rId9"/>
                </p:custDataLst>
              </p:nvPr>
            </p:nvSpPr>
            <p:spPr>
              <a:xfrm>
                <a:off x="3380676" y="3609594"/>
                <a:ext cx="4234815"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1</m:t>
                          </m:r>
                        </m:sub>
                      </m:sSub>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1</m:t>
                          </m:r>
                        </m:sub>
                      </m:sSub>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𝑅</m:t>
                          </m:r>
                        </m:e>
                        <m:sub>
                          <m:r>
                            <a:rPr lang="en-US" altLang="zh-CN" sz="2400" i="1">
                              <a:latin typeface="Cambria Math" panose="02040503050406030204" charset="0"/>
                              <a:cs typeface="Cambria Math" panose="02040503050406030204" charset="0"/>
                            </a:rPr>
                            <m:t>1</m:t>
                          </m:r>
                        </m:sub>
                      </m:sSub>
                      <m:r>
                        <a:rPr lang="en-US" altLang="zh-CN" sz="2400" i="1">
                          <a:latin typeface="Cambria Math" panose="02040503050406030204" charset="0"/>
                          <a:cs typeface="Cambria Math" panose="02040503050406030204" charset="0"/>
                        </a:rPr>
                        <m:t>=0.3</m:t>
                      </m:r>
                      <m:r>
                        <a:rPr lang="en-US" altLang="zh-CN" sz="2400" i="1">
                          <a:latin typeface="Cambria Math" panose="02040503050406030204" charset="0"/>
                          <a:cs typeface="Cambria Math" panose="02040503050406030204" charset="0"/>
                        </a:rPr>
                        <m:t>𝐴</m:t>
                      </m:r>
                      <m:r>
                        <a:rPr lang="en-US" altLang="zh-CN" sz="2400" i="1">
                          <a:latin typeface="Cambria Math" panose="02040503050406030204" charset="0"/>
                          <a:cs typeface="Cambria Math" panose="02040503050406030204" charset="0"/>
                        </a:rPr>
                        <m:t>×5</m:t>
                      </m:r>
                      <m:r>
                        <a:rPr lang="en-US" altLang="zh-CN" sz="2400" i="1">
                          <a:latin typeface="Cambria Math" panose="02040503050406030204" charset="0"/>
                          <a:cs typeface="Cambria Math" panose="02040503050406030204" charset="0"/>
                        </a:rPr>
                        <m:t>𝛺</m:t>
                      </m:r>
                      <m:r>
                        <a:rPr lang="en-US" altLang="zh-CN" sz="2400" i="1">
                          <a:latin typeface="Cambria Math" panose="02040503050406030204" charset="0"/>
                          <a:cs typeface="Cambria Math" panose="02040503050406030204" charset="0"/>
                        </a:rPr>
                        <m:t>=1.5</m:t>
                      </m:r>
                      <m:r>
                        <a:rPr lang="en-US" altLang="zh-CN" sz="2400" i="1">
                          <a:latin typeface="Cambria Math" panose="02040503050406030204" charset="0"/>
                          <a:cs typeface="Cambria Math" panose="02040503050406030204" charset="0"/>
                        </a:rPr>
                        <m:t>𝑉</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1" name="文本框 20"/>
              <p:cNvSpPr txBox="1">
                <a:spLocks noRot="1" noChangeAspect="1" noMove="1" noResize="1" noEditPoints="1" noAdjustHandles="1" noChangeArrowheads="1" noChangeShapeType="1" noTextEdit="1"/>
              </p:cNvSpPr>
              <p:nvPr>
                <p:custDataLst>
                  <p:tags r:id="rId16"/>
                </p:custDataLst>
              </p:nvPr>
            </p:nvSpPr>
            <p:spPr>
              <a:xfrm>
                <a:off x="3380676" y="3609594"/>
                <a:ext cx="4234815" cy="460375"/>
              </a:xfrm>
              <a:prstGeom prst="rect">
                <a:avLst/>
              </a:prstGeom>
              <a:blipFill rotWithShape="1">
                <a:blip r:embed="rId17"/>
                <a:stretch>
                  <a:fillRect l="-13" t="-55" r="13"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custDataLst>
                  <p:tags r:id="rId10"/>
                </p:custDataLst>
              </p:nvPr>
            </p:nvSpPr>
            <p:spPr>
              <a:xfrm>
                <a:off x="3380676" y="4035679"/>
                <a:ext cx="4403725"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2</m:t>
                          </m:r>
                        </m:sub>
                      </m:sSub>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2</m:t>
                          </m:r>
                        </m:sub>
                      </m:sSub>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𝑅</m:t>
                          </m:r>
                        </m:e>
                        <m:sub>
                          <m:r>
                            <a:rPr lang="en-US" altLang="zh-CN" sz="2400" i="1">
                              <a:latin typeface="Cambria Math" panose="02040503050406030204" charset="0"/>
                              <a:cs typeface="Cambria Math" panose="02040503050406030204" charset="0"/>
                            </a:rPr>
                            <m:t>2</m:t>
                          </m:r>
                        </m:sub>
                      </m:sSub>
                      <m:r>
                        <a:rPr lang="en-US" altLang="zh-CN" sz="2400" i="1">
                          <a:latin typeface="Cambria Math" panose="02040503050406030204" charset="0"/>
                          <a:cs typeface="Cambria Math" panose="02040503050406030204" charset="0"/>
                        </a:rPr>
                        <m:t>=0.3</m:t>
                      </m:r>
                      <m:r>
                        <a:rPr lang="en-US" altLang="zh-CN" sz="2400" i="1">
                          <a:latin typeface="Cambria Math" panose="02040503050406030204" charset="0"/>
                          <a:cs typeface="Cambria Math" panose="02040503050406030204" charset="0"/>
                        </a:rPr>
                        <m:t>𝐴</m:t>
                      </m:r>
                      <m:r>
                        <a:rPr lang="en-US" altLang="zh-CN" sz="2400" i="1">
                          <a:latin typeface="Cambria Math" panose="02040503050406030204" charset="0"/>
                          <a:cs typeface="Cambria Math" panose="02040503050406030204" charset="0"/>
                        </a:rPr>
                        <m:t>×15</m:t>
                      </m:r>
                      <m:r>
                        <a:rPr lang="en-US" altLang="zh-CN" sz="2400" i="1">
                          <a:latin typeface="Cambria Math" panose="02040503050406030204" charset="0"/>
                          <a:cs typeface="Cambria Math" panose="02040503050406030204" charset="0"/>
                        </a:rPr>
                        <m:t>𝛺</m:t>
                      </m:r>
                      <m:r>
                        <a:rPr lang="en-US" altLang="zh-CN" sz="2400" i="1">
                          <a:latin typeface="Cambria Math" panose="02040503050406030204" charset="0"/>
                          <a:cs typeface="Cambria Math" panose="02040503050406030204" charset="0"/>
                        </a:rPr>
                        <m:t>=4.5</m:t>
                      </m:r>
                      <m:r>
                        <a:rPr lang="en-US" altLang="zh-CN" sz="2400" i="1">
                          <a:latin typeface="Cambria Math" panose="02040503050406030204" charset="0"/>
                          <a:cs typeface="Cambria Math" panose="02040503050406030204" charset="0"/>
                        </a:rPr>
                        <m:t>𝑉</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16" name="文本框 15"/>
              <p:cNvSpPr txBox="1">
                <a:spLocks noRot="1" noChangeAspect="1" noMove="1" noResize="1" noEditPoints="1" noAdjustHandles="1" noChangeArrowheads="1" noChangeShapeType="1" noTextEdit="1"/>
              </p:cNvSpPr>
              <p:nvPr>
                <p:custDataLst>
                  <p:tags r:id="rId18"/>
                </p:custDataLst>
              </p:nvPr>
            </p:nvSpPr>
            <p:spPr>
              <a:xfrm>
                <a:off x="3380676" y="4035679"/>
                <a:ext cx="4403725" cy="460375"/>
              </a:xfrm>
              <a:prstGeom prst="rect">
                <a:avLst/>
              </a:prstGeom>
              <a:blipFill rotWithShape="1">
                <a:blip r:embed="rId19"/>
                <a:stretch>
                  <a:fillRect l="-13" t="-55" r="13"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custDataLst>
                  <p:tags r:id="rId11"/>
                </p:custDataLst>
              </p:nvPr>
            </p:nvSpPr>
            <p:spPr>
              <a:xfrm>
                <a:off x="4629721" y="4576064"/>
                <a:ext cx="4475480"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sz="2400" i="1">
                          <a:latin typeface="Cambria Math" panose="02040503050406030204" charset="0"/>
                          <a:cs typeface="Cambria Math" panose="02040503050406030204" charset="0"/>
                        </a:rPr>
                        <m:t>𝑈</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1</m:t>
                              </m:r>
                            </m:sub>
                          </m:sSub>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2</m:t>
                          </m:r>
                        </m:sub>
                      </m:sSub>
                      <m:r>
                        <a:rPr lang="en-US" altLang="zh-CN" sz="2400" i="1">
                          <a:latin typeface="Cambria Math" panose="02040503050406030204" charset="0"/>
                          <a:cs typeface="Cambria Math" panose="02040503050406030204" charset="0"/>
                        </a:rPr>
                        <m:t>=1.5</m:t>
                      </m:r>
                      <m:r>
                        <a:rPr lang="en-US" altLang="zh-CN" sz="2400" i="1">
                          <a:latin typeface="Cambria Math" panose="02040503050406030204" charset="0"/>
                          <a:cs typeface="Cambria Math" panose="02040503050406030204" charset="0"/>
                        </a:rPr>
                        <m:t>𝑉</m:t>
                      </m:r>
                      <m:r>
                        <a:rPr lang="en-US" altLang="zh-CN" sz="2400" i="1">
                          <a:latin typeface="Cambria Math" panose="02040503050406030204" charset="0"/>
                          <a:cs typeface="Cambria Math" panose="02040503050406030204" charset="0"/>
                        </a:rPr>
                        <m:t>+4.5</m:t>
                      </m:r>
                      <m:r>
                        <a:rPr lang="en-US" altLang="zh-CN" sz="2400" i="1">
                          <a:latin typeface="Cambria Math" panose="02040503050406030204" charset="0"/>
                          <a:cs typeface="Cambria Math" panose="02040503050406030204" charset="0"/>
                        </a:rPr>
                        <m:t>𝑉</m:t>
                      </m:r>
                      <m:r>
                        <a:rPr lang="en-US" altLang="zh-CN" sz="2400" i="1">
                          <a:latin typeface="Cambria Math" panose="02040503050406030204" charset="0"/>
                          <a:cs typeface="Cambria Math" panose="02040503050406030204" charset="0"/>
                        </a:rPr>
                        <m:t>=6</m:t>
                      </m:r>
                      <m:r>
                        <a:rPr lang="en-US" altLang="zh-CN" sz="2400" i="1">
                          <a:latin typeface="Cambria Math" panose="02040503050406030204" charset="0"/>
                          <a:cs typeface="Cambria Math" panose="02040503050406030204" charset="0"/>
                        </a:rPr>
                        <m:t>𝑉</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19" name="文本框 18"/>
              <p:cNvSpPr txBox="1">
                <a:spLocks noRot="1" noChangeAspect="1" noMove="1" noResize="1" noEditPoints="1" noAdjustHandles="1" noChangeArrowheads="1" noChangeShapeType="1" noTextEdit="1"/>
              </p:cNvSpPr>
              <p:nvPr>
                <p:custDataLst>
                  <p:tags r:id="rId21"/>
                </p:custDataLst>
              </p:nvPr>
            </p:nvSpPr>
            <p:spPr>
              <a:xfrm>
                <a:off x="4629721" y="4576064"/>
                <a:ext cx="4475480" cy="460375"/>
              </a:xfrm>
              <a:prstGeom prst="rect">
                <a:avLst/>
              </a:prstGeom>
              <a:blipFill rotWithShape="1">
                <a:blip r:embed="rId22"/>
                <a:stretch>
                  <a:fillRect l="-13" t="-55" r="13" b="55"/>
                </a:stretch>
              </a:blipFill>
            </p:spPr>
            <p:txBody>
              <a:bodyPr/>
              <a:lstStyle/>
              <a:p>
                <a:r>
                  <a:rPr lang="zh-CN" alt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left)">
                                      <p:cBhvr>
                                        <p:cTn id="37" dur="500"/>
                                        <p:tgtEl>
                                          <p:spTgt spid="6">
                                            <p:txEl>
                                              <p:pRg st="5" end="5"/>
                                            </p:txEl>
                                          </p:spTgt>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3" name="文本框 2"/>
          <p:cNvSpPr txBox="1"/>
          <p:nvPr>
            <p:custDataLst>
              <p:tags r:id="rId3"/>
            </p:custDataLst>
          </p:nvPr>
        </p:nvSpPr>
        <p:spPr>
          <a:xfrm>
            <a:off x="-4445" y="768350"/>
            <a:ext cx="12206605" cy="583565"/>
          </a:xfrm>
          <a:prstGeom prst="rect">
            <a:avLst/>
          </a:prstGeom>
          <a:noFill/>
        </p:spPr>
        <p:txBody>
          <a:bodyPr wrap="square" rtlCol="0">
            <a:spAutoFit/>
          </a:bodyPr>
          <a:lstStyle/>
          <a:p>
            <a:pPr marL="457200" indent="-457200" algn="ctr">
              <a:buFont typeface="Wingdings" panose="05000000000000000000" charset="0"/>
              <a:buChar char="p"/>
            </a:pPr>
            <a:r>
              <a:rPr lang="zh-CN" sz="3200" b="1"/>
              <a:t>练习与应用</a:t>
            </a:r>
            <a:endParaRPr lang="en-US" altLang="zh-CN" sz="3200" b="1"/>
          </a:p>
        </p:txBody>
      </p:sp>
      <p:sp>
        <p:nvSpPr>
          <p:cNvPr id="6" name="文本框 5"/>
          <p:cNvSpPr txBox="1"/>
          <p:nvPr>
            <p:custDataLst>
              <p:tags r:id="rId4"/>
            </p:custDataLst>
          </p:nvPr>
        </p:nvSpPr>
        <p:spPr>
          <a:xfrm>
            <a:off x="651510" y="1590040"/>
            <a:ext cx="10888980" cy="4477385"/>
          </a:xfrm>
          <a:prstGeom prst="rect">
            <a:avLst/>
          </a:prstGeom>
          <a:noFill/>
        </p:spPr>
        <p:txBody>
          <a:bodyPr wrap="square" rtlCol="0">
            <a:spAutoFit/>
          </a:bodyPr>
          <a:lstStyle/>
          <a:p>
            <a:pPr indent="0">
              <a:lnSpc>
                <a:spcPts val="3800"/>
              </a:lnSpc>
              <a:spcBef>
                <a:spcPct val="0"/>
              </a:spcBef>
              <a:spcAft>
                <a:spcPct val="0"/>
              </a:spcAft>
              <a:buNone/>
            </a:pPr>
            <a:r>
              <a:rPr lang="en-US" sz="24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把电阻分别为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与</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的两个电阻器并联后接入电路，两端所加的电压为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24V</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。如果</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80Ω</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，通过电阻为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的电阻器的电流为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0.2A</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，电路中的总电流是多少？电阻</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是多少？</a:t>
            </a: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解：</a:t>
            </a:r>
            <a:endPar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因为是并联电路，所以根据并联电路电压规律可知：</a:t>
            </a:r>
            <a:endPar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根据欧姆定律可知：</a:t>
            </a:r>
          </a:p>
          <a:p>
            <a:pPr indent="0">
              <a:lnSpc>
                <a:spcPts val="38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由题可知：</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I</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=0.2A</a:t>
            </a:r>
            <a:endPar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根据并联电路电流规律可知：</a:t>
            </a:r>
          </a:p>
          <a:p>
            <a:pPr indent="0">
              <a:lnSpc>
                <a:spcPts val="38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根据欧姆定律可知：</a:t>
            </a:r>
          </a:p>
        </p:txBody>
      </p:sp>
      <p:sp>
        <p:nvSpPr>
          <p:cNvPr id="7" name="矩形 6"/>
          <p:cNvSpPr/>
          <p:nvPr>
            <p:custDataLst>
              <p:tags r:id="rId5"/>
            </p:custDataLst>
          </p:nvPr>
        </p:nvSpPr>
        <p:spPr>
          <a:xfrm>
            <a:off x="0" y="0"/>
            <a:ext cx="1030668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8" name="任意多边形 7"/>
          <p:cNvSpPr/>
          <p:nvPr>
            <p:custDataLst>
              <p:tags r:id="rId6"/>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l"/>
            <a:r>
              <a:rPr lang="en-US" altLang="zh-CN" sz="2400" b="1">
                <a:latin typeface="微软雅黑" panose="020B0503020204020204" charset="-122"/>
                <a:ea typeface="微软雅黑"/>
              </a:rPr>
              <a:t>17</a:t>
            </a:r>
            <a:r>
              <a:rPr lang="en-US" altLang="zh-CN" sz="2800" b="1">
                <a:latin typeface="微软雅黑" panose="020B0503020204020204" charset="-122"/>
                <a:ea typeface="微软雅黑"/>
              </a:rPr>
              <a:t>.</a:t>
            </a:r>
            <a:r>
              <a:rPr lang="en-US" altLang="zh-CN" sz="2400" b="1">
                <a:latin typeface="微软雅黑" panose="020B0503020204020204" charset="-122"/>
                <a:ea typeface="微软雅黑"/>
              </a:rPr>
              <a:t>4</a:t>
            </a:r>
          </a:p>
        </p:txBody>
      </p:sp>
      <p:sp>
        <p:nvSpPr>
          <p:cNvPr id="10" name="文本框 9"/>
          <p:cNvSpPr txBox="1"/>
          <p:nvPr>
            <p:custDataLst>
              <p:tags r:id="rId7"/>
            </p:custDataLst>
          </p:nvPr>
        </p:nvSpPr>
        <p:spPr>
          <a:xfrm>
            <a:off x="974725" y="8255"/>
            <a:ext cx="6747510" cy="521970"/>
          </a:xfrm>
          <a:prstGeom prst="rect">
            <a:avLst/>
          </a:prstGeom>
          <a:noFill/>
        </p:spPr>
        <p:txBody>
          <a:bodyPr wrap="square" rtlCol="0">
            <a:spAutoFit/>
          </a:bodyPr>
          <a:lstStyle/>
          <a:p>
            <a:r>
              <a:rPr lang="zh-CN" sz="2800" b="1">
                <a:solidFill>
                  <a:schemeClr val="bg1"/>
                </a:solidFill>
                <a:sym typeface="+mn-ea"/>
              </a:rPr>
              <a:t>欧姆定律在串、并联电路中的应用</a:t>
            </a:r>
            <a:endParaRPr lang="zh-CN" sz="2800" b="1">
              <a:solidFill>
                <a:schemeClr val="bg1"/>
              </a:solidFill>
            </a:endParaRPr>
          </a:p>
        </p:txBody>
      </p:sp>
      <mc:AlternateContent xmlns:mc="http://schemas.openxmlformats.org/markup-compatibility/2006" xmlns:a14="http://schemas.microsoft.com/office/drawing/2010/main">
        <mc:Choice Requires="a14">
          <p:sp>
            <p:nvSpPr>
              <p:cNvPr id="15" name="文本框 14"/>
              <p:cNvSpPr txBox="1"/>
              <p:nvPr>
                <p:custDataLst>
                  <p:tags r:id="rId8"/>
                </p:custDataLst>
              </p:nvPr>
            </p:nvSpPr>
            <p:spPr>
              <a:xfrm>
                <a:off x="7615491" y="3629279"/>
                <a:ext cx="2733040"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sz="2400" i="1">
                          <a:latin typeface="Cambria Math" panose="02040503050406030204" charset="0"/>
                          <a:cs typeface="Cambria Math" panose="02040503050406030204" charset="0"/>
                        </a:rPr>
                        <m:t>𝑈</m:t>
                      </m:r>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1</m:t>
                          </m:r>
                        </m:sub>
                      </m:sSub>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2</m:t>
                          </m:r>
                        </m:sub>
                      </m:sSub>
                      <m:r>
                        <a:rPr lang="en-US" altLang="zh-CN" sz="2400" i="1">
                          <a:latin typeface="Cambria Math" panose="02040503050406030204" charset="0"/>
                          <a:cs typeface="Cambria Math" panose="02040503050406030204" charset="0"/>
                        </a:rPr>
                        <m:t>=24</m:t>
                      </m:r>
                      <m:r>
                        <a:rPr lang="en-US" altLang="zh-CN" sz="2400" i="1">
                          <a:latin typeface="Cambria Math" panose="02040503050406030204" charset="0"/>
                          <a:cs typeface="Cambria Math" panose="02040503050406030204" charset="0"/>
                        </a:rPr>
                        <m:t>𝑉</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15" name="文本框 14"/>
              <p:cNvSpPr txBox="1">
                <a:spLocks noRot="1" noChangeAspect="1" noMove="1" noResize="1" noEditPoints="1" noAdjustHandles="1" noChangeArrowheads="1" noChangeShapeType="1" noTextEdit="1"/>
              </p:cNvSpPr>
              <p:nvPr>
                <p:custDataLst>
                  <p:tags r:id="rId15"/>
                </p:custDataLst>
              </p:nvPr>
            </p:nvSpPr>
            <p:spPr>
              <a:xfrm>
                <a:off x="7615491" y="3629279"/>
                <a:ext cx="2733040" cy="460375"/>
              </a:xfrm>
              <a:prstGeom prst="rect">
                <a:avLst/>
              </a:prstGeom>
              <a:blipFill rotWithShape="1">
                <a:blip r:embed="rId16"/>
                <a:stretch>
                  <a:fillRect l="-21" t="-55" r="21"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custDataLst>
                  <p:tags r:id="rId9"/>
                </p:custDataLst>
              </p:nvPr>
            </p:nvSpPr>
            <p:spPr>
              <a:xfrm>
                <a:off x="4629721" y="5078984"/>
                <a:ext cx="4430395"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sz="2400" i="1">
                          <a:latin typeface="Cambria Math" panose="02040503050406030204" charset="0"/>
                          <a:cs typeface="Cambria Math" panose="02040503050406030204" charset="0"/>
                        </a:rPr>
                        <m:t>𝐼</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1</m:t>
                              </m:r>
                            </m:sub>
                          </m:sSub>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2</m:t>
                          </m:r>
                        </m:sub>
                      </m:sSub>
                      <m:r>
                        <a:rPr lang="en-US" altLang="zh-CN" sz="2400" i="1">
                          <a:latin typeface="Cambria Math" panose="02040503050406030204" charset="0"/>
                          <a:cs typeface="Cambria Math" panose="02040503050406030204" charset="0"/>
                        </a:rPr>
                        <m:t>=0.3</m:t>
                      </m:r>
                      <m:r>
                        <a:rPr lang="en-US" altLang="zh-CN" sz="2400" i="1">
                          <a:latin typeface="Cambria Math" panose="02040503050406030204" charset="0"/>
                          <a:cs typeface="Cambria Math" panose="02040503050406030204" charset="0"/>
                        </a:rPr>
                        <m:t>𝐴</m:t>
                      </m:r>
                      <m:r>
                        <a:rPr lang="en-US" altLang="zh-CN" sz="2400" i="1">
                          <a:latin typeface="Cambria Math" panose="02040503050406030204" charset="0"/>
                          <a:cs typeface="Cambria Math" panose="02040503050406030204" charset="0"/>
                        </a:rPr>
                        <m:t>+0.2</m:t>
                      </m:r>
                      <m:r>
                        <a:rPr lang="en-US" altLang="zh-CN" sz="2400" i="1">
                          <a:latin typeface="Cambria Math" panose="02040503050406030204" charset="0"/>
                          <a:cs typeface="Cambria Math" panose="02040503050406030204" charset="0"/>
                        </a:rPr>
                        <m:t>𝐴</m:t>
                      </m:r>
                      <m:r>
                        <a:rPr lang="en-US" altLang="zh-CN" sz="2400" i="1">
                          <a:latin typeface="Cambria Math" panose="02040503050406030204" charset="0"/>
                          <a:cs typeface="Cambria Math" panose="02040503050406030204" charset="0"/>
                        </a:rPr>
                        <m:t>=0.5</m:t>
                      </m:r>
                      <m:r>
                        <a:rPr lang="en-US" altLang="zh-CN" sz="2400" i="1">
                          <a:latin typeface="Cambria Math" panose="02040503050406030204" charset="0"/>
                          <a:cs typeface="Cambria Math" panose="02040503050406030204" charset="0"/>
                        </a:rPr>
                        <m:t>𝐴</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19" name="文本框 18"/>
              <p:cNvSpPr txBox="1">
                <a:spLocks noRot="1" noChangeAspect="1" noMove="1" noResize="1" noEditPoints="1" noAdjustHandles="1" noChangeArrowheads="1" noChangeShapeType="1" noTextEdit="1"/>
              </p:cNvSpPr>
              <p:nvPr>
                <p:custDataLst>
                  <p:tags r:id="rId17"/>
                </p:custDataLst>
              </p:nvPr>
            </p:nvSpPr>
            <p:spPr>
              <a:xfrm>
                <a:off x="4629721" y="5078984"/>
                <a:ext cx="4430395" cy="460375"/>
              </a:xfrm>
              <a:prstGeom prst="rect">
                <a:avLst/>
              </a:prstGeom>
              <a:blipFill rotWithShape="1">
                <a:blip r:embed="rId18"/>
                <a:stretch>
                  <a:fillRect l="-13" t="-55" r="13"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p:cNvSpPr txBox="1"/>
              <p:nvPr>
                <p:custDataLst>
                  <p:tags r:id="rId10"/>
                </p:custDataLst>
              </p:nvPr>
            </p:nvSpPr>
            <p:spPr>
              <a:xfrm>
                <a:off x="3223831" y="3975354"/>
                <a:ext cx="2637155" cy="714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𝐼</m:t>
                          </m:r>
                        </m:e>
                        <m:sub>
                          <m:r>
                            <a:rPr lang="en-US" altLang="zh-CN" sz="2000" i="1">
                              <a:latin typeface="Cambria Math" panose="02040503050406030204" charset="0"/>
                              <a:cs typeface="Cambria Math" panose="02040503050406030204" charset="0"/>
                            </a:rPr>
                            <m:t>1</m:t>
                          </m:r>
                        </m:sub>
                      </m:sSub>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𝑈</m:t>
                              </m:r>
                            </m:e>
                            <m:sub>
                              <m:r>
                                <a:rPr lang="en-US" altLang="zh-CN" sz="2000" i="1">
                                  <a:latin typeface="Cambria Math" panose="02040503050406030204" charset="0"/>
                                  <a:cs typeface="Cambria Math" panose="02040503050406030204" charset="0"/>
                                </a:rPr>
                                <m:t>1</m:t>
                              </m:r>
                            </m:sub>
                          </m:sSub>
                        </m:num>
                        <m:den>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𝑅</m:t>
                              </m:r>
                            </m:e>
                            <m:sub>
                              <m:r>
                                <a:rPr lang="en-US" altLang="zh-CN" sz="2000" i="1">
                                  <a:latin typeface="Cambria Math" panose="02040503050406030204" charset="0"/>
                                  <a:cs typeface="Cambria Math" panose="02040503050406030204" charset="0"/>
                                </a:rPr>
                                <m:t>1</m:t>
                              </m:r>
                            </m:sub>
                          </m:sSub>
                        </m:den>
                      </m:f>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r>
                            <a:rPr lang="en-US" altLang="zh-CN" sz="2000" i="1">
                              <a:latin typeface="Cambria Math" panose="02040503050406030204" charset="0"/>
                              <a:cs typeface="Cambria Math" panose="02040503050406030204" charset="0"/>
                            </a:rPr>
                            <m:t>24</m:t>
                          </m:r>
                          <m:r>
                            <a:rPr lang="en-US" altLang="zh-CN" sz="2000" i="1">
                              <a:latin typeface="Cambria Math" panose="02040503050406030204" charset="0"/>
                              <a:cs typeface="Cambria Math" panose="02040503050406030204" charset="0"/>
                            </a:rPr>
                            <m:t>𝑉</m:t>
                          </m:r>
                        </m:num>
                        <m:den>
                          <m:r>
                            <a:rPr lang="en-US" altLang="zh-CN" sz="2000" i="1">
                              <a:latin typeface="Cambria Math" panose="02040503050406030204" charset="0"/>
                              <a:cs typeface="Cambria Math" panose="02040503050406030204" charset="0"/>
                            </a:rPr>
                            <m:t>80</m:t>
                          </m:r>
                          <m:r>
                            <a:rPr lang="en-US" altLang="zh-CN" sz="2000" i="1">
                              <a:latin typeface="Cambria Math" panose="02040503050406030204" charset="0"/>
                              <a:cs typeface="Cambria Math" panose="02040503050406030204" charset="0"/>
                            </a:rPr>
                            <m:t>𝛺</m:t>
                          </m:r>
                        </m:den>
                      </m:f>
                      <m:r>
                        <a:rPr lang="en-US" altLang="zh-CN" sz="2000" i="1">
                          <a:latin typeface="Cambria Math" panose="02040503050406030204" charset="0"/>
                          <a:cs typeface="Cambria Math" panose="02040503050406030204" charset="0"/>
                        </a:rPr>
                        <m:t>=0.3</m:t>
                      </m:r>
                      <m:r>
                        <a:rPr lang="en-US" altLang="zh-CN" sz="2000" i="1">
                          <a:latin typeface="Cambria Math" panose="02040503050406030204" charset="0"/>
                          <a:cs typeface="Cambria Math" panose="02040503050406030204" charset="0"/>
                        </a:rPr>
                        <m:t>𝐴</m:t>
                      </m:r>
                    </m:oMath>
                  </m:oMathPara>
                </a14:m>
                <a:endParaRPr lang="en-US" altLang="zh-CN" sz="20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文本框 1"/>
              <p:cNvSpPr txBox="1">
                <a:spLocks noRot="1" noChangeAspect="1" noMove="1" noResize="1" noEditPoints="1" noAdjustHandles="1" noChangeArrowheads="1" noChangeShapeType="1" noTextEdit="1"/>
              </p:cNvSpPr>
              <p:nvPr>
                <p:custDataLst>
                  <p:tags r:id="rId19"/>
                </p:custDataLst>
              </p:nvPr>
            </p:nvSpPr>
            <p:spPr>
              <a:xfrm>
                <a:off x="3223831" y="3975354"/>
                <a:ext cx="2637155" cy="714375"/>
              </a:xfrm>
              <a:prstGeom prst="rect">
                <a:avLst/>
              </a:prstGeom>
              <a:blipFill rotWithShape="1">
                <a:blip r:embed="rId20"/>
                <a:stretch>
                  <a:fillRect l="-22" t="-36" r="22" b="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custDataLst>
                  <p:tags r:id="rId11"/>
                </p:custDataLst>
              </p:nvPr>
            </p:nvSpPr>
            <p:spPr>
              <a:xfrm>
                <a:off x="3274631" y="5427599"/>
                <a:ext cx="2835275" cy="714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𝑅</m:t>
                          </m:r>
                        </m:e>
                        <m:sub>
                          <m:r>
                            <a:rPr lang="en-US" altLang="zh-CN" sz="2000" i="1">
                              <a:latin typeface="Cambria Math" panose="02040503050406030204" charset="0"/>
                              <a:cs typeface="Cambria Math" panose="02040503050406030204" charset="0"/>
                            </a:rPr>
                            <m:t>2</m:t>
                          </m:r>
                        </m:sub>
                      </m:sSub>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𝑈</m:t>
                              </m:r>
                            </m:e>
                            <m:sub>
                              <m:r>
                                <a:rPr lang="en-US" altLang="zh-CN" sz="2000" i="1">
                                  <a:latin typeface="Cambria Math" panose="02040503050406030204" charset="0"/>
                                  <a:cs typeface="Cambria Math" panose="02040503050406030204" charset="0"/>
                                </a:rPr>
                                <m:t>2</m:t>
                              </m:r>
                            </m:sub>
                          </m:sSub>
                        </m:num>
                        <m:den>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𝐼</m:t>
                              </m:r>
                            </m:e>
                            <m:sub>
                              <m:r>
                                <a:rPr lang="en-US" altLang="zh-CN" sz="2000" i="1">
                                  <a:latin typeface="Cambria Math" panose="02040503050406030204" charset="0"/>
                                  <a:cs typeface="Cambria Math" panose="02040503050406030204" charset="0"/>
                                </a:rPr>
                                <m:t>2</m:t>
                              </m:r>
                            </m:sub>
                          </m:sSub>
                        </m:den>
                      </m:f>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r>
                            <a:rPr lang="en-US" altLang="zh-CN" sz="2000" i="1">
                              <a:latin typeface="Cambria Math" panose="02040503050406030204" charset="0"/>
                              <a:cs typeface="Cambria Math" panose="02040503050406030204" charset="0"/>
                            </a:rPr>
                            <m:t>24</m:t>
                          </m:r>
                          <m:r>
                            <a:rPr lang="en-US" altLang="zh-CN" sz="2000" i="1">
                              <a:latin typeface="Cambria Math" panose="02040503050406030204" charset="0"/>
                              <a:cs typeface="Cambria Math" panose="02040503050406030204" charset="0"/>
                            </a:rPr>
                            <m:t>𝑉</m:t>
                          </m:r>
                        </m:num>
                        <m:den>
                          <m:r>
                            <a:rPr lang="en-US" altLang="zh-CN" sz="2000" i="1">
                              <a:latin typeface="Cambria Math" panose="02040503050406030204" charset="0"/>
                              <a:cs typeface="Cambria Math" panose="02040503050406030204" charset="0"/>
                            </a:rPr>
                            <m:t>0.2</m:t>
                          </m:r>
                          <m:r>
                            <a:rPr lang="en-US" altLang="zh-CN" sz="2000" i="1">
                              <a:latin typeface="Cambria Math" panose="02040503050406030204" charset="0"/>
                              <a:cs typeface="Cambria Math" panose="02040503050406030204" charset="0"/>
                            </a:rPr>
                            <m:t>𝐴</m:t>
                          </m:r>
                        </m:den>
                      </m:f>
                      <m:r>
                        <a:rPr lang="en-US" altLang="zh-CN" sz="2000" i="1">
                          <a:latin typeface="Cambria Math" panose="02040503050406030204" charset="0"/>
                          <a:cs typeface="Cambria Math" panose="02040503050406030204" charset="0"/>
                        </a:rPr>
                        <m:t>=120</m:t>
                      </m:r>
                      <m:r>
                        <a:rPr lang="en-US" altLang="zh-CN" sz="2000" i="1">
                          <a:latin typeface="Cambria Math" panose="02040503050406030204" charset="0"/>
                          <a:cs typeface="Cambria Math" panose="02040503050406030204" charset="0"/>
                        </a:rPr>
                        <m:t>𝛺</m:t>
                      </m:r>
                    </m:oMath>
                  </m:oMathPara>
                </a14:m>
                <a:endParaRPr lang="en-US" altLang="zh-CN" sz="20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6" name="文本框 25"/>
              <p:cNvSpPr txBox="1">
                <a:spLocks noRot="1" noChangeAspect="1" noMove="1" noResize="1" noEditPoints="1" noAdjustHandles="1" noChangeArrowheads="1" noChangeShapeType="1" noTextEdit="1"/>
              </p:cNvSpPr>
              <p:nvPr>
                <p:custDataLst>
                  <p:tags r:id="rId21"/>
                </p:custDataLst>
              </p:nvPr>
            </p:nvSpPr>
            <p:spPr>
              <a:xfrm>
                <a:off x="3274631" y="5427599"/>
                <a:ext cx="2835275" cy="714375"/>
              </a:xfrm>
              <a:prstGeom prst="rect">
                <a:avLst/>
              </a:prstGeom>
              <a:blipFill rotWithShape="1">
                <a:blip r:embed="rId22"/>
                <a:stretch>
                  <a:fillRect l="-20" t="-36" r="20" b="36"/>
                </a:stretch>
              </a:blipFill>
            </p:spPr>
            <p:txBody>
              <a:bodyPr/>
              <a:lstStyle/>
              <a:p>
                <a:r>
                  <a:rPr lang="zh-CN" altLang="en-US">
                    <a:noFill/>
                  </a:rPr>
                  <a:t> </a:t>
                </a:r>
              </a:p>
            </p:txBody>
          </p:sp>
        </mc:Fallback>
      </mc:AlternateContent>
      <p:pic>
        <p:nvPicPr>
          <p:cNvPr id="27" name="Picture 2"/>
          <p:cNvPicPr>
            <a:picLocks noChangeAspect="1"/>
          </p:cNvPicPr>
          <p:nvPr>
            <p:custDataLst>
              <p:tags r:id="rId12"/>
            </p:custDataLst>
          </p:nvPr>
        </p:nvPicPr>
        <p:blipFill>
          <a:blip r:embed="rId23"/>
          <a:stretch>
            <a:fillRect/>
          </a:stretch>
        </p:blipFill>
        <p:spPr>
          <a:xfrm flipH="1">
            <a:off x="12230100" y="11938000"/>
            <a:ext cx="0" cy="0"/>
          </a:xfrm>
          <a:prstGeom prst="rect">
            <a:avLst/>
          </a:prstGeom>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left)">
                                      <p:cBhvr>
                                        <p:cTn id="37" dur="500"/>
                                        <p:tgtEl>
                                          <p:spTgt spid="6">
                                            <p:txEl>
                                              <p:pRg st="5" end="5"/>
                                            </p:txEl>
                                          </p:spTgt>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wipe(left)">
                                      <p:cBhvr>
                                        <p:cTn id="47" dur="500"/>
                                        <p:tgtEl>
                                          <p:spTgt spid="6">
                                            <p:txEl>
                                              <p:pRg st="6" end="6"/>
                                            </p:txEl>
                                          </p:spTgt>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3" name="文本框 2"/>
          <p:cNvSpPr txBox="1"/>
          <p:nvPr>
            <p:custDataLst>
              <p:tags r:id="rId3"/>
            </p:custDataLst>
          </p:nvPr>
        </p:nvSpPr>
        <p:spPr>
          <a:xfrm>
            <a:off x="-4445" y="768350"/>
            <a:ext cx="12206605" cy="583565"/>
          </a:xfrm>
          <a:prstGeom prst="rect">
            <a:avLst/>
          </a:prstGeom>
          <a:noFill/>
        </p:spPr>
        <p:txBody>
          <a:bodyPr wrap="square" rtlCol="0">
            <a:spAutoFit/>
          </a:bodyPr>
          <a:lstStyle/>
          <a:p>
            <a:pPr marL="457200" indent="-457200" algn="ctr">
              <a:buFont typeface="Wingdings" panose="05000000000000000000" charset="0"/>
              <a:buChar char="p"/>
            </a:pPr>
            <a:r>
              <a:rPr lang="zh-CN" sz="3200" b="1"/>
              <a:t>练习与应用</a:t>
            </a:r>
            <a:endParaRPr lang="en-US" altLang="zh-CN" sz="3200" b="1"/>
          </a:p>
        </p:txBody>
      </p:sp>
      <p:sp>
        <p:nvSpPr>
          <p:cNvPr id="6" name="文本框 5"/>
          <p:cNvSpPr txBox="1"/>
          <p:nvPr>
            <p:custDataLst>
              <p:tags r:id="rId4"/>
            </p:custDataLst>
          </p:nvPr>
        </p:nvSpPr>
        <p:spPr>
          <a:xfrm>
            <a:off x="651510" y="1590040"/>
            <a:ext cx="10888980" cy="4477385"/>
          </a:xfrm>
          <a:prstGeom prst="rect">
            <a:avLst/>
          </a:prstGeom>
          <a:noFill/>
        </p:spPr>
        <p:txBody>
          <a:bodyPr wrap="square" rtlCol="0">
            <a:spAutoFit/>
          </a:bodyPr>
          <a:lstStyle/>
          <a:p>
            <a:pPr indent="0">
              <a:lnSpc>
                <a:spcPts val="3800"/>
              </a:lnSpc>
              <a:spcBef>
                <a:spcPct val="0"/>
              </a:spcBef>
              <a:spcAft>
                <a:spcPct val="0"/>
              </a:spcAft>
              <a:buNone/>
            </a:pPr>
            <a:r>
              <a:rPr lang="en-US" sz="2400">
                <a:solidFill>
                  <a:schemeClr val="tx1"/>
                </a:solidFill>
                <a:latin typeface="Times New Roman" panose="02020603050405020304" pitchFamily="18" charset="0"/>
                <a:ea typeface="楷体" panose="02010609060101010101" charset="-122"/>
                <a:cs typeface="Times New Roman" panose="02020603050405020304" pitchFamily="18" charset="0"/>
              </a:rPr>
              <a:t>3.</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有一个电阻是</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40Ω</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的电阻器，允许通过的最大电流是</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0.2A</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。若将它接在</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20V</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的电源上，它能正常工作吗？为使它正常工作，应串联一个电阻是多大的电阻器？</a:t>
            </a: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解：</a:t>
            </a:r>
            <a:endPar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当将它接在</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20V</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的电源上时，根据欧姆定律可知：</a:t>
            </a: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因为</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0.5A&gt;0.2A</a:t>
            </a: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所以此时它不能正常工作。</a:t>
            </a: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为使它正常工作，允许通过的最大电流是</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0.2A</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，则根据欧姆定律可知，此时电路中的最小电阻为：</a:t>
            </a:r>
            <a:endPar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根据串联电路电阻规律可知：</a:t>
            </a:r>
            <a:endPar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endParaRPr>
          </a:p>
        </p:txBody>
      </p:sp>
      <p:sp>
        <p:nvSpPr>
          <p:cNvPr id="7" name="矩形 6"/>
          <p:cNvSpPr/>
          <p:nvPr>
            <p:custDataLst>
              <p:tags r:id="rId5"/>
            </p:custDataLst>
          </p:nvPr>
        </p:nvSpPr>
        <p:spPr>
          <a:xfrm>
            <a:off x="0" y="0"/>
            <a:ext cx="1030668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8" name="任意多边形 7"/>
          <p:cNvSpPr/>
          <p:nvPr>
            <p:custDataLst>
              <p:tags r:id="rId6"/>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l"/>
            <a:r>
              <a:rPr lang="en-US" altLang="zh-CN" sz="2400" b="1">
                <a:latin typeface="微软雅黑" panose="020B0503020204020204" charset="-122"/>
                <a:ea typeface="微软雅黑"/>
              </a:rPr>
              <a:t>17</a:t>
            </a:r>
            <a:r>
              <a:rPr lang="en-US" altLang="zh-CN" sz="2800" b="1">
                <a:latin typeface="微软雅黑" panose="020B0503020204020204" charset="-122"/>
                <a:ea typeface="微软雅黑"/>
              </a:rPr>
              <a:t>.</a:t>
            </a:r>
            <a:r>
              <a:rPr lang="en-US" altLang="zh-CN" sz="2400" b="1">
                <a:latin typeface="微软雅黑" panose="020B0503020204020204" charset="-122"/>
                <a:ea typeface="微软雅黑"/>
              </a:rPr>
              <a:t>4</a:t>
            </a:r>
          </a:p>
        </p:txBody>
      </p:sp>
      <p:sp>
        <p:nvSpPr>
          <p:cNvPr id="10" name="文本框 9"/>
          <p:cNvSpPr txBox="1"/>
          <p:nvPr>
            <p:custDataLst>
              <p:tags r:id="rId7"/>
            </p:custDataLst>
          </p:nvPr>
        </p:nvSpPr>
        <p:spPr>
          <a:xfrm>
            <a:off x="974725" y="8255"/>
            <a:ext cx="6747510" cy="521970"/>
          </a:xfrm>
          <a:prstGeom prst="rect">
            <a:avLst/>
          </a:prstGeom>
          <a:noFill/>
        </p:spPr>
        <p:txBody>
          <a:bodyPr wrap="square" rtlCol="0">
            <a:spAutoFit/>
          </a:bodyPr>
          <a:lstStyle/>
          <a:p>
            <a:r>
              <a:rPr lang="zh-CN" sz="2800" b="1">
                <a:solidFill>
                  <a:schemeClr val="bg1"/>
                </a:solidFill>
                <a:sym typeface="+mn-ea"/>
              </a:rPr>
              <a:t>欧姆定律在串、并联电路中的应用</a:t>
            </a:r>
            <a:endParaRPr lang="zh-CN" sz="2800" b="1">
              <a:solidFill>
                <a:schemeClr val="bg1"/>
              </a:solidFill>
            </a:endParaRPr>
          </a:p>
        </p:txBody>
      </p:sp>
      <mc:AlternateContent xmlns:mc="http://schemas.openxmlformats.org/markup-compatibility/2006" xmlns:a14="http://schemas.microsoft.com/office/drawing/2010/main">
        <mc:Choice Requires="a14">
          <p:sp>
            <p:nvSpPr>
              <p:cNvPr id="2" name="文本框 1"/>
              <p:cNvSpPr txBox="1"/>
              <p:nvPr>
                <p:custDataLst>
                  <p:tags r:id="rId8"/>
                </p:custDataLst>
              </p:nvPr>
            </p:nvSpPr>
            <p:spPr>
              <a:xfrm>
                <a:off x="7160196" y="2993644"/>
                <a:ext cx="2406015" cy="66421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sz="2000" i="1">
                          <a:latin typeface="Cambria Math" panose="02040503050406030204" charset="0"/>
                          <a:cs typeface="Cambria Math" panose="02040503050406030204" charset="0"/>
                        </a:rPr>
                        <m:t>𝐼</m:t>
                      </m:r>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r>
                            <a:rPr lang="en-US" altLang="zh-CN" sz="2000" i="1">
                              <a:latin typeface="Cambria Math" panose="02040503050406030204" charset="0"/>
                              <a:cs typeface="Cambria Math" panose="02040503050406030204" charset="0"/>
                            </a:rPr>
                            <m:t>𝑈</m:t>
                          </m:r>
                        </m:num>
                        <m:den>
                          <m:r>
                            <a:rPr lang="en-US" altLang="zh-CN" sz="2000" i="1">
                              <a:latin typeface="Cambria Math" panose="02040503050406030204" charset="0"/>
                              <a:cs typeface="Cambria Math" panose="02040503050406030204" charset="0"/>
                            </a:rPr>
                            <m:t>𝑅</m:t>
                          </m:r>
                        </m:den>
                      </m:f>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r>
                            <a:rPr lang="en-US" altLang="zh-CN" sz="2000" i="1">
                              <a:latin typeface="Cambria Math" panose="02040503050406030204" charset="0"/>
                              <a:cs typeface="Cambria Math" panose="02040503050406030204" charset="0"/>
                            </a:rPr>
                            <m:t>20</m:t>
                          </m:r>
                          <m:r>
                            <a:rPr lang="en-US" altLang="zh-CN" sz="2000" i="1">
                              <a:latin typeface="Cambria Math" panose="02040503050406030204" charset="0"/>
                              <a:cs typeface="Cambria Math" panose="02040503050406030204" charset="0"/>
                            </a:rPr>
                            <m:t>𝑉</m:t>
                          </m:r>
                        </m:num>
                        <m:den>
                          <m:r>
                            <a:rPr lang="en-US" altLang="zh-CN" sz="2000" i="1">
                              <a:latin typeface="Cambria Math" panose="02040503050406030204" charset="0"/>
                              <a:cs typeface="Cambria Math" panose="02040503050406030204" charset="0"/>
                            </a:rPr>
                            <m:t>40</m:t>
                          </m:r>
                          <m:r>
                            <a:rPr lang="en-US" altLang="zh-CN" sz="2000" i="1">
                              <a:latin typeface="Cambria Math" panose="02040503050406030204" charset="0"/>
                              <a:cs typeface="Cambria Math" panose="02040503050406030204" charset="0"/>
                            </a:rPr>
                            <m:t>𝛺</m:t>
                          </m:r>
                        </m:den>
                      </m:f>
                      <m:r>
                        <a:rPr lang="en-US" altLang="zh-CN" sz="2000" i="1">
                          <a:latin typeface="Cambria Math" panose="02040503050406030204" charset="0"/>
                          <a:cs typeface="Cambria Math" panose="02040503050406030204" charset="0"/>
                        </a:rPr>
                        <m:t>=0.5</m:t>
                      </m:r>
                      <m:r>
                        <a:rPr lang="en-US" altLang="zh-CN" sz="2000" i="1">
                          <a:latin typeface="Cambria Math" panose="02040503050406030204" charset="0"/>
                          <a:cs typeface="Cambria Math" panose="02040503050406030204" charset="0"/>
                        </a:rPr>
                        <m:t>𝐴</m:t>
                      </m:r>
                    </m:oMath>
                  </m:oMathPara>
                </a14:m>
                <a:endParaRPr lang="en-US" altLang="zh-CN" sz="20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文本框 1"/>
              <p:cNvSpPr txBox="1">
                <a:spLocks noRot="1" noChangeAspect="1" noMove="1" noResize="1" noEditPoints="1" noAdjustHandles="1" noChangeArrowheads="1" noChangeShapeType="1" noTextEdit="1"/>
              </p:cNvSpPr>
              <p:nvPr>
                <p:custDataLst>
                  <p:tags r:id="rId13"/>
                </p:custDataLst>
              </p:nvPr>
            </p:nvSpPr>
            <p:spPr>
              <a:xfrm>
                <a:off x="7160196" y="2993644"/>
                <a:ext cx="2406015" cy="664210"/>
              </a:xfrm>
              <a:prstGeom prst="rect">
                <a:avLst/>
              </a:prstGeom>
              <a:blipFill rotWithShape="1">
                <a:blip r:embed="rId14"/>
                <a:stretch>
                  <a:fillRect l="-24" t="-38" r="24" b="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custDataLst>
                  <p:tags r:id="rId9"/>
                </p:custDataLst>
              </p:nvPr>
            </p:nvSpPr>
            <p:spPr>
              <a:xfrm>
                <a:off x="3066986" y="4930394"/>
                <a:ext cx="3122930" cy="71564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𝑅</m:t>
                          </m:r>
                        </m:e>
                        <m:sub>
                          <m:r>
                            <a:rPr lang="en-US" altLang="zh-CN" sz="2000" i="1">
                              <a:latin typeface="Cambria Math" panose="02040503050406030204" charset="0"/>
                              <a:cs typeface="Cambria Math" panose="02040503050406030204" charset="0"/>
                            </a:rPr>
                            <m:t>总</m:t>
                          </m:r>
                        </m:sub>
                      </m:sSub>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r>
                            <a:rPr lang="en-US" altLang="zh-CN" sz="2000" i="1">
                              <a:latin typeface="Cambria Math" panose="02040503050406030204" charset="0"/>
                              <a:cs typeface="Cambria Math" panose="02040503050406030204" charset="0"/>
                            </a:rPr>
                            <m:t>𝑈</m:t>
                          </m:r>
                        </m:num>
                        <m:den>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𝐼</m:t>
                              </m:r>
                            </m:e>
                            <m:sub>
                              <m:r>
                                <a:rPr lang="en-US" altLang="zh-CN" sz="2000" i="1">
                                  <a:latin typeface="Cambria Math" panose="02040503050406030204" charset="0"/>
                                  <a:cs typeface="Cambria Math" panose="02040503050406030204" charset="0"/>
                                </a:rPr>
                                <m:t>𝑚𝑎𝑥</m:t>
                              </m:r>
                            </m:sub>
                          </m:sSub>
                        </m:den>
                      </m:f>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r>
                            <a:rPr lang="en-US" altLang="zh-CN" sz="2000" i="1">
                              <a:latin typeface="Cambria Math" panose="02040503050406030204" charset="0"/>
                              <a:cs typeface="Cambria Math" panose="02040503050406030204" charset="0"/>
                            </a:rPr>
                            <m:t>20</m:t>
                          </m:r>
                          <m:r>
                            <a:rPr lang="en-US" altLang="zh-CN" sz="2000" i="1">
                              <a:latin typeface="Cambria Math" panose="02040503050406030204" charset="0"/>
                              <a:cs typeface="Cambria Math" panose="02040503050406030204" charset="0"/>
                            </a:rPr>
                            <m:t>𝑉</m:t>
                          </m:r>
                        </m:num>
                        <m:den>
                          <m:r>
                            <a:rPr lang="en-US" altLang="zh-CN" sz="2000" i="1">
                              <a:latin typeface="Cambria Math" panose="02040503050406030204" charset="0"/>
                              <a:cs typeface="Cambria Math" panose="02040503050406030204" charset="0"/>
                            </a:rPr>
                            <m:t>0.2</m:t>
                          </m:r>
                          <m:r>
                            <a:rPr lang="en-US" altLang="zh-CN" sz="2000" i="1">
                              <a:latin typeface="Cambria Math" panose="02040503050406030204" charset="0"/>
                              <a:cs typeface="Cambria Math" panose="02040503050406030204" charset="0"/>
                            </a:rPr>
                            <m:t>𝐴</m:t>
                          </m:r>
                        </m:den>
                      </m:f>
                      <m:r>
                        <a:rPr lang="en-US" altLang="zh-CN" sz="2000" i="1">
                          <a:latin typeface="Cambria Math" panose="02040503050406030204" charset="0"/>
                          <a:cs typeface="Cambria Math" panose="02040503050406030204" charset="0"/>
                        </a:rPr>
                        <m:t>=100</m:t>
                      </m:r>
                      <m:r>
                        <a:rPr lang="en-US" altLang="zh-CN" sz="2000" i="1">
                          <a:latin typeface="Cambria Math" panose="02040503050406030204" charset="0"/>
                          <a:cs typeface="Cambria Math" panose="02040503050406030204" charset="0"/>
                        </a:rPr>
                        <m:t>𝛺</m:t>
                      </m:r>
                    </m:oMath>
                  </m:oMathPara>
                </a14:m>
                <a:endParaRPr lang="en-US" altLang="zh-CN" sz="20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6" name="文本框 25"/>
              <p:cNvSpPr txBox="1">
                <a:spLocks noRot="1" noChangeAspect="1" noMove="1" noResize="1" noEditPoints="1" noAdjustHandles="1" noChangeArrowheads="1" noChangeShapeType="1" noTextEdit="1"/>
              </p:cNvSpPr>
              <p:nvPr>
                <p:custDataLst>
                  <p:tags r:id="rId15"/>
                </p:custDataLst>
              </p:nvPr>
            </p:nvSpPr>
            <p:spPr>
              <a:xfrm>
                <a:off x="3066986" y="4930394"/>
                <a:ext cx="3122930" cy="715645"/>
              </a:xfrm>
              <a:prstGeom prst="rect">
                <a:avLst/>
              </a:prstGeom>
              <a:blipFill rotWithShape="1">
                <a:blip r:embed="rId16"/>
                <a:stretch>
                  <a:fillRect l="-18" t="-35" r="18" b="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custDataLst>
                  <p:tags r:id="rId10"/>
                </p:custDataLst>
              </p:nvPr>
            </p:nvSpPr>
            <p:spPr>
              <a:xfrm>
                <a:off x="4544631" y="5554599"/>
                <a:ext cx="4869180" cy="46482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𝑅</m:t>
                          </m:r>
                        </m:e>
                        <m:sub>
                          <m:r>
                            <a:rPr lang="en-US" altLang="zh-CN" sz="2400" i="1">
                              <a:latin typeface="Cambria Math" panose="02040503050406030204" charset="0"/>
                              <a:cs typeface="Cambria Math" panose="02040503050406030204" charset="0"/>
                            </a:rPr>
                            <m:t>0</m:t>
                          </m:r>
                        </m:sub>
                      </m:sSub>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𝑅</m:t>
                          </m:r>
                        </m:e>
                        <m:sub>
                          <m:r>
                            <a:rPr lang="en-US" altLang="zh-CN" sz="2400" i="1">
                              <a:latin typeface="Cambria Math" panose="02040503050406030204" charset="0"/>
                              <a:cs typeface="Cambria Math" panose="02040503050406030204" charset="0"/>
                            </a:rPr>
                            <m:t>总</m:t>
                          </m:r>
                        </m:sub>
                      </m:sSub>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=100</m:t>
                      </m:r>
                      <m:r>
                        <a:rPr lang="en-US" altLang="zh-CN" sz="2400" i="1">
                          <a:latin typeface="Cambria Math" panose="02040503050406030204" charset="0"/>
                          <a:cs typeface="Cambria Math" panose="02040503050406030204" charset="0"/>
                        </a:rPr>
                        <m:t>𝛺</m:t>
                      </m:r>
                      <m:r>
                        <a:rPr lang="en-US" altLang="zh-CN" sz="2400" i="1">
                          <a:latin typeface="Cambria Math" panose="02040503050406030204" charset="0"/>
                          <a:cs typeface="Cambria Math" panose="02040503050406030204" charset="0"/>
                        </a:rPr>
                        <m:t>−40</m:t>
                      </m:r>
                      <m:r>
                        <a:rPr lang="en-US" altLang="zh-CN" sz="2400" i="1">
                          <a:latin typeface="Cambria Math" panose="02040503050406030204" charset="0"/>
                          <a:cs typeface="Cambria Math" panose="02040503050406030204" charset="0"/>
                        </a:rPr>
                        <m:t>𝛺</m:t>
                      </m:r>
                      <m:r>
                        <a:rPr lang="en-US" altLang="zh-CN" sz="2400" i="1">
                          <a:latin typeface="Cambria Math" panose="02040503050406030204" charset="0"/>
                          <a:cs typeface="Cambria Math" panose="02040503050406030204" charset="0"/>
                        </a:rPr>
                        <m:t>=60</m:t>
                      </m:r>
                      <m:r>
                        <a:rPr lang="en-US" altLang="zh-CN" sz="2400" i="1">
                          <a:latin typeface="Cambria Math" panose="02040503050406030204" charset="0"/>
                          <a:cs typeface="Cambria Math" panose="02040503050406030204" charset="0"/>
                        </a:rPr>
                        <m:t>𝛺</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15" name="文本框 14"/>
              <p:cNvSpPr txBox="1">
                <a:spLocks noRot="1" noChangeAspect="1" noMove="1" noResize="1" noEditPoints="1" noAdjustHandles="1" noChangeArrowheads="1" noChangeShapeType="1" noTextEdit="1"/>
              </p:cNvSpPr>
              <p:nvPr>
                <p:custDataLst>
                  <p:tags r:id="rId18"/>
                </p:custDataLst>
              </p:nvPr>
            </p:nvSpPr>
            <p:spPr>
              <a:xfrm>
                <a:off x="4544631" y="5554599"/>
                <a:ext cx="4869180" cy="464820"/>
              </a:xfrm>
              <a:prstGeom prst="rect">
                <a:avLst/>
              </a:prstGeom>
              <a:blipFill rotWithShape="1">
                <a:blip r:embed="rId19"/>
                <a:stretch>
                  <a:fillRect l="-12" t="-55" r="12" b="55"/>
                </a:stretch>
              </a:blipFill>
            </p:spPr>
            <p:txBody>
              <a:bodyPr/>
              <a:lstStyle/>
              <a:p>
                <a:r>
                  <a:rPr lang="zh-CN" alt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left)">
                                      <p:cBhvr>
                                        <p:cTn id="42" dur="500"/>
                                        <p:tgtEl>
                                          <p:spTgt spid="6">
                                            <p:txEl>
                                              <p:pRg st="6" end="6"/>
                                            </p:txEl>
                                          </p:spTgt>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3" name="文本框 2"/>
          <p:cNvSpPr txBox="1"/>
          <p:nvPr>
            <p:custDataLst>
              <p:tags r:id="rId3"/>
            </p:custDataLst>
          </p:nvPr>
        </p:nvSpPr>
        <p:spPr>
          <a:xfrm>
            <a:off x="-4445" y="768350"/>
            <a:ext cx="12206605" cy="583565"/>
          </a:xfrm>
          <a:prstGeom prst="rect">
            <a:avLst/>
          </a:prstGeom>
          <a:noFill/>
        </p:spPr>
        <p:txBody>
          <a:bodyPr wrap="square" rtlCol="0">
            <a:spAutoFit/>
          </a:bodyPr>
          <a:lstStyle/>
          <a:p>
            <a:pPr marL="457200" indent="-457200" algn="ctr">
              <a:buFont typeface="Wingdings" panose="05000000000000000000" charset="0"/>
              <a:buChar char="p"/>
            </a:pPr>
            <a:r>
              <a:rPr lang="zh-CN" sz="3200" b="1"/>
              <a:t>练习与应用</a:t>
            </a:r>
            <a:endParaRPr lang="en-US" altLang="zh-CN" sz="3200" b="1"/>
          </a:p>
        </p:txBody>
      </p:sp>
      <p:sp>
        <p:nvSpPr>
          <p:cNvPr id="6" name="文本框 5"/>
          <p:cNvSpPr txBox="1"/>
          <p:nvPr>
            <p:custDataLst>
              <p:tags r:id="rId4"/>
            </p:custDataLst>
          </p:nvPr>
        </p:nvSpPr>
        <p:spPr>
          <a:xfrm>
            <a:off x="478790" y="1590040"/>
            <a:ext cx="9161780" cy="4477385"/>
          </a:xfrm>
          <a:prstGeom prst="rect">
            <a:avLst/>
          </a:prstGeom>
          <a:noFill/>
        </p:spPr>
        <p:txBody>
          <a:bodyPr wrap="square" rtlCol="0">
            <a:spAutoFit/>
          </a:bodyPr>
          <a:lstStyle/>
          <a:p>
            <a:pPr indent="0">
              <a:lnSpc>
                <a:spcPts val="3800"/>
              </a:lnSpc>
              <a:spcBef>
                <a:spcPct val="0"/>
              </a:spcBef>
              <a:spcAft>
                <a:spcPct val="0"/>
              </a:spcAft>
              <a:buNone/>
            </a:pPr>
            <a:r>
              <a:rPr lang="en-US" sz="2400">
                <a:solidFill>
                  <a:schemeClr val="tx1"/>
                </a:solidFill>
                <a:latin typeface="Times New Roman" panose="02020603050405020304" pitchFamily="18" charset="0"/>
                <a:ea typeface="楷体" panose="02010609060101010101" charset="-122"/>
                <a:cs typeface="Times New Roman" panose="02020603050405020304" pitchFamily="18" charset="0"/>
              </a:rPr>
              <a:t>4.</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如何用一个电压表和一个已知电阻的电阻器来测量某个电阻器的电阻？某同学设计了如图所示的电路。实验时，已知</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40Ω</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。闭合开关</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、断开</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时电压表的示数是</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2.0V</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，闭合</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时电压表的示数是</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2.8V</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。整个实验过程中，电源的电压不变，求待测电阻器的电阻</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a:t>
            </a: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解：</a:t>
            </a:r>
            <a:endPar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当闭合开关</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S</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、断开</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S</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1</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时，电路为</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R</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1</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与</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R</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2</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的串联电路</a:t>
            </a: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此时电压表测量的是</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R</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1</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两端的电压，即</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U</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1</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=2V</a:t>
            </a: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当闭合开关</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S</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S</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1</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时，电路为仅</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R</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1</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的电路</a:t>
            </a: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此时电压表测量的是电源电压，即</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U=2.8V</a:t>
            </a:r>
            <a:endPar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endParaRPr>
          </a:p>
        </p:txBody>
      </p:sp>
      <p:sp>
        <p:nvSpPr>
          <p:cNvPr id="7" name="矩形 6"/>
          <p:cNvSpPr/>
          <p:nvPr>
            <p:custDataLst>
              <p:tags r:id="rId5"/>
            </p:custDataLst>
          </p:nvPr>
        </p:nvSpPr>
        <p:spPr>
          <a:xfrm>
            <a:off x="0" y="0"/>
            <a:ext cx="1030668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8" name="任意多边形 7"/>
          <p:cNvSpPr/>
          <p:nvPr>
            <p:custDataLst>
              <p:tags r:id="rId6"/>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l"/>
            <a:r>
              <a:rPr lang="en-US" altLang="zh-CN" sz="2400" b="1">
                <a:latin typeface="微软雅黑" panose="020B0503020204020204" charset="-122"/>
                <a:ea typeface="微软雅黑"/>
              </a:rPr>
              <a:t>17</a:t>
            </a:r>
            <a:r>
              <a:rPr lang="en-US" altLang="zh-CN" sz="2800" b="1">
                <a:latin typeface="微软雅黑" panose="020B0503020204020204" charset="-122"/>
                <a:ea typeface="微软雅黑"/>
              </a:rPr>
              <a:t>.</a:t>
            </a:r>
            <a:r>
              <a:rPr lang="en-US" altLang="zh-CN" sz="2400" b="1">
                <a:latin typeface="微软雅黑" panose="020B0503020204020204" charset="-122"/>
                <a:ea typeface="微软雅黑"/>
              </a:rPr>
              <a:t>4</a:t>
            </a:r>
          </a:p>
        </p:txBody>
      </p:sp>
      <p:sp>
        <p:nvSpPr>
          <p:cNvPr id="10" name="文本框 9"/>
          <p:cNvSpPr txBox="1"/>
          <p:nvPr>
            <p:custDataLst>
              <p:tags r:id="rId7"/>
            </p:custDataLst>
          </p:nvPr>
        </p:nvSpPr>
        <p:spPr>
          <a:xfrm>
            <a:off x="974725" y="8255"/>
            <a:ext cx="6747510" cy="521970"/>
          </a:xfrm>
          <a:prstGeom prst="rect">
            <a:avLst/>
          </a:prstGeom>
          <a:noFill/>
        </p:spPr>
        <p:txBody>
          <a:bodyPr wrap="square" rtlCol="0">
            <a:spAutoFit/>
          </a:bodyPr>
          <a:lstStyle/>
          <a:p>
            <a:r>
              <a:rPr lang="zh-CN" sz="2800" b="1">
                <a:solidFill>
                  <a:schemeClr val="bg1"/>
                </a:solidFill>
                <a:sym typeface="+mn-ea"/>
              </a:rPr>
              <a:t>欧姆定律在串、并联电路中的应用</a:t>
            </a:r>
            <a:endParaRPr lang="zh-CN" sz="2800" b="1">
              <a:solidFill>
                <a:schemeClr val="bg1"/>
              </a:solidFill>
            </a:endParaRPr>
          </a:p>
        </p:txBody>
      </p:sp>
      <p:pic>
        <p:nvPicPr>
          <p:cNvPr id="13" name="图片 12"/>
          <p:cNvPicPr>
            <a:picLocks noChangeAspect="1"/>
          </p:cNvPicPr>
          <p:nvPr>
            <p:custDataLst>
              <p:tags r:id="rId8"/>
            </p:custDataLst>
          </p:nvPr>
        </p:nvPicPr>
        <p:blipFill>
          <a:blip r:embed="rId26"/>
          <a:srcRect l="73795" t="38863" r="1521" b="24121"/>
          <a:stretch>
            <a:fillRect/>
          </a:stretch>
        </p:blipFill>
        <p:spPr>
          <a:xfrm>
            <a:off x="9641205" y="1351915"/>
            <a:ext cx="2550795" cy="2305685"/>
          </a:xfrm>
          <a:prstGeom prst="rect">
            <a:avLst/>
          </a:prstGeom>
        </p:spPr>
      </p:pic>
      <p:sp>
        <p:nvSpPr>
          <p:cNvPr id="19" name="圆角矩形 18"/>
          <p:cNvSpPr/>
          <p:nvPr>
            <p:custDataLst>
              <p:tags r:id="rId9"/>
            </p:custDataLst>
          </p:nvPr>
        </p:nvSpPr>
        <p:spPr>
          <a:xfrm>
            <a:off x="9949815" y="2578735"/>
            <a:ext cx="822960" cy="33528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40Ω</a:t>
            </a:r>
          </a:p>
        </p:txBody>
      </p:sp>
      <p:cxnSp>
        <p:nvCxnSpPr>
          <p:cNvPr id="2" name="直接连接符 1"/>
          <p:cNvCxnSpPr/>
          <p:nvPr>
            <p:custDataLst>
              <p:tags r:id="rId10"/>
            </p:custDataLst>
          </p:nvPr>
        </p:nvCxnSpPr>
        <p:spPr>
          <a:xfrm flipH="1">
            <a:off x="9765665" y="3346450"/>
            <a:ext cx="159639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5" name="直接连接符 4"/>
          <p:cNvCxnSpPr/>
          <p:nvPr>
            <p:custDataLst>
              <p:tags r:id="rId11"/>
            </p:custDataLst>
          </p:nvPr>
        </p:nvCxnSpPr>
        <p:spPr>
          <a:xfrm flipH="1" flipV="1">
            <a:off x="9768205" y="2222500"/>
            <a:ext cx="0" cy="112014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9" name="直接连接符 8"/>
          <p:cNvCxnSpPr/>
          <p:nvPr>
            <p:custDataLst>
              <p:tags r:id="rId12"/>
            </p:custDataLst>
          </p:nvPr>
        </p:nvCxnSpPr>
        <p:spPr>
          <a:xfrm>
            <a:off x="9764395" y="2218690"/>
            <a:ext cx="226314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2" name="直接连接符 11"/>
          <p:cNvCxnSpPr/>
          <p:nvPr>
            <p:custDataLst>
              <p:tags r:id="rId13"/>
            </p:custDataLst>
          </p:nvPr>
        </p:nvCxnSpPr>
        <p:spPr>
          <a:xfrm flipH="1">
            <a:off x="12038965" y="2211070"/>
            <a:ext cx="0" cy="113538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4" name="直接连接符 13"/>
          <p:cNvCxnSpPr/>
          <p:nvPr>
            <p:custDataLst>
              <p:tags r:id="rId14"/>
            </p:custDataLst>
          </p:nvPr>
        </p:nvCxnSpPr>
        <p:spPr>
          <a:xfrm flipH="1">
            <a:off x="11433175" y="3350260"/>
            <a:ext cx="61341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sp>
        <p:nvSpPr>
          <p:cNvPr id="15" name="圆角矩形 14"/>
          <p:cNvSpPr/>
          <p:nvPr>
            <p:custDataLst>
              <p:tags r:id="rId15"/>
            </p:custDataLst>
          </p:nvPr>
        </p:nvSpPr>
        <p:spPr>
          <a:xfrm>
            <a:off x="9954895" y="2869565"/>
            <a:ext cx="822960" cy="33528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2V</a:t>
            </a:r>
          </a:p>
        </p:txBody>
      </p:sp>
      <p:cxnSp>
        <p:nvCxnSpPr>
          <p:cNvPr id="16" name="直接连接符 15"/>
          <p:cNvCxnSpPr/>
          <p:nvPr>
            <p:custDataLst>
              <p:tags r:id="rId16"/>
            </p:custDataLst>
          </p:nvPr>
        </p:nvCxnSpPr>
        <p:spPr>
          <a:xfrm flipH="1">
            <a:off x="9768205" y="3366770"/>
            <a:ext cx="1596390" cy="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17" name="直接连接符 16"/>
          <p:cNvCxnSpPr/>
          <p:nvPr>
            <p:custDataLst>
              <p:tags r:id="rId17"/>
            </p:custDataLst>
          </p:nvPr>
        </p:nvCxnSpPr>
        <p:spPr>
          <a:xfrm flipH="1" flipV="1">
            <a:off x="9783445" y="2222500"/>
            <a:ext cx="0" cy="115951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18" name="直接连接符 17"/>
          <p:cNvCxnSpPr/>
          <p:nvPr>
            <p:custDataLst>
              <p:tags r:id="rId18"/>
            </p:custDataLst>
          </p:nvPr>
        </p:nvCxnSpPr>
        <p:spPr>
          <a:xfrm>
            <a:off x="9772015" y="2237740"/>
            <a:ext cx="1146810" cy="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20" name="直接连接符 19"/>
          <p:cNvCxnSpPr/>
          <p:nvPr>
            <p:custDataLst>
              <p:tags r:id="rId19"/>
            </p:custDataLst>
          </p:nvPr>
        </p:nvCxnSpPr>
        <p:spPr>
          <a:xfrm flipH="1" flipV="1">
            <a:off x="10922635" y="1601470"/>
            <a:ext cx="0" cy="64389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21" name="直接连接符 20"/>
          <p:cNvCxnSpPr/>
          <p:nvPr>
            <p:custDataLst>
              <p:tags r:id="rId20"/>
            </p:custDataLst>
          </p:nvPr>
        </p:nvCxnSpPr>
        <p:spPr>
          <a:xfrm>
            <a:off x="10899775" y="1605915"/>
            <a:ext cx="1146810" cy="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22" name="直接连接符 21"/>
          <p:cNvCxnSpPr/>
          <p:nvPr>
            <p:custDataLst>
              <p:tags r:id="rId21"/>
            </p:custDataLst>
          </p:nvPr>
        </p:nvCxnSpPr>
        <p:spPr>
          <a:xfrm flipH="1">
            <a:off x="12027535" y="1598930"/>
            <a:ext cx="0" cy="178562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23" name="直接连接符 22"/>
          <p:cNvCxnSpPr/>
          <p:nvPr>
            <p:custDataLst>
              <p:tags r:id="rId22"/>
            </p:custDataLst>
          </p:nvPr>
        </p:nvCxnSpPr>
        <p:spPr>
          <a:xfrm flipH="1">
            <a:off x="11433175" y="3366770"/>
            <a:ext cx="613410" cy="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sp>
        <p:nvSpPr>
          <p:cNvPr id="24" name="圆角矩形 23"/>
          <p:cNvSpPr/>
          <p:nvPr>
            <p:custDataLst>
              <p:tags r:id="rId23"/>
            </p:custDataLst>
          </p:nvPr>
        </p:nvSpPr>
        <p:spPr>
          <a:xfrm>
            <a:off x="10990580" y="3653790"/>
            <a:ext cx="822960" cy="33528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2.8V</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nodeType="afterGroup">
                            <p:stCondLst>
                              <p:cond delay="15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nodeType="afterGroup">
                            <p:stCondLst>
                              <p:cond delay="2000"/>
                            </p:stCondLst>
                            <p:childTnLst>
                              <p:par>
                                <p:cTn id="31" presetID="22" presetClass="entr" presetSubtype="2"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wipe(left)">
                                      <p:cBhvr>
                                        <p:cTn id="38" dur="500"/>
                                        <p:tgtEl>
                                          <p:spTgt spid="6">
                                            <p:txEl>
                                              <p:pRg st="2" end="2"/>
                                            </p:txEl>
                                          </p:spTgt>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wipe(left)">
                                      <p:cBhvr>
                                        <p:cTn id="43" dur="500"/>
                                        <p:tgtEl>
                                          <p:spTgt spid="6">
                                            <p:txEl>
                                              <p:pRg st="3" end="3"/>
                                            </p:txEl>
                                          </p:spTgt>
                                        </p:tgtEl>
                                      </p:cBhvr>
                                    </p:animEffect>
                                  </p:childTnLst>
                                </p:cTn>
                              </p:par>
                            </p:childTnLst>
                          </p:cTn>
                        </p:par>
                        <p:par>
                          <p:cTn id="44" fill="hold" nodeType="afterGroup">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right)">
                                      <p:cBhvr>
                                        <p:cTn id="52" dur="500"/>
                                        <p:tgtEl>
                                          <p:spTgt spid="16"/>
                                        </p:tgtEl>
                                      </p:cBhvr>
                                    </p:animEffect>
                                  </p:childTnLst>
                                </p:cTn>
                              </p:par>
                            </p:childTnLst>
                          </p:cTn>
                        </p:par>
                        <p:par>
                          <p:cTn id="53" fill="hold" nodeType="afterGroup">
                            <p:stCondLst>
                              <p:cond delay="500"/>
                            </p:stCondLst>
                            <p:childTnLst>
                              <p:par>
                                <p:cTn id="54" presetID="22" presetClass="entr" presetSubtype="4"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par>
                          <p:cTn id="57" fill="hold" nodeType="afterGroup">
                            <p:stCondLst>
                              <p:cond delay="100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nodeType="afterGroup">
                            <p:stCondLst>
                              <p:cond delay="1500"/>
                            </p:stCondLst>
                            <p:childTnLst>
                              <p:par>
                                <p:cTn id="62" presetID="22" presetClass="entr" presetSubtype="4"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00"/>
                                        <p:tgtEl>
                                          <p:spTgt spid="20"/>
                                        </p:tgtEl>
                                      </p:cBhvr>
                                    </p:animEffect>
                                  </p:childTnLst>
                                </p:cTn>
                              </p:par>
                            </p:childTnLst>
                          </p:cTn>
                        </p:par>
                        <p:par>
                          <p:cTn id="65" fill="hold" nodeType="afterGroup">
                            <p:stCondLst>
                              <p:cond delay="2000"/>
                            </p:stCondLst>
                            <p:childTnLst>
                              <p:par>
                                <p:cTn id="66" presetID="22" presetClass="entr" presetSubtype="8"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nodeType="afterGroup">
                            <p:stCondLst>
                              <p:cond delay="2500"/>
                            </p:stCondLst>
                            <p:childTnLst>
                              <p:par>
                                <p:cTn id="70" presetID="22" presetClass="entr" presetSubtype="1"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up)">
                                      <p:cBhvr>
                                        <p:cTn id="72" dur="500"/>
                                        <p:tgtEl>
                                          <p:spTgt spid="22"/>
                                        </p:tgtEl>
                                      </p:cBhvr>
                                    </p:animEffect>
                                  </p:childTnLst>
                                </p:cTn>
                              </p:par>
                            </p:childTnLst>
                          </p:cTn>
                        </p:par>
                        <p:par>
                          <p:cTn id="73" fill="hold" nodeType="afterGroup">
                            <p:stCondLst>
                              <p:cond delay="3000"/>
                            </p:stCondLst>
                            <p:childTnLst>
                              <p:par>
                                <p:cTn id="74" presetID="22" presetClass="entr" presetSubtype="2"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right)">
                                      <p:cBhvr>
                                        <p:cTn id="76" dur="500"/>
                                        <p:tgtEl>
                                          <p:spTgt spid="23"/>
                                        </p:tgtEl>
                                      </p:cBhvr>
                                    </p:animEffect>
                                  </p:childTnLst>
                                </p:cTn>
                              </p:par>
                            </p:childTnLst>
                          </p:cTn>
                        </p:par>
                      </p:childTnLst>
                    </p:cTn>
                  </p:par>
                  <p:par>
                    <p:cTn id="77" fill="hold" nodeType="clickPar">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6">
                                            <p:txEl>
                                              <p:pRg st="4" end="4"/>
                                            </p:txEl>
                                          </p:spTgt>
                                        </p:tgtEl>
                                        <p:attrNameLst>
                                          <p:attrName>style.visibility</p:attrName>
                                        </p:attrNameLst>
                                      </p:cBhvr>
                                      <p:to>
                                        <p:strVal val="visible"/>
                                      </p:to>
                                    </p:set>
                                    <p:animEffect transition="in" filter="wipe(left)">
                                      <p:cBhvr>
                                        <p:cTn id="81" dur="500"/>
                                        <p:tgtEl>
                                          <p:spTgt spid="6">
                                            <p:txEl>
                                              <p:pRg st="4" end="4"/>
                                            </p:txEl>
                                          </p:spTgt>
                                        </p:tgtEl>
                                      </p:cBhvr>
                                    </p:animEffect>
                                  </p:childTnLst>
                                </p:cTn>
                              </p:par>
                            </p:childTnLst>
                          </p:cTn>
                        </p:par>
                      </p:childTnLst>
                    </p:cTn>
                  </p:par>
                  <p:par>
                    <p:cTn id="82" fill="hold" nodeType="clickPar">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6">
                                            <p:txEl>
                                              <p:pRg st="5" end="5"/>
                                            </p:txEl>
                                          </p:spTgt>
                                        </p:tgtEl>
                                        <p:attrNameLst>
                                          <p:attrName>style.visibility</p:attrName>
                                        </p:attrNameLst>
                                      </p:cBhvr>
                                      <p:to>
                                        <p:strVal val="visible"/>
                                      </p:to>
                                    </p:set>
                                    <p:animEffect transition="in" filter="wipe(left)">
                                      <p:cBhvr>
                                        <p:cTn id="86" dur="500"/>
                                        <p:tgtEl>
                                          <p:spTgt spid="6">
                                            <p:txEl>
                                              <p:pRg st="5" end="5"/>
                                            </p:txEl>
                                          </p:spTgt>
                                        </p:tgtEl>
                                      </p:cBhvr>
                                    </p:animEffect>
                                  </p:childTnLst>
                                </p:cTn>
                              </p:par>
                            </p:childTnLst>
                          </p:cTn>
                        </p:par>
                        <p:par>
                          <p:cTn id="87" fill="hold" nodeType="afterGroup">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3" name="文本框 2"/>
          <p:cNvSpPr txBox="1"/>
          <p:nvPr>
            <p:custDataLst>
              <p:tags r:id="rId3"/>
            </p:custDataLst>
          </p:nvPr>
        </p:nvSpPr>
        <p:spPr>
          <a:xfrm>
            <a:off x="-4445" y="768350"/>
            <a:ext cx="12206605" cy="583565"/>
          </a:xfrm>
          <a:prstGeom prst="rect">
            <a:avLst/>
          </a:prstGeom>
          <a:noFill/>
        </p:spPr>
        <p:txBody>
          <a:bodyPr wrap="square" rtlCol="0">
            <a:spAutoFit/>
          </a:bodyPr>
          <a:lstStyle/>
          <a:p>
            <a:pPr marL="457200" indent="-457200" algn="ctr">
              <a:buFont typeface="Wingdings" panose="05000000000000000000" charset="0"/>
              <a:buChar char="p"/>
            </a:pPr>
            <a:r>
              <a:rPr lang="zh-CN" sz="3200" b="1"/>
              <a:t>练习与应用</a:t>
            </a:r>
            <a:endParaRPr lang="en-US" altLang="zh-CN" sz="3200" b="1"/>
          </a:p>
        </p:txBody>
      </p:sp>
      <p:sp>
        <p:nvSpPr>
          <p:cNvPr id="6" name="文本框 5"/>
          <p:cNvSpPr txBox="1"/>
          <p:nvPr>
            <p:custDataLst>
              <p:tags r:id="rId4"/>
            </p:custDataLst>
          </p:nvPr>
        </p:nvSpPr>
        <p:spPr>
          <a:xfrm>
            <a:off x="478790" y="1590040"/>
            <a:ext cx="9161780" cy="4964430"/>
          </a:xfrm>
          <a:prstGeom prst="rect">
            <a:avLst/>
          </a:prstGeom>
          <a:noFill/>
        </p:spPr>
        <p:txBody>
          <a:bodyPr wrap="square" rtlCol="0">
            <a:spAutoFit/>
          </a:bodyPr>
          <a:lstStyle/>
          <a:p>
            <a:pPr indent="0">
              <a:lnSpc>
                <a:spcPts val="3800"/>
              </a:lnSpc>
              <a:spcBef>
                <a:spcPct val="0"/>
              </a:spcBef>
              <a:spcAft>
                <a:spcPct val="0"/>
              </a:spcAft>
              <a:buNone/>
            </a:pPr>
            <a:r>
              <a:rPr lang="en-US" sz="2400">
                <a:solidFill>
                  <a:schemeClr val="tx1"/>
                </a:solidFill>
                <a:latin typeface="Times New Roman" panose="02020603050405020304" pitchFamily="18" charset="0"/>
                <a:ea typeface="楷体" panose="02010609060101010101" charset="-122"/>
                <a:cs typeface="Times New Roman" panose="02020603050405020304" pitchFamily="18" charset="0"/>
              </a:rPr>
              <a:t>4.</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如何用一个电压表和一个已知电阻的电阻器来测量某个电阻器的电阻？某同学设计了如图所示的电路。实验时，已知</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40Ω</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。闭合开关</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、断开</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时电压表的示数是</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2.0V</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，闭合</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时电压表的示数是</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2.8V</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。整个实验过程中，电源的电压不变，求待测电阻器的电阻</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a:t>
            </a: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解：</a:t>
            </a:r>
            <a:endPar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indent="0">
              <a:lnSpc>
                <a:spcPts val="38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当闭合开关</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S</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、断开</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S</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1</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时，电路为</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R</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1</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与</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R</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2</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的串联电路</a:t>
            </a:r>
          </a:p>
          <a:p>
            <a:pPr indent="0">
              <a:lnSpc>
                <a:spcPts val="38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根据串联电路电压规律可知：</a:t>
            </a:r>
          </a:p>
          <a:p>
            <a:pPr indent="0">
              <a:lnSpc>
                <a:spcPts val="38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由欧姆定律可知：</a:t>
            </a:r>
          </a:p>
          <a:p>
            <a:pPr indent="0">
              <a:lnSpc>
                <a:spcPts val="38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根据串联电路电流规律可知：</a:t>
            </a:r>
          </a:p>
          <a:p>
            <a:pPr indent="0">
              <a:lnSpc>
                <a:spcPts val="38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由欧姆定律可知：</a:t>
            </a:r>
          </a:p>
        </p:txBody>
      </p:sp>
      <p:sp>
        <p:nvSpPr>
          <p:cNvPr id="7" name="矩形 6"/>
          <p:cNvSpPr/>
          <p:nvPr>
            <p:custDataLst>
              <p:tags r:id="rId5"/>
            </p:custDataLst>
          </p:nvPr>
        </p:nvSpPr>
        <p:spPr>
          <a:xfrm>
            <a:off x="0" y="0"/>
            <a:ext cx="1030668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8" name="任意多边形 7"/>
          <p:cNvSpPr/>
          <p:nvPr>
            <p:custDataLst>
              <p:tags r:id="rId6"/>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l"/>
            <a:r>
              <a:rPr lang="en-US" altLang="zh-CN" sz="2400" b="1">
                <a:latin typeface="微软雅黑" panose="020B0503020204020204" charset="-122"/>
                <a:ea typeface="微软雅黑"/>
              </a:rPr>
              <a:t>17</a:t>
            </a:r>
            <a:r>
              <a:rPr lang="en-US" altLang="zh-CN" sz="2800" b="1">
                <a:latin typeface="微软雅黑" panose="020B0503020204020204" charset="-122"/>
                <a:ea typeface="微软雅黑"/>
              </a:rPr>
              <a:t>.</a:t>
            </a:r>
            <a:r>
              <a:rPr lang="en-US" altLang="zh-CN" sz="2400" b="1">
                <a:latin typeface="微软雅黑" panose="020B0503020204020204" charset="-122"/>
                <a:ea typeface="微软雅黑"/>
              </a:rPr>
              <a:t>4</a:t>
            </a:r>
          </a:p>
        </p:txBody>
      </p:sp>
      <p:sp>
        <p:nvSpPr>
          <p:cNvPr id="10" name="文本框 9"/>
          <p:cNvSpPr txBox="1"/>
          <p:nvPr>
            <p:custDataLst>
              <p:tags r:id="rId7"/>
            </p:custDataLst>
          </p:nvPr>
        </p:nvSpPr>
        <p:spPr>
          <a:xfrm>
            <a:off x="974725" y="8255"/>
            <a:ext cx="6747510" cy="521970"/>
          </a:xfrm>
          <a:prstGeom prst="rect">
            <a:avLst/>
          </a:prstGeom>
          <a:noFill/>
        </p:spPr>
        <p:txBody>
          <a:bodyPr wrap="square" rtlCol="0">
            <a:spAutoFit/>
          </a:bodyPr>
          <a:lstStyle/>
          <a:p>
            <a:r>
              <a:rPr lang="zh-CN" sz="2800" b="1">
                <a:solidFill>
                  <a:schemeClr val="bg1"/>
                </a:solidFill>
                <a:sym typeface="+mn-ea"/>
              </a:rPr>
              <a:t>欧姆定律在串、并联电路中的应用</a:t>
            </a:r>
            <a:endParaRPr lang="zh-CN" sz="2800" b="1">
              <a:solidFill>
                <a:schemeClr val="bg1"/>
              </a:solidFill>
            </a:endParaRPr>
          </a:p>
        </p:txBody>
      </p:sp>
      <p:pic>
        <p:nvPicPr>
          <p:cNvPr id="13" name="图片 12"/>
          <p:cNvPicPr>
            <a:picLocks noChangeAspect="1"/>
          </p:cNvPicPr>
          <p:nvPr>
            <p:custDataLst>
              <p:tags r:id="rId8"/>
            </p:custDataLst>
          </p:nvPr>
        </p:nvPicPr>
        <p:blipFill>
          <a:blip r:embed="rId30"/>
          <a:srcRect l="73795" t="38863" r="1521" b="24121"/>
          <a:stretch>
            <a:fillRect/>
          </a:stretch>
        </p:blipFill>
        <p:spPr>
          <a:xfrm>
            <a:off x="9641205" y="1351915"/>
            <a:ext cx="2550795" cy="2305685"/>
          </a:xfrm>
          <a:prstGeom prst="rect">
            <a:avLst/>
          </a:prstGeom>
        </p:spPr>
      </p:pic>
      <p:sp>
        <p:nvSpPr>
          <p:cNvPr id="19" name="圆角矩形 18"/>
          <p:cNvSpPr/>
          <p:nvPr>
            <p:custDataLst>
              <p:tags r:id="rId9"/>
            </p:custDataLst>
          </p:nvPr>
        </p:nvSpPr>
        <p:spPr>
          <a:xfrm>
            <a:off x="9949815" y="2578735"/>
            <a:ext cx="822960" cy="33528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40Ω</a:t>
            </a:r>
          </a:p>
        </p:txBody>
      </p:sp>
      <p:cxnSp>
        <p:nvCxnSpPr>
          <p:cNvPr id="2" name="直接连接符 1"/>
          <p:cNvCxnSpPr/>
          <p:nvPr>
            <p:custDataLst>
              <p:tags r:id="rId10"/>
            </p:custDataLst>
          </p:nvPr>
        </p:nvCxnSpPr>
        <p:spPr>
          <a:xfrm flipH="1">
            <a:off x="9765665" y="3346450"/>
            <a:ext cx="159639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5" name="直接连接符 4"/>
          <p:cNvCxnSpPr/>
          <p:nvPr>
            <p:custDataLst>
              <p:tags r:id="rId11"/>
            </p:custDataLst>
          </p:nvPr>
        </p:nvCxnSpPr>
        <p:spPr>
          <a:xfrm flipH="1" flipV="1">
            <a:off x="9768205" y="2222500"/>
            <a:ext cx="0" cy="112014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9" name="直接连接符 8"/>
          <p:cNvCxnSpPr/>
          <p:nvPr>
            <p:custDataLst>
              <p:tags r:id="rId12"/>
            </p:custDataLst>
          </p:nvPr>
        </p:nvCxnSpPr>
        <p:spPr>
          <a:xfrm>
            <a:off x="9764395" y="2218690"/>
            <a:ext cx="226314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2" name="直接连接符 11"/>
          <p:cNvCxnSpPr/>
          <p:nvPr>
            <p:custDataLst>
              <p:tags r:id="rId13"/>
            </p:custDataLst>
          </p:nvPr>
        </p:nvCxnSpPr>
        <p:spPr>
          <a:xfrm flipH="1">
            <a:off x="12038965" y="2211070"/>
            <a:ext cx="0" cy="113538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4" name="直接连接符 13"/>
          <p:cNvCxnSpPr/>
          <p:nvPr>
            <p:custDataLst>
              <p:tags r:id="rId14"/>
            </p:custDataLst>
          </p:nvPr>
        </p:nvCxnSpPr>
        <p:spPr>
          <a:xfrm flipH="1">
            <a:off x="11433175" y="3350260"/>
            <a:ext cx="61341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sp>
        <p:nvSpPr>
          <p:cNvPr id="15" name="圆角矩形 14"/>
          <p:cNvSpPr/>
          <p:nvPr>
            <p:custDataLst>
              <p:tags r:id="rId15"/>
            </p:custDataLst>
          </p:nvPr>
        </p:nvSpPr>
        <p:spPr>
          <a:xfrm>
            <a:off x="9954895" y="2869565"/>
            <a:ext cx="822960" cy="33528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2V</a:t>
            </a:r>
          </a:p>
        </p:txBody>
      </p:sp>
      <p:cxnSp>
        <p:nvCxnSpPr>
          <p:cNvPr id="16" name="直接连接符 15"/>
          <p:cNvCxnSpPr/>
          <p:nvPr>
            <p:custDataLst>
              <p:tags r:id="rId16"/>
            </p:custDataLst>
          </p:nvPr>
        </p:nvCxnSpPr>
        <p:spPr>
          <a:xfrm flipH="1">
            <a:off x="9768205" y="3366770"/>
            <a:ext cx="1596390" cy="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17" name="直接连接符 16"/>
          <p:cNvCxnSpPr/>
          <p:nvPr>
            <p:custDataLst>
              <p:tags r:id="rId17"/>
            </p:custDataLst>
          </p:nvPr>
        </p:nvCxnSpPr>
        <p:spPr>
          <a:xfrm flipH="1" flipV="1">
            <a:off x="9783445" y="2222500"/>
            <a:ext cx="0" cy="115951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18" name="直接连接符 17"/>
          <p:cNvCxnSpPr/>
          <p:nvPr>
            <p:custDataLst>
              <p:tags r:id="rId18"/>
            </p:custDataLst>
          </p:nvPr>
        </p:nvCxnSpPr>
        <p:spPr>
          <a:xfrm>
            <a:off x="9772015" y="2237740"/>
            <a:ext cx="1146810" cy="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20" name="直接连接符 19"/>
          <p:cNvCxnSpPr/>
          <p:nvPr>
            <p:custDataLst>
              <p:tags r:id="rId19"/>
            </p:custDataLst>
          </p:nvPr>
        </p:nvCxnSpPr>
        <p:spPr>
          <a:xfrm flipH="1" flipV="1">
            <a:off x="10922635" y="1601470"/>
            <a:ext cx="0" cy="64389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21" name="直接连接符 20"/>
          <p:cNvCxnSpPr/>
          <p:nvPr>
            <p:custDataLst>
              <p:tags r:id="rId20"/>
            </p:custDataLst>
          </p:nvPr>
        </p:nvCxnSpPr>
        <p:spPr>
          <a:xfrm>
            <a:off x="10899775" y="1605915"/>
            <a:ext cx="1146810" cy="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22" name="直接连接符 21"/>
          <p:cNvCxnSpPr/>
          <p:nvPr>
            <p:custDataLst>
              <p:tags r:id="rId21"/>
            </p:custDataLst>
          </p:nvPr>
        </p:nvCxnSpPr>
        <p:spPr>
          <a:xfrm flipH="1">
            <a:off x="12027535" y="1598930"/>
            <a:ext cx="0" cy="178562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23" name="直接连接符 22"/>
          <p:cNvCxnSpPr/>
          <p:nvPr>
            <p:custDataLst>
              <p:tags r:id="rId22"/>
            </p:custDataLst>
          </p:nvPr>
        </p:nvCxnSpPr>
        <p:spPr>
          <a:xfrm flipH="1">
            <a:off x="11433175" y="3366770"/>
            <a:ext cx="613410" cy="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sp>
        <p:nvSpPr>
          <p:cNvPr id="24" name="圆角矩形 23"/>
          <p:cNvSpPr/>
          <p:nvPr>
            <p:custDataLst>
              <p:tags r:id="rId23"/>
            </p:custDataLst>
          </p:nvPr>
        </p:nvSpPr>
        <p:spPr>
          <a:xfrm>
            <a:off x="10990580" y="3653790"/>
            <a:ext cx="822960" cy="33528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2.8V</a:t>
            </a:r>
          </a:p>
        </p:txBody>
      </p:sp>
      <mc:AlternateContent xmlns:mc="http://schemas.openxmlformats.org/markup-compatibility/2006" xmlns:a14="http://schemas.microsoft.com/office/drawing/2010/main">
        <mc:Choice Requires="a14">
          <p:sp>
            <p:nvSpPr>
              <p:cNvPr id="25" name="文本框 24"/>
              <p:cNvSpPr txBox="1"/>
              <p:nvPr>
                <p:custDataLst>
                  <p:tags r:id="rId24"/>
                </p:custDataLst>
              </p:nvPr>
            </p:nvSpPr>
            <p:spPr>
              <a:xfrm>
                <a:off x="4403026" y="4586859"/>
                <a:ext cx="4686935"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2</m:t>
                          </m:r>
                        </m:sub>
                      </m:sSub>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𝑈</m:t>
                      </m:r>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1</m:t>
                          </m:r>
                        </m:sub>
                      </m:sSub>
                      <m:r>
                        <a:rPr lang="en-US" altLang="zh-CN" sz="2400" i="1">
                          <a:latin typeface="Cambria Math" panose="02040503050406030204" charset="0"/>
                          <a:cs typeface="Cambria Math" panose="02040503050406030204" charset="0"/>
                        </a:rPr>
                        <m:t>=2.8</m:t>
                      </m:r>
                      <m:r>
                        <a:rPr lang="en-US" altLang="zh-CN" sz="2400" i="1">
                          <a:latin typeface="Cambria Math" panose="02040503050406030204" charset="0"/>
                          <a:cs typeface="Cambria Math" panose="02040503050406030204" charset="0"/>
                        </a:rPr>
                        <m:t>𝑉</m:t>
                      </m:r>
                      <m:r>
                        <a:rPr lang="en-US" altLang="zh-CN" sz="2400" i="1">
                          <a:latin typeface="Cambria Math" panose="02040503050406030204" charset="0"/>
                          <a:cs typeface="Cambria Math" panose="02040503050406030204" charset="0"/>
                        </a:rPr>
                        <m:t>−2</m:t>
                      </m:r>
                      <m:r>
                        <a:rPr lang="en-US" altLang="zh-CN" sz="2400" i="1">
                          <a:latin typeface="Cambria Math" panose="02040503050406030204" charset="0"/>
                          <a:cs typeface="Cambria Math" panose="02040503050406030204" charset="0"/>
                        </a:rPr>
                        <m:t>𝑉</m:t>
                      </m:r>
                      <m:r>
                        <a:rPr lang="en-US" altLang="zh-CN" sz="2400" i="1">
                          <a:latin typeface="Cambria Math" panose="02040503050406030204" charset="0"/>
                          <a:cs typeface="Cambria Math" panose="02040503050406030204" charset="0"/>
                        </a:rPr>
                        <m:t>=0.8</m:t>
                      </m:r>
                      <m:r>
                        <a:rPr lang="en-US" altLang="zh-CN" sz="2400" i="1">
                          <a:latin typeface="Cambria Math" panose="02040503050406030204" charset="0"/>
                          <a:cs typeface="Cambria Math" panose="02040503050406030204" charset="0"/>
                        </a:rPr>
                        <m:t>𝑉</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5" name="文本框 24"/>
              <p:cNvSpPr txBox="1">
                <a:spLocks noRot="1" noChangeAspect="1" noMove="1" noResize="1" noEditPoints="1" noAdjustHandles="1" noChangeArrowheads="1" noChangeShapeType="1" noTextEdit="1"/>
              </p:cNvSpPr>
              <p:nvPr>
                <p:custDataLst>
                  <p:tags r:id="rId31"/>
                </p:custDataLst>
              </p:nvPr>
            </p:nvSpPr>
            <p:spPr>
              <a:xfrm>
                <a:off x="4403026" y="4586859"/>
                <a:ext cx="4686935" cy="460375"/>
              </a:xfrm>
              <a:prstGeom prst="rect">
                <a:avLst/>
              </a:prstGeom>
              <a:blipFill rotWithShape="1">
                <a:blip r:embed="rId32"/>
                <a:stretch>
                  <a:fillRect l="-12" t="-55" r="12"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custDataLst>
                  <p:tags r:id="rId25"/>
                </p:custDataLst>
              </p:nvPr>
            </p:nvSpPr>
            <p:spPr>
              <a:xfrm>
                <a:off x="2832036" y="4963414"/>
                <a:ext cx="2769870" cy="714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𝐼</m:t>
                          </m:r>
                        </m:e>
                        <m:sub>
                          <m:r>
                            <a:rPr lang="en-US" altLang="zh-CN" sz="2000" i="1">
                              <a:latin typeface="Cambria Math" panose="02040503050406030204" charset="0"/>
                              <a:cs typeface="Cambria Math" panose="02040503050406030204" charset="0"/>
                            </a:rPr>
                            <m:t>1</m:t>
                          </m:r>
                        </m:sub>
                      </m:sSub>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𝑈</m:t>
                              </m:r>
                            </m:e>
                            <m:sub>
                              <m:r>
                                <a:rPr lang="en-US" altLang="zh-CN" sz="2000" i="1">
                                  <a:latin typeface="Cambria Math" panose="02040503050406030204" charset="0"/>
                                  <a:cs typeface="Cambria Math" panose="02040503050406030204" charset="0"/>
                                </a:rPr>
                                <m:t>1</m:t>
                              </m:r>
                            </m:sub>
                          </m:sSub>
                        </m:num>
                        <m:den>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𝑅</m:t>
                              </m:r>
                            </m:e>
                            <m:sub>
                              <m:r>
                                <a:rPr lang="en-US" altLang="zh-CN" sz="2000" i="1">
                                  <a:latin typeface="Cambria Math" panose="02040503050406030204" charset="0"/>
                                  <a:cs typeface="Cambria Math" panose="02040503050406030204" charset="0"/>
                                </a:rPr>
                                <m:t>1</m:t>
                              </m:r>
                            </m:sub>
                          </m:sSub>
                        </m:den>
                      </m:f>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r>
                            <a:rPr lang="en-US" altLang="zh-CN" sz="2000" i="1">
                              <a:latin typeface="Cambria Math" panose="02040503050406030204" charset="0"/>
                              <a:cs typeface="Cambria Math" panose="02040503050406030204" charset="0"/>
                            </a:rPr>
                            <m:t>2</m:t>
                          </m:r>
                          <m:r>
                            <a:rPr lang="en-US" altLang="zh-CN" sz="2000" i="1">
                              <a:latin typeface="Cambria Math" panose="02040503050406030204" charset="0"/>
                              <a:cs typeface="Cambria Math" panose="02040503050406030204" charset="0"/>
                            </a:rPr>
                            <m:t>𝑉</m:t>
                          </m:r>
                        </m:num>
                        <m:den>
                          <m:r>
                            <a:rPr lang="en-US" altLang="zh-CN" sz="2000" i="1">
                              <a:latin typeface="Cambria Math" panose="02040503050406030204" charset="0"/>
                              <a:cs typeface="Cambria Math" panose="02040503050406030204" charset="0"/>
                            </a:rPr>
                            <m:t>40</m:t>
                          </m:r>
                          <m:r>
                            <a:rPr lang="en-US" altLang="zh-CN" sz="2000" i="1">
                              <a:latin typeface="Cambria Math" panose="02040503050406030204" charset="0"/>
                              <a:cs typeface="Cambria Math" panose="02040503050406030204" charset="0"/>
                            </a:rPr>
                            <m:t>𝛺</m:t>
                          </m:r>
                        </m:den>
                      </m:f>
                      <m:r>
                        <a:rPr lang="en-US" altLang="zh-CN" sz="2000" i="1">
                          <a:latin typeface="Cambria Math" panose="02040503050406030204" charset="0"/>
                          <a:cs typeface="Cambria Math" panose="02040503050406030204" charset="0"/>
                        </a:rPr>
                        <m:t>=0.05</m:t>
                      </m:r>
                      <m:r>
                        <a:rPr lang="en-US" altLang="zh-CN" sz="2000" i="1">
                          <a:latin typeface="Cambria Math" panose="02040503050406030204" charset="0"/>
                          <a:cs typeface="Cambria Math" panose="02040503050406030204" charset="0"/>
                        </a:rPr>
                        <m:t>𝐴</m:t>
                      </m:r>
                    </m:oMath>
                  </m:oMathPara>
                </a14:m>
                <a:endParaRPr lang="en-US" altLang="zh-CN" sz="20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6" name="文本框 25"/>
              <p:cNvSpPr txBox="1">
                <a:spLocks noRot="1" noChangeAspect="1" noMove="1" noResize="1" noEditPoints="1" noAdjustHandles="1" noChangeArrowheads="1" noChangeShapeType="1" noTextEdit="1"/>
              </p:cNvSpPr>
              <p:nvPr>
                <p:custDataLst>
                  <p:tags r:id="rId33"/>
                </p:custDataLst>
              </p:nvPr>
            </p:nvSpPr>
            <p:spPr>
              <a:xfrm>
                <a:off x="2832036" y="4963414"/>
                <a:ext cx="2769870" cy="714375"/>
              </a:xfrm>
              <a:prstGeom prst="rect">
                <a:avLst/>
              </a:prstGeom>
              <a:blipFill rotWithShape="1">
                <a:blip r:embed="rId34"/>
                <a:stretch>
                  <a:fillRect l="-21" t="-36" r="21" b="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custDataLst>
                  <p:tags r:id="rId26"/>
                </p:custDataLst>
              </p:nvPr>
            </p:nvSpPr>
            <p:spPr>
              <a:xfrm>
                <a:off x="4413186" y="5571109"/>
                <a:ext cx="2767330"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sz="2400" i="1">
                          <a:latin typeface="Cambria Math" panose="02040503050406030204" charset="0"/>
                          <a:cs typeface="Cambria Math" panose="02040503050406030204" charset="0"/>
                        </a:rPr>
                        <m:t>𝐼</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1</m:t>
                              </m:r>
                            </m:sub>
                          </m:sSub>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2</m:t>
                          </m:r>
                        </m:sub>
                      </m:sSub>
                      <m:r>
                        <a:rPr lang="en-US" altLang="zh-CN" sz="2400" i="1">
                          <a:latin typeface="Cambria Math" panose="02040503050406030204" charset="0"/>
                          <a:cs typeface="Cambria Math" panose="02040503050406030204" charset="0"/>
                        </a:rPr>
                        <m:t>=0.05</m:t>
                      </m:r>
                      <m:r>
                        <a:rPr lang="en-US" altLang="zh-CN" sz="2400" i="1">
                          <a:latin typeface="Cambria Math" panose="02040503050406030204" charset="0"/>
                          <a:cs typeface="Cambria Math" panose="02040503050406030204" charset="0"/>
                        </a:rPr>
                        <m:t>𝐴</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7" name="文本框 26"/>
              <p:cNvSpPr txBox="1">
                <a:spLocks noRot="1" noChangeAspect="1" noMove="1" noResize="1" noEditPoints="1" noAdjustHandles="1" noChangeArrowheads="1" noChangeShapeType="1" noTextEdit="1"/>
              </p:cNvSpPr>
              <p:nvPr>
                <p:custDataLst>
                  <p:tags r:id="rId35"/>
                </p:custDataLst>
              </p:nvPr>
            </p:nvSpPr>
            <p:spPr>
              <a:xfrm>
                <a:off x="4413186" y="5571109"/>
                <a:ext cx="2767330" cy="460375"/>
              </a:xfrm>
              <a:prstGeom prst="rect">
                <a:avLst/>
              </a:prstGeom>
              <a:blipFill rotWithShape="1">
                <a:blip r:embed="rId36"/>
                <a:stretch>
                  <a:fillRect l="-21" t="-55" r="21"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custDataLst>
                  <p:tags r:id="rId27"/>
                </p:custDataLst>
              </p:nvPr>
            </p:nvSpPr>
            <p:spPr>
              <a:xfrm>
                <a:off x="2920301" y="5929884"/>
                <a:ext cx="2835275" cy="714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𝑅</m:t>
                          </m:r>
                        </m:e>
                        <m:sub>
                          <m:r>
                            <a:rPr lang="en-US" altLang="zh-CN" sz="2000" i="1">
                              <a:latin typeface="Cambria Math" panose="02040503050406030204" charset="0"/>
                              <a:cs typeface="Cambria Math" panose="02040503050406030204" charset="0"/>
                            </a:rPr>
                            <m:t>2</m:t>
                          </m:r>
                        </m:sub>
                      </m:sSub>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𝑈</m:t>
                              </m:r>
                            </m:e>
                            <m:sub>
                              <m:r>
                                <a:rPr lang="en-US" altLang="zh-CN" sz="2000" i="1">
                                  <a:latin typeface="Cambria Math" panose="02040503050406030204" charset="0"/>
                                  <a:cs typeface="Cambria Math" panose="02040503050406030204" charset="0"/>
                                </a:rPr>
                                <m:t>2</m:t>
                              </m:r>
                            </m:sub>
                          </m:sSub>
                        </m:num>
                        <m:den>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𝐼</m:t>
                              </m:r>
                            </m:e>
                            <m:sub>
                              <m:r>
                                <a:rPr lang="en-US" altLang="zh-CN" sz="2000" i="1">
                                  <a:latin typeface="Cambria Math" panose="02040503050406030204" charset="0"/>
                                  <a:cs typeface="Cambria Math" panose="02040503050406030204" charset="0"/>
                                </a:rPr>
                                <m:t>2</m:t>
                              </m:r>
                            </m:sub>
                          </m:sSub>
                        </m:den>
                      </m:f>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r>
                            <a:rPr lang="en-US" altLang="zh-CN" sz="2000" i="1">
                              <a:latin typeface="Cambria Math" panose="02040503050406030204" charset="0"/>
                              <a:cs typeface="Cambria Math" panose="02040503050406030204" charset="0"/>
                            </a:rPr>
                            <m:t>0.8</m:t>
                          </m:r>
                          <m:r>
                            <a:rPr lang="en-US" altLang="zh-CN" sz="2000" i="1">
                              <a:latin typeface="Cambria Math" panose="02040503050406030204" charset="0"/>
                              <a:cs typeface="Cambria Math" panose="02040503050406030204" charset="0"/>
                            </a:rPr>
                            <m:t>𝑉</m:t>
                          </m:r>
                        </m:num>
                        <m:den>
                          <m:r>
                            <a:rPr lang="en-US" altLang="zh-CN" sz="2000" i="1">
                              <a:latin typeface="Cambria Math" panose="02040503050406030204" charset="0"/>
                              <a:cs typeface="Cambria Math" panose="02040503050406030204" charset="0"/>
                            </a:rPr>
                            <m:t>0.05</m:t>
                          </m:r>
                          <m:r>
                            <a:rPr lang="en-US" altLang="zh-CN" sz="2000" i="1">
                              <a:latin typeface="Cambria Math" panose="02040503050406030204" charset="0"/>
                              <a:cs typeface="Cambria Math" panose="02040503050406030204" charset="0"/>
                            </a:rPr>
                            <m:t>𝐴</m:t>
                          </m:r>
                        </m:den>
                      </m:f>
                      <m:r>
                        <a:rPr lang="en-US" altLang="zh-CN" sz="2000" i="1">
                          <a:latin typeface="Cambria Math" panose="02040503050406030204" charset="0"/>
                          <a:cs typeface="Cambria Math" panose="02040503050406030204" charset="0"/>
                        </a:rPr>
                        <m:t>=16</m:t>
                      </m:r>
                      <m:r>
                        <a:rPr lang="en-US" altLang="zh-CN" sz="2000" i="1">
                          <a:latin typeface="Cambria Math" panose="02040503050406030204" charset="0"/>
                          <a:cs typeface="Cambria Math" panose="02040503050406030204" charset="0"/>
                        </a:rPr>
                        <m:t>𝛺</m:t>
                      </m:r>
                    </m:oMath>
                  </m:oMathPara>
                </a14:m>
                <a:endParaRPr lang="en-US" altLang="zh-CN" sz="20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8" name="文本框 27"/>
              <p:cNvSpPr txBox="1">
                <a:spLocks noRot="1" noChangeAspect="1" noMove="1" noResize="1" noEditPoints="1" noAdjustHandles="1" noChangeArrowheads="1" noChangeShapeType="1" noTextEdit="1"/>
              </p:cNvSpPr>
              <p:nvPr>
                <p:custDataLst>
                  <p:tags r:id="rId38"/>
                </p:custDataLst>
              </p:nvPr>
            </p:nvSpPr>
            <p:spPr>
              <a:xfrm>
                <a:off x="2920301" y="5929884"/>
                <a:ext cx="2835275" cy="714375"/>
              </a:xfrm>
              <a:prstGeom prst="rect">
                <a:avLst/>
              </a:prstGeom>
              <a:blipFill rotWithShape="1">
                <a:blip r:embed="rId39"/>
                <a:stretch>
                  <a:fillRect l="-20" t="-36" r="20" b="36"/>
                </a:stretch>
              </a:blipFill>
            </p:spPr>
            <p:txBody>
              <a:bodyPr/>
              <a:lstStyle/>
              <a:p>
                <a:r>
                  <a:rPr lang="zh-CN" alt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par>
                          <p:cTn id="8" fill="hold" nodeType="afterGroup">
                            <p:stCondLst>
                              <p:cond delay="500"/>
                            </p:stCondLst>
                            <p:childTnLst>
                              <p:par>
                                <p:cTn id="9" presetID="1" presetClass="exit" presetSubtype="0" fill="hold" nodeType="after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left)">
                                      <p:cBhvr>
                                        <p:cTn id="37" dur="500"/>
                                        <p:tgtEl>
                                          <p:spTgt spid="6">
                                            <p:txEl>
                                              <p:pRg st="4" end="4"/>
                                            </p:txEl>
                                          </p:spTgt>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wipe(left)">
                                      <p:cBhvr>
                                        <p:cTn id="47" dur="500"/>
                                        <p:tgtEl>
                                          <p:spTgt spid="6">
                                            <p:txEl>
                                              <p:pRg st="5" end="5"/>
                                            </p:txEl>
                                          </p:spTgt>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500"/>
                                        <p:tgtEl>
                                          <p:spTgt spid="6">
                                            <p:txEl>
                                              <p:pRg st="6" end="6"/>
                                            </p:txEl>
                                          </p:spTgt>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5" name="矩形 4"/>
          <p:cNvSpPr/>
          <p:nvPr>
            <p:custDataLst>
              <p:tags r:id="rId3"/>
            </p:custDataLst>
          </p:nvPr>
        </p:nvSpPr>
        <p:spPr>
          <a:xfrm>
            <a:off x="0" y="0"/>
            <a:ext cx="722185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8" name="任意多边形 7"/>
          <p:cNvSpPr/>
          <p:nvPr>
            <p:custDataLst>
              <p:tags r:id="rId4"/>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cxnSp>
        <p:nvCxnSpPr>
          <p:cNvPr id="12" name="直接连接符 11"/>
          <p:cNvCxnSpPr/>
          <p:nvPr>
            <p:custDataLst>
              <p:tags r:id="rId5"/>
            </p:custDataLst>
          </p:nvPr>
        </p:nvCxnSpPr>
        <p:spPr>
          <a:xfrm>
            <a:off x="3364230" y="3368675"/>
            <a:ext cx="5463540" cy="0"/>
          </a:xfrm>
          <a:prstGeom prst="line">
            <a:avLst/>
          </a:prstGeom>
        </p:spPr>
        <p:style>
          <a:lnRef idx="2">
            <a:prstClr val="black"/>
          </a:lnRef>
          <a:fillRef idx="0">
            <a:srgbClr val="FFFFFF"/>
          </a:fillRef>
          <a:effectRef idx="0">
            <a:srgbClr val="FFFFFF"/>
          </a:effectRef>
          <a:fontRef idx="minor">
            <a:schemeClr val="tx1"/>
          </a:fontRef>
        </p:style>
      </p:cxnSp>
      <p:sp>
        <p:nvSpPr>
          <p:cNvPr id="13" name="文本框 12"/>
          <p:cNvSpPr txBox="1"/>
          <p:nvPr>
            <p:custDataLst>
              <p:tags r:id="rId6"/>
            </p:custDataLst>
          </p:nvPr>
        </p:nvSpPr>
        <p:spPr>
          <a:xfrm>
            <a:off x="3818890" y="1878330"/>
            <a:ext cx="4554220" cy="1445260"/>
          </a:xfrm>
          <a:prstGeom prst="rect">
            <a:avLst/>
          </a:prstGeom>
          <a:noFill/>
        </p:spPr>
        <p:txBody>
          <a:bodyPr wrap="square" rtlCol="0">
            <a:spAutoFit/>
          </a:bodyPr>
          <a:lstStyle/>
          <a:p>
            <a:pPr algn="ctr"/>
            <a:r>
              <a:rPr lang="zh-CN" altLang="en-US" sz="8800" b="1">
                <a:solidFill>
                  <a:srgbClr val="4A87D1"/>
                </a:solidFill>
              </a:rPr>
              <a:t>谢</a:t>
            </a:r>
            <a:r>
              <a:rPr lang="en-US" altLang="zh-CN" sz="8800" b="1">
                <a:solidFill>
                  <a:srgbClr val="4A87D1"/>
                </a:solidFill>
              </a:rPr>
              <a:t> </a:t>
            </a:r>
            <a:r>
              <a:rPr lang="zh-CN" altLang="en-US" sz="8800" b="1">
                <a:solidFill>
                  <a:srgbClr val="4A87D1"/>
                </a:solidFill>
              </a:rPr>
              <a:t>谢</a:t>
            </a: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5" name="矩形 4"/>
          <p:cNvSpPr/>
          <p:nvPr>
            <p:custDataLst>
              <p:tags r:id="rId3"/>
            </p:custDataLst>
          </p:nvPr>
        </p:nvSpPr>
        <p:spPr>
          <a:xfrm>
            <a:off x="0" y="0"/>
            <a:ext cx="722185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8" name="任意多边形 7"/>
          <p:cNvSpPr/>
          <p:nvPr>
            <p:custDataLst>
              <p:tags r:id="rId4"/>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2" name="文本框 1"/>
          <p:cNvSpPr txBox="1"/>
          <p:nvPr>
            <p:custDataLst>
              <p:tags r:id="rId5"/>
            </p:custDataLst>
          </p:nvPr>
        </p:nvSpPr>
        <p:spPr>
          <a:xfrm>
            <a:off x="955040" y="-32385"/>
            <a:ext cx="4554220" cy="645160"/>
          </a:xfrm>
          <a:prstGeom prst="rect">
            <a:avLst/>
          </a:prstGeom>
          <a:noFill/>
        </p:spPr>
        <p:txBody>
          <a:bodyPr wrap="square" rtlCol="0">
            <a:spAutoFit/>
          </a:bodyPr>
          <a:lstStyle/>
          <a:p>
            <a:pPr algn="l"/>
            <a:r>
              <a:rPr lang="zh-CN" sz="3600" b="1">
                <a:solidFill>
                  <a:schemeClr val="bg1"/>
                </a:solidFill>
              </a:rPr>
              <a:t>素养目标</a:t>
            </a:r>
          </a:p>
        </p:txBody>
      </p:sp>
      <p:sp>
        <p:nvSpPr>
          <p:cNvPr id="12" name="矩形 11"/>
          <p:cNvSpPr/>
          <p:nvPr>
            <p:custDataLst>
              <p:tags r:id="rId6"/>
            </p:custDataLst>
          </p:nvPr>
        </p:nvSpPr>
        <p:spPr>
          <a:xfrm>
            <a:off x="845820" y="1146175"/>
            <a:ext cx="10643235" cy="946150"/>
          </a:xfrm>
          <a:prstGeom prst="rect">
            <a:avLst/>
          </a:prstGeom>
          <a:solidFill>
            <a:srgbClr val="F2F2F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000" b="1">
                <a:solidFill>
                  <a:srgbClr val="4A88D2"/>
                </a:solidFill>
              </a:rPr>
              <a:t>物理观念：</a:t>
            </a:r>
            <a:r>
              <a:rPr lang="zh-CN" altLang="en-US" sz="2000">
                <a:solidFill>
                  <a:schemeClr val="tx1"/>
                </a:solidFill>
              </a:rPr>
              <a:t>学会用伏安法测电阻；进一步掌握使用电流表、电压表的方法；加深对欧姆定律及其应用的理解。</a:t>
            </a:r>
          </a:p>
        </p:txBody>
      </p:sp>
      <p:sp>
        <p:nvSpPr>
          <p:cNvPr id="13" name="矩形 12"/>
          <p:cNvSpPr/>
          <p:nvPr>
            <p:custDataLst>
              <p:tags r:id="rId7"/>
            </p:custDataLst>
          </p:nvPr>
        </p:nvSpPr>
        <p:spPr>
          <a:xfrm>
            <a:off x="845820" y="2280920"/>
            <a:ext cx="10643235" cy="946150"/>
          </a:xfrm>
          <a:prstGeom prst="rect">
            <a:avLst/>
          </a:prstGeom>
          <a:solidFill>
            <a:srgbClr val="F2F2F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000" b="1">
                <a:solidFill>
                  <a:srgbClr val="4A88D2"/>
                </a:solidFill>
              </a:rPr>
              <a:t>科学思维：</a:t>
            </a:r>
            <a:r>
              <a:rPr lang="zh-CN" altLang="en-US" sz="2000">
                <a:solidFill>
                  <a:schemeClr val="tx1"/>
                </a:solidFill>
              </a:rPr>
              <a:t>提高处理实验数据和归纳物理规律的能力；知道测电阻误差的产生原因及减小方法；能进行初步的相关电路分析、电路故障分析。</a:t>
            </a:r>
          </a:p>
        </p:txBody>
      </p:sp>
      <p:sp>
        <p:nvSpPr>
          <p:cNvPr id="14" name="矩形 13"/>
          <p:cNvSpPr/>
          <p:nvPr>
            <p:custDataLst>
              <p:tags r:id="rId8"/>
            </p:custDataLst>
          </p:nvPr>
        </p:nvSpPr>
        <p:spPr>
          <a:xfrm>
            <a:off x="845820" y="3415665"/>
            <a:ext cx="10643235" cy="946150"/>
          </a:xfrm>
          <a:prstGeom prst="rect">
            <a:avLst/>
          </a:prstGeom>
          <a:solidFill>
            <a:srgbClr val="F2F2F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000" b="1">
                <a:solidFill>
                  <a:srgbClr val="4A88D2"/>
                </a:solidFill>
              </a:rPr>
              <a:t>科学探究：</a:t>
            </a:r>
            <a:r>
              <a:rPr lang="zh-CN" altLang="en-US" sz="2000">
                <a:solidFill>
                  <a:schemeClr val="tx1"/>
                </a:solidFill>
              </a:rPr>
              <a:t>体验伏安法测量电阻的过程。</a:t>
            </a:r>
          </a:p>
        </p:txBody>
      </p:sp>
      <p:sp>
        <p:nvSpPr>
          <p:cNvPr id="15" name="矩形 14"/>
          <p:cNvSpPr/>
          <p:nvPr>
            <p:custDataLst>
              <p:tags r:id="rId9"/>
            </p:custDataLst>
          </p:nvPr>
        </p:nvSpPr>
        <p:spPr>
          <a:xfrm>
            <a:off x="845820" y="4550410"/>
            <a:ext cx="10643235" cy="946800"/>
          </a:xfrm>
          <a:prstGeom prst="rect">
            <a:avLst/>
          </a:prstGeom>
          <a:solidFill>
            <a:srgbClr val="F2F2F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000" b="1">
                <a:solidFill>
                  <a:srgbClr val="4A88D2"/>
                </a:solidFill>
              </a:rPr>
              <a:t>科学态度与责任：</a:t>
            </a:r>
            <a:r>
              <a:rPr lang="zh-CN" altLang="en-US" sz="2000">
                <a:solidFill>
                  <a:schemeClr val="tx1"/>
                </a:solidFill>
              </a:rPr>
              <a:t>在探究过程中，体验科学探究的步骤、方法和态度。</a:t>
            </a: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5" name="矩形 4"/>
          <p:cNvSpPr/>
          <p:nvPr>
            <p:custDataLst>
              <p:tags r:id="rId3"/>
            </p:custDataLst>
          </p:nvPr>
        </p:nvSpPr>
        <p:spPr>
          <a:xfrm>
            <a:off x="0" y="0"/>
            <a:ext cx="722185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8" name="任意多边形 7"/>
          <p:cNvSpPr/>
          <p:nvPr>
            <p:custDataLst>
              <p:tags r:id="rId4"/>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2" name="文本框 1"/>
          <p:cNvSpPr txBox="1"/>
          <p:nvPr>
            <p:custDataLst>
              <p:tags r:id="rId5"/>
            </p:custDataLst>
          </p:nvPr>
        </p:nvSpPr>
        <p:spPr>
          <a:xfrm>
            <a:off x="955040" y="-32385"/>
            <a:ext cx="4554220" cy="645160"/>
          </a:xfrm>
          <a:prstGeom prst="rect">
            <a:avLst/>
          </a:prstGeom>
          <a:noFill/>
        </p:spPr>
        <p:txBody>
          <a:bodyPr wrap="square" rtlCol="0">
            <a:spAutoFit/>
          </a:bodyPr>
          <a:lstStyle/>
          <a:p>
            <a:pPr algn="l"/>
            <a:r>
              <a:rPr lang="zh-CN" sz="3600" b="1">
                <a:solidFill>
                  <a:schemeClr val="bg1"/>
                </a:solidFill>
              </a:rPr>
              <a:t>重、难点</a:t>
            </a:r>
          </a:p>
        </p:txBody>
      </p:sp>
      <p:sp>
        <p:nvSpPr>
          <p:cNvPr id="13" name="矩形 12"/>
          <p:cNvSpPr/>
          <p:nvPr>
            <p:custDataLst>
              <p:tags r:id="rId6"/>
            </p:custDataLst>
          </p:nvPr>
        </p:nvSpPr>
        <p:spPr>
          <a:xfrm>
            <a:off x="845820" y="2280920"/>
            <a:ext cx="10643235" cy="946150"/>
          </a:xfrm>
          <a:prstGeom prst="rect">
            <a:avLst/>
          </a:prstGeom>
          <a:solidFill>
            <a:srgbClr val="F2F2F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000" b="1">
                <a:solidFill>
                  <a:srgbClr val="4A88D2"/>
                </a:solidFill>
              </a:rPr>
              <a:t>教学重点：</a:t>
            </a:r>
            <a:r>
              <a:rPr lang="zh-CN" altLang="en-US" sz="2000">
                <a:solidFill>
                  <a:schemeClr val="tx1"/>
                </a:solidFill>
              </a:rPr>
              <a:t>根据实验原理设计电路图，并且能用滑动变阻器来改变待测电阻两端的电压。</a:t>
            </a:r>
          </a:p>
        </p:txBody>
      </p:sp>
      <p:sp>
        <p:nvSpPr>
          <p:cNvPr id="14" name="矩形 13"/>
          <p:cNvSpPr/>
          <p:nvPr>
            <p:custDataLst>
              <p:tags r:id="rId7"/>
            </p:custDataLst>
          </p:nvPr>
        </p:nvSpPr>
        <p:spPr>
          <a:xfrm>
            <a:off x="845820" y="3415665"/>
            <a:ext cx="10643235" cy="1224280"/>
          </a:xfrm>
          <a:prstGeom prst="rect">
            <a:avLst/>
          </a:prstGeom>
          <a:solidFill>
            <a:srgbClr val="F2F2F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000" b="1">
                <a:solidFill>
                  <a:srgbClr val="4A88D2"/>
                </a:solidFill>
              </a:rPr>
              <a:t>教学难点：</a:t>
            </a:r>
            <a:r>
              <a:rPr lang="zh-CN" altLang="en-US" sz="2000">
                <a:solidFill>
                  <a:schemeClr val="tx1"/>
                </a:solidFill>
              </a:rPr>
              <a:t>分析实验数据，发现规律，加深对电阻概念的认识。</a:t>
            </a: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10"/>
          <a:stretch>
            <a:fillRect/>
          </a:stretch>
        </p:blipFill>
        <p:spPr>
          <a:xfrm>
            <a:off x="45720" y="1205865"/>
            <a:ext cx="1704975" cy="704850"/>
          </a:xfrm>
          <a:prstGeom prst="rect">
            <a:avLst/>
          </a:prstGeom>
        </p:spPr>
      </p:pic>
      <p:cxnSp>
        <p:nvCxnSpPr>
          <p:cNvPr id="4" name="直接连接符 3"/>
          <p:cNvCxnSpPr/>
          <p:nvPr>
            <p:custDataLst>
              <p:tags r:id="rId3"/>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5" name="矩形 4"/>
          <p:cNvSpPr/>
          <p:nvPr>
            <p:custDataLst>
              <p:tags r:id="rId4"/>
            </p:custDataLst>
          </p:nvPr>
        </p:nvSpPr>
        <p:spPr>
          <a:xfrm>
            <a:off x="0" y="0"/>
            <a:ext cx="1030668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8" name="任意多边形 7"/>
          <p:cNvSpPr/>
          <p:nvPr>
            <p:custDataLst>
              <p:tags r:id="rId5"/>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l"/>
            <a:r>
              <a:rPr lang="en-US" altLang="zh-CN" sz="2400" b="1">
                <a:latin typeface="微软雅黑" panose="020B0503020204020204" charset="-122"/>
                <a:ea typeface="微软雅黑"/>
              </a:rPr>
              <a:t>17</a:t>
            </a:r>
            <a:r>
              <a:rPr lang="en-US" altLang="zh-CN" sz="2800" b="1">
                <a:latin typeface="微软雅黑" panose="020B0503020204020204" charset="-122"/>
                <a:ea typeface="微软雅黑"/>
              </a:rPr>
              <a:t>.</a:t>
            </a:r>
            <a:r>
              <a:rPr lang="en-US" altLang="zh-CN" sz="2400" b="1">
                <a:latin typeface="微软雅黑" panose="020B0503020204020204" charset="-122"/>
                <a:ea typeface="微软雅黑"/>
              </a:rPr>
              <a:t>4</a:t>
            </a:r>
          </a:p>
        </p:txBody>
      </p:sp>
      <p:sp>
        <p:nvSpPr>
          <p:cNvPr id="2" name="文本框 1"/>
          <p:cNvSpPr txBox="1"/>
          <p:nvPr>
            <p:custDataLst>
              <p:tags r:id="rId6"/>
            </p:custDataLst>
          </p:nvPr>
        </p:nvSpPr>
        <p:spPr>
          <a:xfrm>
            <a:off x="974725" y="8255"/>
            <a:ext cx="6747510" cy="521970"/>
          </a:xfrm>
          <a:prstGeom prst="rect">
            <a:avLst/>
          </a:prstGeom>
          <a:noFill/>
        </p:spPr>
        <p:txBody>
          <a:bodyPr wrap="square" rtlCol="0">
            <a:spAutoFit/>
          </a:bodyPr>
          <a:lstStyle/>
          <a:p>
            <a:r>
              <a:rPr lang="zh-CN" sz="2800" b="1">
                <a:solidFill>
                  <a:schemeClr val="bg1"/>
                </a:solidFill>
                <a:sym typeface="+mn-ea"/>
              </a:rPr>
              <a:t>欧姆定律在串、并联电路中的应用</a:t>
            </a:r>
            <a:endParaRPr lang="zh-CN" sz="2800" b="1">
              <a:solidFill>
                <a:schemeClr val="bg1"/>
              </a:solidFill>
            </a:endParaRPr>
          </a:p>
        </p:txBody>
      </p:sp>
      <p:sp>
        <p:nvSpPr>
          <p:cNvPr id="10" name="文本框 9"/>
          <p:cNvSpPr txBox="1"/>
          <p:nvPr>
            <p:custDataLst>
              <p:tags r:id="rId7"/>
            </p:custDataLst>
          </p:nvPr>
        </p:nvSpPr>
        <p:spPr>
          <a:xfrm>
            <a:off x="62548" y="1910715"/>
            <a:ext cx="12066905" cy="1529715"/>
          </a:xfrm>
          <a:prstGeom prst="rect">
            <a:avLst/>
          </a:prstGeom>
          <a:noFill/>
        </p:spPr>
        <p:txBody>
          <a:bodyPr wrap="square" rtlCol="0">
            <a:spAutoFit/>
          </a:bodyPr>
          <a:lstStyle/>
          <a:p>
            <a:pPr indent="0">
              <a:lnSpc>
                <a:spcPct val="130000"/>
              </a:lnSpc>
              <a:spcBef>
                <a:spcPct val="0"/>
              </a:spcBef>
              <a:spcAft>
                <a:spcPct val="0"/>
              </a:spcAft>
              <a:buNone/>
            </a:pPr>
            <a:r>
              <a:rPr lang="en-US" altLang="zh-CN" sz="2400">
                <a:solidFill>
                  <a:schemeClr val="tx1"/>
                </a:solidFill>
                <a:latin typeface="楷体" panose="02010609060101010101" charset="-122"/>
                <a:ea typeface="楷体" panose="02010609060101010101" charset="-122"/>
              </a:rPr>
              <a:t>    </a:t>
            </a:r>
            <a:r>
              <a:rPr lang="zh-CN" altLang="en-US" sz="2400">
                <a:solidFill>
                  <a:schemeClr val="tx1"/>
                </a:solidFill>
                <a:latin typeface="楷体" panose="02010609060101010101" charset="-122"/>
                <a:ea typeface="楷体" panose="02010609060101010101" charset="-122"/>
              </a:rPr>
              <a:t>欧姆定律是电学的基本定律之一，应用非常广泛。</a:t>
            </a:r>
          </a:p>
          <a:p>
            <a:pPr indent="0">
              <a:lnSpc>
                <a:spcPct val="130000"/>
              </a:lnSpc>
              <a:spcBef>
                <a:spcPct val="0"/>
              </a:spcBef>
              <a:spcAft>
                <a:spcPct val="0"/>
              </a:spcAft>
              <a:buNone/>
            </a:pPr>
            <a:r>
              <a:rPr lang="en-US" altLang="zh-CN" sz="2400">
                <a:solidFill>
                  <a:schemeClr val="tx1"/>
                </a:solidFill>
                <a:latin typeface="楷体" panose="02010609060101010101" charset="-122"/>
                <a:ea typeface="楷体" panose="02010609060101010101" charset="-122"/>
              </a:rPr>
              <a:t>    </a:t>
            </a:r>
            <a:r>
              <a:rPr lang="zh-CN" altLang="en-US" sz="2400">
                <a:solidFill>
                  <a:schemeClr val="tx1"/>
                </a:solidFill>
                <a:latin typeface="楷体" panose="02010609060101010101" charset="-122"/>
                <a:ea typeface="楷体" panose="02010609060101010101" charset="-122"/>
              </a:rPr>
              <a:t>实际电路虽然比较复杂，</a:t>
            </a:r>
            <a:r>
              <a:rPr lang="en-US" altLang="zh-CN" sz="2400">
                <a:solidFill>
                  <a:schemeClr val="tx1"/>
                </a:solidFill>
                <a:latin typeface="楷体" panose="02010609060101010101" charset="-122"/>
                <a:ea typeface="楷体" panose="02010609060101010101" charset="-122"/>
              </a:rPr>
              <a:t> </a:t>
            </a:r>
            <a:r>
              <a:rPr lang="zh-CN" altLang="en-US" sz="2400">
                <a:solidFill>
                  <a:schemeClr val="tx1"/>
                </a:solidFill>
                <a:latin typeface="楷体" panose="02010609060101010101" charset="-122"/>
                <a:ea typeface="楷体" panose="02010609060101010101" charset="-122"/>
              </a:rPr>
              <a:t>但是往往可以简化为串联电路、并联电路或它们的组合。我们如何运用欧姆定律解决串联和并联电路中的问题呢？</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11" name="矩形 10"/>
          <p:cNvSpPr/>
          <p:nvPr>
            <p:custDataLst>
              <p:tags r:id="rId3"/>
            </p:custDataLst>
          </p:nvPr>
        </p:nvSpPr>
        <p:spPr>
          <a:xfrm>
            <a:off x="9949815" y="6290310"/>
            <a:ext cx="2251710" cy="567690"/>
          </a:xfrm>
          <a:prstGeom prst="rect">
            <a:avLst/>
          </a:pr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初中物理鹿老师</a:t>
            </a:r>
          </a:p>
        </p:txBody>
      </p:sp>
      <p:sp>
        <p:nvSpPr>
          <p:cNvPr id="10" name="文本框 9"/>
          <p:cNvSpPr txBox="1"/>
          <p:nvPr>
            <p:custDataLst>
              <p:tags r:id="rId4"/>
            </p:custDataLst>
          </p:nvPr>
        </p:nvSpPr>
        <p:spPr>
          <a:xfrm>
            <a:off x="57785" y="1466850"/>
            <a:ext cx="12076430" cy="3448685"/>
          </a:xfrm>
          <a:prstGeom prst="rect">
            <a:avLst/>
          </a:prstGeom>
          <a:noFill/>
        </p:spPr>
        <p:txBody>
          <a:bodyPr wrap="square" rtlCol="0">
            <a:spAutoFit/>
          </a:bodyPr>
          <a:lstStyle/>
          <a:p>
            <a:pPr indent="0">
              <a:lnSpc>
                <a:spcPct val="130000"/>
              </a:lnSpc>
              <a:spcBef>
                <a:spcPct val="0"/>
              </a:spcBef>
              <a:spcAft>
                <a:spcPct val="0"/>
              </a:spcAft>
              <a:buNone/>
            </a:pP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       </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为开展科技活动，某同学设计了一个用开关</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控制电阻为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的电阻器两端电压的工作电路，如图所示，电源电压为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18V</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。此外，利用实验测得通过电阻为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的电阻器的电流与其两端电压的关系如图所示。</a:t>
            </a:r>
          </a:p>
          <a:p>
            <a:pPr indent="0">
              <a:lnSpc>
                <a:spcPct val="1300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）电阻</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是多少？</a:t>
            </a:r>
          </a:p>
          <a:p>
            <a:pPr indent="0">
              <a:lnSpc>
                <a:spcPct val="130000"/>
              </a:lnSpc>
              <a:spcBef>
                <a:spcPct val="0"/>
              </a:spcBef>
              <a:spcAft>
                <a:spcPct val="0"/>
              </a:spcAft>
              <a:buNone/>
            </a:pPr>
            <a:r>
              <a:rPr lang="zh-CN" sz="2400">
                <a:solidFill>
                  <a:schemeClr val="tx1"/>
                </a:solidFill>
                <a:latin typeface="Times New Roman" panose="02020603050405020304" pitchFamily="18" charset="0"/>
                <a:ea typeface="楷体" panose="02010609060101010101" charset="-122"/>
                <a:cs typeface="Times New Roman" panose="02020603050405020304" pitchFamily="18" charset="0"/>
              </a:rPr>
              <a:t>解：</a:t>
            </a:r>
          </a:p>
          <a:p>
            <a:pPr indent="0">
              <a:lnSpc>
                <a:spcPct val="130000"/>
              </a:lnSpc>
              <a:spcBef>
                <a:spcPct val="0"/>
              </a:spcBef>
              <a:spcAft>
                <a:spcPct val="0"/>
              </a:spcAft>
              <a:buNone/>
            </a:pPr>
            <a:r>
              <a:rPr lang="zh-CN" sz="2400">
                <a:solidFill>
                  <a:schemeClr val="tx1"/>
                </a:solidFill>
                <a:latin typeface="Times New Roman" panose="02020603050405020304" pitchFamily="18" charset="0"/>
                <a:ea typeface="楷体" panose="02010609060101010101" charset="-122"/>
                <a:cs typeface="Times New Roman" panose="02020603050405020304" pitchFamily="18" charset="0"/>
              </a:rPr>
              <a:t>由右图可知，当</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两端的电压</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U</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19V</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时，通过</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的电流</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I</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0.95A</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a:t>
            </a:r>
          </a:p>
          <a:p>
            <a:pPr indent="0">
              <a:lnSpc>
                <a:spcPct val="1300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结合欧姆定律可知：</a:t>
            </a:r>
          </a:p>
        </p:txBody>
      </p:sp>
      <p:pic>
        <p:nvPicPr>
          <p:cNvPr id="6" name="图片 5"/>
          <p:cNvPicPr>
            <a:picLocks noChangeAspect="1"/>
          </p:cNvPicPr>
          <p:nvPr>
            <p:custDataLst>
              <p:tags r:id="rId5"/>
            </p:custDataLst>
          </p:nvPr>
        </p:nvPicPr>
        <p:blipFill>
          <a:blip r:embed="rId13"/>
          <a:stretch>
            <a:fillRect/>
          </a:stretch>
        </p:blipFill>
        <p:spPr>
          <a:xfrm>
            <a:off x="-10160" y="819150"/>
            <a:ext cx="1876425" cy="647700"/>
          </a:xfrm>
          <a:prstGeom prst="rect">
            <a:avLst/>
          </a:prstGeom>
        </p:spPr>
      </p:pic>
      <p:pic>
        <p:nvPicPr>
          <p:cNvPr id="7" name="图片 6"/>
          <p:cNvPicPr>
            <a:picLocks noChangeAspect="1"/>
          </p:cNvPicPr>
          <p:nvPr>
            <p:custDataLst>
              <p:tags r:id="rId6"/>
            </p:custDataLst>
          </p:nvPr>
        </p:nvPicPr>
        <p:blipFill>
          <a:blip r:embed="rId14"/>
          <a:srcRect l="13135" t="25778" r="7840" b="31011"/>
          <a:stretch>
            <a:fillRect/>
          </a:stretch>
        </p:blipFill>
        <p:spPr>
          <a:xfrm>
            <a:off x="4847590" y="4293870"/>
            <a:ext cx="7353935" cy="2564130"/>
          </a:xfrm>
          <a:prstGeom prst="rect">
            <a:avLst/>
          </a:prstGeom>
        </p:spPr>
      </p:pic>
      <mc:AlternateContent xmlns:mc="http://schemas.openxmlformats.org/markup-compatibility/2006" xmlns:a14="http://schemas.microsoft.com/office/drawing/2010/main">
        <mc:Choice Requires="a14">
          <p:sp>
            <p:nvSpPr>
              <p:cNvPr id="13" name="文本框 12"/>
              <p:cNvSpPr txBox="1"/>
              <p:nvPr>
                <p:custDataLst>
                  <p:tags r:id="rId7"/>
                </p:custDataLst>
              </p:nvPr>
            </p:nvSpPr>
            <p:spPr>
              <a:xfrm>
                <a:off x="57721" y="4849749"/>
                <a:ext cx="3088640" cy="77914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sz="2400" i="1">
                          <a:latin typeface="Cambria Math" panose="02040503050406030204" charset="0"/>
                          <a:cs typeface="Cambria Math" panose="02040503050406030204" charset="0"/>
                        </a:rPr>
                        <m:t>𝑅</m:t>
                      </m:r>
                      <m:r>
                        <a:rPr lang="en-US" altLang="zh-CN" sz="2400" i="1">
                          <a:latin typeface="Cambria Math" panose="02040503050406030204" charset="0"/>
                          <a:cs typeface="Cambria Math" panose="02040503050406030204" charset="0"/>
                        </a:rPr>
                        <m:t>=</m:t>
                      </m:r>
                      <m:f>
                        <m:fPr>
                          <m:ctrlPr>
                            <a:rPr lang="en-US" altLang="zh-CN" sz="2400" i="1">
                              <a:latin typeface="Cambria Math" panose="02040503050406030204" pitchFamily="18" charset="0"/>
                              <a:cs typeface="Cambria Math" panose="02040503050406030204" charset="0"/>
                            </a:rPr>
                          </m:ctrlPr>
                        </m:fPr>
                        <m:num>
                          <m:r>
                            <a:rPr lang="en-US" altLang="zh-CN" sz="2400" i="1">
                              <a:latin typeface="Cambria Math" panose="02040503050406030204" charset="0"/>
                              <a:cs typeface="Cambria Math" panose="02040503050406030204" charset="0"/>
                            </a:rPr>
                            <m:t>𝑈</m:t>
                          </m:r>
                        </m:num>
                        <m:den>
                          <m:r>
                            <a:rPr lang="en-US" altLang="zh-CN" sz="2400" i="1">
                              <a:latin typeface="Cambria Math" panose="02040503050406030204" charset="0"/>
                              <a:cs typeface="Cambria Math" panose="02040503050406030204" charset="0"/>
                            </a:rPr>
                            <m:t>𝐼</m:t>
                          </m:r>
                        </m:den>
                      </m:f>
                      <m:r>
                        <a:rPr lang="en-US" altLang="zh-CN" sz="2400" i="1">
                          <a:latin typeface="Cambria Math" panose="02040503050406030204" charset="0"/>
                          <a:cs typeface="Cambria Math" panose="02040503050406030204" charset="0"/>
                        </a:rPr>
                        <m:t>=</m:t>
                      </m:r>
                      <m:f>
                        <m:fPr>
                          <m:ctrlPr>
                            <a:rPr lang="en-US" altLang="zh-CN" sz="2400" i="1">
                              <a:latin typeface="Cambria Math" panose="02040503050406030204" pitchFamily="18" charset="0"/>
                              <a:cs typeface="Cambria Math" panose="02040503050406030204" charset="0"/>
                            </a:rPr>
                          </m:ctrlPr>
                        </m:fPr>
                        <m:num>
                          <m:r>
                            <a:rPr lang="en-US" altLang="zh-CN" sz="2400" i="1">
                              <a:latin typeface="Cambria Math" panose="02040503050406030204" charset="0"/>
                              <a:cs typeface="Cambria Math" panose="02040503050406030204" charset="0"/>
                            </a:rPr>
                            <m:t>19</m:t>
                          </m:r>
                          <m:r>
                            <a:rPr lang="en-US" altLang="zh-CN" sz="2400" i="1">
                              <a:latin typeface="Cambria Math" panose="02040503050406030204" charset="0"/>
                              <a:cs typeface="Cambria Math" panose="02040503050406030204" charset="0"/>
                            </a:rPr>
                            <m:t>𝑉</m:t>
                          </m:r>
                        </m:num>
                        <m:den>
                          <m:r>
                            <a:rPr lang="en-US" altLang="zh-CN" sz="2400" i="1">
                              <a:latin typeface="Cambria Math" panose="02040503050406030204" charset="0"/>
                              <a:cs typeface="Cambria Math" panose="02040503050406030204" charset="0"/>
                            </a:rPr>
                            <m:t>0.95</m:t>
                          </m:r>
                          <m:r>
                            <a:rPr lang="en-US" altLang="zh-CN" sz="2400" i="1">
                              <a:latin typeface="Cambria Math" panose="02040503050406030204" charset="0"/>
                              <a:cs typeface="Cambria Math" panose="02040503050406030204" charset="0"/>
                            </a:rPr>
                            <m:t>𝐴</m:t>
                          </m:r>
                        </m:den>
                      </m:f>
                      <m:r>
                        <a:rPr lang="en-US" altLang="zh-CN" sz="2400" i="1">
                          <a:latin typeface="Cambria Math" panose="02040503050406030204" charset="0"/>
                          <a:cs typeface="Cambria Math" panose="02040503050406030204" charset="0"/>
                        </a:rPr>
                        <m:t>=20</m:t>
                      </m:r>
                      <m:r>
                        <a:rPr lang="en-US" altLang="zh-CN" sz="2400" i="1">
                          <a:latin typeface="Cambria Math" panose="02040503050406030204" charset="0"/>
                          <a:cs typeface="Cambria Math" panose="02040503050406030204" charset="0"/>
                        </a:rPr>
                        <m:t>𝛺</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13" name="文本框 12"/>
              <p:cNvSpPr txBox="1">
                <a:spLocks noRot="1" noChangeAspect="1" noMove="1" noResize="1" noEditPoints="1" noAdjustHandles="1" noChangeArrowheads="1" noChangeShapeType="1" noTextEdit="1"/>
              </p:cNvSpPr>
              <p:nvPr>
                <p:custDataLst>
                  <p:tags r:id="rId15"/>
                </p:custDataLst>
              </p:nvPr>
            </p:nvSpPr>
            <p:spPr>
              <a:xfrm>
                <a:off x="57721" y="4849749"/>
                <a:ext cx="3088640" cy="779145"/>
              </a:xfrm>
              <a:prstGeom prst="rect">
                <a:avLst/>
              </a:prstGeom>
              <a:blipFill rotWithShape="1">
                <a:blip r:embed="rId16"/>
                <a:stretch>
                  <a:fillRect l="-18" t="-33" r="18" b="33"/>
                </a:stretch>
              </a:blipFill>
            </p:spPr>
            <p:txBody>
              <a:bodyPr/>
              <a:lstStyle/>
              <a:p>
                <a:r>
                  <a:rPr lang="zh-CN" altLang="en-US">
                    <a:noFill/>
                  </a:rPr>
                  <a:t> </a:t>
                </a:r>
              </a:p>
            </p:txBody>
          </p:sp>
        </mc:Fallback>
      </mc:AlternateContent>
      <p:sp>
        <p:nvSpPr>
          <p:cNvPr id="16" name="矩形 15"/>
          <p:cNvSpPr/>
          <p:nvPr>
            <p:custDataLst>
              <p:tags r:id="rId8"/>
            </p:custDataLst>
          </p:nvPr>
        </p:nvSpPr>
        <p:spPr>
          <a:xfrm>
            <a:off x="0" y="0"/>
            <a:ext cx="1030668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17" name="任意多边形 16"/>
          <p:cNvSpPr/>
          <p:nvPr>
            <p:custDataLst>
              <p:tags r:id="rId9"/>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l"/>
            <a:r>
              <a:rPr lang="en-US" altLang="zh-CN" sz="2400" b="1">
                <a:latin typeface="微软雅黑" panose="020B0503020204020204" charset="-122"/>
                <a:ea typeface="微软雅黑"/>
              </a:rPr>
              <a:t>17</a:t>
            </a:r>
            <a:r>
              <a:rPr lang="en-US" altLang="zh-CN" sz="2800" b="1">
                <a:latin typeface="微软雅黑" panose="020B0503020204020204" charset="-122"/>
                <a:ea typeface="微软雅黑"/>
              </a:rPr>
              <a:t>.</a:t>
            </a:r>
            <a:r>
              <a:rPr lang="en-US" altLang="zh-CN" sz="2400" b="1">
                <a:latin typeface="微软雅黑" panose="020B0503020204020204" charset="-122"/>
                <a:ea typeface="微软雅黑"/>
              </a:rPr>
              <a:t>4</a:t>
            </a:r>
          </a:p>
        </p:txBody>
      </p:sp>
      <p:sp>
        <p:nvSpPr>
          <p:cNvPr id="18" name="文本框 17"/>
          <p:cNvSpPr txBox="1"/>
          <p:nvPr>
            <p:custDataLst>
              <p:tags r:id="rId10"/>
            </p:custDataLst>
          </p:nvPr>
        </p:nvSpPr>
        <p:spPr>
          <a:xfrm>
            <a:off x="974725" y="8255"/>
            <a:ext cx="6747510" cy="521970"/>
          </a:xfrm>
          <a:prstGeom prst="rect">
            <a:avLst/>
          </a:prstGeom>
          <a:noFill/>
        </p:spPr>
        <p:txBody>
          <a:bodyPr wrap="square" rtlCol="0">
            <a:spAutoFit/>
          </a:bodyPr>
          <a:lstStyle/>
          <a:p>
            <a:r>
              <a:rPr lang="zh-CN" sz="2800" b="1">
                <a:solidFill>
                  <a:schemeClr val="bg1"/>
                </a:solidFill>
                <a:sym typeface="+mn-ea"/>
              </a:rPr>
              <a:t>欧姆定律在串、并联电路中的应用</a:t>
            </a:r>
            <a:endParaRPr lang="zh-CN" sz="2800" b="1">
              <a:solidFill>
                <a:schemeClr val="bg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wipe(left)">
                                      <p:cBhvr>
                                        <p:cTn id="12" dur="500"/>
                                        <p:tgtEl>
                                          <p:spTgt spid="10">
                                            <p:txEl>
                                              <p:pRg st="3" end="3"/>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left)">
                                      <p:cBhvr>
                                        <p:cTn id="17" dur="500"/>
                                        <p:tgtEl>
                                          <p:spTgt spid="10">
                                            <p:txEl>
                                              <p:pRg st="4" end="4"/>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pic>
        <p:nvPicPr>
          <p:cNvPr id="6" name="图片 5"/>
          <p:cNvPicPr>
            <a:picLocks noChangeAspect="1"/>
          </p:cNvPicPr>
          <p:nvPr>
            <p:custDataLst>
              <p:tags r:id="rId3"/>
            </p:custDataLst>
          </p:nvPr>
        </p:nvPicPr>
        <p:blipFill>
          <a:blip r:embed="rId23"/>
          <a:stretch>
            <a:fillRect/>
          </a:stretch>
        </p:blipFill>
        <p:spPr>
          <a:xfrm>
            <a:off x="-10160" y="819150"/>
            <a:ext cx="1876425" cy="647700"/>
          </a:xfrm>
          <a:prstGeom prst="rect">
            <a:avLst/>
          </a:prstGeom>
        </p:spPr>
      </p:pic>
      <p:pic>
        <p:nvPicPr>
          <p:cNvPr id="7" name="图片 6"/>
          <p:cNvPicPr>
            <a:picLocks noChangeAspect="1"/>
          </p:cNvPicPr>
          <p:nvPr>
            <p:custDataLst>
              <p:tags r:id="rId4"/>
            </p:custDataLst>
          </p:nvPr>
        </p:nvPicPr>
        <p:blipFill>
          <a:blip r:embed="rId24"/>
          <a:srcRect l="13135" t="25778" r="59072" b="31011"/>
          <a:stretch>
            <a:fillRect/>
          </a:stretch>
        </p:blipFill>
        <p:spPr>
          <a:xfrm>
            <a:off x="9563735" y="3494405"/>
            <a:ext cx="2586355" cy="2564130"/>
          </a:xfrm>
          <a:prstGeom prst="rect">
            <a:avLst/>
          </a:prstGeom>
        </p:spPr>
      </p:pic>
      <p:sp>
        <p:nvSpPr>
          <p:cNvPr id="3" name="圆角矩形 2"/>
          <p:cNvSpPr/>
          <p:nvPr>
            <p:custDataLst>
              <p:tags r:id="rId5"/>
            </p:custDataLst>
          </p:nvPr>
        </p:nvSpPr>
        <p:spPr>
          <a:xfrm>
            <a:off x="10879455" y="4358005"/>
            <a:ext cx="822960" cy="335280"/>
          </a:xfrm>
          <a:prstGeom prst="roundRect">
            <a:avLst/>
          </a:prstGeom>
          <a:solidFill>
            <a:srgbClr val="E3EBF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20Ω</a:t>
            </a:r>
          </a:p>
        </p:txBody>
      </p:sp>
      <p:sp>
        <p:nvSpPr>
          <p:cNvPr id="12" name="圆角矩形 11"/>
          <p:cNvSpPr/>
          <p:nvPr>
            <p:custDataLst>
              <p:tags r:id="rId6"/>
            </p:custDataLst>
          </p:nvPr>
        </p:nvSpPr>
        <p:spPr>
          <a:xfrm>
            <a:off x="9909810" y="5263515"/>
            <a:ext cx="822960" cy="335280"/>
          </a:xfrm>
          <a:prstGeom prst="roundRect">
            <a:avLst/>
          </a:prstGeom>
          <a:solidFill>
            <a:srgbClr val="E3EBF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18V</a:t>
            </a:r>
          </a:p>
        </p:txBody>
      </p:sp>
      <p:cxnSp>
        <p:nvCxnSpPr>
          <p:cNvPr id="14" name="直接连接符 13"/>
          <p:cNvCxnSpPr/>
          <p:nvPr>
            <p:custDataLst>
              <p:tags r:id="rId7"/>
            </p:custDataLst>
          </p:nvPr>
        </p:nvCxnSpPr>
        <p:spPr>
          <a:xfrm>
            <a:off x="10322560" y="5713095"/>
            <a:ext cx="156210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5" name="直接连接符 14"/>
          <p:cNvCxnSpPr/>
          <p:nvPr>
            <p:custDataLst>
              <p:tags r:id="rId8"/>
            </p:custDataLst>
          </p:nvPr>
        </p:nvCxnSpPr>
        <p:spPr>
          <a:xfrm flipH="1" flipV="1">
            <a:off x="11883390" y="4844415"/>
            <a:ext cx="0" cy="86868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6" name="直接连接符 15"/>
          <p:cNvCxnSpPr/>
          <p:nvPr>
            <p:custDataLst>
              <p:tags r:id="rId9"/>
            </p:custDataLst>
          </p:nvPr>
        </p:nvCxnSpPr>
        <p:spPr>
          <a:xfrm flipH="1">
            <a:off x="9658350" y="4844415"/>
            <a:ext cx="221742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7" name="直接连接符 16"/>
          <p:cNvCxnSpPr/>
          <p:nvPr>
            <p:custDataLst>
              <p:tags r:id="rId10"/>
            </p:custDataLst>
          </p:nvPr>
        </p:nvCxnSpPr>
        <p:spPr>
          <a:xfrm flipH="1">
            <a:off x="9630410" y="4821555"/>
            <a:ext cx="0" cy="89154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8" name="直接连接符 17"/>
          <p:cNvCxnSpPr/>
          <p:nvPr>
            <p:custDataLst>
              <p:tags r:id="rId11"/>
            </p:custDataLst>
          </p:nvPr>
        </p:nvCxnSpPr>
        <p:spPr>
          <a:xfrm>
            <a:off x="9627870" y="5713095"/>
            <a:ext cx="62484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sp>
        <p:nvSpPr>
          <p:cNvPr id="10" name="文本框 9"/>
          <p:cNvSpPr txBox="1"/>
          <p:nvPr>
            <p:custDataLst>
              <p:tags r:id="rId12"/>
            </p:custDataLst>
          </p:nvPr>
        </p:nvSpPr>
        <p:spPr>
          <a:xfrm>
            <a:off x="57785" y="1466850"/>
            <a:ext cx="12076430" cy="5367020"/>
          </a:xfrm>
          <a:prstGeom prst="rect">
            <a:avLst/>
          </a:prstGeom>
          <a:noFill/>
        </p:spPr>
        <p:txBody>
          <a:bodyPr wrap="square" rtlCol="0">
            <a:spAutoFit/>
          </a:bodyPr>
          <a:lstStyle/>
          <a:p>
            <a:pPr indent="0">
              <a:lnSpc>
                <a:spcPct val="130000"/>
              </a:lnSpc>
              <a:spcBef>
                <a:spcPct val="0"/>
              </a:spcBef>
              <a:spcAft>
                <a:spcPct val="0"/>
              </a:spcAft>
              <a:buNone/>
            </a:pP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为开展科技活动，某同学设计了一个用开关</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dirty="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控制电阻为</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dirty="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的电阻器两端电压的工作电路，如图所示，电源电压为</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18V</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。此外，利用实验测得通过电阻为</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dirty="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的电阻器的电流与其两端电压的关系如图所示。</a:t>
            </a:r>
          </a:p>
          <a:p>
            <a:pPr indent="0">
              <a:lnSpc>
                <a:spcPct val="130000"/>
              </a:lnSpc>
              <a:spcBef>
                <a:spcPct val="0"/>
              </a:spcBef>
              <a:spcAft>
                <a:spcPct val="0"/>
              </a:spcAft>
              <a:buNone/>
            </a:pP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）闭合开关</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dirty="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，要使开关</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dirty="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断开时电阻为</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dirty="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的电阻器两端的电压变为</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16V</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，另一个电阻器的电阻</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dirty="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应为多少？</a:t>
            </a:r>
          </a:p>
          <a:p>
            <a:pPr indent="0">
              <a:lnSpc>
                <a:spcPct val="130000"/>
              </a:lnSpc>
              <a:spcBef>
                <a:spcPct val="0"/>
              </a:spcBef>
              <a:spcAft>
                <a:spcPct val="0"/>
              </a:spcAft>
              <a:buNone/>
            </a:pP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解：</a:t>
            </a:r>
          </a:p>
          <a:p>
            <a:pPr indent="0">
              <a:lnSpc>
                <a:spcPct val="130000"/>
              </a:lnSpc>
              <a:spcBef>
                <a:spcPct val="0"/>
              </a:spcBef>
              <a:spcAft>
                <a:spcPct val="0"/>
              </a:spcAft>
              <a:buNone/>
            </a:pP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当开关</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dirty="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闭合，</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dirty="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断开时，电路为</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dirty="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与</a:t>
            </a:r>
            <a:r>
              <a:rPr lang="en-US" altLang="zh-CN" sz="2400" dirty="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dirty="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的串联电路。</a:t>
            </a:r>
          </a:p>
          <a:p>
            <a:pPr indent="0">
              <a:lnSpc>
                <a:spcPct val="130000"/>
              </a:lnSpc>
              <a:spcBef>
                <a:spcPct val="0"/>
              </a:spcBef>
              <a:spcAft>
                <a:spcPct val="0"/>
              </a:spcAft>
              <a:buNone/>
            </a:pP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根据串联电路的电压规律可得：</a:t>
            </a:r>
          </a:p>
          <a:p>
            <a:pPr indent="0">
              <a:lnSpc>
                <a:spcPct val="130000"/>
              </a:lnSpc>
              <a:spcBef>
                <a:spcPct val="0"/>
              </a:spcBef>
              <a:spcAft>
                <a:spcPct val="0"/>
              </a:spcAft>
              <a:buNone/>
            </a:pP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根据欧姆定律可得：</a:t>
            </a:r>
          </a:p>
          <a:p>
            <a:pPr indent="0">
              <a:lnSpc>
                <a:spcPct val="130000"/>
              </a:lnSpc>
              <a:spcBef>
                <a:spcPct val="0"/>
              </a:spcBef>
              <a:spcAft>
                <a:spcPct val="0"/>
              </a:spcAft>
              <a:buNone/>
            </a:pP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根据串联电路的电流规律可得：</a:t>
            </a:r>
          </a:p>
          <a:p>
            <a:pPr indent="0">
              <a:lnSpc>
                <a:spcPct val="130000"/>
              </a:lnSpc>
              <a:spcBef>
                <a:spcPct val="0"/>
              </a:spcBef>
              <a:spcAft>
                <a:spcPct val="0"/>
              </a:spcAft>
              <a:buNone/>
            </a:pPr>
            <a:r>
              <a:rPr lang="zh-CN" altLang="en-US" sz="2400" dirty="0">
                <a:solidFill>
                  <a:schemeClr val="tx1"/>
                </a:solidFill>
                <a:latin typeface="Times New Roman" panose="02020603050405020304" pitchFamily="18" charset="0"/>
                <a:ea typeface="楷体" panose="02010609060101010101" charset="-122"/>
                <a:cs typeface="Times New Roman" panose="02020603050405020304" pitchFamily="18" charset="0"/>
              </a:rPr>
              <a:t>根据欧姆定律可得：</a:t>
            </a:r>
          </a:p>
        </p:txBody>
      </p:sp>
      <p:sp>
        <p:nvSpPr>
          <p:cNvPr id="19" name="圆角矩形 18"/>
          <p:cNvSpPr/>
          <p:nvPr>
            <p:custDataLst>
              <p:tags r:id="rId13"/>
            </p:custDataLst>
          </p:nvPr>
        </p:nvSpPr>
        <p:spPr>
          <a:xfrm>
            <a:off x="10879455" y="4044950"/>
            <a:ext cx="822960" cy="335280"/>
          </a:xfrm>
          <a:prstGeom prst="roundRect">
            <a:avLst/>
          </a:prstGeom>
          <a:solidFill>
            <a:srgbClr val="E3EBF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16V</a:t>
            </a:r>
          </a:p>
        </p:txBody>
      </p:sp>
      <mc:AlternateContent xmlns:mc="http://schemas.openxmlformats.org/markup-compatibility/2006" xmlns:a14="http://schemas.microsoft.com/office/drawing/2010/main">
        <mc:Choice Requires="a14">
          <p:sp>
            <p:nvSpPr>
              <p:cNvPr id="20" name="文本框 19"/>
              <p:cNvSpPr txBox="1"/>
              <p:nvPr>
                <p:custDataLst>
                  <p:tags r:id="rId14"/>
                </p:custDataLst>
              </p:nvPr>
            </p:nvSpPr>
            <p:spPr>
              <a:xfrm>
                <a:off x="4323016" y="4890389"/>
                <a:ext cx="4436110"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2</m:t>
                          </m:r>
                        </m:sub>
                      </m:sSub>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𝑈</m:t>
                      </m:r>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1</m:t>
                          </m:r>
                        </m:sub>
                      </m:sSub>
                      <m:r>
                        <a:rPr lang="en-US" altLang="zh-CN" sz="2400" i="1">
                          <a:latin typeface="Cambria Math" panose="02040503050406030204" charset="0"/>
                          <a:cs typeface="Cambria Math" panose="02040503050406030204" charset="0"/>
                        </a:rPr>
                        <m:t>=18</m:t>
                      </m:r>
                      <m:r>
                        <a:rPr lang="en-US" altLang="zh-CN" sz="2400" i="1">
                          <a:latin typeface="Cambria Math" panose="02040503050406030204" charset="0"/>
                          <a:cs typeface="Cambria Math" panose="02040503050406030204" charset="0"/>
                        </a:rPr>
                        <m:t>𝑉</m:t>
                      </m:r>
                      <m:r>
                        <a:rPr lang="en-US" altLang="zh-CN" sz="2400" i="1">
                          <a:latin typeface="Cambria Math" panose="02040503050406030204" charset="0"/>
                          <a:cs typeface="Cambria Math" panose="02040503050406030204" charset="0"/>
                        </a:rPr>
                        <m:t>−16</m:t>
                      </m:r>
                      <m:r>
                        <a:rPr lang="en-US" altLang="zh-CN" sz="2400" i="1">
                          <a:latin typeface="Cambria Math" panose="02040503050406030204" charset="0"/>
                          <a:cs typeface="Cambria Math" panose="02040503050406030204" charset="0"/>
                        </a:rPr>
                        <m:t>𝑉</m:t>
                      </m:r>
                      <m:r>
                        <a:rPr lang="en-US" altLang="zh-CN" sz="2400" i="1">
                          <a:latin typeface="Cambria Math" panose="02040503050406030204" charset="0"/>
                          <a:cs typeface="Cambria Math" panose="02040503050406030204" charset="0"/>
                        </a:rPr>
                        <m:t>=2</m:t>
                      </m:r>
                      <m:r>
                        <a:rPr lang="en-US" altLang="zh-CN" sz="2400" i="1">
                          <a:latin typeface="Cambria Math" panose="02040503050406030204" charset="0"/>
                          <a:cs typeface="Cambria Math" panose="02040503050406030204" charset="0"/>
                        </a:rPr>
                        <m:t>𝑉</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0" name="文本框 19"/>
              <p:cNvSpPr txBox="1">
                <a:spLocks noRot="1" noChangeAspect="1" noMove="1" noResize="1" noEditPoints="1" noAdjustHandles="1" noChangeArrowheads="1" noChangeShapeType="1" noTextEdit="1"/>
              </p:cNvSpPr>
              <p:nvPr>
                <p:custDataLst>
                  <p:tags r:id="rId25"/>
                </p:custDataLst>
              </p:nvPr>
            </p:nvSpPr>
            <p:spPr>
              <a:xfrm>
                <a:off x="4323016" y="4890389"/>
                <a:ext cx="4436110" cy="460375"/>
              </a:xfrm>
              <a:prstGeom prst="rect">
                <a:avLst/>
              </a:prstGeom>
              <a:blipFill rotWithShape="1">
                <a:blip r:embed="rId26"/>
                <a:stretch>
                  <a:fillRect l="-13" t="-55" r="13"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custDataLst>
                  <p:tags r:id="rId15"/>
                </p:custDataLst>
              </p:nvPr>
            </p:nvSpPr>
            <p:spPr>
              <a:xfrm>
                <a:off x="2634551" y="5236464"/>
                <a:ext cx="2927985" cy="714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𝐼</m:t>
                          </m:r>
                        </m:e>
                        <m:sub>
                          <m:r>
                            <a:rPr lang="en-US" altLang="zh-CN" sz="2000" i="1">
                              <a:latin typeface="Cambria Math" panose="02040503050406030204" charset="0"/>
                              <a:cs typeface="Cambria Math" panose="02040503050406030204" charset="0"/>
                            </a:rPr>
                            <m:t>1</m:t>
                          </m:r>
                        </m:sub>
                      </m:sSub>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𝑈</m:t>
                              </m:r>
                            </m:e>
                            <m:sub>
                              <m:r>
                                <a:rPr lang="en-US" altLang="zh-CN" sz="2000" i="1">
                                  <a:latin typeface="Cambria Math" panose="02040503050406030204" charset="0"/>
                                  <a:cs typeface="Cambria Math" panose="02040503050406030204" charset="0"/>
                                </a:rPr>
                                <m:t>1</m:t>
                              </m:r>
                            </m:sub>
                          </m:sSub>
                        </m:num>
                        <m:den>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𝑅</m:t>
                              </m:r>
                            </m:e>
                            <m:sub>
                              <m:r>
                                <a:rPr lang="en-US" altLang="zh-CN" sz="2000" i="1">
                                  <a:latin typeface="Cambria Math" panose="02040503050406030204" charset="0"/>
                                  <a:cs typeface="Cambria Math" panose="02040503050406030204" charset="0"/>
                                </a:rPr>
                                <m:t>1</m:t>
                              </m:r>
                            </m:sub>
                          </m:sSub>
                        </m:den>
                      </m:f>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r>
                            <a:rPr lang="en-US" altLang="zh-CN" sz="2000" i="1">
                              <a:latin typeface="Cambria Math" panose="02040503050406030204" charset="0"/>
                              <a:cs typeface="Cambria Math" panose="02040503050406030204" charset="0"/>
                            </a:rPr>
                            <m:t>16</m:t>
                          </m:r>
                          <m:r>
                            <a:rPr lang="en-US" altLang="zh-CN" sz="2000" i="1">
                              <a:latin typeface="Cambria Math" panose="02040503050406030204" charset="0"/>
                              <a:cs typeface="Cambria Math" panose="02040503050406030204" charset="0"/>
                            </a:rPr>
                            <m:t>𝑉</m:t>
                          </m:r>
                        </m:num>
                        <m:den>
                          <m:r>
                            <a:rPr lang="en-US" altLang="zh-CN" sz="2000" i="1">
                              <a:latin typeface="Cambria Math" panose="02040503050406030204" charset="0"/>
                              <a:cs typeface="Cambria Math" panose="02040503050406030204" charset="0"/>
                            </a:rPr>
                            <m:t>20</m:t>
                          </m:r>
                          <m:r>
                            <a:rPr lang="en-US" altLang="zh-CN" sz="2000" i="1">
                              <a:latin typeface="Cambria Math" panose="02040503050406030204" charset="0"/>
                              <a:cs typeface="Cambria Math" panose="02040503050406030204" charset="0"/>
                            </a:rPr>
                            <m:t>𝛺</m:t>
                          </m:r>
                        </m:den>
                      </m:f>
                      <m:r>
                        <a:rPr lang="en-US" altLang="zh-CN" sz="2000" i="1">
                          <a:latin typeface="Cambria Math" panose="02040503050406030204" charset="0"/>
                          <a:cs typeface="Cambria Math" panose="02040503050406030204" charset="0"/>
                        </a:rPr>
                        <m:t>=0.8</m:t>
                      </m:r>
                      <m:r>
                        <a:rPr lang="en-US" altLang="zh-CN" sz="2000" i="1">
                          <a:latin typeface="Cambria Math" panose="02040503050406030204" charset="0"/>
                          <a:cs typeface="Cambria Math" panose="02040503050406030204" charset="0"/>
                        </a:rPr>
                        <m:t>𝐴</m:t>
                      </m:r>
                    </m:oMath>
                  </m:oMathPara>
                </a14:m>
                <a:endParaRPr lang="en-US" altLang="zh-CN" sz="20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1" name="文本框 20"/>
              <p:cNvSpPr txBox="1">
                <a:spLocks noRot="1" noChangeAspect="1" noMove="1" noResize="1" noEditPoints="1" noAdjustHandles="1" noChangeArrowheads="1" noChangeShapeType="1" noTextEdit="1"/>
              </p:cNvSpPr>
              <p:nvPr>
                <p:custDataLst>
                  <p:tags r:id="rId27"/>
                </p:custDataLst>
              </p:nvPr>
            </p:nvSpPr>
            <p:spPr>
              <a:xfrm>
                <a:off x="2634551" y="5236464"/>
                <a:ext cx="2927985" cy="714375"/>
              </a:xfrm>
              <a:prstGeom prst="rect">
                <a:avLst/>
              </a:prstGeom>
              <a:blipFill rotWithShape="1">
                <a:blip r:embed="rId28"/>
                <a:stretch>
                  <a:fillRect l="-20" t="-36" r="20" b="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custDataLst>
                  <p:tags r:id="rId16"/>
                </p:custDataLst>
              </p:nvPr>
            </p:nvSpPr>
            <p:spPr>
              <a:xfrm>
                <a:off x="4288726" y="5816219"/>
                <a:ext cx="2599055"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2</m:t>
                          </m:r>
                        </m:sub>
                      </m:sSub>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𝐼</m:t>
                      </m:r>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1</m:t>
                          </m:r>
                        </m:sub>
                      </m:sSub>
                      <m:r>
                        <a:rPr lang="en-US" altLang="zh-CN" sz="2400" i="1">
                          <a:latin typeface="Cambria Math" panose="02040503050406030204" charset="0"/>
                          <a:cs typeface="Cambria Math" panose="02040503050406030204" charset="0"/>
                        </a:rPr>
                        <m:t>=0.8</m:t>
                      </m:r>
                      <m:r>
                        <a:rPr lang="en-US" altLang="zh-CN" sz="2400" i="1">
                          <a:latin typeface="Cambria Math" panose="02040503050406030204" charset="0"/>
                          <a:cs typeface="Cambria Math" panose="02040503050406030204" charset="0"/>
                        </a:rPr>
                        <m:t>𝐴</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2" name="文本框 21"/>
              <p:cNvSpPr txBox="1">
                <a:spLocks noRot="1" noChangeAspect="1" noMove="1" noResize="1" noEditPoints="1" noAdjustHandles="1" noChangeArrowheads="1" noChangeShapeType="1" noTextEdit="1"/>
              </p:cNvSpPr>
              <p:nvPr>
                <p:custDataLst>
                  <p:tags r:id="rId29"/>
                </p:custDataLst>
              </p:nvPr>
            </p:nvSpPr>
            <p:spPr>
              <a:xfrm>
                <a:off x="4288726" y="5816219"/>
                <a:ext cx="2599055" cy="460375"/>
              </a:xfrm>
              <a:prstGeom prst="rect">
                <a:avLst/>
              </a:prstGeom>
              <a:blipFill rotWithShape="1">
                <a:blip r:embed="rId30"/>
                <a:stretch>
                  <a:fillRect l="-22" t="-55" r="22"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custDataLst>
                  <p:tags r:id="rId17"/>
                </p:custDataLst>
              </p:nvPr>
            </p:nvSpPr>
            <p:spPr>
              <a:xfrm>
                <a:off x="2724721" y="6143879"/>
                <a:ext cx="2747010" cy="714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𝑅</m:t>
                          </m:r>
                        </m:e>
                        <m:sub>
                          <m:r>
                            <a:rPr lang="en-US" altLang="zh-CN" sz="2000" i="1">
                              <a:latin typeface="Cambria Math" panose="02040503050406030204" charset="0"/>
                              <a:cs typeface="Cambria Math" panose="02040503050406030204" charset="0"/>
                            </a:rPr>
                            <m:t>2</m:t>
                          </m:r>
                        </m:sub>
                      </m:sSub>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𝑈</m:t>
                              </m:r>
                            </m:e>
                            <m:sub>
                              <m:r>
                                <a:rPr lang="en-US" altLang="zh-CN" sz="2000" i="1">
                                  <a:latin typeface="Cambria Math" panose="02040503050406030204" charset="0"/>
                                  <a:cs typeface="Cambria Math" panose="02040503050406030204" charset="0"/>
                                </a:rPr>
                                <m:t>2</m:t>
                              </m:r>
                            </m:sub>
                          </m:sSub>
                        </m:num>
                        <m:den>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𝐼</m:t>
                              </m:r>
                            </m:e>
                            <m:sub>
                              <m:r>
                                <a:rPr lang="en-US" altLang="zh-CN" sz="2000" i="1">
                                  <a:latin typeface="Cambria Math" panose="02040503050406030204" charset="0"/>
                                  <a:cs typeface="Cambria Math" panose="02040503050406030204" charset="0"/>
                                </a:rPr>
                                <m:t>2</m:t>
                              </m:r>
                            </m:sub>
                          </m:sSub>
                        </m:den>
                      </m:f>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r>
                            <a:rPr lang="en-US" altLang="zh-CN" sz="2000" i="1">
                              <a:latin typeface="Cambria Math" panose="02040503050406030204" charset="0"/>
                              <a:cs typeface="Cambria Math" panose="02040503050406030204" charset="0"/>
                            </a:rPr>
                            <m:t>2</m:t>
                          </m:r>
                          <m:r>
                            <a:rPr lang="en-US" altLang="zh-CN" sz="2000" i="1">
                              <a:latin typeface="Cambria Math" panose="02040503050406030204" charset="0"/>
                              <a:cs typeface="Cambria Math" panose="02040503050406030204" charset="0"/>
                            </a:rPr>
                            <m:t>𝑉</m:t>
                          </m:r>
                        </m:num>
                        <m:den>
                          <m:r>
                            <a:rPr lang="en-US" altLang="zh-CN" sz="2000" i="1">
                              <a:latin typeface="Cambria Math" panose="02040503050406030204" charset="0"/>
                              <a:cs typeface="Cambria Math" panose="02040503050406030204" charset="0"/>
                            </a:rPr>
                            <m:t>0.8</m:t>
                          </m:r>
                          <m:r>
                            <a:rPr lang="en-US" altLang="zh-CN" sz="2000" i="1">
                              <a:latin typeface="Cambria Math" panose="02040503050406030204" charset="0"/>
                              <a:cs typeface="Cambria Math" panose="02040503050406030204" charset="0"/>
                            </a:rPr>
                            <m:t>𝐴</m:t>
                          </m:r>
                        </m:den>
                      </m:f>
                      <m:r>
                        <a:rPr lang="en-US" altLang="zh-CN" sz="2000" i="1">
                          <a:latin typeface="Cambria Math" panose="02040503050406030204" charset="0"/>
                          <a:cs typeface="Cambria Math" panose="02040503050406030204" charset="0"/>
                        </a:rPr>
                        <m:t>=2.5</m:t>
                      </m:r>
                      <m:r>
                        <a:rPr lang="en-US" altLang="zh-CN" sz="2000" i="1">
                          <a:latin typeface="Cambria Math" panose="02040503050406030204" charset="0"/>
                          <a:cs typeface="Cambria Math" panose="02040503050406030204" charset="0"/>
                        </a:rPr>
                        <m:t>𝛺</m:t>
                      </m:r>
                    </m:oMath>
                  </m:oMathPara>
                </a14:m>
                <a:endParaRPr lang="en-US" altLang="zh-CN" sz="20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3" name="文本框 22"/>
              <p:cNvSpPr txBox="1">
                <a:spLocks noRot="1" noChangeAspect="1" noMove="1" noResize="1" noEditPoints="1" noAdjustHandles="1" noChangeArrowheads="1" noChangeShapeType="1" noTextEdit="1"/>
              </p:cNvSpPr>
              <p:nvPr>
                <p:custDataLst>
                  <p:tags r:id="rId31"/>
                </p:custDataLst>
              </p:nvPr>
            </p:nvSpPr>
            <p:spPr>
              <a:xfrm>
                <a:off x="2724721" y="6143879"/>
                <a:ext cx="2747010" cy="714375"/>
              </a:xfrm>
              <a:prstGeom prst="rect">
                <a:avLst/>
              </a:prstGeom>
              <a:blipFill rotWithShape="1">
                <a:blip r:embed="rId32"/>
                <a:stretch>
                  <a:fillRect l="-21" t="-36" r="21" b="36"/>
                </a:stretch>
              </a:blipFill>
            </p:spPr>
            <p:txBody>
              <a:bodyPr/>
              <a:lstStyle/>
              <a:p>
                <a:r>
                  <a:rPr lang="zh-CN" altLang="en-US">
                    <a:noFill/>
                  </a:rPr>
                  <a:t> </a:t>
                </a:r>
              </a:p>
            </p:txBody>
          </p:sp>
        </mc:Fallback>
      </mc:AlternateContent>
      <p:sp>
        <p:nvSpPr>
          <p:cNvPr id="24" name="矩形 23"/>
          <p:cNvSpPr/>
          <p:nvPr>
            <p:custDataLst>
              <p:tags r:id="rId18"/>
            </p:custDataLst>
          </p:nvPr>
        </p:nvSpPr>
        <p:spPr>
          <a:xfrm>
            <a:off x="0" y="0"/>
            <a:ext cx="1030668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25" name="任意多边形 24"/>
          <p:cNvSpPr/>
          <p:nvPr>
            <p:custDataLst>
              <p:tags r:id="rId19"/>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l"/>
            <a:r>
              <a:rPr lang="en-US" altLang="zh-CN" sz="2400" b="1">
                <a:latin typeface="微软雅黑" panose="020B0503020204020204" charset="-122"/>
                <a:ea typeface="微软雅黑"/>
              </a:rPr>
              <a:t>17</a:t>
            </a:r>
            <a:r>
              <a:rPr lang="en-US" altLang="zh-CN" sz="2800" b="1">
                <a:latin typeface="微软雅黑" panose="020B0503020204020204" charset="-122"/>
                <a:ea typeface="微软雅黑"/>
              </a:rPr>
              <a:t>.</a:t>
            </a:r>
            <a:r>
              <a:rPr lang="en-US" altLang="zh-CN" sz="2400" b="1">
                <a:latin typeface="微软雅黑" panose="020B0503020204020204" charset="-122"/>
                <a:ea typeface="微软雅黑"/>
              </a:rPr>
              <a:t>4</a:t>
            </a:r>
          </a:p>
        </p:txBody>
      </p:sp>
      <p:sp>
        <p:nvSpPr>
          <p:cNvPr id="26" name="文本框 25"/>
          <p:cNvSpPr txBox="1"/>
          <p:nvPr>
            <p:custDataLst>
              <p:tags r:id="rId20"/>
            </p:custDataLst>
          </p:nvPr>
        </p:nvSpPr>
        <p:spPr>
          <a:xfrm>
            <a:off x="974725" y="8255"/>
            <a:ext cx="6747510" cy="521970"/>
          </a:xfrm>
          <a:prstGeom prst="rect">
            <a:avLst/>
          </a:prstGeom>
          <a:noFill/>
        </p:spPr>
        <p:txBody>
          <a:bodyPr wrap="square" rtlCol="0">
            <a:spAutoFit/>
          </a:bodyPr>
          <a:lstStyle/>
          <a:p>
            <a:r>
              <a:rPr lang="zh-CN" sz="2800" b="1">
                <a:solidFill>
                  <a:schemeClr val="bg1"/>
                </a:solidFill>
                <a:sym typeface="+mn-ea"/>
              </a:rPr>
              <a:t>欧姆定律在串、并联电路中的应用</a:t>
            </a:r>
            <a:endParaRPr lang="zh-CN" sz="2800" b="1">
              <a:solidFill>
                <a:schemeClr val="bg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par>
                          <p:cTn id="17" fill="hold" nodeType="afterGroup">
                            <p:stCondLst>
                              <p:cond delay="1000"/>
                            </p:stCondLst>
                            <p:childTnLst>
                              <p:par>
                                <p:cTn id="18" presetID="2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par>
                          <p:cTn id="21" fill="hold" nodeType="afterGroup">
                            <p:stCondLst>
                              <p:cond delay="150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nodeType="afterGroup">
                            <p:stCondLst>
                              <p:cond delay="2000"/>
                            </p:stCondLst>
                            <p:childTnLst>
                              <p:par>
                                <p:cTn id="26" presetID="2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left)">
                                      <p:cBhvr>
                                        <p:cTn id="33" dur="500"/>
                                        <p:tgtEl>
                                          <p:spTgt spid="10">
                                            <p:txEl>
                                              <p:pRg st="3" end="3"/>
                                            </p:txEl>
                                          </p:spTgt>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0">
                                            <p:txEl>
                                              <p:pRg st="4" end="4"/>
                                            </p:txEl>
                                          </p:spTgt>
                                        </p:tgtEl>
                                        <p:attrNameLst>
                                          <p:attrName>style.visibility</p:attrName>
                                        </p:attrNameLst>
                                      </p:cBhvr>
                                      <p:to>
                                        <p:strVal val="visible"/>
                                      </p:to>
                                    </p:set>
                                    <p:animEffect transition="in" filter="wipe(left)">
                                      <p:cBhvr>
                                        <p:cTn id="53" dur="500"/>
                                        <p:tgtEl>
                                          <p:spTgt spid="10">
                                            <p:txEl>
                                              <p:pRg st="4" end="4"/>
                                            </p:txEl>
                                          </p:spTgt>
                                        </p:tgtEl>
                                      </p:cBhvr>
                                    </p:animEffect>
                                  </p:childTnLst>
                                </p:cTn>
                              </p:par>
                            </p:childTnLst>
                          </p:cTn>
                        </p:par>
                      </p:childTnLst>
                    </p:cTn>
                  </p:par>
                  <p:par>
                    <p:cTn id="54" fill="hold" nodeType="clickPar">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childTnLst>
                    </p:cTn>
                  </p:par>
                  <p:par>
                    <p:cTn id="59" fill="hold" nodeType="clickPar">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0">
                                            <p:txEl>
                                              <p:pRg st="5" end="5"/>
                                            </p:txEl>
                                          </p:spTgt>
                                        </p:tgtEl>
                                        <p:attrNameLst>
                                          <p:attrName>style.visibility</p:attrName>
                                        </p:attrNameLst>
                                      </p:cBhvr>
                                      <p:to>
                                        <p:strVal val="visible"/>
                                      </p:to>
                                    </p:set>
                                    <p:animEffect transition="in" filter="wipe(left)">
                                      <p:cBhvr>
                                        <p:cTn id="63" dur="500"/>
                                        <p:tgtEl>
                                          <p:spTgt spid="10">
                                            <p:txEl>
                                              <p:pRg st="5" end="5"/>
                                            </p:txEl>
                                          </p:spTgt>
                                        </p:tgtEl>
                                      </p:cBhvr>
                                    </p:animEffect>
                                  </p:childTnLst>
                                </p:cTn>
                              </p:par>
                            </p:childTnLst>
                          </p:cTn>
                        </p:par>
                      </p:childTnLst>
                    </p:cTn>
                  </p:par>
                  <p:par>
                    <p:cTn id="64" fill="hold" nodeType="clickPar">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0">
                                            <p:txEl>
                                              <p:pRg st="6" end="6"/>
                                            </p:txEl>
                                          </p:spTgt>
                                        </p:tgtEl>
                                        <p:attrNameLst>
                                          <p:attrName>style.visibility</p:attrName>
                                        </p:attrNameLst>
                                      </p:cBhvr>
                                      <p:to>
                                        <p:strVal val="visible"/>
                                      </p:to>
                                    </p:set>
                                    <p:animEffect transition="in" filter="wipe(left)">
                                      <p:cBhvr>
                                        <p:cTn id="73" dur="500"/>
                                        <p:tgtEl>
                                          <p:spTgt spid="10">
                                            <p:txEl>
                                              <p:pRg st="6" end="6"/>
                                            </p:txEl>
                                          </p:spTgt>
                                        </p:tgtEl>
                                      </p:cBhvr>
                                    </p:animEffect>
                                  </p:childTnLst>
                                </p:cTn>
                              </p:par>
                            </p:childTnLst>
                          </p:cTn>
                        </p:par>
                      </p:childTnLst>
                    </p:cTn>
                  </p:par>
                  <p:par>
                    <p:cTn id="74" fill="hold" nodeType="clickPar">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500"/>
                                        <p:tgtEl>
                                          <p:spTgt spid="22"/>
                                        </p:tgtEl>
                                      </p:cBhvr>
                                    </p:animEffect>
                                  </p:childTnLst>
                                </p:cTn>
                              </p:par>
                            </p:childTnLst>
                          </p:cTn>
                        </p:par>
                      </p:childTnLst>
                    </p:cTn>
                  </p:par>
                  <p:par>
                    <p:cTn id="79" fill="hold" nodeType="clickPar">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0">
                                            <p:txEl>
                                              <p:pRg st="7" end="7"/>
                                            </p:txEl>
                                          </p:spTgt>
                                        </p:tgtEl>
                                        <p:attrNameLst>
                                          <p:attrName>style.visibility</p:attrName>
                                        </p:attrNameLst>
                                      </p:cBhvr>
                                      <p:to>
                                        <p:strVal val="visible"/>
                                      </p:to>
                                    </p:set>
                                    <p:animEffect transition="in" filter="wipe(left)">
                                      <p:cBhvr>
                                        <p:cTn id="83" dur="500"/>
                                        <p:tgtEl>
                                          <p:spTgt spid="10">
                                            <p:txEl>
                                              <p:pRg st="7" end="7"/>
                                            </p:txEl>
                                          </p:spTgt>
                                        </p:tgtEl>
                                      </p:cBhvr>
                                    </p:animEffect>
                                  </p:childTnLst>
                                </p:cTn>
                              </p:par>
                            </p:childTnLst>
                          </p:cTn>
                        </p:par>
                      </p:childTnLst>
                    </p:cTn>
                  </p:par>
                  <p:par>
                    <p:cTn id="84" fill="hold" nodeType="clickPar">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left)">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9" grpId="0" animBg="1"/>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2"/>
            </p:custDataLst>
          </p:nvPr>
        </p:nvPicPr>
        <p:blipFill>
          <a:blip r:embed="rId19"/>
          <a:stretch>
            <a:fillRect/>
          </a:stretch>
        </p:blipFill>
        <p:spPr>
          <a:xfrm>
            <a:off x="56515" y="819150"/>
            <a:ext cx="1809750" cy="647700"/>
          </a:xfrm>
          <a:prstGeom prst="rect">
            <a:avLst/>
          </a:prstGeom>
        </p:spPr>
      </p:pic>
      <p:cxnSp>
        <p:nvCxnSpPr>
          <p:cNvPr id="4" name="直接连接符 3"/>
          <p:cNvCxnSpPr/>
          <p:nvPr>
            <p:custDataLst>
              <p:tags r:id="rId3"/>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10" name="文本框 9"/>
          <p:cNvSpPr txBox="1"/>
          <p:nvPr>
            <p:custDataLst>
              <p:tags r:id="rId4"/>
            </p:custDataLst>
          </p:nvPr>
        </p:nvSpPr>
        <p:spPr>
          <a:xfrm>
            <a:off x="57785" y="1466850"/>
            <a:ext cx="12076430" cy="3448685"/>
          </a:xfrm>
          <a:prstGeom prst="rect">
            <a:avLst/>
          </a:prstGeom>
          <a:noFill/>
        </p:spPr>
        <p:txBody>
          <a:bodyPr wrap="square" rtlCol="0">
            <a:spAutoFit/>
          </a:bodyPr>
          <a:lstStyle/>
          <a:p>
            <a:pPr indent="0">
              <a:lnSpc>
                <a:spcPct val="130000"/>
              </a:lnSpc>
              <a:spcBef>
                <a:spcPct val="0"/>
              </a:spcBef>
              <a:spcAft>
                <a:spcPct val="0"/>
              </a:spcAft>
              <a:buNone/>
            </a:pP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       </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如图所示，一个电阻器的电阻</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10Ω</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，开关</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闭合、</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断开时，电流表的示数为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1.2A</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，再把</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闭合后，电流表的示数变为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1.5A</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a:t>
            </a:r>
          </a:p>
          <a:p>
            <a:pPr indent="0">
              <a:lnSpc>
                <a:spcPct val="1300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）开关</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闭合、</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断开时，电阻为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的电阻器两端的电压是多少？</a:t>
            </a:r>
          </a:p>
          <a:p>
            <a:pPr indent="0">
              <a:lnSpc>
                <a:spcPct val="130000"/>
              </a:lnSpc>
              <a:spcBef>
                <a:spcPct val="0"/>
              </a:spcBef>
              <a:spcAft>
                <a:spcPct val="0"/>
              </a:spcAft>
              <a:buNone/>
            </a:pPr>
            <a:r>
              <a:rPr lang="zh-CN" sz="2400">
                <a:solidFill>
                  <a:schemeClr val="tx1"/>
                </a:solidFill>
                <a:latin typeface="Times New Roman" panose="02020603050405020304" pitchFamily="18" charset="0"/>
                <a:ea typeface="楷体" panose="02010609060101010101" charset="-122"/>
                <a:cs typeface="Times New Roman" panose="02020603050405020304" pitchFamily="18" charset="0"/>
              </a:rPr>
              <a:t>解：</a:t>
            </a:r>
          </a:p>
          <a:p>
            <a:pPr indent="0">
              <a:lnSpc>
                <a:spcPct val="1300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当开关</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S</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1</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闭合、</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S</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2</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断开时，电路为只有</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R</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1</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的电路。</a:t>
            </a:r>
          </a:p>
          <a:p>
            <a:pPr indent="0">
              <a:lnSpc>
                <a:spcPct val="130000"/>
              </a:lnSpc>
              <a:spcBef>
                <a:spcPct val="0"/>
              </a:spcBef>
              <a:spcAft>
                <a:spcPct val="0"/>
              </a:spcAft>
              <a:buNone/>
            </a:pPr>
            <a:r>
              <a:rPr lang="zh-CN" sz="2400">
                <a:solidFill>
                  <a:schemeClr val="tx1"/>
                </a:solidFill>
                <a:latin typeface="Times New Roman" panose="02020603050405020304" pitchFamily="18" charset="0"/>
                <a:ea typeface="楷体" panose="02010609060101010101" charset="-122"/>
                <a:cs typeface="Times New Roman" panose="02020603050405020304" pitchFamily="18" charset="0"/>
              </a:rPr>
              <a:t>此时，通过</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的电流为电流表的示数</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1.2A</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的电阻为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10Ω</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a:t>
            </a:r>
          </a:p>
          <a:p>
            <a:pPr indent="0">
              <a:lnSpc>
                <a:spcPct val="1300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由欧姆定律可得：</a:t>
            </a:r>
          </a:p>
        </p:txBody>
      </p:sp>
      <p:pic>
        <p:nvPicPr>
          <p:cNvPr id="3" name="图片 2"/>
          <p:cNvPicPr>
            <a:picLocks noChangeAspect="1"/>
          </p:cNvPicPr>
          <p:nvPr>
            <p:custDataLst>
              <p:tags r:id="rId5"/>
            </p:custDataLst>
          </p:nvPr>
        </p:nvPicPr>
        <p:blipFill>
          <a:blip r:embed="rId20"/>
          <a:srcRect l="71423" b="30625"/>
          <a:stretch>
            <a:fillRect/>
          </a:stretch>
        </p:blipFill>
        <p:spPr>
          <a:xfrm>
            <a:off x="9532620" y="2944495"/>
            <a:ext cx="2659380" cy="2114550"/>
          </a:xfrm>
          <a:prstGeom prst="rect">
            <a:avLst/>
          </a:prstGeom>
        </p:spPr>
      </p:pic>
      <p:cxnSp>
        <p:nvCxnSpPr>
          <p:cNvPr id="12" name="直接连接符 11"/>
          <p:cNvCxnSpPr/>
          <p:nvPr>
            <p:custDataLst>
              <p:tags r:id="rId6"/>
            </p:custDataLst>
          </p:nvPr>
        </p:nvCxnSpPr>
        <p:spPr>
          <a:xfrm flipH="1">
            <a:off x="9653270" y="4725670"/>
            <a:ext cx="1450975"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4" name="直接连接符 13"/>
          <p:cNvCxnSpPr/>
          <p:nvPr>
            <p:custDataLst>
              <p:tags r:id="rId7"/>
            </p:custDataLst>
          </p:nvPr>
        </p:nvCxnSpPr>
        <p:spPr>
          <a:xfrm flipH="1" flipV="1">
            <a:off x="9650730" y="3858260"/>
            <a:ext cx="0" cy="86360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6" name="直接连接符 15"/>
          <p:cNvCxnSpPr/>
          <p:nvPr>
            <p:custDataLst>
              <p:tags r:id="rId8"/>
            </p:custDataLst>
          </p:nvPr>
        </p:nvCxnSpPr>
        <p:spPr>
          <a:xfrm>
            <a:off x="9650730" y="3860800"/>
            <a:ext cx="225298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7" name="直接连接符 16"/>
          <p:cNvCxnSpPr/>
          <p:nvPr>
            <p:custDataLst>
              <p:tags r:id="rId9"/>
            </p:custDataLst>
          </p:nvPr>
        </p:nvCxnSpPr>
        <p:spPr>
          <a:xfrm flipH="1" flipV="1">
            <a:off x="11898630" y="3858260"/>
            <a:ext cx="0" cy="86360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8" name="直接连接符 17"/>
          <p:cNvCxnSpPr/>
          <p:nvPr>
            <p:custDataLst>
              <p:tags r:id="rId10"/>
            </p:custDataLst>
          </p:nvPr>
        </p:nvCxnSpPr>
        <p:spPr>
          <a:xfrm flipH="1">
            <a:off x="11167745" y="4729480"/>
            <a:ext cx="73152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sp>
        <p:nvSpPr>
          <p:cNvPr id="19" name="圆角矩形 18"/>
          <p:cNvSpPr/>
          <p:nvPr>
            <p:custDataLst>
              <p:tags r:id="rId11"/>
            </p:custDataLst>
          </p:nvPr>
        </p:nvSpPr>
        <p:spPr>
          <a:xfrm>
            <a:off x="10212705" y="3952875"/>
            <a:ext cx="822960" cy="335280"/>
          </a:xfrm>
          <a:prstGeom prst="roundRect">
            <a:avLst/>
          </a:prstGeom>
          <a:solidFill>
            <a:srgbClr val="C4D8F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10Ω</a:t>
            </a:r>
          </a:p>
        </p:txBody>
      </p:sp>
      <p:sp>
        <p:nvSpPr>
          <p:cNvPr id="20" name="圆角矩形 19"/>
          <p:cNvSpPr/>
          <p:nvPr>
            <p:custDataLst>
              <p:tags r:id="rId12"/>
            </p:custDataLst>
          </p:nvPr>
        </p:nvSpPr>
        <p:spPr>
          <a:xfrm>
            <a:off x="11369040" y="4737100"/>
            <a:ext cx="822960" cy="335280"/>
          </a:xfrm>
          <a:prstGeom prst="roundRect">
            <a:avLst/>
          </a:prstGeom>
          <a:solidFill>
            <a:srgbClr val="C4D8F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1.2A</a:t>
            </a:r>
          </a:p>
        </p:txBody>
      </p:sp>
      <mc:AlternateContent xmlns:mc="http://schemas.openxmlformats.org/markup-compatibility/2006" xmlns:a14="http://schemas.microsoft.com/office/drawing/2010/main">
        <mc:Choice Requires="a14">
          <p:sp>
            <p:nvSpPr>
              <p:cNvPr id="21" name="文本框 20"/>
              <p:cNvSpPr txBox="1"/>
              <p:nvPr>
                <p:custDataLst>
                  <p:tags r:id="rId13"/>
                </p:custDataLst>
              </p:nvPr>
            </p:nvSpPr>
            <p:spPr>
              <a:xfrm>
                <a:off x="2417381" y="4430014"/>
                <a:ext cx="4341495"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1</m:t>
                          </m:r>
                        </m:sub>
                      </m:sSub>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1</m:t>
                          </m:r>
                        </m:sub>
                      </m:sSub>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𝑅</m:t>
                          </m:r>
                        </m:e>
                        <m:sub>
                          <m:r>
                            <a:rPr lang="en-US" altLang="zh-CN" sz="2400" i="1">
                              <a:latin typeface="Cambria Math" panose="02040503050406030204" charset="0"/>
                              <a:cs typeface="Cambria Math" panose="02040503050406030204" charset="0"/>
                            </a:rPr>
                            <m:t>1</m:t>
                          </m:r>
                        </m:sub>
                      </m:sSub>
                      <m:r>
                        <a:rPr lang="en-US" altLang="zh-CN" sz="2400" i="1">
                          <a:latin typeface="Cambria Math" panose="02040503050406030204" charset="0"/>
                          <a:cs typeface="Cambria Math" panose="02040503050406030204" charset="0"/>
                        </a:rPr>
                        <m:t>=1.2</m:t>
                      </m:r>
                      <m:r>
                        <a:rPr lang="en-US" altLang="zh-CN" sz="2400" i="1">
                          <a:latin typeface="Cambria Math" panose="02040503050406030204" charset="0"/>
                          <a:cs typeface="Cambria Math" panose="02040503050406030204" charset="0"/>
                        </a:rPr>
                        <m:t>𝐴</m:t>
                      </m:r>
                      <m:r>
                        <a:rPr lang="en-US" altLang="zh-CN" sz="2400" i="1">
                          <a:latin typeface="Cambria Math" panose="02040503050406030204" charset="0"/>
                          <a:cs typeface="Cambria Math" panose="02040503050406030204" charset="0"/>
                        </a:rPr>
                        <m:t>×10</m:t>
                      </m:r>
                      <m:r>
                        <a:rPr lang="en-US" altLang="zh-CN" sz="2400" i="1">
                          <a:latin typeface="Cambria Math" panose="02040503050406030204" charset="0"/>
                          <a:cs typeface="Cambria Math" panose="02040503050406030204" charset="0"/>
                        </a:rPr>
                        <m:t>𝛺</m:t>
                      </m:r>
                      <m:r>
                        <a:rPr lang="en-US" altLang="zh-CN" sz="2400" i="1">
                          <a:latin typeface="Cambria Math" panose="02040503050406030204" charset="0"/>
                          <a:cs typeface="Cambria Math" panose="02040503050406030204" charset="0"/>
                        </a:rPr>
                        <m:t>=12</m:t>
                      </m:r>
                      <m:r>
                        <a:rPr lang="en-US" altLang="zh-CN" sz="2400" i="1">
                          <a:latin typeface="Cambria Math" panose="02040503050406030204" charset="0"/>
                          <a:cs typeface="Cambria Math" panose="02040503050406030204" charset="0"/>
                        </a:rPr>
                        <m:t>𝑉</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1" name="文本框 20"/>
              <p:cNvSpPr txBox="1">
                <a:spLocks noRot="1" noChangeAspect="1" noMove="1" noResize="1" noEditPoints="1" noAdjustHandles="1" noChangeArrowheads="1" noChangeShapeType="1" noTextEdit="1"/>
              </p:cNvSpPr>
              <p:nvPr>
                <p:custDataLst>
                  <p:tags r:id="rId21"/>
                </p:custDataLst>
              </p:nvPr>
            </p:nvSpPr>
            <p:spPr>
              <a:xfrm>
                <a:off x="2417381" y="4430014"/>
                <a:ext cx="4341495" cy="460375"/>
              </a:xfrm>
              <a:prstGeom prst="rect">
                <a:avLst/>
              </a:prstGeom>
              <a:blipFill rotWithShape="1">
                <a:blip r:embed="rId22"/>
                <a:stretch>
                  <a:fillRect l="-13" t="-55" r="13" b="55"/>
                </a:stretch>
              </a:blipFill>
            </p:spPr>
            <p:txBody>
              <a:bodyPr/>
              <a:lstStyle/>
              <a:p>
                <a:r>
                  <a:rPr lang="zh-CN" altLang="en-US">
                    <a:noFill/>
                  </a:rPr>
                  <a:t> </a:t>
                </a:r>
              </a:p>
            </p:txBody>
          </p:sp>
        </mc:Fallback>
      </mc:AlternateContent>
      <p:sp>
        <p:nvSpPr>
          <p:cNvPr id="22" name="矩形 21"/>
          <p:cNvSpPr/>
          <p:nvPr>
            <p:custDataLst>
              <p:tags r:id="rId14"/>
            </p:custDataLst>
          </p:nvPr>
        </p:nvSpPr>
        <p:spPr>
          <a:xfrm>
            <a:off x="0" y="0"/>
            <a:ext cx="1030668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23" name="任意多边形 22"/>
          <p:cNvSpPr/>
          <p:nvPr>
            <p:custDataLst>
              <p:tags r:id="rId15"/>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l"/>
            <a:r>
              <a:rPr lang="en-US" altLang="zh-CN" sz="2400" b="1">
                <a:latin typeface="微软雅黑" panose="020B0503020204020204" charset="-122"/>
                <a:ea typeface="微软雅黑"/>
              </a:rPr>
              <a:t>17</a:t>
            </a:r>
            <a:r>
              <a:rPr lang="en-US" altLang="zh-CN" sz="2800" b="1">
                <a:latin typeface="微软雅黑" panose="020B0503020204020204" charset="-122"/>
                <a:ea typeface="微软雅黑"/>
              </a:rPr>
              <a:t>.</a:t>
            </a:r>
            <a:r>
              <a:rPr lang="en-US" altLang="zh-CN" sz="2400" b="1">
                <a:latin typeface="微软雅黑" panose="020B0503020204020204" charset="-122"/>
                <a:ea typeface="微软雅黑"/>
              </a:rPr>
              <a:t>4</a:t>
            </a:r>
          </a:p>
        </p:txBody>
      </p:sp>
      <p:sp>
        <p:nvSpPr>
          <p:cNvPr id="24" name="文本框 23"/>
          <p:cNvSpPr txBox="1"/>
          <p:nvPr>
            <p:custDataLst>
              <p:tags r:id="rId16"/>
            </p:custDataLst>
          </p:nvPr>
        </p:nvSpPr>
        <p:spPr>
          <a:xfrm>
            <a:off x="974725" y="8255"/>
            <a:ext cx="6747510" cy="521970"/>
          </a:xfrm>
          <a:prstGeom prst="rect">
            <a:avLst/>
          </a:prstGeom>
          <a:noFill/>
        </p:spPr>
        <p:txBody>
          <a:bodyPr wrap="square" rtlCol="0">
            <a:spAutoFit/>
          </a:bodyPr>
          <a:lstStyle/>
          <a:p>
            <a:r>
              <a:rPr lang="zh-CN" sz="2800" b="1">
                <a:solidFill>
                  <a:schemeClr val="bg1"/>
                </a:solidFill>
                <a:sym typeface="+mn-ea"/>
              </a:rPr>
              <a:t>欧姆定律在串、并联电路中的应用</a:t>
            </a:r>
            <a:endParaRPr lang="zh-CN" sz="2800" b="1">
              <a:solidFill>
                <a:schemeClr val="bg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nodeType="afterGroup">
                            <p:stCondLst>
                              <p:cond delay="150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nodeType="afterGroup">
                            <p:stCondLst>
                              <p:cond delay="2000"/>
                            </p:stCondLst>
                            <p:childTnLst>
                              <p:par>
                                <p:cTn id="26" presetID="2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left)">
                                      <p:cBhvr>
                                        <p:cTn id="33" dur="500"/>
                                        <p:tgtEl>
                                          <p:spTgt spid="10">
                                            <p:txEl>
                                              <p:pRg st="3" end="3"/>
                                            </p:txEl>
                                          </p:spTgt>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nodeType="afterGroup">
                            <p:stCondLst>
                              <p:cond delay="500"/>
                            </p:stCondLst>
                            <p:childTnLst>
                              <p:par>
                                <p:cTn id="45" presetID="22" presetClass="entr" presetSubtype="8" fill="hold" nodeType="after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wipe(left)">
                                      <p:cBhvr>
                                        <p:cTn id="47" dur="500"/>
                                        <p:tgtEl>
                                          <p:spTgt spid="10">
                                            <p:txEl>
                                              <p:pRg st="4" end="4"/>
                                            </p:txEl>
                                          </p:spTgt>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wipe(left)">
                                      <p:cBhvr>
                                        <p:cTn id="52" dur="500"/>
                                        <p:tgtEl>
                                          <p:spTgt spid="10">
                                            <p:txEl>
                                              <p:pRg st="5" end="5"/>
                                            </p:txEl>
                                          </p:spTgt>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2"/>
            </p:custDataLst>
          </p:nvPr>
        </p:nvPicPr>
        <p:blipFill>
          <a:blip r:embed="rId26"/>
          <a:stretch>
            <a:fillRect/>
          </a:stretch>
        </p:blipFill>
        <p:spPr>
          <a:xfrm>
            <a:off x="56515" y="819150"/>
            <a:ext cx="1809750" cy="647700"/>
          </a:xfrm>
          <a:prstGeom prst="rect">
            <a:avLst/>
          </a:prstGeom>
        </p:spPr>
      </p:pic>
      <p:cxnSp>
        <p:nvCxnSpPr>
          <p:cNvPr id="4" name="直接连接符 3"/>
          <p:cNvCxnSpPr/>
          <p:nvPr>
            <p:custDataLst>
              <p:tags r:id="rId3"/>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10" name="文本框 9"/>
          <p:cNvSpPr txBox="1"/>
          <p:nvPr>
            <p:custDataLst>
              <p:tags r:id="rId4"/>
            </p:custDataLst>
          </p:nvPr>
        </p:nvSpPr>
        <p:spPr>
          <a:xfrm>
            <a:off x="57785" y="1466850"/>
            <a:ext cx="12076430" cy="4407535"/>
          </a:xfrm>
          <a:prstGeom prst="rect">
            <a:avLst/>
          </a:prstGeom>
          <a:noFill/>
        </p:spPr>
        <p:txBody>
          <a:bodyPr wrap="square" rtlCol="0">
            <a:spAutoFit/>
          </a:bodyPr>
          <a:lstStyle/>
          <a:p>
            <a:pPr indent="0">
              <a:lnSpc>
                <a:spcPct val="130000"/>
              </a:lnSpc>
              <a:spcBef>
                <a:spcPct val="0"/>
              </a:spcBef>
              <a:spcAft>
                <a:spcPct val="0"/>
              </a:spcAft>
              <a:buNone/>
            </a:pP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       </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如图所示，一个电阻器的电阻</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10Ω</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，开关</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1</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闭合、</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断开时，电流表的示数为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1.2A</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，再把</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S</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闭合后，电流表的示数变为</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1.5A</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a:t>
            </a:r>
          </a:p>
          <a:p>
            <a:pPr indent="0">
              <a:lnSpc>
                <a:spcPct val="1300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）另一个电阻器的电阻</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R</a:t>
            </a:r>
            <a:r>
              <a:rPr lang="en-US" altLang="zh-CN" sz="2400" baseline="-25000">
                <a:solidFill>
                  <a:schemeClr val="tx1"/>
                </a:solidFill>
                <a:latin typeface="Times New Roman" panose="02020603050405020304" pitchFamily="18" charset="0"/>
                <a:ea typeface="楷体" panose="02010609060101010101" charset="-122"/>
                <a:cs typeface="Times New Roman" panose="02020603050405020304" pitchFamily="18" charset="0"/>
              </a:rPr>
              <a:t>2</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是多少？</a:t>
            </a:r>
          </a:p>
          <a:p>
            <a:pPr indent="0">
              <a:lnSpc>
                <a:spcPct val="130000"/>
              </a:lnSpc>
              <a:spcBef>
                <a:spcPct val="0"/>
              </a:spcBef>
              <a:spcAft>
                <a:spcPct val="0"/>
              </a:spcAft>
              <a:buNone/>
            </a:pPr>
            <a:r>
              <a:rPr lang="zh-CN" sz="2400">
                <a:solidFill>
                  <a:schemeClr val="tx1"/>
                </a:solidFill>
                <a:latin typeface="Times New Roman" panose="02020603050405020304" pitchFamily="18" charset="0"/>
                <a:ea typeface="楷体" panose="02010609060101010101" charset="-122"/>
                <a:cs typeface="Times New Roman" panose="02020603050405020304" pitchFamily="18" charset="0"/>
              </a:rPr>
              <a:t>解：</a:t>
            </a:r>
          </a:p>
          <a:p>
            <a:pPr indent="0">
              <a:lnSpc>
                <a:spcPct val="1300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当开关</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S</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1</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S</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2</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均闭合时，电路为</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R</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1</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与</a:t>
            </a:r>
            <a:r>
              <a:rPr lang="en-US" altLang="zh-CN" sz="2400">
                <a:latin typeface="Times New Roman" panose="02020603050405020304" pitchFamily="18" charset="0"/>
                <a:ea typeface="楷体" panose="02010609060101010101" charset="-122"/>
                <a:cs typeface="Times New Roman" panose="02020603050405020304" pitchFamily="18" charset="0"/>
                <a:sym typeface="+mn-ea"/>
              </a:rPr>
              <a:t>R</a:t>
            </a:r>
            <a:r>
              <a:rPr lang="en-US" altLang="zh-CN" sz="2400" baseline="-25000">
                <a:latin typeface="Times New Roman" panose="02020603050405020304" pitchFamily="18" charset="0"/>
                <a:ea typeface="楷体" panose="02010609060101010101" charset="-122"/>
                <a:cs typeface="Times New Roman" panose="02020603050405020304" pitchFamily="18" charset="0"/>
                <a:sym typeface="+mn-ea"/>
              </a:rPr>
              <a:t>2</a:t>
            </a:r>
            <a:r>
              <a:rPr lang="zh-CN" altLang="en-US" sz="2400">
                <a:latin typeface="Times New Roman" panose="02020603050405020304" pitchFamily="18" charset="0"/>
                <a:ea typeface="楷体" panose="02010609060101010101" charset="-122"/>
                <a:cs typeface="Times New Roman" panose="02020603050405020304" pitchFamily="18" charset="0"/>
                <a:sym typeface="+mn-ea"/>
              </a:rPr>
              <a:t>的并联电路。</a:t>
            </a:r>
          </a:p>
          <a:p>
            <a:pPr indent="0">
              <a:lnSpc>
                <a:spcPct val="1300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根据并联电路的电压规律可得：</a:t>
            </a:r>
          </a:p>
          <a:p>
            <a:pPr indent="0">
              <a:lnSpc>
                <a:spcPct val="130000"/>
              </a:lnSpc>
              <a:spcBef>
                <a:spcPct val="0"/>
              </a:spcBef>
              <a:spcAft>
                <a:spcPct val="0"/>
              </a:spcAft>
              <a:buNone/>
            </a:pPr>
            <a:r>
              <a:rPr lang="zh-CN" sz="2400">
                <a:solidFill>
                  <a:schemeClr val="tx1"/>
                </a:solidFill>
                <a:latin typeface="Times New Roman" panose="02020603050405020304" pitchFamily="18" charset="0"/>
                <a:ea typeface="楷体" panose="02010609060101010101" charset="-122"/>
                <a:cs typeface="Times New Roman" panose="02020603050405020304" pitchFamily="18" charset="0"/>
              </a:rPr>
              <a:t>此时，电流表所测电流为干路电流，即</a:t>
            </a:r>
            <a:r>
              <a:rPr lang="en-US" altLang="zh-CN" sz="2400">
                <a:solidFill>
                  <a:schemeClr val="tx1"/>
                </a:solidFill>
                <a:latin typeface="Times New Roman" panose="02020603050405020304" pitchFamily="18" charset="0"/>
                <a:ea typeface="楷体" panose="02010609060101010101" charset="-122"/>
                <a:cs typeface="Times New Roman" panose="02020603050405020304" pitchFamily="18" charset="0"/>
              </a:rPr>
              <a:t>I=1.5A</a:t>
            </a: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a:t>
            </a:r>
          </a:p>
          <a:p>
            <a:pPr indent="0">
              <a:lnSpc>
                <a:spcPct val="130000"/>
              </a:lnSpc>
              <a:spcBef>
                <a:spcPct val="0"/>
              </a:spcBef>
              <a:spcAft>
                <a:spcPct val="0"/>
              </a:spcAft>
              <a:buNone/>
            </a:pPr>
            <a:r>
              <a:rPr lang="zh-CN" altLang="en-US" sz="2400">
                <a:latin typeface="Times New Roman" panose="02020603050405020304" pitchFamily="18" charset="0"/>
                <a:ea typeface="楷体" panose="02010609060101010101" charset="-122"/>
                <a:cs typeface="Times New Roman" panose="02020603050405020304" pitchFamily="18" charset="0"/>
                <a:sym typeface="+mn-ea"/>
              </a:rPr>
              <a:t>根据并联电路的电流规律可得：</a:t>
            </a:r>
          </a:p>
          <a:p>
            <a:pPr indent="0">
              <a:lnSpc>
                <a:spcPct val="130000"/>
              </a:lnSpc>
              <a:spcBef>
                <a:spcPct val="0"/>
              </a:spcBef>
              <a:spcAft>
                <a:spcPct val="0"/>
              </a:spcAft>
              <a:buNone/>
            </a:pPr>
            <a:r>
              <a:rPr lang="zh-CN" altLang="en-US" sz="2400">
                <a:solidFill>
                  <a:schemeClr val="tx1"/>
                </a:solidFill>
                <a:latin typeface="Times New Roman" panose="02020603050405020304" pitchFamily="18" charset="0"/>
                <a:ea typeface="楷体" panose="02010609060101010101" charset="-122"/>
                <a:cs typeface="Times New Roman" panose="02020603050405020304" pitchFamily="18" charset="0"/>
              </a:rPr>
              <a:t>由欧姆定律可得：</a:t>
            </a:r>
          </a:p>
        </p:txBody>
      </p:sp>
      <p:pic>
        <p:nvPicPr>
          <p:cNvPr id="3" name="图片 2"/>
          <p:cNvPicPr>
            <a:picLocks noChangeAspect="1"/>
          </p:cNvPicPr>
          <p:nvPr>
            <p:custDataLst>
              <p:tags r:id="rId5"/>
            </p:custDataLst>
          </p:nvPr>
        </p:nvPicPr>
        <p:blipFill>
          <a:blip r:embed="rId27"/>
          <a:srcRect l="71423" b="30625"/>
          <a:stretch>
            <a:fillRect/>
          </a:stretch>
        </p:blipFill>
        <p:spPr>
          <a:xfrm>
            <a:off x="9532620" y="2944495"/>
            <a:ext cx="2659380" cy="2114550"/>
          </a:xfrm>
          <a:prstGeom prst="rect">
            <a:avLst/>
          </a:prstGeom>
        </p:spPr>
      </p:pic>
      <p:cxnSp>
        <p:nvCxnSpPr>
          <p:cNvPr id="12" name="直接连接符 11"/>
          <p:cNvCxnSpPr/>
          <p:nvPr>
            <p:custDataLst>
              <p:tags r:id="rId6"/>
            </p:custDataLst>
          </p:nvPr>
        </p:nvCxnSpPr>
        <p:spPr>
          <a:xfrm flipH="1">
            <a:off x="9653270" y="4725670"/>
            <a:ext cx="1450975"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4" name="直接连接符 13"/>
          <p:cNvCxnSpPr/>
          <p:nvPr>
            <p:custDataLst>
              <p:tags r:id="rId7"/>
            </p:custDataLst>
          </p:nvPr>
        </p:nvCxnSpPr>
        <p:spPr>
          <a:xfrm flipH="1" flipV="1">
            <a:off x="9650730" y="3858260"/>
            <a:ext cx="0" cy="86360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6" name="直接连接符 15"/>
          <p:cNvCxnSpPr/>
          <p:nvPr>
            <p:custDataLst>
              <p:tags r:id="rId8"/>
            </p:custDataLst>
          </p:nvPr>
        </p:nvCxnSpPr>
        <p:spPr>
          <a:xfrm>
            <a:off x="9650730" y="3860800"/>
            <a:ext cx="225298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7" name="直接连接符 16"/>
          <p:cNvCxnSpPr/>
          <p:nvPr>
            <p:custDataLst>
              <p:tags r:id="rId9"/>
            </p:custDataLst>
          </p:nvPr>
        </p:nvCxnSpPr>
        <p:spPr>
          <a:xfrm flipH="1" flipV="1">
            <a:off x="11898630" y="3858260"/>
            <a:ext cx="0" cy="86360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8" name="直接连接符 17"/>
          <p:cNvCxnSpPr/>
          <p:nvPr>
            <p:custDataLst>
              <p:tags r:id="rId10"/>
            </p:custDataLst>
          </p:nvPr>
        </p:nvCxnSpPr>
        <p:spPr>
          <a:xfrm flipH="1">
            <a:off x="11167745" y="4729480"/>
            <a:ext cx="731520" cy="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sp>
        <p:nvSpPr>
          <p:cNvPr id="19" name="圆角矩形 18"/>
          <p:cNvSpPr/>
          <p:nvPr>
            <p:custDataLst>
              <p:tags r:id="rId11"/>
            </p:custDataLst>
          </p:nvPr>
        </p:nvSpPr>
        <p:spPr>
          <a:xfrm>
            <a:off x="10212705" y="3952875"/>
            <a:ext cx="822960" cy="335280"/>
          </a:xfrm>
          <a:prstGeom prst="roundRect">
            <a:avLst/>
          </a:prstGeom>
          <a:solidFill>
            <a:srgbClr val="C4D8F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10Ω</a:t>
            </a:r>
          </a:p>
        </p:txBody>
      </p:sp>
      <p:sp>
        <p:nvSpPr>
          <p:cNvPr id="20" name="圆角矩形 19"/>
          <p:cNvSpPr/>
          <p:nvPr>
            <p:custDataLst>
              <p:tags r:id="rId12"/>
            </p:custDataLst>
          </p:nvPr>
        </p:nvSpPr>
        <p:spPr>
          <a:xfrm>
            <a:off x="11369040" y="4737100"/>
            <a:ext cx="822960" cy="335280"/>
          </a:xfrm>
          <a:prstGeom prst="roundRect">
            <a:avLst/>
          </a:prstGeom>
          <a:solidFill>
            <a:srgbClr val="C4D8F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C00000"/>
                </a:solidFill>
              </a:rPr>
              <a:t>1.2A</a:t>
            </a:r>
          </a:p>
        </p:txBody>
      </p:sp>
      <p:cxnSp>
        <p:nvCxnSpPr>
          <p:cNvPr id="7" name="直接连接符 6"/>
          <p:cNvCxnSpPr/>
          <p:nvPr>
            <p:custDataLst>
              <p:tags r:id="rId13"/>
            </p:custDataLst>
          </p:nvPr>
        </p:nvCxnSpPr>
        <p:spPr>
          <a:xfrm flipH="1">
            <a:off x="9653270" y="4737100"/>
            <a:ext cx="1450975" cy="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9" name="直接连接符 8"/>
          <p:cNvCxnSpPr/>
          <p:nvPr>
            <p:custDataLst>
              <p:tags r:id="rId14"/>
            </p:custDataLst>
          </p:nvPr>
        </p:nvCxnSpPr>
        <p:spPr>
          <a:xfrm flipH="1" flipV="1">
            <a:off x="9668510" y="3300730"/>
            <a:ext cx="0" cy="143637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15"/>
            </p:custDataLst>
          </p:nvPr>
        </p:nvCxnSpPr>
        <p:spPr>
          <a:xfrm>
            <a:off x="9651365" y="3300730"/>
            <a:ext cx="2252980" cy="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22" name="直接连接符 21"/>
          <p:cNvCxnSpPr/>
          <p:nvPr>
            <p:custDataLst>
              <p:tags r:id="rId16"/>
            </p:custDataLst>
          </p:nvPr>
        </p:nvCxnSpPr>
        <p:spPr>
          <a:xfrm flipH="1" flipV="1">
            <a:off x="11883390" y="3293110"/>
            <a:ext cx="0" cy="143637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p:cxnSp>
        <p:nvCxnSpPr>
          <p:cNvPr id="23" name="直接连接符 22"/>
          <p:cNvCxnSpPr/>
          <p:nvPr>
            <p:custDataLst>
              <p:tags r:id="rId17"/>
            </p:custDataLst>
          </p:nvPr>
        </p:nvCxnSpPr>
        <p:spPr>
          <a:xfrm flipH="1">
            <a:off x="11167745" y="4742180"/>
            <a:ext cx="731520" cy="0"/>
          </a:xfrm>
          <a:prstGeom prst="line">
            <a:avLst/>
          </a:prstGeom>
          <a:ln w="28575" cmpd="sng">
            <a:solidFill>
              <a:srgbClr val="00B050"/>
            </a:solidFill>
            <a:prstDash val="solid"/>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24" name="文本框 23"/>
              <p:cNvSpPr txBox="1"/>
              <p:nvPr>
                <p:custDataLst>
                  <p:tags r:id="rId18"/>
                </p:custDataLst>
              </p:nvPr>
            </p:nvSpPr>
            <p:spPr>
              <a:xfrm>
                <a:off x="4323016" y="3953129"/>
                <a:ext cx="2931795"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2</m:t>
                          </m:r>
                        </m:sub>
                      </m:sSub>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𝑈</m:t>
                      </m:r>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𝑈</m:t>
                          </m:r>
                        </m:e>
                        <m:sub>
                          <m:r>
                            <a:rPr lang="en-US" altLang="zh-CN" sz="2400" i="1">
                              <a:latin typeface="Cambria Math" panose="02040503050406030204" charset="0"/>
                              <a:cs typeface="Cambria Math" panose="02040503050406030204" charset="0"/>
                            </a:rPr>
                            <m:t>1</m:t>
                          </m:r>
                        </m:sub>
                      </m:sSub>
                      <m:r>
                        <a:rPr lang="en-US" altLang="zh-CN" sz="2400" i="1">
                          <a:latin typeface="Cambria Math" panose="02040503050406030204" charset="0"/>
                          <a:cs typeface="Cambria Math" panose="02040503050406030204" charset="0"/>
                        </a:rPr>
                        <m:t>=12</m:t>
                      </m:r>
                      <m:r>
                        <a:rPr lang="en-US" altLang="zh-CN" sz="2400" i="1">
                          <a:latin typeface="Cambria Math" panose="02040503050406030204" charset="0"/>
                          <a:cs typeface="Cambria Math" panose="02040503050406030204" charset="0"/>
                        </a:rPr>
                        <m:t>𝑉</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4" name="文本框 23"/>
              <p:cNvSpPr txBox="1">
                <a:spLocks noRot="1" noChangeAspect="1" noMove="1" noResize="1" noEditPoints="1" noAdjustHandles="1" noChangeArrowheads="1" noChangeShapeType="1" noTextEdit="1"/>
              </p:cNvSpPr>
              <p:nvPr>
                <p:custDataLst>
                  <p:tags r:id="rId28"/>
                </p:custDataLst>
              </p:nvPr>
            </p:nvSpPr>
            <p:spPr>
              <a:xfrm>
                <a:off x="4323016" y="3953129"/>
                <a:ext cx="2931795" cy="460375"/>
              </a:xfrm>
              <a:prstGeom prst="rect">
                <a:avLst/>
              </a:prstGeom>
              <a:blipFill rotWithShape="1">
                <a:blip r:embed="rId29"/>
                <a:stretch>
                  <a:fillRect l="-19" t="-55" r="19"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custDataLst>
                  <p:tags r:id="rId19"/>
                </p:custDataLst>
              </p:nvPr>
            </p:nvSpPr>
            <p:spPr>
              <a:xfrm>
                <a:off x="4323016" y="4884674"/>
                <a:ext cx="4515485" cy="460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2</m:t>
                          </m:r>
                        </m:sub>
                      </m:sSub>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𝐼</m:t>
                      </m:r>
                      <m:r>
                        <a:rPr lang="en-US" altLang="zh-CN" sz="2400" i="1">
                          <a:latin typeface="Cambria Math" panose="02040503050406030204" charset="0"/>
                          <a:cs typeface="Cambria Math" panose="02040503050406030204" charset="0"/>
                        </a:rPr>
                        <m:t>−</m:t>
                      </m:r>
                      <m:sSub>
                        <m:sSubPr>
                          <m:ctrlPr>
                            <a:rPr lang="en-US" altLang="zh-CN" sz="2400" i="1">
                              <a:latin typeface="Cambria Math" panose="02040503050406030204" pitchFamily="18" charset="0"/>
                              <a:cs typeface="Cambria Math" panose="02040503050406030204" charset="0"/>
                            </a:rPr>
                          </m:ctrlPr>
                        </m:sSubPr>
                        <m:e>
                          <m:r>
                            <a:rPr lang="en-US" altLang="zh-CN" sz="2400" i="1">
                              <a:latin typeface="Cambria Math" panose="02040503050406030204" charset="0"/>
                              <a:cs typeface="Cambria Math" panose="02040503050406030204" charset="0"/>
                            </a:rPr>
                            <m:t>𝐼</m:t>
                          </m:r>
                        </m:e>
                        <m:sub>
                          <m:r>
                            <a:rPr lang="en-US" altLang="zh-CN" sz="2400" i="1">
                              <a:latin typeface="Cambria Math" panose="02040503050406030204" charset="0"/>
                              <a:cs typeface="Cambria Math" panose="02040503050406030204" charset="0"/>
                            </a:rPr>
                            <m:t>1</m:t>
                          </m:r>
                        </m:sub>
                      </m:sSub>
                      <m:r>
                        <a:rPr lang="en-US" altLang="zh-CN" sz="2400" i="1">
                          <a:latin typeface="Cambria Math" panose="02040503050406030204" charset="0"/>
                          <a:cs typeface="Cambria Math" panose="02040503050406030204" charset="0"/>
                        </a:rPr>
                        <m:t>=1.5</m:t>
                      </m:r>
                      <m:r>
                        <a:rPr lang="en-US" altLang="zh-CN" sz="2400" i="1">
                          <a:latin typeface="Cambria Math" panose="02040503050406030204" charset="0"/>
                          <a:cs typeface="Cambria Math" panose="02040503050406030204" charset="0"/>
                        </a:rPr>
                        <m:t>𝐴</m:t>
                      </m:r>
                      <m:r>
                        <a:rPr lang="en-US" altLang="zh-CN" sz="2400" i="1">
                          <a:latin typeface="Cambria Math" panose="02040503050406030204" charset="0"/>
                          <a:cs typeface="Cambria Math" panose="02040503050406030204" charset="0"/>
                        </a:rPr>
                        <m:t>−1.2</m:t>
                      </m:r>
                      <m:r>
                        <a:rPr lang="en-US" altLang="zh-CN" sz="2400" i="1">
                          <a:latin typeface="Cambria Math" panose="02040503050406030204" charset="0"/>
                          <a:cs typeface="Cambria Math" panose="02040503050406030204" charset="0"/>
                        </a:rPr>
                        <m:t>𝐴</m:t>
                      </m:r>
                      <m:r>
                        <a:rPr lang="en-US" altLang="zh-CN" sz="2400" i="1">
                          <a:latin typeface="Cambria Math" panose="02040503050406030204" charset="0"/>
                          <a:cs typeface="Cambria Math" panose="02040503050406030204" charset="0"/>
                        </a:rPr>
                        <m:t>=0.3</m:t>
                      </m:r>
                      <m:r>
                        <a:rPr lang="en-US" altLang="zh-CN" sz="2400" i="1">
                          <a:latin typeface="Cambria Math" panose="02040503050406030204" charset="0"/>
                          <a:cs typeface="Cambria Math" panose="02040503050406030204" charset="0"/>
                        </a:rPr>
                        <m:t>𝐴</m:t>
                      </m:r>
                    </m:oMath>
                  </m:oMathPara>
                </a14:m>
                <a:endParaRPr lang="en-US" altLang="zh-CN" sz="24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5" name="文本框 24"/>
              <p:cNvSpPr txBox="1">
                <a:spLocks noRot="1" noChangeAspect="1" noMove="1" noResize="1" noEditPoints="1" noAdjustHandles="1" noChangeArrowheads="1" noChangeShapeType="1" noTextEdit="1"/>
              </p:cNvSpPr>
              <p:nvPr>
                <p:custDataLst>
                  <p:tags r:id="rId30"/>
                </p:custDataLst>
              </p:nvPr>
            </p:nvSpPr>
            <p:spPr>
              <a:xfrm>
                <a:off x="4323016" y="4884674"/>
                <a:ext cx="4515485" cy="460375"/>
              </a:xfrm>
              <a:prstGeom prst="rect">
                <a:avLst/>
              </a:prstGeom>
              <a:blipFill rotWithShape="1">
                <a:blip r:embed="rId31"/>
                <a:stretch>
                  <a:fillRect l="-13" t="-55" r="13"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custDataLst>
                  <p:tags r:id="rId20"/>
                </p:custDataLst>
              </p:nvPr>
            </p:nvSpPr>
            <p:spPr>
              <a:xfrm>
                <a:off x="2574226" y="5324729"/>
                <a:ext cx="2694940" cy="7143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𝑅</m:t>
                          </m:r>
                        </m:e>
                        <m:sub>
                          <m:r>
                            <a:rPr lang="en-US" altLang="zh-CN" sz="2000" i="1">
                              <a:latin typeface="Cambria Math" panose="02040503050406030204" charset="0"/>
                              <a:cs typeface="Cambria Math" panose="02040503050406030204" charset="0"/>
                            </a:rPr>
                            <m:t>2</m:t>
                          </m:r>
                        </m:sub>
                      </m:sSub>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𝑈</m:t>
                              </m:r>
                            </m:e>
                            <m:sub>
                              <m:r>
                                <a:rPr lang="en-US" altLang="zh-CN" sz="2000" i="1">
                                  <a:latin typeface="Cambria Math" panose="02040503050406030204" charset="0"/>
                                  <a:cs typeface="Cambria Math" panose="02040503050406030204" charset="0"/>
                                </a:rPr>
                                <m:t>2</m:t>
                              </m:r>
                            </m:sub>
                          </m:sSub>
                        </m:num>
                        <m:den>
                          <m:sSub>
                            <m:sSubPr>
                              <m:ctrlPr>
                                <a:rPr lang="en-US" altLang="zh-CN" sz="2000" i="1">
                                  <a:latin typeface="Cambria Math" panose="02040503050406030204" pitchFamily="18" charset="0"/>
                                  <a:cs typeface="Cambria Math" panose="02040503050406030204" charset="0"/>
                                </a:rPr>
                              </m:ctrlPr>
                            </m:sSubPr>
                            <m:e>
                              <m:r>
                                <a:rPr lang="en-US" altLang="zh-CN" sz="2000" i="1">
                                  <a:latin typeface="Cambria Math" panose="02040503050406030204" charset="0"/>
                                  <a:cs typeface="Cambria Math" panose="02040503050406030204" charset="0"/>
                                </a:rPr>
                                <m:t>𝐼</m:t>
                              </m:r>
                            </m:e>
                            <m:sub>
                              <m:r>
                                <a:rPr lang="en-US" altLang="zh-CN" sz="2000" i="1">
                                  <a:latin typeface="Cambria Math" panose="02040503050406030204" charset="0"/>
                                  <a:cs typeface="Cambria Math" panose="02040503050406030204" charset="0"/>
                                </a:rPr>
                                <m:t>2</m:t>
                              </m:r>
                            </m:sub>
                          </m:sSub>
                        </m:den>
                      </m:f>
                      <m:r>
                        <a:rPr lang="en-US" altLang="zh-CN" sz="2000" i="1">
                          <a:latin typeface="Cambria Math" panose="02040503050406030204" charset="0"/>
                          <a:cs typeface="Cambria Math" panose="02040503050406030204" charset="0"/>
                        </a:rPr>
                        <m:t>=</m:t>
                      </m:r>
                      <m:f>
                        <m:fPr>
                          <m:ctrlPr>
                            <a:rPr lang="en-US" altLang="zh-CN" sz="2000" i="1">
                              <a:latin typeface="Cambria Math" panose="02040503050406030204" pitchFamily="18" charset="0"/>
                              <a:cs typeface="Cambria Math" panose="02040503050406030204" charset="0"/>
                            </a:rPr>
                          </m:ctrlPr>
                        </m:fPr>
                        <m:num>
                          <m:r>
                            <a:rPr lang="en-US" altLang="zh-CN" sz="2000" i="1">
                              <a:latin typeface="Cambria Math" panose="02040503050406030204" charset="0"/>
                              <a:cs typeface="Cambria Math" panose="02040503050406030204" charset="0"/>
                            </a:rPr>
                            <m:t>12</m:t>
                          </m:r>
                          <m:r>
                            <a:rPr lang="en-US" altLang="zh-CN" sz="2000" i="1">
                              <a:latin typeface="Cambria Math" panose="02040503050406030204" charset="0"/>
                              <a:cs typeface="Cambria Math" panose="02040503050406030204" charset="0"/>
                            </a:rPr>
                            <m:t>𝑉</m:t>
                          </m:r>
                        </m:num>
                        <m:den>
                          <m:r>
                            <a:rPr lang="en-US" altLang="zh-CN" sz="2000" i="1">
                              <a:latin typeface="Cambria Math" panose="02040503050406030204" charset="0"/>
                              <a:cs typeface="Cambria Math" panose="02040503050406030204" charset="0"/>
                            </a:rPr>
                            <m:t>0.3</m:t>
                          </m:r>
                          <m:r>
                            <a:rPr lang="en-US" altLang="zh-CN" sz="2000" i="1">
                              <a:latin typeface="Cambria Math" panose="02040503050406030204" charset="0"/>
                              <a:cs typeface="Cambria Math" panose="02040503050406030204" charset="0"/>
                            </a:rPr>
                            <m:t>𝐴</m:t>
                          </m:r>
                        </m:den>
                      </m:f>
                      <m:r>
                        <a:rPr lang="en-US" altLang="zh-CN" sz="2000" i="1">
                          <a:latin typeface="Cambria Math" panose="02040503050406030204" charset="0"/>
                          <a:cs typeface="Cambria Math" panose="02040503050406030204" charset="0"/>
                        </a:rPr>
                        <m:t>=40</m:t>
                      </m:r>
                      <m:r>
                        <a:rPr lang="en-US" altLang="zh-CN" sz="2000" i="1">
                          <a:latin typeface="Cambria Math" panose="02040503050406030204" charset="0"/>
                          <a:cs typeface="Cambria Math" panose="02040503050406030204" charset="0"/>
                        </a:rPr>
                        <m:t>𝛺</m:t>
                      </m:r>
                    </m:oMath>
                  </m:oMathPara>
                </a14:m>
                <a:endParaRPr lang="en-US" altLang="zh-CN" sz="2000" i="1">
                  <a:latin typeface="Cambria Math" panose="02040503050406030204" charset="0"/>
                  <a:cs typeface="Cambria Math" panose="02040503050406030204"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6" name="文本框 25"/>
              <p:cNvSpPr txBox="1">
                <a:spLocks noRot="1" noChangeAspect="1" noMove="1" noResize="1" noEditPoints="1" noAdjustHandles="1" noChangeArrowheads="1" noChangeShapeType="1" noTextEdit="1"/>
              </p:cNvSpPr>
              <p:nvPr>
                <p:custDataLst>
                  <p:tags r:id="rId32"/>
                </p:custDataLst>
              </p:nvPr>
            </p:nvSpPr>
            <p:spPr>
              <a:xfrm>
                <a:off x="2574226" y="5324729"/>
                <a:ext cx="2694940" cy="714375"/>
              </a:xfrm>
              <a:prstGeom prst="rect">
                <a:avLst/>
              </a:prstGeom>
              <a:blipFill rotWithShape="1">
                <a:blip r:embed="rId33"/>
                <a:stretch>
                  <a:fillRect l="-21" t="-36" r="21" b="36"/>
                </a:stretch>
              </a:blipFill>
            </p:spPr>
            <p:txBody>
              <a:bodyPr/>
              <a:lstStyle/>
              <a:p>
                <a:r>
                  <a:rPr lang="zh-CN" altLang="en-US">
                    <a:noFill/>
                  </a:rPr>
                  <a:t> </a:t>
                </a:r>
              </a:p>
            </p:txBody>
          </p:sp>
        </mc:Fallback>
      </mc:AlternateContent>
      <p:sp>
        <p:nvSpPr>
          <p:cNvPr id="27" name="矩形 26"/>
          <p:cNvSpPr/>
          <p:nvPr>
            <p:custDataLst>
              <p:tags r:id="rId21"/>
            </p:custDataLst>
          </p:nvPr>
        </p:nvSpPr>
        <p:spPr>
          <a:xfrm>
            <a:off x="0" y="0"/>
            <a:ext cx="1030668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28" name="任意多边形 27"/>
          <p:cNvSpPr/>
          <p:nvPr>
            <p:custDataLst>
              <p:tags r:id="rId22"/>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l"/>
            <a:r>
              <a:rPr lang="en-US" altLang="zh-CN" sz="2400" b="1">
                <a:latin typeface="微软雅黑" panose="020B0503020204020204" charset="-122"/>
                <a:ea typeface="微软雅黑"/>
              </a:rPr>
              <a:t>17</a:t>
            </a:r>
            <a:r>
              <a:rPr lang="en-US" altLang="zh-CN" sz="2800" b="1">
                <a:latin typeface="微软雅黑" panose="020B0503020204020204" charset="-122"/>
                <a:ea typeface="微软雅黑"/>
              </a:rPr>
              <a:t>.</a:t>
            </a:r>
            <a:r>
              <a:rPr lang="en-US" altLang="zh-CN" sz="2400" b="1">
                <a:latin typeface="微软雅黑" panose="020B0503020204020204" charset="-122"/>
                <a:ea typeface="微软雅黑"/>
              </a:rPr>
              <a:t>4</a:t>
            </a:r>
          </a:p>
        </p:txBody>
      </p:sp>
      <p:sp>
        <p:nvSpPr>
          <p:cNvPr id="29" name="文本框 28"/>
          <p:cNvSpPr txBox="1"/>
          <p:nvPr>
            <p:custDataLst>
              <p:tags r:id="rId23"/>
            </p:custDataLst>
          </p:nvPr>
        </p:nvSpPr>
        <p:spPr>
          <a:xfrm>
            <a:off x="974725" y="8255"/>
            <a:ext cx="6747510" cy="521970"/>
          </a:xfrm>
          <a:prstGeom prst="rect">
            <a:avLst/>
          </a:prstGeom>
          <a:noFill/>
        </p:spPr>
        <p:txBody>
          <a:bodyPr wrap="square" rtlCol="0">
            <a:spAutoFit/>
          </a:bodyPr>
          <a:lstStyle/>
          <a:p>
            <a:r>
              <a:rPr lang="zh-CN" sz="2800" b="1">
                <a:solidFill>
                  <a:schemeClr val="bg1"/>
                </a:solidFill>
                <a:sym typeface="+mn-ea"/>
              </a:rPr>
              <a:t>欧姆定律在串、并联电路中的应用</a:t>
            </a:r>
            <a:endParaRPr lang="zh-CN" sz="2800" b="1">
              <a:solidFill>
                <a:schemeClr val="bg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nodeType="afterGroup">
                            <p:stCondLst>
                              <p:cond delay="1500"/>
                            </p:stCondLst>
                            <p:childTnLst>
                              <p:par>
                                <p:cTn id="22" presetID="22" presetClass="entr" presetSubtype="1"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nodeType="afterGroup">
                            <p:stCondLst>
                              <p:cond delay="2000"/>
                            </p:stCondLst>
                            <p:childTnLst>
                              <p:par>
                                <p:cTn id="26" presetID="2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500"/>
                                        <p:tgtEl>
                                          <p:spTgt spid="23"/>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left)">
                                      <p:cBhvr>
                                        <p:cTn id="33" dur="500"/>
                                        <p:tgtEl>
                                          <p:spTgt spid="10">
                                            <p:txEl>
                                              <p:pRg st="3" end="3"/>
                                            </p:txEl>
                                          </p:spTgt>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left)">
                                      <p:cBhvr>
                                        <p:cTn id="38" dur="500"/>
                                        <p:tgtEl>
                                          <p:spTgt spid="10">
                                            <p:txEl>
                                              <p:pRg st="4" end="4"/>
                                            </p:txEl>
                                          </p:spTgt>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wipe(left)">
                                      <p:cBhvr>
                                        <p:cTn id="48" dur="500"/>
                                        <p:tgtEl>
                                          <p:spTgt spid="10">
                                            <p:txEl>
                                              <p:pRg st="5" end="5"/>
                                            </p:txEl>
                                          </p:spTgt>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0">
                                            <p:txEl>
                                              <p:pRg st="6" end="6"/>
                                            </p:txEl>
                                          </p:spTgt>
                                        </p:tgtEl>
                                        <p:attrNameLst>
                                          <p:attrName>style.visibility</p:attrName>
                                        </p:attrNameLst>
                                      </p:cBhvr>
                                      <p:to>
                                        <p:strVal val="visible"/>
                                      </p:to>
                                    </p:set>
                                    <p:animEffect transition="in" filter="wipe(left)">
                                      <p:cBhvr>
                                        <p:cTn id="53" dur="500"/>
                                        <p:tgtEl>
                                          <p:spTgt spid="10">
                                            <p:txEl>
                                              <p:pRg st="6" end="6"/>
                                            </p:txEl>
                                          </p:spTgt>
                                        </p:tgtEl>
                                      </p:cBhvr>
                                    </p:animEffect>
                                  </p:childTnLst>
                                </p:cTn>
                              </p:par>
                            </p:childTnLst>
                          </p:cTn>
                        </p:par>
                      </p:childTnLst>
                    </p:cTn>
                  </p:par>
                  <p:par>
                    <p:cTn id="54" fill="hold" nodeType="clickPar">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childTnLst>
                    </p:cTn>
                  </p:par>
                  <p:par>
                    <p:cTn id="59" fill="hold" nodeType="clickPar">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0">
                                            <p:txEl>
                                              <p:pRg st="7" end="7"/>
                                            </p:txEl>
                                          </p:spTgt>
                                        </p:tgtEl>
                                        <p:attrNameLst>
                                          <p:attrName>style.visibility</p:attrName>
                                        </p:attrNameLst>
                                      </p:cBhvr>
                                      <p:to>
                                        <p:strVal val="visible"/>
                                      </p:to>
                                    </p:set>
                                    <p:animEffect transition="in" filter="wipe(left)">
                                      <p:cBhvr>
                                        <p:cTn id="63" dur="500"/>
                                        <p:tgtEl>
                                          <p:spTgt spid="10">
                                            <p:txEl>
                                              <p:pRg st="7" end="7"/>
                                            </p:txEl>
                                          </p:spTgt>
                                        </p:tgtEl>
                                      </p:cBhvr>
                                    </p:animEffect>
                                  </p:childTnLst>
                                </p:cTn>
                              </p:par>
                            </p:childTnLst>
                          </p:cTn>
                        </p:par>
                      </p:childTnLst>
                    </p:cTn>
                  </p:par>
                  <p:par>
                    <p:cTn id="64" fill="hold" nodeType="clickPar">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10160" y="577850"/>
            <a:ext cx="12211685" cy="0"/>
          </a:xfrm>
          <a:prstGeom prst="line">
            <a:avLst/>
          </a:prstGeom>
        </p:spPr>
        <p:style>
          <a:lnRef idx="2">
            <a:prstClr val="black"/>
          </a:lnRef>
          <a:fillRef idx="0">
            <a:srgbClr val="FFFFFF"/>
          </a:fillRef>
          <a:effectRef idx="0">
            <a:srgbClr val="FFFFFF"/>
          </a:effectRef>
          <a:fontRef idx="minor">
            <a:schemeClr val="tx1"/>
          </a:fontRef>
        </p:style>
      </p:cxnSp>
      <p:sp>
        <p:nvSpPr>
          <p:cNvPr id="14" name="文本框 13"/>
          <p:cNvSpPr txBox="1"/>
          <p:nvPr>
            <p:custDataLst>
              <p:tags r:id="rId3"/>
            </p:custDataLst>
          </p:nvPr>
        </p:nvSpPr>
        <p:spPr>
          <a:xfrm>
            <a:off x="-4445" y="675005"/>
            <a:ext cx="12206605" cy="583565"/>
          </a:xfrm>
          <a:prstGeom prst="rect">
            <a:avLst/>
          </a:prstGeom>
          <a:noFill/>
        </p:spPr>
        <p:txBody>
          <a:bodyPr wrap="square" rtlCol="0">
            <a:spAutoFit/>
          </a:bodyPr>
          <a:lstStyle/>
          <a:p>
            <a:pPr marL="457200" indent="-457200" algn="ctr">
              <a:buFont typeface="Wingdings" panose="05000000000000000000" charset="0"/>
              <a:buChar char="p"/>
            </a:pPr>
            <a:r>
              <a:rPr lang="zh-CN" sz="3200" b="1"/>
              <a:t>用电流表和电压表测量电阻</a:t>
            </a:r>
          </a:p>
        </p:txBody>
      </p:sp>
      <p:sp>
        <p:nvSpPr>
          <p:cNvPr id="101" name="文本框 100"/>
          <p:cNvSpPr txBox="1"/>
          <p:nvPr>
            <p:custDataLst>
              <p:tags r:id="rId4"/>
            </p:custDataLst>
          </p:nvPr>
        </p:nvSpPr>
        <p:spPr>
          <a:xfrm>
            <a:off x="212090" y="1278890"/>
            <a:ext cx="11767820" cy="5013960"/>
          </a:xfrm>
          <a:prstGeom prst="rect">
            <a:avLst/>
          </a:prstGeom>
          <a:noFill/>
        </p:spPr>
        <p:txBody>
          <a:bodyPr wrap="square" rtlCol="0">
            <a:noAutofit/>
          </a:bodyPr>
          <a:lstStyle/>
          <a:p>
            <a:pPr indent="609600" algn="l" fontAlgn="auto">
              <a:lnSpc>
                <a:spcPct val="150000"/>
              </a:lnSpc>
              <a:spcBef>
                <a:spcPct val="0"/>
              </a:spcBef>
              <a:spcAft>
                <a:spcPct val="0"/>
              </a:spcAft>
              <a:buFont typeface="Wingdings" panose="05000000000000000000" charset="0"/>
              <a:buNone/>
            </a:pPr>
            <a:r>
              <a:rPr lang="zh-CN" sz="2400">
                <a:solidFill>
                  <a:schemeClr val="tx1"/>
                </a:solidFill>
                <a:sym typeface="+mn-ea"/>
              </a:rPr>
              <a:t>欧姆定律公式中的</a:t>
            </a:r>
            <a:r>
              <a:rPr lang="zh-CN" sz="2400" b="1">
                <a:solidFill>
                  <a:srgbClr val="C00000"/>
                </a:solidFill>
                <a:sym typeface="+mn-ea"/>
              </a:rPr>
              <a:t>电压、电流、电阻是对同一个研究对象</a:t>
            </a:r>
            <a:r>
              <a:rPr lang="zh-CN" sz="2400">
                <a:solidFill>
                  <a:schemeClr val="tx1"/>
                </a:solidFill>
                <a:sym typeface="+mn-ea"/>
              </a:rPr>
              <a:t>而言的，因此在应用欧姆定律解决问题的时候，必须明确：公式中的三个量是不是这个研究对象的？</a:t>
            </a:r>
          </a:p>
          <a:p>
            <a:pPr indent="609600" algn="l" fontAlgn="auto">
              <a:lnSpc>
                <a:spcPct val="150000"/>
              </a:lnSpc>
              <a:spcBef>
                <a:spcPct val="0"/>
              </a:spcBef>
              <a:spcAft>
                <a:spcPct val="0"/>
              </a:spcAft>
              <a:buFont typeface="Wingdings" panose="05000000000000000000" charset="0"/>
              <a:buNone/>
            </a:pPr>
            <a:r>
              <a:rPr lang="zh-CN" sz="2400">
                <a:solidFill>
                  <a:schemeClr val="tx1"/>
                </a:solidFill>
                <a:latin typeface="Times New Roman" panose="02020603050405020304" pitchFamily="18" charset="0"/>
                <a:cs typeface="Times New Roman" panose="02020603050405020304" pitchFamily="18" charset="0"/>
                <a:sym typeface="+mn-ea"/>
              </a:rPr>
              <a:t>而串、并联电路中的电流关系、电压关系，描述的是不同研究对象之间的相互联系。</a:t>
            </a:r>
          </a:p>
          <a:p>
            <a:pPr indent="609600" algn="l" fontAlgn="auto">
              <a:lnSpc>
                <a:spcPct val="150000"/>
              </a:lnSpc>
              <a:spcBef>
                <a:spcPct val="0"/>
              </a:spcBef>
              <a:spcAft>
                <a:spcPct val="0"/>
              </a:spcAft>
              <a:buFont typeface="Wingdings" panose="05000000000000000000" charset="0"/>
              <a:buNone/>
            </a:pPr>
            <a:r>
              <a:rPr lang="zh-CN" sz="2400">
                <a:solidFill>
                  <a:schemeClr val="tx1"/>
                </a:solidFill>
                <a:latin typeface="Times New Roman" panose="02020603050405020304" pitchFamily="18" charset="0"/>
                <a:cs typeface="Times New Roman" panose="02020603050405020304" pitchFamily="18" charset="0"/>
                <a:sym typeface="+mn-ea"/>
              </a:rPr>
              <a:t>在解决串、并联电路的问题时，我们可以先选择某个导体为研究对象，用欧姆定律求解通过它的电流或它两端的电压，再通过该导体与其他导体的串、并联关系求得题目的答案。</a:t>
            </a:r>
          </a:p>
          <a:p>
            <a:pPr indent="609600" algn="l" fontAlgn="auto">
              <a:lnSpc>
                <a:spcPct val="150000"/>
              </a:lnSpc>
              <a:spcBef>
                <a:spcPct val="0"/>
              </a:spcBef>
              <a:spcAft>
                <a:spcPct val="0"/>
              </a:spcAft>
              <a:buFont typeface="Wingdings" panose="05000000000000000000" charset="0"/>
              <a:buNone/>
            </a:pPr>
            <a:r>
              <a:rPr lang="zh-CN" sz="2400">
                <a:solidFill>
                  <a:schemeClr val="tx1"/>
                </a:solidFill>
                <a:latin typeface="Times New Roman" panose="02020603050405020304" pitchFamily="18" charset="0"/>
                <a:cs typeface="Times New Roman" panose="02020603050405020304" pitchFamily="18" charset="0"/>
                <a:sym typeface="+mn-ea"/>
              </a:rPr>
              <a:t>我们也可以先通过两个导体的串、并联关系求得通过某一个导体的电流或它两端的电压，再以该导体为研究对象，用欧姆定律求解题目的答案。</a:t>
            </a:r>
          </a:p>
        </p:txBody>
      </p:sp>
      <p:sp>
        <p:nvSpPr>
          <p:cNvPr id="3" name="矩形 2"/>
          <p:cNvSpPr/>
          <p:nvPr>
            <p:custDataLst>
              <p:tags r:id="rId5"/>
            </p:custDataLst>
          </p:nvPr>
        </p:nvSpPr>
        <p:spPr>
          <a:xfrm>
            <a:off x="0" y="0"/>
            <a:ext cx="10306685" cy="568325"/>
          </a:xfrm>
          <a:prstGeom prst="rect">
            <a:avLst/>
          </a:prstGeom>
          <a:gradFill>
            <a:gsLst>
              <a:gs pos="0">
                <a:schemeClr val="accent1">
                  <a:hueOff val="-2520000"/>
                </a:schemeClr>
              </a:gs>
              <a:gs pos="100000">
                <a:schemeClr val="bg1"/>
              </a:gs>
              <a:gs pos="0">
                <a:schemeClr val="accent1"/>
              </a:gs>
              <a:gs pos="94000">
                <a:schemeClr val="bg1"/>
              </a:gs>
              <a:gs pos="86000">
                <a:schemeClr val="bg1"/>
              </a:gs>
              <a:gs pos="36000">
                <a:srgbClr val="4EAADD"/>
              </a:gs>
            </a:gsLst>
            <a:lin ang="0" scaled="0"/>
          </a:grad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6" name="任意多边形 5"/>
          <p:cNvSpPr/>
          <p:nvPr>
            <p:custDataLst>
              <p:tags r:id="rId6"/>
            </p:custDataLst>
          </p:nvPr>
        </p:nvSpPr>
        <p:spPr>
          <a:xfrm>
            <a:off x="0" y="635"/>
            <a:ext cx="1012190" cy="568325"/>
          </a:xfrm>
          <a:custGeom>
            <a:avLst/>
            <a:gdLst>
              <a:gd name="adj" fmla="val 57094"/>
              <a:gd name="vf" fmla="val 115470"/>
              <a:gd name="maxAdj" fmla="*/ 50000 w ss"/>
              <a:gd name="a" fmla="pin 0 adj maxAdj"/>
              <a:gd name="shd2" fmla="*/ hd2 vf 100000"/>
              <a:gd name="x1" fmla="*/ ss a 100000"/>
              <a:gd name="x2" fmla="+- r 0 hd2"/>
              <a:gd name="dy1" fmla="sin hd2 3600000"/>
              <a:gd name="y1" fmla="+- vc 0 shd2"/>
              <a:gd name="y2" fmla="+- vc shd2 0"/>
              <a:gd name="q1" fmla="*/ maxAdj -1 2"/>
              <a:gd name="q2" fmla="+- a dy1 0"/>
              <a:gd name="q3" fmla="?: y1 4 2"/>
              <a:gd name="q4" fmla="?: y1 3 2"/>
              <a:gd name="q5" fmla="?: y1 dy1 0"/>
              <a:gd name="q6" fmla="+/ a q2 dy1"/>
              <a:gd name="q7" fmla="*/ q3 q1 -1"/>
              <a:gd name="q8" fmla="+- y2 q4 0"/>
              <a:gd name="il" fmla="*/ w q5 24"/>
              <a:gd name="it" fmla="*/ h q5 24"/>
              <a:gd name="ir" fmla="+- r 0 q6"/>
              <a:gd name="ib" fmla="+- b 0 q7"/>
            </a:gdLst>
            <a:ahLst/>
            <a:cxnLst>
              <a:cxn ang="0">
                <a:pos x="r" y="vc"/>
              </a:cxn>
              <a:cxn ang="cd4">
                <a:pos x="hd2" y="x2"/>
              </a:cxn>
              <a:cxn ang="cd4">
                <a:pos x="hd2" y="x2"/>
              </a:cxn>
              <a:cxn ang="cd2">
                <a:pos x="l" y="vc"/>
              </a:cxn>
              <a:cxn ang="3">
                <a:pos x="hd2" y="x1"/>
              </a:cxn>
              <a:cxn ang="3">
                <a:pos x="hd2" y="x1"/>
              </a:cxn>
            </a:cxnLst>
            <a:rect l="l" t="t" r="r" b="b"/>
            <a:pathLst>
              <a:path w="1594" h="896">
                <a:moveTo>
                  <a:pt x="0" y="0"/>
                </a:moveTo>
                <a:lnTo>
                  <a:pt x="1070" y="0"/>
                </a:lnTo>
                <a:lnTo>
                  <a:pt x="1070" y="1"/>
                </a:lnTo>
                <a:lnTo>
                  <a:pt x="1083" y="1"/>
                </a:lnTo>
                <a:lnTo>
                  <a:pt x="1594" y="449"/>
                </a:lnTo>
                <a:lnTo>
                  <a:pt x="1083" y="896"/>
                </a:lnTo>
                <a:lnTo>
                  <a:pt x="1070" y="896"/>
                </a:lnTo>
                <a:lnTo>
                  <a:pt x="1070" y="896"/>
                </a:lnTo>
                <a:lnTo>
                  <a:pt x="0" y="896"/>
                </a:lnTo>
                <a:lnTo>
                  <a:pt x="0" y="0"/>
                </a:lnTo>
                <a:close/>
              </a:path>
            </a:pathLst>
          </a:custGeom>
          <a:solidFill>
            <a:srgbClr val="8FC9EA"/>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l"/>
            <a:r>
              <a:rPr lang="en-US" altLang="zh-CN" sz="2400" b="1">
                <a:latin typeface="微软雅黑" panose="020B0503020204020204" charset="-122"/>
                <a:ea typeface="微软雅黑"/>
              </a:rPr>
              <a:t>17</a:t>
            </a:r>
            <a:r>
              <a:rPr lang="en-US" altLang="zh-CN" sz="2800" b="1">
                <a:latin typeface="微软雅黑" panose="020B0503020204020204" charset="-122"/>
                <a:ea typeface="微软雅黑"/>
              </a:rPr>
              <a:t>.</a:t>
            </a:r>
            <a:r>
              <a:rPr lang="en-US" altLang="zh-CN" sz="2400" b="1">
                <a:latin typeface="微软雅黑" panose="020B0503020204020204" charset="-122"/>
                <a:ea typeface="微软雅黑"/>
              </a:rPr>
              <a:t>4</a:t>
            </a:r>
          </a:p>
        </p:txBody>
      </p:sp>
      <p:sp>
        <p:nvSpPr>
          <p:cNvPr id="7" name="文本框 6"/>
          <p:cNvSpPr txBox="1"/>
          <p:nvPr>
            <p:custDataLst>
              <p:tags r:id="rId7"/>
            </p:custDataLst>
          </p:nvPr>
        </p:nvSpPr>
        <p:spPr>
          <a:xfrm>
            <a:off x="974725" y="8255"/>
            <a:ext cx="6747510" cy="521970"/>
          </a:xfrm>
          <a:prstGeom prst="rect">
            <a:avLst/>
          </a:prstGeom>
          <a:noFill/>
        </p:spPr>
        <p:txBody>
          <a:bodyPr wrap="square" rtlCol="0">
            <a:spAutoFit/>
          </a:bodyPr>
          <a:lstStyle/>
          <a:p>
            <a:r>
              <a:rPr lang="zh-CN" sz="2800" b="1">
                <a:solidFill>
                  <a:schemeClr val="bg1"/>
                </a:solidFill>
                <a:sym typeface="+mn-ea"/>
              </a:rPr>
              <a:t>欧姆定律在串、并联电路中的应用</a:t>
            </a:r>
            <a:endParaRPr lang="zh-CN" sz="2800" b="1">
              <a:solidFill>
                <a:schemeClr val="bg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
                                            <p:txEl>
                                              <p:pRg st="1" end="1"/>
                                            </p:txEl>
                                          </p:spTgt>
                                        </p:tgtEl>
                                        <p:attrNameLst>
                                          <p:attrName>style.visibility</p:attrName>
                                        </p:attrNameLst>
                                      </p:cBhvr>
                                      <p:to>
                                        <p:strVal val="visible"/>
                                      </p:to>
                                    </p:set>
                                    <p:animEffect transition="in" filter="wipe(left)">
                                      <p:cBhvr>
                                        <p:cTn id="7" dur="500"/>
                                        <p:tgtEl>
                                          <p:spTgt spid="101">
                                            <p:txEl>
                                              <p:pRg st="1" end="1"/>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
                                            <p:txEl>
                                              <p:pRg st="2" end="2"/>
                                            </p:txEl>
                                          </p:spTgt>
                                        </p:tgtEl>
                                        <p:attrNameLst>
                                          <p:attrName>style.visibility</p:attrName>
                                        </p:attrNameLst>
                                      </p:cBhvr>
                                      <p:to>
                                        <p:strVal val="visible"/>
                                      </p:to>
                                    </p:set>
                                    <p:animEffect transition="in" filter="wipe(left)">
                                      <p:cBhvr>
                                        <p:cTn id="12" dur="500"/>
                                        <p:tgtEl>
                                          <p:spTgt spid="101">
                                            <p:txEl>
                                              <p:pRg st="2" end="2"/>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1">
                                            <p:txEl>
                                              <p:pRg st="3" end="3"/>
                                            </p:txEl>
                                          </p:spTgt>
                                        </p:tgtEl>
                                        <p:attrNameLst>
                                          <p:attrName>style.visibility</p:attrName>
                                        </p:attrNameLst>
                                      </p:cBhvr>
                                      <p:to>
                                        <p:strVal val="visible"/>
                                      </p:to>
                                    </p:set>
                                    <p:animEffect transition="in" filter="wipe(left)">
                                      <p:cBhvr>
                                        <p:cTn id="17" dur="500"/>
                                        <p:tgtEl>
                                          <p:spTgt spid="1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ZTY1YTBmNmNkN2QzNTc4NDk5MzhkNmJiNmZhMzE4OWYifQ=="/>
  <p:tag name="RESOURCE_RECORD_KEY" val="{&quot;10&quot;:[21563686,21568878],&quot;13&quot;:[4364974],&quot;65&quot;:[20205081]}"/>
</p:tagLst>
</file>

<file path=ppt/tags/tag10.xml><?xml version="1.0" encoding="utf-8"?>
<p:tagLst xmlns:a="http://schemas.openxmlformats.org/drawingml/2006/main" xmlns:r="http://schemas.openxmlformats.org/officeDocument/2006/relationships" xmlns:p="http://schemas.openxmlformats.org/presentationml/2006/main">
  <p:tag name="AS_UNIQUEID" val="309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01.xml><?xml version="1.0" encoding="utf-8"?>
<p:tagLst xmlns:a="http://schemas.openxmlformats.org/drawingml/2006/main" xmlns:r="http://schemas.openxmlformats.org/officeDocument/2006/relationships" xmlns:p="http://schemas.openxmlformats.org/presentationml/2006/main">
  <p:tag name="AS_UNIQUEID" val="3210"/>
</p:tagLst>
</file>

<file path=ppt/tags/tag102.xml><?xml version="1.0" encoding="utf-8"?>
<p:tagLst xmlns:a="http://schemas.openxmlformats.org/drawingml/2006/main" xmlns:r="http://schemas.openxmlformats.org/officeDocument/2006/relationships" xmlns:p="http://schemas.openxmlformats.org/presentationml/2006/main">
  <p:tag name="AS_UNIQUEID" val="3211"/>
</p:tagLst>
</file>

<file path=ppt/tags/tag103.xml><?xml version="1.0" encoding="utf-8"?>
<p:tagLst xmlns:a="http://schemas.openxmlformats.org/drawingml/2006/main" xmlns:r="http://schemas.openxmlformats.org/officeDocument/2006/relationships" xmlns:p="http://schemas.openxmlformats.org/presentationml/2006/main">
  <p:tag name="AS_UNIQUEID" val="3212"/>
</p:tagLst>
</file>

<file path=ppt/tags/tag104.xml><?xml version="1.0" encoding="utf-8"?>
<p:tagLst xmlns:a="http://schemas.openxmlformats.org/drawingml/2006/main" xmlns:r="http://schemas.openxmlformats.org/officeDocument/2006/relationships" xmlns:p="http://schemas.openxmlformats.org/presentationml/2006/main">
  <p:tag name="AS_UNIQUEID" val="3213"/>
</p:tagLst>
</file>

<file path=ppt/tags/tag105.xml><?xml version="1.0" encoding="utf-8"?>
<p:tagLst xmlns:a="http://schemas.openxmlformats.org/drawingml/2006/main" xmlns:r="http://schemas.openxmlformats.org/officeDocument/2006/relationships" xmlns:p="http://schemas.openxmlformats.org/presentationml/2006/main">
  <p:tag name="AS_UNIQUEID" val="3215"/>
</p:tagLst>
</file>

<file path=ppt/tags/tag106.xml><?xml version="1.0" encoding="utf-8"?>
<p:tagLst xmlns:a="http://schemas.openxmlformats.org/drawingml/2006/main" xmlns:r="http://schemas.openxmlformats.org/officeDocument/2006/relationships" xmlns:p="http://schemas.openxmlformats.org/presentationml/2006/main">
  <p:tag name="AS_UNIQUEID" val="3216"/>
</p:tagLst>
</file>

<file path=ppt/tags/tag107.xml><?xml version="1.0" encoding="utf-8"?>
<p:tagLst xmlns:a="http://schemas.openxmlformats.org/drawingml/2006/main" xmlns:r="http://schemas.openxmlformats.org/officeDocument/2006/relationships" xmlns:p="http://schemas.openxmlformats.org/presentationml/2006/main">
  <p:tag name="AS_UNIQUEID" val="3207"/>
</p:tagLst>
</file>

<file path=ppt/tags/tag108.xml><?xml version="1.0" encoding="utf-8"?>
<p:tagLst xmlns:a="http://schemas.openxmlformats.org/drawingml/2006/main" xmlns:r="http://schemas.openxmlformats.org/officeDocument/2006/relationships" xmlns:p="http://schemas.openxmlformats.org/presentationml/2006/main">
  <p:tag name="AS_UNIQUEID" val="3208"/>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1.xml><?xml version="1.0" encoding="utf-8"?>
<p:tagLst xmlns:a="http://schemas.openxmlformats.org/drawingml/2006/main" xmlns:r="http://schemas.openxmlformats.org/officeDocument/2006/relationships" xmlns:p="http://schemas.openxmlformats.org/presentationml/2006/main">
  <p:tag name="AS_UNIQUEID" val="309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AS_UNIQUEID" val="3221"/>
</p:tagLst>
</file>

<file path=ppt/tags/tag111.xml><?xml version="1.0" encoding="utf-8"?>
<p:tagLst xmlns:a="http://schemas.openxmlformats.org/drawingml/2006/main" xmlns:r="http://schemas.openxmlformats.org/officeDocument/2006/relationships" xmlns:p="http://schemas.openxmlformats.org/presentationml/2006/main">
  <p:tag name="AS_UNIQUEID" val="3222"/>
</p:tagLst>
</file>

<file path=ppt/tags/tag112.xml><?xml version="1.0" encoding="utf-8"?>
<p:tagLst xmlns:a="http://schemas.openxmlformats.org/drawingml/2006/main" xmlns:r="http://schemas.openxmlformats.org/officeDocument/2006/relationships" xmlns:p="http://schemas.openxmlformats.org/presentationml/2006/main">
  <p:tag name="AS_UNIQUEID" val="3223"/>
</p:tagLst>
</file>

<file path=ppt/tags/tag113.xml><?xml version="1.0" encoding="utf-8"?>
<p:tagLst xmlns:a="http://schemas.openxmlformats.org/drawingml/2006/main" xmlns:r="http://schemas.openxmlformats.org/officeDocument/2006/relationships" xmlns:p="http://schemas.openxmlformats.org/presentationml/2006/main">
  <p:tag name="AS_UNIQUEID" val="3224"/>
</p:tagLst>
</file>

<file path=ppt/tags/tag114.xml><?xml version="1.0" encoding="utf-8"?>
<p:tagLst xmlns:a="http://schemas.openxmlformats.org/drawingml/2006/main" xmlns:r="http://schemas.openxmlformats.org/officeDocument/2006/relationships" xmlns:p="http://schemas.openxmlformats.org/presentationml/2006/main">
  <p:tag name="AS_UNIQUEID" val="3225"/>
</p:tagLst>
</file>

<file path=ppt/tags/tag115.xml><?xml version="1.0" encoding="utf-8"?>
<p:tagLst xmlns:a="http://schemas.openxmlformats.org/drawingml/2006/main" xmlns:r="http://schemas.openxmlformats.org/officeDocument/2006/relationships" xmlns:p="http://schemas.openxmlformats.org/presentationml/2006/main">
  <p:tag name="AS_UNIQUEID" val="3226"/>
</p:tagLst>
</file>

<file path=ppt/tags/tag116.xml><?xml version="1.0" encoding="utf-8"?>
<p:tagLst xmlns:a="http://schemas.openxmlformats.org/drawingml/2006/main" xmlns:r="http://schemas.openxmlformats.org/officeDocument/2006/relationships" xmlns:p="http://schemas.openxmlformats.org/presentationml/2006/main">
  <p:tag name="AS_UNIQUEID" val="3228"/>
</p:tagLst>
</file>

<file path=ppt/tags/tag117.xml><?xml version="1.0" encoding="utf-8"?>
<p:tagLst xmlns:a="http://schemas.openxmlformats.org/drawingml/2006/main" xmlns:r="http://schemas.openxmlformats.org/officeDocument/2006/relationships" xmlns:p="http://schemas.openxmlformats.org/presentationml/2006/main">
  <p:tag name="AS_UNIQUEID" val="3229"/>
</p:tagLst>
</file>

<file path=ppt/tags/tag118.xml><?xml version="1.0" encoding="utf-8"?>
<p:tagLst xmlns:a="http://schemas.openxmlformats.org/drawingml/2006/main" xmlns:r="http://schemas.openxmlformats.org/officeDocument/2006/relationships" xmlns:p="http://schemas.openxmlformats.org/presentationml/2006/main">
  <p:tag name="AS_UNIQUEID" val="3230"/>
</p:tagLst>
</file>

<file path=ppt/tags/tag119.xml><?xml version="1.0" encoding="utf-8"?>
<p:tagLst xmlns:a="http://schemas.openxmlformats.org/drawingml/2006/main" xmlns:r="http://schemas.openxmlformats.org/officeDocument/2006/relationships" xmlns:p="http://schemas.openxmlformats.org/presentationml/2006/main">
  <p:tag name="AS_UNIQUEID" val="3218"/>
</p:tagLst>
</file>

<file path=ppt/tags/tag12.xml><?xml version="1.0" encoding="utf-8"?>
<p:tagLst xmlns:a="http://schemas.openxmlformats.org/drawingml/2006/main" xmlns:r="http://schemas.openxmlformats.org/officeDocument/2006/relationships" xmlns:p="http://schemas.openxmlformats.org/presentationml/2006/main">
  <p:tag name="AS_UNIQUEID" val="309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AS_UNIQUEID" val="3219"/>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22.xml><?xml version="1.0" encoding="utf-8"?>
<p:tagLst xmlns:a="http://schemas.openxmlformats.org/drawingml/2006/main" xmlns:r="http://schemas.openxmlformats.org/officeDocument/2006/relationships" xmlns:p="http://schemas.openxmlformats.org/presentationml/2006/main">
  <p:tag name="AS_UNIQUEID" val="3235"/>
</p:tagLst>
</file>

<file path=ppt/tags/tag123.xml><?xml version="1.0" encoding="utf-8"?>
<p:tagLst xmlns:a="http://schemas.openxmlformats.org/drawingml/2006/main" xmlns:r="http://schemas.openxmlformats.org/officeDocument/2006/relationships" xmlns:p="http://schemas.openxmlformats.org/presentationml/2006/main">
  <p:tag name="AS_UNIQUEID" val="3237"/>
</p:tagLst>
</file>

<file path=ppt/tags/tag124.xml><?xml version="1.0" encoding="utf-8"?>
<p:tagLst xmlns:a="http://schemas.openxmlformats.org/drawingml/2006/main" xmlns:r="http://schemas.openxmlformats.org/officeDocument/2006/relationships" xmlns:p="http://schemas.openxmlformats.org/presentationml/2006/main">
  <p:tag name="AS_UNIQUEID" val="3238"/>
</p:tagLst>
</file>

<file path=ppt/tags/tag125.xml><?xml version="1.0" encoding="utf-8"?>
<p:tagLst xmlns:a="http://schemas.openxmlformats.org/drawingml/2006/main" xmlns:r="http://schemas.openxmlformats.org/officeDocument/2006/relationships" xmlns:p="http://schemas.openxmlformats.org/presentationml/2006/main">
  <p:tag name="AS_UNIQUEID" val="3239"/>
</p:tagLst>
</file>

<file path=ppt/tags/tag126.xml><?xml version="1.0" encoding="utf-8"?>
<p:tagLst xmlns:a="http://schemas.openxmlformats.org/drawingml/2006/main" xmlns:r="http://schemas.openxmlformats.org/officeDocument/2006/relationships" xmlns:p="http://schemas.openxmlformats.org/presentationml/2006/main">
  <p:tag name="AS_UNIQUEID" val="3240"/>
</p:tagLst>
</file>

<file path=ppt/tags/tag127.xml><?xml version="1.0" encoding="utf-8"?>
<p:tagLst xmlns:a="http://schemas.openxmlformats.org/drawingml/2006/main" xmlns:r="http://schemas.openxmlformats.org/officeDocument/2006/relationships" xmlns:p="http://schemas.openxmlformats.org/presentationml/2006/main">
  <p:tag name="AS_UNIQUEID" val="3241"/>
</p:tagLst>
</file>

<file path=ppt/tags/tag128.xml><?xml version="1.0" encoding="utf-8"?>
<p:tagLst xmlns:a="http://schemas.openxmlformats.org/drawingml/2006/main" xmlns:r="http://schemas.openxmlformats.org/officeDocument/2006/relationships" xmlns:p="http://schemas.openxmlformats.org/presentationml/2006/main">
  <p:tag name="AS_UNIQUEID" val="3242"/>
</p:tagLst>
</file>

<file path=ppt/tags/tag129.xml><?xml version="1.0" encoding="utf-8"?>
<p:tagLst xmlns:a="http://schemas.openxmlformats.org/drawingml/2006/main" xmlns:r="http://schemas.openxmlformats.org/officeDocument/2006/relationships" xmlns:p="http://schemas.openxmlformats.org/presentationml/2006/main">
  <p:tag name="AS_UNIQUEID" val="3243"/>
</p:tagLst>
</file>

<file path=ppt/tags/tag13.xml><?xml version="1.0" encoding="utf-8"?>
<p:tagLst xmlns:a="http://schemas.openxmlformats.org/drawingml/2006/main" xmlns:r="http://schemas.openxmlformats.org/officeDocument/2006/relationships" xmlns:p="http://schemas.openxmlformats.org/presentationml/2006/main">
  <p:tag name="AS_UNIQUEID" val="309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AS_UNIQUEID" val="3244"/>
</p:tagLst>
</file>

<file path=ppt/tags/tag131.xml><?xml version="1.0" encoding="utf-8"?>
<p:tagLst xmlns:a="http://schemas.openxmlformats.org/drawingml/2006/main" xmlns:r="http://schemas.openxmlformats.org/officeDocument/2006/relationships" xmlns:p="http://schemas.openxmlformats.org/presentationml/2006/main">
  <p:tag name="AS_UNIQUEID" val="3245"/>
</p:tagLst>
</file>

<file path=ppt/tags/tag132.xml><?xml version="1.0" encoding="utf-8"?>
<p:tagLst xmlns:a="http://schemas.openxmlformats.org/drawingml/2006/main" xmlns:r="http://schemas.openxmlformats.org/officeDocument/2006/relationships" xmlns:p="http://schemas.openxmlformats.org/presentationml/2006/main">
  <p:tag name="AS_UNIQUEID" val="3246"/>
</p:tagLst>
</file>

<file path=ppt/tags/tag133.xml><?xml version="1.0" encoding="utf-8"?>
<p:tagLst xmlns:a="http://schemas.openxmlformats.org/drawingml/2006/main" xmlns:r="http://schemas.openxmlformats.org/officeDocument/2006/relationships" xmlns:p="http://schemas.openxmlformats.org/presentationml/2006/main">
  <p:tag name="AS_UNIQUEID" val="3247"/>
</p:tagLst>
</file>

<file path=ppt/tags/tag134.xml><?xml version="1.0" encoding="utf-8"?>
<p:tagLst xmlns:a="http://schemas.openxmlformats.org/drawingml/2006/main" xmlns:r="http://schemas.openxmlformats.org/officeDocument/2006/relationships" xmlns:p="http://schemas.openxmlformats.org/presentationml/2006/main">
  <p:tag name="AS_UNIQUEID" val="3248"/>
</p:tagLst>
</file>

<file path=ppt/tags/tag135.xml><?xml version="1.0" encoding="utf-8"?>
<p:tagLst xmlns:a="http://schemas.openxmlformats.org/drawingml/2006/main" xmlns:r="http://schemas.openxmlformats.org/officeDocument/2006/relationships" xmlns:p="http://schemas.openxmlformats.org/presentationml/2006/main">
  <p:tag name="AS_UNIQUEID" val="3250"/>
</p:tagLst>
</file>

<file path=ppt/tags/tag136.xml><?xml version="1.0" encoding="utf-8"?>
<p:tagLst xmlns:a="http://schemas.openxmlformats.org/drawingml/2006/main" xmlns:r="http://schemas.openxmlformats.org/officeDocument/2006/relationships" xmlns:p="http://schemas.openxmlformats.org/presentationml/2006/main">
  <p:tag name="AS_UNIQUEID" val="3252"/>
</p:tagLst>
</file>

<file path=ppt/tags/tag137.xml><?xml version="1.0" encoding="utf-8"?>
<p:tagLst xmlns:a="http://schemas.openxmlformats.org/drawingml/2006/main" xmlns:r="http://schemas.openxmlformats.org/officeDocument/2006/relationships" xmlns:p="http://schemas.openxmlformats.org/presentationml/2006/main">
  <p:tag name="AS_UNIQUEID" val="3254"/>
</p:tagLst>
</file>

<file path=ppt/tags/tag138.xml><?xml version="1.0" encoding="utf-8"?>
<p:tagLst xmlns:a="http://schemas.openxmlformats.org/drawingml/2006/main" xmlns:r="http://schemas.openxmlformats.org/officeDocument/2006/relationships" xmlns:p="http://schemas.openxmlformats.org/presentationml/2006/main">
  <p:tag name="AS_UNIQUEID" val="3256"/>
</p:tagLst>
</file>

<file path=ppt/tags/tag139.xml><?xml version="1.0" encoding="utf-8"?>
<p:tagLst xmlns:a="http://schemas.openxmlformats.org/drawingml/2006/main" xmlns:r="http://schemas.openxmlformats.org/officeDocument/2006/relationships" xmlns:p="http://schemas.openxmlformats.org/presentationml/2006/main">
  <p:tag name="AS_UNIQUEID" val="3257"/>
</p:tagLst>
</file>

<file path=ppt/tags/tag14.xml><?xml version="1.0" encoding="utf-8"?>
<p:tagLst xmlns:a="http://schemas.openxmlformats.org/drawingml/2006/main" xmlns:r="http://schemas.openxmlformats.org/officeDocument/2006/relationships" xmlns:p="http://schemas.openxmlformats.org/presentationml/2006/main">
  <p:tag name="AS_UNIQUEID" val="310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AS_UNIQUEID" val="3258"/>
</p:tagLst>
</file>

<file path=ppt/tags/tag141.xml><?xml version="1.0" encoding="utf-8"?>
<p:tagLst xmlns:a="http://schemas.openxmlformats.org/drawingml/2006/main" xmlns:r="http://schemas.openxmlformats.org/officeDocument/2006/relationships" xmlns:p="http://schemas.openxmlformats.org/presentationml/2006/main">
  <p:tag name="AS_UNIQUEID" val="3232"/>
</p:tagLst>
</file>

<file path=ppt/tags/tag142.xml><?xml version="1.0" encoding="utf-8"?>
<p:tagLst xmlns:p="http://schemas.openxmlformats.org/presentationml/2006/main">
  <p:tag name="AS_UNIQUEID" val="3227"/>
</p:tagLst>
</file>

<file path=ppt/tags/tag143.xml><?xml version="1.0" encoding="utf-8"?>
<p:tagLst xmlns:a="http://schemas.openxmlformats.org/drawingml/2006/main" xmlns:r="http://schemas.openxmlformats.org/officeDocument/2006/relationships" xmlns:p="http://schemas.openxmlformats.org/presentationml/2006/main">
  <p:tag name="AS_UNIQUEID" val="3233"/>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45.xml><?xml version="1.0" encoding="utf-8"?>
<p:tagLst xmlns:a="http://schemas.openxmlformats.org/drawingml/2006/main" xmlns:r="http://schemas.openxmlformats.org/officeDocument/2006/relationships" xmlns:p="http://schemas.openxmlformats.org/presentationml/2006/main">
  <p:tag name="AS_UNIQUEID" val="3263"/>
</p:tagLst>
</file>

<file path=ppt/tags/tag146.xml><?xml version="1.0" encoding="utf-8"?>
<p:tagLst xmlns:a="http://schemas.openxmlformats.org/drawingml/2006/main" xmlns:r="http://schemas.openxmlformats.org/officeDocument/2006/relationships" xmlns:p="http://schemas.openxmlformats.org/presentationml/2006/main">
  <p:tag name="AS_UNIQUEID" val="3264"/>
</p:tagLst>
</file>

<file path=ppt/tags/tag147.xml><?xml version="1.0" encoding="utf-8"?>
<p:tagLst xmlns:a="http://schemas.openxmlformats.org/drawingml/2006/main" xmlns:r="http://schemas.openxmlformats.org/officeDocument/2006/relationships" xmlns:p="http://schemas.openxmlformats.org/presentationml/2006/main">
  <p:tag name="AS_UNIQUEID" val="3266"/>
</p:tagLst>
</file>

<file path=ppt/tags/tag148.xml><?xml version="1.0" encoding="utf-8"?>
<p:tagLst xmlns:a="http://schemas.openxmlformats.org/drawingml/2006/main" xmlns:r="http://schemas.openxmlformats.org/officeDocument/2006/relationships" xmlns:p="http://schemas.openxmlformats.org/presentationml/2006/main">
  <p:tag name="AS_UNIQUEID" val="3267"/>
</p:tagLst>
</file>

<file path=ppt/tags/tag149.xml><?xml version="1.0" encoding="utf-8"?>
<p:tagLst xmlns:a="http://schemas.openxmlformats.org/drawingml/2006/main" xmlns:r="http://schemas.openxmlformats.org/officeDocument/2006/relationships" xmlns:p="http://schemas.openxmlformats.org/presentationml/2006/main">
  <p:tag name="AS_UNIQUEID" val="3268"/>
</p:tagLst>
</file>

<file path=ppt/tags/tag15.xml><?xml version="1.0" encoding="utf-8"?>
<p:tagLst xmlns:a="http://schemas.openxmlformats.org/drawingml/2006/main" xmlns:r="http://schemas.openxmlformats.org/officeDocument/2006/relationships" xmlns:p="http://schemas.openxmlformats.org/presentationml/2006/main">
  <p:tag name="AS_UNIQUEID" val="310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AS_UNIQUEID" val="3269"/>
</p:tagLst>
</file>

<file path=ppt/tags/tag151.xml><?xml version="1.0" encoding="utf-8"?>
<p:tagLst xmlns:a="http://schemas.openxmlformats.org/drawingml/2006/main" xmlns:r="http://schemas.openxmlformats.org/officeDocument/2006/relationships" xmlns:p="http://schemas.openxmlformats.org/presentationml/2006/main">
  <p:tag name="AS_UNIQUEID" val="3270"/>
</p:tagLst>
</file>

<file path=ppt/tags/tag152.xml><?xml version="1.0" encoding="utf-8"?>
<p:tagLst xmlns:a="http://schemas.openxmlformats.org/drawingml/2006/main" xmlns:r="http://schemas.openxmlformats.org/officeDocument/2006/relationships" xmlns:p="http://schemas.openxmlformats.org/presentationml/2006/main">
  <p:tag name="AS_UNIQUEID" val="3271"/>
</p:tagLst>
</file>

<file path=ppt/tags/tag153.xml><?xml version="1.0" encoding="utf-8"?>
<p:tagLst xmlns:a="http://schemas.openxmlformats.org/drawingml/2006/main" xmlns:r="http://schemas.openxmlformats.org/officeDocument/2006/relationships" xmlns:p="http://schemas.openxmlformats.org/presentationml/2006/main">
  <p:tag name="AS_UNIQUEID" val="3272"/>
</p:tagLst>
</file>

<file path=ppt/tags/tag154.xml><?xml version="1.0" encoding="utf-8"?>
<p:tagLst xmlns:a="http://schemas.openxmlformats.org/drawingml/2006/main" xmlns:r="http://schemas.openxmlformats.org/officeDocument/2006/relationships" xmlns:p="http://schemas.openxmlformats.org/presentationml/2006/main">
  <p:tag name="AS_UNIQUEID" val="3273"/>
</p:tagLst>
</file>

<file path=ppt/tags/tag155.xml><?xml version="1.0" encoding="utf-8"?>
<p:tagLst xmlns:a="http://schemas.openxmlformats.org/drawingml/2006/main" xmlns:r="http://schemas.openxmlformats.org/officeDocument/2006/relationships" xmlns:p="http://schemas.openxmlformats.org/presentationml/2006/main">
  <p:tag name="AS_UNIQUEID" val="3274"/>
</p:tagLst>
</file>

<file path=ppt/tags/tag156.xml><?xml version="1.0" encoding="utf-8"?>
<p:tagLst xmlns:a="http://schemas.openxmlformats.org/drawingml/2006/main" xmlns:r="http://schemas.openxmlformats.org/officeDocument/2006/relationships" xmlns:p="http://schemas.openxmlformats.org/presentationml/2006/main">
  <p:tag name="AS_UNIQUEID" val="3275"/>
</p:tagLst>
</file>

<file path=ppt/tags/tag157.xml><?xml version="1.0" encoding="utf-8"?>
<p:tagLst xmlns:a="http://schemas.openxmlformats.org/drawingml/2006/main" xmlns:r="http://schemas.openxmlformats.org/officeDocument/2006/relationships" xmlns:p="http://schemas.openxmlformats.org/presentationml/2006/main">
  <p:tag name="AS_UNIQUEID" val="3277"/>
</p:tagLst>
</file>

<file path=ppt/tags/tag158.xml><?xml version="1.0" encoding="utf-8"?>
<p:tagLst xmlns:a="http://schemas.openxmlformats.org/drawingml/2006/main" xmlns:r="http://schemas.openxmlformats.org/officeDocument/2006/relationships" xmlns:p="http://schemas.openxmlformats.org/presentationml/2006/main">
  <p:tag name="AS_UNIQUEID" val="3278"/>
</p:tagLst>
</file>

<file path=ppt/tags/tag159.xml><?xml version="1.0" encoding="utf-8"?>
<p:tagLst xmlns:a="http://schemas.openxmlformats.org/drawingml/2006/main" xmlns:r="http://schemas.openxmlformats.org/officeDocument/2006/relationships" xmlns:p="http://schemas.openxmlformats.org/presentationml/2006/main">
  <p:tag name="AS_UNIQUEID" val="3279"/>
</p:tagLst>
</file>

<file path=ppt/tags/tag16.xml><?xml version="1.0" encoding="utf-8"?>
<p:tagLst xmlns:a="http://schemas.openxmlformats.org/drawingml/2006/main" xmlns:r="http://schemas.openxmlformats.org/officeDocument/2006/relationships" xmlns:p="http://schemas.openxmlformats.org/presentationml/2006/main">
  <p:tag name="AS_UNIQUEID" val="310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AS_UNIQUEID" val="3260"/>
</p:tagLst>
</file>

<file path=ppt/tags/tag161.xml><?xml version="1.0" encoding="utf-8"?>
<p:tagLst xmlns:a="http://schemas.openxmlformats.org/drawingml/2006/main" xmlns:r="http://schemas.openxmlformats.org/officeDocument/2006/relationships" xmlns:p="http://schemas.openxmlformats.org/presentationml/2006/main">
  <p:tag name="AS_UNIQUEID" val="3261"/>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63.xml><?xml version="1.0" encoding="utf-8"?>
<p:tagLst xmlns:a="http://schemas.openxmlformats.org/drawingml/2006/main" xmlns:r="http://schemas.openxmlformats.org/officeDocument/2006/relationships" xmlns:p="http://schemas.openxmlformats.org/presentationml/2006/main">
  <p:tag name="AS_UNIQUEID" val="3284"/>
</p:tagLst>
</file>

<file path=ppt/tags/tag164.xml><?xml version="1.0" encoding="utf-8"?>
<p:tagLst xmlns:a="http://schemas.openxmlformats.org/drawingml/2006/main" xmlns:r="http://schemas.openxmlformats.org/officeDocument/2006/relationships" xmlns:p="http://schemas.openxmlformats.org/presentationml/2006/main">
  <p:tag name="AS_UNIQUEID" val="3285"/>
</p:tagLst>
</file>

<file path=ppt/tags/tag165.xml><?xml version="1.0" encoding="utf-8"?>
<p:tagLst xmlns:p="http://schemas.openxmlformats.org/presentationml/2006/main">
  <p:tag name="AS_UNIQUEID" val="3249"/>
</p:tagLst>
</file>

<file path=ppt/tags/tag166.xml><?xml version="1.0" encoding="utf-8"?>
<p:tagLst xmlns:a="http://schemas.openxmlformats.org/drawingml/2006/main" xmlns:r="http://schemas.openxmlformats.org/officeDocument/2006/relationships" xmlns:p="http://schemas.openxmlformats.org/presentationml/2006/main">
  <p:tag name="AS_UNIQUEID" val="3287"/>
</p:tagLst>
</file>

<file path=ppt/tags/tag167.xml><?xml version="1.0" encoding="utf-8"?>
<p:tagLst xmlns:p="http://schemas.openxmlformats.org/presentationml/2006/main">
  <p:tag name="AS_UNIQUEID" val="3251"/>
</p:tagLst>
</file>

<file path=ppt/tags/tag168.xml><?xml version="1.0" encoding="utf-8"?>
<p:tagLst xmlns:a="http://schemas.openxmlformats.org/drawingml/2006/main" xmlns:r="http://schemas.openxmlformats.org/officeDocument/2006/relationships" xmlns:p="http://schemas.openxmlformats.org/presentationml/2006/main">
  <p:tag name="AS_UNIQUEID" val="3288"/>
</p:tagLst>
</file>

<file path=ppt/tags/tag169.xml><?xml version="1.0" encoding="utf-8"?>
<p:tagLst xmlns:p="http://schemas.openxmlformats.org/presentationml/2006/main">
  <p:tag name="AS_UNIQUEID" val="3253"/>
</p:tagLst>
</file>

<file path=ppt/tags/tag17.xml><?xml version="1.0" encoding="utf-8"?>
<p:tagLst xmlns:a="http://schemas.openxmlformats.org/drawingml/2006/main" xmlns:r="http://schemas.openxmlformats.org/officeDocument/2006/relationships" xmlns:p="http://schemas.openxmlformats.org/presentationml/2006/main">
  <p:tag name="AS_UNIQUEID" val="310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AS_UNIQUEID" val="3289"/>
</p:tagLst>
</file>

<file path=ppt/tags/tag171.xml><?xml version="1.0" encoding="utf-8"?>
<p:tagLst xmlns:p="http://schemas.openxmlformats.org/presentationml/2006/main">
  <p:tag name="AS_UNIQUEID" val="3255"/>
</p:tagLst>
</file>

<file path=ppt/tags/tag172.xml><?xml version="1.0" encoding="utf-8"?>
<p:tagLst xmlns:a="http://schemas.openxmlformats.org/drawingml/2006/main" xmlns:r="http://schemas.openxmlformats.org/officeDocument/2006/relationships" xmlns:p="http://schemas.openxmlformats.org/presentationml/2006/main">
  <p:tag name="AS_UNIQUEID" val="3290"/>
</p:tagLst>
</file>

<file path=ppt/tags/tag173.xml><?xml version="1.0" encoding="utf-8"?>
<p:tagLst xmlns:a="http://schemas.openxmlformats.org/drawingml/2006/main" xmlns:r="http://schemas.openxmlformats.org/officeDocument/2006/relationships" xmlns:p="http://schemas.openxmlformats.org/presentationml/2006/main">
  <p:tag name="AS_UNIQUEID" val="3291"/>
</p:tagLst>
</file>

<file path=ppt/tags/tag174.xml><?xml version="1.0" encoding="utf-8"?>
<p:tagLst xmlns:a="http://schemas.openxmlformats.org/drawingml/2006/main" xmlns:r="http://schemas.openxmlformats.org/officeDocument/2006/relationships" xmlns:p="http://schemas.openxmlformats.org/presentationml/2006/main">
  <p:tag name="AS_UNIQUEID" val="3292"/>
</p:tagLst>
</file>

<file path=ppt/tags/tag175.xml><?xml version="1.0" encoding="utf-8"?>
<p:tagLst xmlns:a="http://schemas.openxmlformats.org/drawingml/2006/main" xmlns:r="http://schemas.openxmlformats.org/officeDocument/2006/relationships" xmlns:p="http://schemas.openxmlformats.org/presentationml/2006/main">
  <p:tag name="AS_UNIQUEID" val="3293"/>
</p:tagLst>
</file>

<file path=ppt/tags/tag176.xml><?xml version="1.0" encoding="utf-8"?>
<p:tagLst xmlns:a="http://schemas.openxmlformats.org/drawingml/2006/main" xmlns:r="http://schemas.openxmlformats.org/officeDocument/2006/relationships" xmlns:p="http://schemas.openxmlformats.org/presentationml/2006/main">
  <p:tag name="AS_UNIQUEID" val="3294"/>
</p:tagLst>
</file>

<file path=ppt/tags/tag177.xml><?xml version="1.0" encoding="utf-8"?>
<p:tagLst xmlns:a="http://schemas.openxmlformats.org/drawingml/2006/main" xmlns:r="http://schemas.openxmlformats.org/officeDocument/2006/relationships" xmlns:p="http://schemas.openxmlformats.org/presentationml/2006/main">
  <p:tag name="AS_UNIQUEID" val="3295"/>
</p:tagLst>
</file>

<file path=ppt/tags/tag178.xml><?xml version="1.0" encoding="utf-8"?>
<p:tagLst xmlns:a="http://schemas.openxmlformats.org/drawingml/2006/main" xmlns:r="http://schemas.openxmlformats.org/officeDocument/2006/relationships" xmlns:p="http://schemas.openxmlformats.org/presentationml/2006/main">
  <p:tag name="AS_UNIQUEID" val="3296"/>
</p:tagLst>
</file>

<file path=ppt/tags/tag179.xml><?xml version="1.0" encoding="utf-8"?>
<p:tagLst xmlns:a="http://schemas.openxmlformats.org/drawingml/2006/main" xmlns:r="http://schemas.openxmlformats.org/officeDocument/2006/relationships" xmlns:p="http://schemas.openxmlformats.org/presentationml/2006/main">
  <p:tag name="AS_UNIQUEID" val="3297"/>
</p:tagLst>
</file>

<file path=ppt/tags/tag18.xml><?xml version="1.0" encoding="utf-8"?>
<p:tagLst xmlns:a="http://schemas.openxmlformats.org/drawingml/2006/main" xmlns:r="http://schemas.openxmlformats.org/officeDocument/2006/relationships" xmlns:p="http://schemas.openxmlformats.org/presentationml/2006/main">
  <p:tag name="AS_UNIQUEID" val="310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AS_UNIQUEID" val="3298"/>
</p:tagLst>
</file>

<file path=ppt/tags/tag181.xml><?xml version="1.0" encoding="utf-8"?>
<p:tagLst xmlns:a="http://schemas.openxmlformats.org/drawingml/2006/main" xmlns:r="http://schemas.openxmlformats.org/officeDocument/2006/relationships" xmlns:p="http://schemas.openxmlformats.org/presentationml/2006/main">
  <p:tag name="AS_UNIQUEID" val="3299"/>
</p:tagLst>
</file>

<file path=ppt/tags/tag182.xml><?xml version="1.0" encoding="utf-8"?>
<p:tagLst xmlns:a="http://schemas.openxmlformats.org/drawingml/2006/main" xmlns:r="http://schemas.openxmlformats.org/officeDocument/2006/relationships" xmlns:p="http://schemas.openxmlformats.org/presentationml/2006/main">
  <p:tag name="AS_UNIQUEID" val="3300"/>
</p:tagLst>
</file>

<file path=ppt/tags/tag183.xml><?xml version="1.0" encoding="utf-8"?>
<p:tagLst xmlns:a="http://schemas.openxmlformats.org/drawingml/2006/main" xmlns:r="http://schemas.openxmlformats.org/officeDocument/2006/relationships" xmlns:p="http://schemas.openxmlformats.org/presentationml/2006/main">
  <p:tag name="AS_UNIQUEID" val="3301"/>
</p:tagLst>
</file>

<file path=ppt/tags/tag184.xml><?xml version="1.0" encoding="utf-8"?>
<p:tagLst xmlns:a="http://schemas.openxmlformats.org/drawingml/2006/main" xmlns:r="http://schemas.openxmlformats.org/officeDocument/2006/relationships" xmlns:p="http://schemas.openxmlformats.org/presentationml/2006/main">
  <p:tag name="AS_UNIQUEID" val="3303"/>
</p:tagLst>
</file>

<file path=ppt/tags/tag185.xml><?xml version="1.0" encoding="utf-8"?>
<p:tagLst xmlns:a="http://schemas.openxmlformats.org/drawingml/2006/main" xmlns:r="http://schemas.openxmlformats.org/officeDocument/2006/relationships" xmlns:p="http://schemas.openxmlformats.org/presentationml/2006/main">
  <p:tag name="AS_UNIQUEID" val="3305"/>
</p:tagLst>
</file>

<file path=ppt/tags/tag186.xml><?xml version="1.0" encoding="utf-8"?>
<p:tagLst xmlns:a="http://schemas.openxmlformats.org/drawingml/2006/main" xmlns:r="http://schemas.openxmlformats.org/officeDocument/2006/relationships" xmlns:p="http://schemas.openxmlformats.org/presentationml/2006/main">
  <p:tag name="AS_UNIQUEID" val="3307"/>
</p:tagLst>
</file>

<file path=ppt/tags/tag187.xml><?xml version="1.0" encoding="utf-8"?>
<p:tagLst xmlns:a="http://schemas.openxmlformats.org/drawingml/2006/main" xmlns:r="http://schemas.openxmlformats.org/officeDocument/2006/relationships" xmlns:p="http://schemas.openxmlformats.org/presentationml/2006/main">
  <p:tag name="AS_UNIQUEID" val="3308"/>
</p:tagLst>
</file>

<file path=ppt/tags/tag188.xml><?xml version="1.0" encoding="utf-8"?>
<p:tagLst xmlns:a="http://schemas.openxmlformats.org/drawingml/2006/main" xmlns:r="http://schemas.openxmlformats.org/officeDocument/2006/relationships" xmlns:p="http://schemas.openxmlformats.org/presentationml/2006/main">
  <p:tag name="AS_UNIQUEID" val="3309"/>
</p:tagLst>
</file>

<file path=ppt/tags/tag189.xml><?xml version="1.0" encoding="utf-8"?>
<p:tagLst xmlns:a="http://schemas.openxmlformats.org/drawingml/2006/main" xmlns:r="http://schemas.openxmlformats.org/officeDocument/2006/relationships" xmlns:p="http://schemas.openxmlformats.org/presentationml/2006/main">
  <p:tag name="AS_UNIQUEID" val="3281"/>
</p:tagLst>
</file>

<file path=ppt/tags/tag19.xml><?xml version="1.0" encoding="utf-8"?>
<p:tagLst xmlns:a="http://schemas.openxmlformats.org/drawingml/2006/main" xmlns:r="http://schemas.openxmlformats.org/officeDocument/2006/relationships" xmlns:p="http://schemas.openxmlformats.org/presentationml/2006/main">
  <p:tag name="AS_UNIQUEID" val="310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AS_UNIQUEID" val="3282"/>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92.xml><?xml version="1.0" encoding="utf-8"?>
<p:tagLst xmlns:a="http://schemas.openxmlformats.org/drawingml/2006/main" xmlns:r="http://schemas.openxmlformats.org/officeDocument/2006/relationships" xmlns:p="http://schemas.openxmlformats.org/presentationml/2006/main">
  <p:tag name="AS_UNIQUEID" val="3314"/>
</p:tagLst>
</file>

<file path=ppt/tags/tag193.xml><?xml version="1.0" encoding="utf-8"?>
<p:tagLst xmlns:p="http://schemas.openxmlformats.org/presentationml/2006/main">
  <p:tag name="AS_UNIQUEID" val="3276"/>
</p:tagLst>
</file>

<file path=ppt/tags/tag194.xml><?xml version="1.0" encoding="utf-8"?>
<p:tagLst xmlns:a="http://schemas.openxmlformats.org/drawingml/2006/main" xmlns:r="http://schemas.openxmlformats.org/officeDocument/2006/relationships" xmlns:p="http://schemas.openxmlformats.org/presentationml/2006/main">
  <p:tag name="AS_UNIQUEID" val="3316"/>
</p:tagLst>
</file>

<file path=ppt/tags/tag195.xml><?xml version="1.0" encoding="utf-8"?>
<p:tagLst xmlns:a="http://schemas.openxmlformats.org/drawingml/2006/main" xmlns:r="http://schemas.openxmlformats.org/officeDocument/2006/relationships" xmlns:p="http://schemas.openxmlformats.org/presentationml/2006/main">
  <p:tag name="AS_UNIQUEID" val="3317"/>
</p:tagLst>
</file>

<file path=ppt/tags/tag196.xml><?xml version="1.0" encoding="utf-8"?>
<p:tagLst xmlns:a="http://schemas.openxmlformats.org/drawingml/2006/main" xmlns:r="http://schemas.openxmlformats.org/officeDocument/2006/relationships" xmlns:p="http://schemas.openxmlformats.org/presentationml/2006/main">
  <p:tag name="AS_UNIQUEID" val="3318"/>
</p:tagLst>
</file>

<file path=ppt/tags/tag197.xml><?xml version="1.0" encoding="utf-8"?>
<p:tagLst xmlns:a="http://schemas.openxmlformats.org/drawingml/2006/main" xmlns:r="http://schemas.openxmlformats.org/officeDocument/2006/relationships" xmlns:p="http://schemas.openxmlformats.org/presentationml/2006/main">
  <p:tag name="AS_UNIQUEID" val="3319"/>
</p:tagLst>
</file>

<file path=ppt/tags/tag198.xml><?xml version="1.0" encoding="utf-8"?>
<p:tagLst xmlns:a="http://schemas.openxmlformats.org/drawingml/2006/main" xmlns:r="http://schemas.openxmlformats.org/officeDocument/2006/relationships" xmlns:p="http://schemas.openxmlformats.org/presentationml/2006/main">
  <p:tag name="AS_UNIQUEID" val="3320"/>
</p:tagLst>
</file>

<file path=ppt/tags/tag199.xml><?xml version="1.0" encoding="utf-8"?>
<p:tagLst xmlns:a="http://schemas.openxmlformats.org/drawingml/2006/main" xmlns:r="http://schemas.openxmlformats.org/officeDocument/2006/relationships" xmlns:p="http://schemas.openxmlformats.org/presentationml/2006/main">
  <p:tag name="AS_UNIQUEID" val="331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310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0.xml><?xml version="1.0" encoding="utf-8"?>
<p:tagLst xmlns:a="http://schemas.openxmlformats.org/drawingml/2006/main" xmlns:r="http://schemas.openxmlformats.org/officeDocument/2006/relationships" xmlns:p="http://schemas.openxmlformats.org/presentationml/2006/main">
  <p:tag name="AS_UNIQUEID" val="3312"/>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2.xml><?xml version="1.0" encoding="utf-8"?>
<p:tagLst xmlns:a="http://schemas.openxmlformats.org/drawingml/2006/main" xmlns:r="http://schemas.openxmlformats.org/officeDocument/2006/relationships" xmlns:p="http://schemas.openxmlformats.org/presentationml/2006/main">
  <p:tag name="AS_UNIQUEID" val="3325"/>
</p:tagLst>
</file>

<file path=ppt/tags/tag203.xml><?xml version="1.0" encoding="utf-8"?>
<p:tagLst xmlns:a="http://schemas.openxmlformats.org/drawingml/2006/main" xmlns:r="http://schemas.openxmlformats.org/officeDocument/2006/relationships" xmlns:p="http://schemas.openxmlformats.org/presentationml/2006/main">
  <p:tag name="AS_UNIQUEID" val="3327"/>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AS_UNIQUEID" val="3328"/>
</p:tagLst>
</file>

<file path=ppt/tags/tag205.xml><?xml version="1.0" encoding="utf-8"?>
<p:tagLst xmlns:a="http://schemas.openxmlformats.org/drawingml/2006/main" xmlns:r="http://schemas.openxmlformats.org/officeDocument/2006/relationships" xmlns:p="http://schemas.openxmlformats.org/presentationml/2006/main">
  <p:tag name="AS_UNIQUEID" val="3329"/>
</p:tagLst>
</file>

<file path=ppt/tags/tag206.xml><?xml version="1.0" encoding="utf-8"?>
<p:tagLst xmlns:a="http://schemas.openxmlformats.org/drawingml/2006/main" xmlns:r="http://schemas.openxmlformats.org/officeDocument/2006/relationships" xmlns:p="http://schemas.openxmlformats.org/presentationml/2006/main">
  <p:tag name="AS_UNIQUEID" val="3330"/>
</p:tagLst>
</file>

<file path=ppt/tags/tag207.xml><?xml version="1.0" encoding="utf-8"?>
<p:tagLst xmlns:a="http://schemas.openxmlformats.org/drawingml/2006/main" xmlns:r="http://schemas.openxmlformats.org/officeDocument/2006/relationships" xmlns:p="http://schemas.openxmlformats.org/presentationml/2006/main">
  <p:tag name="AS_UNIQUEID" val="3331"/>
</p:tagLst>
</file>

<file path=ppt/tags/tag208.xml><?xml version="1.0" encoding="utf-8"?>
<p:tagLst xmlns:a="http://schemas.openxmlformats.org/drawingml/2006/main" xmlns:r="http://schemas.openxmlformats.org/officeDocument/2006/relationships" xmlns:p="http://schemas.openxmlformats.org/presentationml/2006/main">
  <p:tag name="AS_UNIQUEID" val="3332"/>
</p:tagLst>
</file>

<file path=ppt/tags/tag209.xml><?xml version="1.0" encoding="utf-8"?>
<p:tagLst xmlns:a="http://schemas.openxmlformats.org/drawingml/2006/main" xmlns:r="http://schemas.openxmlformats.org/officeDocument/2006/relationships" xmlns:p="http://schemas.openxmlformats.org/presentationml/2006/main">
  <p:tag name="AS_UNIQUEID" val="3334"/>
</p:tagLst>
</file>

<file path=ppt/tags/tag21.xml><?xml version="1.0" encoding="utf-8"?>
<p:tagLst xmlns:a="http://schemas.openxmlformats.org/drawingml/2006/main" xmlns:r="http://schemas.openxmlformats.org/officeDocument/2006/relationships" xmlns:p="http://schemas.openxmlformats.org/presentationml/2006/main">
  <p:tag name="AS_UNIQUEID" val="310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a="http://schemas.openxmlformats.org/drawingml/2006/main" xmlns:r="http://schemas.openxmlformats.org/officeDocument/2006/relationships" xmlns:p="http://schemas.openxmlformats.org/presentationml/2006/main">
  <p:tag name="AS_UNIQUEID" val="3336"/>
</p:tagLst>
</file>

<file path=ppt/tags/tag211.xml><?xml version="1.0" encoding="utf-8"?>
<p:tagLst xmlns:a="http://schemas.openxmlformats.org/drawingml/2006/main" xmlns:r="http://schemas.openxmlformats.org/officeDocument/2006/relationships" xmlns:p="http://schemas.openxmlformats.org/presentationml/2006/main">
  <p:tag name="AS_UNIQUEID" val="3338"/>
</p:tagLst>
</file>

<file path=ppt/tags/tag212.xml><?xml version="1.0" encoding="utf-8"?>
<p:tagLst xmlns:a="http://schemas.openxmlformats.org/drawingml/2006/main" xmlns:r="http://schemas.openxmlformats.org/officeDocument/2006/relationships" xmlns:p="http://schemas.openxmlformats.org/presentationml/2006/main">
  <p:tag name="AS_UNIQUEID" val="3322"/>
</p:tagLst>
</file>

<file path=ppt/tags/tag213.xml><?xml version="1.0" encoding="utf-8"?>
<p:tagLst xmlns:a="http://schemas.openxmlformats.org/drawingml/2006/main" xmlns:r="http://schemas.openxmlformats.org/officeDocument/2006/relationships" xmlns:p="http://schemas.openxmlformats.org/presentationml/2006/main">
  <p:tag name="AS_UNIQUEID" val="3323"/>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15.xml><?xml version="1.0" encoding="utf-8"?>
<p:tagLst xmlns:a="http://schemas.openxmlformats.org/drawingml/2006/main" xmlns:r="http://schemas.openxmlformats.org/officeDocument/2006/relationships" xmlns:p="http://schemas.openxmlformats.org/presentationml/2006/main">
  <p:tag name="AS_UNIQUEID" val="3344"/>
</p:tagLst>
</file>

<file path=ppt/tags/tag216.xml><?xml version="1.0" encoding="utf-8"?>
<p:tagLst xmlns:a="http://schemas.openxmlformats.org/drawingml/2006/main" xmlns:r="http://schemas.openxmlformats.org/officeDocument/2006/relationships" xmlns:p="http://schemas.openxmlformats.org/presentationml/2006/main">
  <p:tag name="AS_UNIQUEID" val="3346"/>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AS_UNIQUEID" val="3347"/>
</p:tagLst>
</file>

<file path=ppt/tags/tag218.xml><?xml version="1.0" encoding="utf-8"?>
<p:tagLst xmlns:a="http://schemas.openxmlformats.org/drawingml/2006/main" xmlns:r="http://schemas.openxmlformats.org/officeDocument/2006/relationships" xmlns:p="http://schemas.openxmlformats.org/presentationml/2006/main">
  <p:tag name="AS_UNIQUEID" val="3348"/>
</p:tagLst>
</file>

<file path=ppt/tags/tag219.xml><?xml version="1.0" encoding="utf-8"?>
<p:tagLst xmlns:a="http://schemas.openxmlformats.org/drawingml/2006/main" xmlns:r="http://schemas.openxmlformats.org/officeDocument/2006/relationships" xmlns:p="http://schemas.openxmlformats.org/presentationml/2006/main">
  <p:tag name="AS_UNIQUEID" val="3349"/>
</p:tagLst>
</file>

<file path=ppt/tags/tag22.xml><?xml version="1.0" encoding="utf-8"?>
<p:tagLst xmlns:a="http://schemas.openxmlformats.org/drawingml/2006/main" xmlns:r="http://schemas.openxmlformats.org/officeDocument/2006/relationships" xmlns:p="http://schemas.openxmlformats.org/presentationml/2006/main">
  <p:tag name="AS_UNIQUEID" val="310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p="http://schemas.openxmlformats.org/presentationml/2006/main">
  <p:tag name="AS_UNIQUEID" val="3302"/>
</p:tagLst>
</file>

<file path=ppt/tags/tag221.xml><?xml version="1.0" encoding="utf-8"?>
<p:tagLst xmlns:a="http://schemas.openxmlformats.org/drawingml/2006/main" xmlns:r="http://schemas.openxmlformats.org/officeDocument/2006/relationships" xmlns:p="http://schemas.openxmlformats.org/presentationml/2006/main">
  <p:tag name="AS_UNIQUEID" val="3350"/>
</p:tagLst>
</file>

<file path=ppt/tags/tag222.xml><?xml version="1.0" encoding="utf-8"?>
<p:tagLst xmlns:p="http://schemas.openxmlformats.org/presentationml/2006/main">
  <p:tag name="AS_UNIQUEID" val="3304"/>
</p:tagLst>
</file>

<file path=ppt/tags/tag223.xml><?xml version="1.0" encoding="utf-8"?>
<p:tagLst xmlns:a="http://schemas.openxmlformats.org/drawingml/2006/main" xmlns:r="http://schemas.openxmlformats.org/officeDocument/2006/relationships" xmlns:p="http://schemas.openxmlformats.org/presentationml/2006/main">
  <p:tag name="AS_UNIQUEID" val="3351"/>
</p:tagLst>
</file>

<file path=ppt/tags/tag224.xml><?xml version="1.0" encoding="utf-8"?>
<p:tagLst xmlns:p="http://schemas.openxmlformats.org/presentationml/2006/main">
  <p:tag name="AS_UNIQUEID" val="3306"/>
</p:tagLst>
</file>

<file path=ppt/tags/tag225.xml><?xml version="1.0" encoding="utf-8"?>
<p:tagLst xmlns:a="http://schemas.openxmlformats.org/drawingml/2006/main" xmlns:r="http://schemas.openxmlformats.org/officeDocument/2006/relationships" xmlns:p="http://schemas.openxmlformats.org/presentationml/2006/main">
  <p:tag name="AS_UNIQUEID" val="3353"/>
</p:tagLst>
</file>

<file path=ppt/tags/tag226.xml><?xml version="1.0" encoding="utf-8"?>
<p:tagLst xmlns:a="http://schemas.openxmlformats.org/drawingml/2006/main" xmlns:r="http://schemas.openxmlformats.org/officeDocument/2006/relationships" xmlns:p="http://schemas.openxmlformats.org/presentationml/2006/main">
  <p:tag name="AS_UNIQUEID" val="3355"/>
</p:tagLst>
</file>

<file path=ppt/tags/tag227.xml><?xml version="1.0" encoding="utf-8"?>
<p:tagLst xmlns:a="http://schemas.openxmlformats.org/drawingml/2006/main" xmlns:r="http://schemas.openxmlformats.org/officeDocument/2006/relationships" xmlns:p="http://schemas.openxmlformats.org/presentationml/2006/main">
  <p:tag name="AS_UNIQUEID" val="3357"/>
</p:tagLst>
</file>

<file path=ppt/tags/tag228.xml><?xml version="1.0" encoding="utf-8"?>
<p:tagLst xmlns:a="http://schemas.openxmlformats.org/drawingml/2006/main" xmlns:r="http://schemas.openxmlformats.org/officeDocument/2006/relationships" xmlns:p="http://schemas.openxmlformats.org/presentationml/2006/main">
  <p:tag name="AS_UNIQUEID" val="3445"/>
</p:tagLst>
</file>

<file path=ppt/tags/tag229.xml><?xml version="1.0" encoding="utf-8"?>
<p:tagLst xmlns:a="http://schemas.openxmlformats.org/drawingml/2006/main" xmlns:r="http://schemas.openxmlformats.org/officeDocument/2006/relationships" xmlns:p="http://schemas.openxmlformats.org/presentationml/2006/main">
  <p:tag name="AS_UNIQUEID" val="3341"/>
</p:tagLst>
</file>

<file path=ppt/tags/tag23.xml><?xml version="1.0" encoding="utf-8"?>
<p:tagLst xmlns:a="http://schemas.openxmlformats.org/drawingml/2006/main" xmlns:r="http://schemas.openxmlformats.org/officeDocument/2006/relationships" xmlns:p="http://schemas.openxmlformats.org/presentationml/2006/main">
  <p:tag name="AS_UNIQUEID" val="311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0.xml><?xml version="1.0" encoding="utf-8"?>
<p:tagLst xmlns:a="http://schemas.openxmlformats.org/drawingml/2006/main" xmlns:r="http://schemas.openxmlformats.org/officeDocument/2006/relationships" xmlns:p="http://schemas.openxmlformats.org/presentationml/2006/main">
  <p:tag name="AS_UNIQUEID" val="3342"/>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32.xml><?xml version="1.0" encoding="utf-8"?>
<p:tagLst xmlns:a="http://schemas.openxmlformats.org/drawingml/2006/main" xmlns:r="http://schemas.openxmlformats.org/officeDocument/2006/relationships" xmlns:p="http://schemas.openxmlformats.org/presentationml/2006/main">
  <p:tag name="AS_UNIQUEID" val="3363"/>
</p:tagLst>
</file>

<file path=ppt/tags/tag233.xml><?xml version="1.0" encoding="utf-8"?>
<p:tagLst xmlns:a="http://schemas.openxmlformats.org/drawingml/2006/main" xmlns:r="http://schemas.openxmlformats.org/officeDocument/2006/relationships" xmlns:p="http://schemas.openxmlformats.org/presentationml/2006/main">
  <p:tag name="AS_UNIQUEID" val="3365"/>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AS_UNIQUEID" val="3366"/>
</p:tagLst>
</file>

<file path=ppt/tags/tag235.xml><?xml version="1.0" encoding="utf-8"?>
<p:tagLst xmlns:a="http://schemas.openxmlformats.org/drawingml/2006/main" xmlns:r="http://schemas.openxmlformats.org/officeDocument/2006/relationships" xmlns:p="http://schemas.openxmlformats.org/presentationml/2006/main">
  <p:tag name="AS_UNIQUEID" val="3367"/>
</p:tagLst>
</file>

<file path=ppt/tags/tag236.xml><?xml version="1.0" encoding="utf-8"?>
<p:tagLst xmlns:a="http://schemas.openxmlformats.org/drawingml/2006/main" xmlns:r="http://schemas.openxmlformats.org/officeDocument/2006/relationships" xmlns:p="http://schemas.openxmlformats.org/presentationml/2006/main">
  <p:tag name="AS_UNIQUEID" val="3368"/>
</p:tagLst>
</file>

<file path=ppt/tags/tag237.xml><?xml version="1.0" encoding="utf-8"?>
<p:tagLst xmlns:a="http://schemas.openxmlformats.org/drawingml/2006/main" xmlns:r="http://schemas.openxmlformats.org/officeDocument/2006/relationships" xmlns:p="http://schemas.openxmlformats.org/presentationml/2006/main">
  <p:tag name="AS_UNIQUEID" val="3369"/>
</p:tagLst>
</file>

<file path=ppt/tags/tag238.xml><?xml version="1.0" encoding="utf-8"?>
<p:tagLst xmlns:a="http://schemas.openxmlformats.org/drawingml/2006/main" xmlns:r="http://schemas.openxmlformats.org/officeDocument/2006/relationships" xmlns:p="http://schemas.openxmlformats.org/presentationml/2006/main">
  <p:tag name="AS_UNIQUEID" val="3370"/>
</p:tagLst>
</file>

<file path=ppt/tags/tag239.xml><?xml version="1.0" encoding="utf-8"?>
<p:tagLst xmlns:a="http://schemas.openxmlformats.org/drawingml/2006/main" xmlns:r="http://schemas.openxmlformats.org/officeDocument/2006/relationships" xmlns:p="http://schemas.openxmlformats.org/presentationml/2006/main">
  <p:tag name="AS_UNIQUEID" val="3372"/>
</p:tagLst>
</file>

<file path=ppt/tags/tag24.xml><?xml version="1.0" encoding="utf-8"?>
<p:tagLst xmlns:a="http://schemas.openxmlformats.org/drawingml/2006/main" xmlns:r="http://schemas.openxmlformats.org/officeDocument/2006/relationships" xmlns:p="http://schemas.openxmlformats.org/presentationml/2006/main">
  <p:tag name="AS_UNIQUEID" val="311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0.xml><?xml version="1.0" encoding="utf-8"?>
<p:tagLst xmlns:a="http://schemas.openxmlformats.org/drawingml/2006/main" xmlns:r="http://schemas.openxmlformats.org/officeDocument/2006/relationships" xmlns:p="http://schemas.openxmlformats.org/presentationml/2006/main">
  <p:tag name="AS_UNIQUEID" val="3374"/>
</p:tagLst>
</file>

<file path=ppt/tags/tag241.xml><?xml version="1.0" encoding="utf-8"?>
<p:tagLst xmlns:a="http://schemas.openxmlformats.org/drawingml/2006/main" xmlns:r="http://schemas.openxmlformats.org/officeDocument/2006/relationships" xmlns:p="http://schemas.openxmlformats.org/presentationml/2006/main">
  <p:tag name="AS_UNIQUEID" val="3360"/>
</p:tagLst>
</file>

<file path=ppt/tags/tag242.xml><?xml version="1.0" encoding="utf-8"?>
<p:tagLst xmlns:a="http://schemas.openxmlformats.org/drawingml/2006/main" xmlns:r="http://schemas.openxmlformats.org/officeDocument/2006/relationships" xmlns:p="http://schemas.openxmlformats.org/presentationml/2006/main">
  <p:tag name="AS_UNIQUEID" val="3361"/>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44.xml><?xml version="1.0" encoding="utf-8"?>
<p:tagLst xmlns:a="http://schemas.openxmlformats.org/drawingml/2006/main" xmlns:r="http://schemas.openxmlformats.org/officeDocument/2006/relationships" xmlns:p="http://schemas.openxmlformats.org/presentationml/2006/main">
  <p:tag name="AS_UNIQUEID" val="3380"/>
</p:tagLst>
</file>

<file path=ppt/tags/tag245.xml><?xml version="1.0" encoding="utf-8"?>
<p:tagLst xmlns:a="http://schemas.openxmlformats.org/drawingml/2006/main" xmlns:r="http://schemas.openxmlformats.org/officeDocument/2006/relationships" xmlns:p="http://schemas.openxmlformats.org/presentationml/2006/main">
  <p:tag name="AS_UNIQUEID" val="3382"/>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AS_UNIQUEID" val="3383"/>
</p:tagLst>
</file>

<file path=ppt/tags/tag247.xml><?xml version="1.0" encoding="utf-8"?>
<p:tagLst xmlns:a="http://schemas.openxmlformats.org/drawingml/2006/main" xmlns:r="http://schemas.openxmlformats.org/officeDocument/2006/relationships" xmlns:p="http://schemas.openxmlformats.org/presentationml/2006/main">
  <p:tag name="AS_UNIQUEID" val="3384"/>
</p:tagLst>
</file>

<file path=ppt/tags/tag248.xml><?xml version="1.0" encoding="utf-8"?>
<p:tagLst xmlns:a="http://schemas.openxmlformats.org/drawingml/2006/main" xmlns:r="http://schemas.openxmlformats.org/officeDocument/2006/relationships" xmlns:p="http://schemas.openxmlformats.org/presentationml/2006/main">
  <p:tag name="AS_UNIQUEID" val="3385"/>
</p:tagLst>
</file>

<file path=ppt/tags/tag249.xml><?xml version="1.0" encoding="utf-8"?>
<p:tagLst xmlns:a="http://schemas.openxmlformats.org/drawingml/2006/main" xmlns:r="http://schemas.openxmlformats.org/officeDocument/2006/relationships" xmlns:p="http://schemas.openxmlformats.org/presentationml/2006/main">
  <p:tag name="AS_UNIQUEID" val="3386"/>
</p:tagLst>
</file>

<file path=ppt/tags/tag25.xml><?xml version="1.0" encoding="utf-8"?>
<p:tagLst xmlns:a="http://schemas.openxmlformats.org/drawingml/2006/main" xmlns:r="http://schemas.openxmlformats.org/officeDocument/2006/relationships" xmlns:p="http://schemas.openxmlformats.org/presentationml/2006/main">
  <p:tag name="AS_UNIQUEID" val="311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a="http://schemas.openxmlformats.org/drawingml/2006/main" xmlns:r="http://schemas.openxmlformats.org/officeDocument/2006/relationships" xmlns:p="http://schemas.openxmlformats.org/presentationml/2006/main">
  <p:tag name="AS_UNIQUEID" val="3387"/>
</p:tagLst>
</file>

<file path=ppt/tags/tag251.xml><?xml version="1.0" encoding="utf-8"?>
<p:tagLst xmlns:a="http://schemas.openxmlformats.org/drawingml/2006/main" xmlns:r="http://schemas.openxmlformats.org/officeDocument/2006/relationships" xmlns:p="http://schemas.openxmlformats.org/presentationml/2006/main">
  <p:tag name="AS_UNIQUEID" val="3388"/>
</p:tagLst>
</file>

<file path=ppt/tags/tag252.xml><?xml version="1.0" encoding="utf-8"?>
<p:tagLst xmlns:a="http://schemas.openxmlformats.org/drawingml/2006/main" xmlns:r="http://schemas.openxmlformats.org/officeDocument/2006/relationships" xmlns:p="http://schemas.openxmlformats.org/presentationml/2006/main">
  <p:tag name="AS_UNIQUEID" val="3389"/>
</p:tagLst>
</file>

<file path=ppt/tags/tag253.xml><?xml version="1.0" encoding="utf-8"?>
<p:tagLst xmlns:p="http://schemas.openxmlformats.org/presentationml/2006/main">
  <p:tag name="AS_UNIQUEID" val="3333"/>
</p:tagLst>
</file>

<file path=ppt/tags/tag254.xml><?xml version="1.0" encoding="utf-8"?>
<p:tagLst xmlns:a="http://schemas.openxmlformats.org/drawingml/2006/main" xmlns:r="http://schemas.openxmlformats.org/officeDocument/2006/relationships" xmlns:p="http://schemas.openxmlformats.org/presentationml/2006/main">
  <p:tag name="AS_UNIQUEID" val="3390"/>
</p:tagLst>
</file>

<file path=ppt/tags/tag255.xml><?xml version="1.0" encoding="utf-8"?>
<p:tagLst xmlns:p="http://schemas.openxmlformats.org/presentationml/2006/main">
  <p:tag name="AS_UNIQUEID" val="3335"/>
</p:tagLst>
</file>

<file path=ppt/tags/tag256.xml><?xml version="1.0" encoding="utf-8"?>
<p:tagLst xmlns:a="http://schemas.openxmlformats.org/drawingml/2006/main" xmlns:r="http://schemas.openxmlformats.org/officeDocument/2006/relationships" xmlns:p="http://schemas.openxmlformats.org/presentationml/2006/main">
  <p:tag name="AS_UNIQUEID" val="3391"/>
</p:tagLst>
</file>

<file path=ppt/tags/tag257.xml><?xml version="1.0" encoding="utf-8"?>
<p:tagLst xmlns:p="http://schemas.openxmlformats.org/presentationml/2006/main">
  <p:tag name="AS_UNIQUEID" val="3337"/>
</p:tagLst>
</file>

<file path=ppt/tags/tag258.xml><?xml version="1.0" encoding="utf-8"?>
<p:tagLst xmlns:a="http://schemas.openxmlformats.org/drawingml/2006/main" xmlns:r="http://schemas.openxmlformats.org/officeDocument/2006/relationships" xmlns:p="http://schemas.openxmlformats.org/presentationml/2006/main">
  <p:tag name="AS_UNIQUEID" val="3392"/>
</p:tagLst>
</file>

<file path=ppt/tags/tag259.xml><?xml version="1.0" encoding="utf-8"?>
<p:tagLst xmlns:p="http://schemas.openxmlformats.org/presentationml/2006/main">
  <p:tag name="AS_UNIQUEID" val="3339"/>
</p:tagLst>
</file>

<file path=ppt/tags/tag26.xml><?xml version="1.0" encoding="utf-8"?>
<p:tagLst xmlns:a="http://schemas.openxmlformats.org/drawingml/2006/main" xmlns:r="http://schemas.openxmlformats.org/officeDocument/2006/relationships" xmlns:p="http://schemas.openxmlformats.org/presentationml/2006/main">
  <p:tag name="AS_UNIQUEID" val="311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0.xml><?xml version="1.0" encoding="utf-8"?>
<p:tagLst xmlns:a="http://schemas.openxmlformats.org/drawingml/2006/main" xmlns:r="http://schemas.openxmlformats.org/officeDocument/2006/relationships" xmlns:p="http://schemas.openxmlformats.org/presentationml/2006/main">
  <p:tag name="AS_UNIQUEID" val="3393"/>
</p:tagLst>
</file>

<file path=ppt/tags/tag261.xml><?xml version="1.0" encoding="utf-8"?>
<p:tagLst xmlns:a="http://schemas.openxmlformats.org/drawingml/2006/main" xmlns:r="http://schemas.openxmlformats.org/officeDocument/2006/relationships" xmlns:p="http://schemas.openxmlformats.org/presentationml/2006/main">
  <p:tag name="AS_UNIQUEID" val="3394"/>
</p:tagLst>
</file>

<file path=ppt/tags/tag262.xml><?xml version="1.0" encoding="utf-8"?>
<p:tagLst xmlns:a="http://schemas.openxmlformats.org/drawingml/2006/main" xmlns:r="http://schemas.openxmlformats.org/officeDocument/2006/relationships" xmlns:p="http://schemas.openxmlformats.org/presentationml/2006/main">
  <p:tag name="AS_UNIQUEID" val="3395"/>
</p:tagLst>
</file>

<file path=ppt/tags/tag263.xml><?xml version="1.0" encoding="utf-8"?>
<p:tagLst xmlns:a="http://schemas.openxmlformats.org/drawingml/2006/main" xmlns:r="http://schemas.openxmlformats.org/officeDocument/2006/relationships" xmlns:p="http://schemas.openxmlformats.org/presentationml/2006/main">
  <p:tag name="AS_UNIQUEID" val="3396"/>
</p:tagLst>
</file>

<file path=ppt/tags/tag264.xml><?xml version="1.0" encoding="utf-8"?>
<p:tagLst xmlns:a="http://schemas.openxmlformats.org/drawingml/2006/main" xmlns:r="http://schemas.openxmlformats.org/officeDocument/2006/relationships" xmlns:p="http://schemas.openxmlformats.org/presentationml/2006/main">
  <p:tag name="AS_UNIQUEID" val="3397"/>
</p:tagLst>
</file>

<file path=ppt/tags/tag265.xml><?xml version="1.0" encoding="utf-8"?>
<p:tagLst xmlns:a="http://schemas.openxmlformats.org/drawingml/2006/main" xmlns:r="http://schemas.openxmlformats.org/officeDocument/2006/relationships" xmlns:p="http://schemas.openxmlformats.org/presentationml/2006/main">
  <p:tag name="AS_UNIQUEID" val="3398"/>
</p:tagLst>
</file>

<file path=ppt/tags/tag266.xml><?xml version="1.0" encoding="utf-8"?>
<p:tagLst xmlns:a="http://schemas.openxmlformats.org/drawingml/2006/main" xmlns:r="http://schemas.openxmlformats.org/officeDocument/2006/relationships" xmlns:p="http://schemas.openxmlformats.org/presentationml/2006/main">
  <p:tag name="AS_UNIQUEID" val="3399"/>
</p:tagLst>
</file>

<file path=ppt/tags/tag267.xml><?xml version="1.0" encoding="utf-8"?>
<p:tagLst xmlns:a="http://schemas.openxmlformats.org/drawingml/2006/main" xmlns:r="http://schemas.openxmlformats.org/officeDocument/2006/relationships" xmlns:p="http://schemas.openxmlformats.org/presentationml/2006/main">
  <p:tag name="AS_UNIQUEID" val="3400"/>
</p:tagLst>
</file>

<file path=ppt/tags/tag268.xml><?xml version="1.0" encoding="utf-8"?>
<p:tagLst xmlns:a="http://schemas.openxmlformats.org/drawingml/2006/main" xmlns:r="http://schemas.openxmlformats.org/officeDocument/2006/relationships" xmlns:p="http://schemas.openxmlformats.org/presentationml/2006/main">
  <p:tag name="AS_UNIQUEID" val="3401"/>
</p:tagLst>
</file>

<file path=ppt/tags/tag269.xml><?xml version="1.0" encoding="utf-8"?>
<p:tagLst xmlns:a="http://schemas.openxmlformats.org/drawingml/2006/main" xmlns:r="http://schemas.openxmlformats.org/officeDocument/2006/relationships" xmlns:p="http://schemas.openxmlformats.org/presentationml/2006/main">
  <p:tag name="AS_UNIQUEID" val="3402"/>
</p:tagLst>
</file>

<file path=ppt/tags/tag27.xml><?xml version="1.0" encoding="utf-8"?>
<p:tagLst xmlns:a="http://schemas.openxmlformats.org/drawingml/2006/main" xmlns:r="http://schemas.openxmlformats.org/officeDocument/2006/relationships" xmlns:p="http://schemas.openxmlformats.org/presentationml/2006/main">
  <p:tag name="AS_UNIQUEID" val="311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0.xml><?xml version="1.0" encoding="utf-8"?>
<p:tagLst xmlns:a="http://schemas.openxmlformats.org/drawingml/2006/main" xmlns:r="http://schemas.openxmlformats.org/officeDocument/2006/relationships" xmlns:p="http://schemas.openxmlformats.org/presentationml/2006/main">
  <p:tag name="AS_UNIQUEID" val="3377"/>
</p:tagLst>
</file>

<file path=ppt/tags/tag271.xml><?xml version="1.0" encoding="utf-8"?>
<p:tagLst xmlns:a="http://schemas.openxmlformats.org/drawingml/2006/main" xmlns:r="http://schemas.openxmlformats.org/officeDocument/2006/relationships" xmlns:p="http://schemas.openxmlformats.org/presentationml/2006/main">
  <p:tag name="AS_UNIQUEID" val="3378"/>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73.xml><?xml version="1.0" encoding="utf-8"?>
<p:tagLst xmlns:p="http://schemas.openxmlformats.org/presentationml/2006/main">
  <p:tag name="AS_UNIQUEID" val="3352"/>
</p:tagLst>
</file>

<file path=ppt/tags/tag274.xml><?xml version="1.0" encoding="utf-8"?>
<p:tagLst xmlns:a="http://schemas.openxmlformats.org/drawingml/2006/main" xmlns:r="http://schemas.openxmlformats.org/officeDocument/2006/relationships" xmlns:p="http://schemas.openxmlformats.org/presentationml/2006/main">
  <p:tag name="AS_UNIQUEID" val="3407"/>
</p:tagLst>
</file>

<file path=ppt/tags/tag275.xml><?xml version="1.0" encoding="utf-8"?>
<p:tagLst xmlns:p="http://schemas.openxmlformats.org/presentationml/2006/main">
  <p:tag name="AS_UNIQUEID" val="3354"/>
</p:tagLst>
</file>

<file path=ppt/tags/tag276.xml><?xml version="1.0" encoding="utf-8"?>
<p:tagLst xmlns:a="http://schemas.openxmlformats.org/drawingml/2006/main" xmlns:r="http://schemas.openxmlformats.org/officeDocument/2006/relationships" xmlns:p="http://schemas.openxmlformats.org/presentationml/2006/main">
  <p:tag name="AS_UNIQUEID" val="3409"/>
  <p:tag name="KSO_WM_BEAUTIFY_FLAG" val=""/>
</p:tagLst>
</file>

<file path=ppt/tags/tag277.xml><?xml version="1.0" encoding="utf-8"?>
<p:tagLst xmlns:p="http://schemas.openxmlformats.org/presentationml/2006/main">
  <p:tag name="AS_UNIQUEID" val="3356"/>
</p:tagLst>
</file>

<file path=ppt/tags/tag278.xml><?xml version="1.0" encoding="utf-8"?>
<p:tagLst xmlns:a="http://schemas.openxmlformats.org/drawingml/2006/main" xmlns:r="http://schemas.openxmlformats.org/officeDocument/2006/relationships" xmlns:p="http://schemas.openxmlformats.org/presentationml/2006/main">
  <p:tag name="AS_UNIQUEID" val="3410"/>
</p:tagLst>
</file>

<file path=ppt/tags/tag279.xml><?xml version="1.0" encoding="utf-8"?>
<p:tagLst xmlns:p="http://schemas.openxmlformats.org/presentationml/2006/main">
  <p:tag name="AS_UNIQUEID" val="3358"/>
</p:tagLst>
</file>

<file path=ppt/tags/tag28.xml><?xml version="1.0" encoding="utf-8"?>
<p:tagLst xmlns:a="http://schemas.openxmlformats.org/drawingml/2006/main" xmlns:r="http://schemas.openxmlformats.org/officeDocument/2006/relationships" xmlns:p="http://schemas.openxmlformats.org/presentationml/2006/main">
  <p:tag name="AS_UNIQUEID" val="311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0.xml><?xml version="1.0" encoding="utf-8"?>
<p:tagLst xmlns:a="http://schemas.openxmlformats.org/drawingml/2006/main" xmlns:r="http://schemas.openxmlformats.org/officeDocument/2006/relationships" xmlns:p="http://schemas.openxmlformats.org/presentationml/2006/main">
  <p:tag name="AS_UNIQUEID" val="3411"/>
</p:tagLst>
</file>

<file path=ppt/tags/tag281.xml><?xml version="1.0" encoding="utf-8"?>
<p:tagLst xmlns:a="http://schemas.openxmlformats.org/drawingml/2006/main" xmlns:r="http://schemas.openxmlformats.org/officeDocument/2006/relationships" xmlns:p="http://schemas.openxmlformats.org/presentationml/2006/main">
  <p:tag name="AS_UNIQUEID" val="3412"/>
</p:tagLst>
</file>

<file path=ppt/tags/tag282.xml><?xml version="1.0" encoding="utf-8"?>
<p:tagLst xmlns:a="http://schemas.openxmlformats.org/drawingml/2006/main" xmlns:r="http://schemas.openxmlformats.org/officeDocument/2006/relationships" xmlns:p="http://schemas.openxmlformats.org/presentationml/2006/main">
  <p:tag name="AS_UNIQUEID" val="3413"/>
</p:tagLst>
</file>

<file path=ppt/tags/tag283.xml><?xml version="1.0" encoding="utf-8"?>
<p:tagLst xmlns:a="http://schemas.openxmlformats.org/drawingml/2006/main" xmlns:r="http://schemas.openxmlformats.org/officeDocument/2006/relationships" xmlns:p="http://schemas.openxmlformats.org/presentationml/2006/main">
  <p:tag name="AS_UNIQUEID" val="3414"/>
</p:tagLst>
</file>

<file path=ppt/tags/tag284.xml><?xml version="1.0" encoding="utf-8"?>
<p:tagLst xmlns:a="http://schemas.openxmlformats.org/drawingml/2006/main" xmlns:r="http://schemas.openxmlformats.org/officeDocument/2006/relationships" xmlns:p="http://schemas.openxmlformats.org/presentationml/2006/main">
  <p:tag name="AS_UNIQUEID" val="3415"/>
</p:tagLst>
</file>

<file path=ppt/tags/tag285.xml><?xml version="1.0" encoding="utf-8"?>
<p:tagLst xmlns:a="http://schemas.openxmlformats.org/drawingml/2006/main" xmlns:r="http://schemas.openxmlformats.org/officeDocument/2006/relationships" xmlns:p="http://schemas.openxmlformats.org/presentationml/2006/main">
  <p:tag name="AS_UNIQUEID" val="3416"/>
</p:tagLst>
</file>

<file path=ppt/tags/tag286.xml><?xml version="1.0" encoding="utf-8"?>
<p:tagLst xmlns:a="http://schemas.openxmlformats.org/drawingml/2006/main" xmlns:r="http://schemas.openxmlformats.org/officeDocument/2006/relationships" xmlns:p="http://schemas.openxmlformats.org/presentationml/2006/main">
  <p:tag name="AS_UNIQUEID" val="3417"/>
</p:tagLst>
</file>

<file path=ppt/tags/tag287.xml><?xml version="1.0" encoding="utf-8"?>
<p:tagLst xmlns:a="http://schemas.openxmlformats.org/drawingml/2006/main" xmlns:r="http://schemas.openxmlformats.org/officeDocument/2006/relationships" xmlns:p="http://schemas.openxmlformats.org/presentationml/2006/main">
  <p:tag name="AS_UNIQUEID" val="3418"/>
</p:tagLst>
</file>

<file path=ppt/tags/tag288.xml><?xml version="1.0" encoding="utf-8"?>
<p:tagLst xmlns:a="http://schemas.openxmlformats.org/drawingml/2006/main" xmlns:r="http://schemas.openxmlformats.org/officeDocument/2006/relationships" xmlns:p="http://schemas.openxmlformats.org/presentationml/2006/main">
  <p:tag name="AS_UNIQUEID" val="3419"/>
</p:tagLst>
</file>

<file path=ppt/tags/tag289.xml><?xml version="1.0" encoding="utf-8"?>
<p:tagLst xmlns:a="http://schemas.openxmlformats.org/drawingml/2006/main" xmlns:r="http://schemas.openxmlformats.org/officeDocument/2006/relationships" xmlns:p="http://schemas.openxmlformats.org/presentationml/2006/main">
  <p:tag name="AS_UNIQUEID" val="3420"/>
</p:tagLst>
</file>

<file path=ppt/tags/tag29.xml><?xml version="1.0" encoding="utf-8"?>
<p:tagLst xmlns:a="http://schemas.openxmlformats.org/drawingml/2006/main" xmlns:r="http://schemas.openxmlformats.org/officeDocument/2006/relationships" xmlns:p="http://schemas.openxmlformats.org/presentationml/2006/main">
  <p:tag name="AS_UNIQUEID" val="311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0.xml><?xml version="1.0" encoding="utf-8"?>
<p:tagLst xmlns:a="http://schemas.openxmlformats.org/drawingml/2006/main" xmlns:r="http://schemas.openxmlformats.org/officeDocument/2006/relationships" xmlns:p="http://schemas.openxmlformats.org/presentationml/2006/main">
  <p:tag name="AS_UNIQUEID" val="3421"/>
</p:tagLst>
</file>

<file path=ppt/tags/tag291.xml><?xml version="1.0" encoding="utf-8"?>
<p:tagLst xmlns:a="http://schemas.openxmlformats.org/drawingml/2006/main" xmlns:r="http://schemas.openxmlformats.org/officeDocument/2006/relationships" xmlns:p="http://schemas.openxmlformats.org/presentationml/2006/main">
  <p:tag name="AS_UNIQUEID" val="3422"/>
</p:tagLst>
</file>

<file path=ppt/tags/tag292.xml><?xml version="1.0" encoding="utf-8"?>
<p:tagLst xmlns:a="http://schemas.openxmlformats.org/drawingml/2006/main" xmlns:r="http://schemas.openxmlformats.org/officeDocument/2006/relationships" xmlns:p="http://schemas.openxmlformats.org/presentationml/2006/main">
  <p:tag name="AS_UNIQUEID" val="3423"/>
</p:tagLst>
</file>

<file path=ppt/tags/tag293.xml><?xml version="1.0" encoding="utf-8"?>
<p:tagLst xmlns:a="http://schemas.openxmlformats.org/drawingml/2006/main" xmlns:r="http://schemas.openxmlformats.org/officeDocument/2006/relationships" xmlns:p="http://schemas.openxmlformats.org/presentationml/2006/main">
  <p:tag name="AS_UNIQUEID" val="3424"/>
</p:tagLst>
</file>

<file path=ppt/tags/tag294.xml><?xml version="1.0" encoding="utf-8"?>
<p:tagLst xmlns:p="http://schemas.openxmlformats.org/presentationml/2006/main">
  <p:tag name="AS_UNIQUEID" val="3371"/>
</p:tagLst>
</file>

<file path=ppt/tags/tag295.xml><?xml version="1.0" encoding="utf-8"?>
<p:tagLst xmlns:a="http://schemas.openxmlformats.org/drawingml/2006/main" xmlns:r="http://schemas.openxmlformats.org/officeDocument/2006/relationships" xmlns:p="http://schemas.openxmlformats.org/presentationml/2006/main">
  <p:tag name="AS_UNIQUEID" val="3425"/>
</p:tagLst>
</file>

<file path=ppt/tags/tag296.xml><?xml version="1.0" encoding="utf-8"?>
<p:tagLst xmlns:p="http://schemas.openxmlformats.org/presentationml/2006/main">
  <p:tag name="AS_UNIQUEID" val="3373"/>
</p:tagLst>
</file>

<file path=ppt/tags/tag297.xml><?xml version="1.0" encoding="utf-8"?>
<p:tagLst xmlns:a="http://schemas.openxmlformats.org/drawingml/2006/main" xmlns:r="http://schemas.openxmlformats.org/officeDocument/2006/relationships" xmlns:p="http://schemas.openxmlformats.org/presentationml/2006/main">
  <p:tag name="AS_UNIQUEID" val="3426"/>
</p:tagLst>
</file>

<file path=ppt/tags/tag298.xml><?xml version="1.0" encoding="utf-8"?>
<p:tagLst xmlns:p="http://schemas.openxmlformats.org/presentationml/2006/main">
  <p:tag name="AS_UNIQUEID" val="3375"/>
</p:tagLst>
</file>

<file path=ppt/tags/tag299.xml><?xml version="1.0" encoding="utf-8"?>
<p:tagLst xmlns:a="http://schemas.openxmlformats.org/drawingml/2006/main" xmlns:r="http://schemas.openxmlformats.org/officeDocument/2006/relationships" xmlns:p="http://schemas.openxmlformats.org/presentationml/2006/main">
  <p:tag name="AS_UNIQUEID" val="3427"/>
</p:tagLst>
</file>

<file path=ppt/tags/tag3.xml><?xml version="1.0" encoding="utf-8"?>
<p:tagLst xmlns:a="http://schemas.openxmlformats.org/drawingml/2006/main" xmlns:r="http://schemas.openxmlformats.org/officeDocument/2006/relationships" xmlns:p="http://schemas.openxmlformats.org/presentationml/2006/main">
  <p:tag name="AS_UNIQUEID" val="3162"/>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AS_UNIQUEID" val="311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00.xml><?xml version="1.0" encoding="utf-8"?>
<p:tagLst xmlns:a="http://schemas.openxmlformats.org/drawingml/2006/main" xmlns:r="http://schemas.openxmlformats.org/officeDocument/2006/relationships" xmlns:p="http://schemas.openxmlformats.org/presentationml/2006/main">
  <p:tag name="AS_UNIQUEID" val="3428"/>
</p:tagLst>
</file>

<file path=ppt/tags/tag301.xml><?xml version="1.0" encoding="utf-8"?>
<p:tagLst xmlns:a="http://schemas.openxmlformats.org/drawingml/2006/main" xmlns:r="http://schemas.openxmlformats.org/officeDocument/2006/relationships" xmlns:p="http://schemas.openxmlformats.org/presentationml/2006/main">
  <p:tag name="AS_UNIQUEID" val="3429"/>
</p:tagLst>
</file>

<file path=ppt/tags/tag302.xml><?xml version="1.0" encoding="utf-8"?>
<p:tagLst xmlns:a="http://schemas.openxmlformats.org/drawingml/2006/main" xmlns:r="http://schemas.openxmlformats.org/officeDocument/2006/relationships" xmlns:p="http://schemas.openxmlformats.org/presentationml/2006/main">
  <p:tag name="AS_UNIQUEID" val="3430"/>
</p:tagLst>
</file>

<file path=ppt/tags/tag303.xml><?xml version="1.0" encoding="utf-8"?>
<p:tagLst xmlns:a="http://schemas.openxmlformats.org/drawingml/2006/main" xmlns:r="http://schemas.openxmlformats.org/officeDocument/2006/relationships" xmlns:p="http://schemas.openxmlformats.org/presentationml/2006/main">
  <p:tag name="AS_UNIQUEID" val="3432"/>
</p:tagLst>
</file>

<file path=ppt/tags/tag304.xml><?xml version="1.0" encoding="utf-8"?>
<p:tagLst xmlns:a="http://schemas.openxmlformats.org/drawingml/2006/main" xmlns:r="http://schemas.openxmlformats.org/officeDocument/2006/relationships" xmlns:p="http://schemas.openxmlformats.org/presentationml/2006/main">
  <p:tag name="AS_UNIQUEID" val="3434"/>
</p:tagLst>
</file>

<file path=ppt/tags/tag305.xml><?xml version="1.0" encoding="utf-8"?>
<p:tagLst xmlns:a="http://schemas.openxmlformats.org/drawingml/2006/main" xmlns:r="http://schemas.openxmlformats.org/officeDocument/2006/relationships" xmlns:p="http://schemas.openxmlformats.org/presentationml/2006/main">
  <p:tag name="AS_UNIQUEID" val="3436"/>
</p:tagLst>
</file>

<file path=ppt/tags/tag306.xml><?xml version="1.0" encoding="utf-8"?>
<p:tagLst xmlns:a="http://schemas.openxmlformats.org/drawingml/2006/main" xmlns:r="http://schemas.openxmlformats.org/officeDocument/2006/relationships" xmlns:p="http://schemas.openxmlformats.org/presentationml/2006/main">
  <p:tag name="AS_UNIQUEID" val="3404"/>
</p:tagLst>
</file>

<file path=ppt/tags/tag307.xml><?xml version="1.0" encoding="utf-8"?>
<p:tagLst xmlns:a="http://schemas.openxmlformats.org/drawingml/2006/main" xmlns:r="http://schemas.openxmlformats.org/officeDocument/2006/relationships" xmlns:p="http://schemas.openxmlformats.org/presentationml/2006/main">
  <p:tag name="AS_UNIQUEID" val="3405"/>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09.xml><?xml version="1.0" encoding="utf-8"?>
<p:tagLst xmlns:a="http://schemas.openxmlformats.org/drawingml/2006/main" xmlns:r="http://schemas.openxmlformats.org/officeDocument/2006/relationships" xmlns:p="http://schemas.openxmlformats.org/presentationml/2006/main">
  <p:tag name="AS_UNIQUEID" val="3439"/>
</p:tagLst>
</file>

<file path=ppt/tags/tag31.xml><?xml version="1.0" encoding="utf-8"?>
<p:tagLst xmlns:a="http://schemas.openxmlformats.org/drawingml/2006/main" xmlns:r="http://schemas.openxmlformats.org/officeDocument/2006/relationships" xmlns:p="http://schemas.openxmlformats.org/presentationml/2006/main">
  <p:tag name="AS_UNIQUEID" val="312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0.xml><?xml version="1.0" encoding="utf-8"?>
<p:tagLst xmlns:a="http://schemas.openxmlformats.org/drawingml/2006/main" xmlns:r="http://schemas.openxmlformats.org/officeDocument/2006/relationships" xmlns:p="http://schemas.openxmlformats.org/presentationml/2006/main">
  <p:tag name="AS_UNIQUEID" val="3440"/>
</p:tagLst>
</file>

<file path=ppt/tags/tag311.xml><?xml version="1.0" encoding="utf-8"?>
<p:tagLst xmlns:a="http://schemas.openxmlformats.org/drawingml/2006/main" xmlns:r="http://schemas.openxmlformats.org/officeDocument/2006/relationships" xmlns:p="http://schemas.openxmlformats.org/presentationml/2006/main">
  <p:tag name="AS_UNIQUEID" val="3441"/>
</p:tagLst>
</file>

<file path=ppt/tags/tag312.xml><?xml version="1.0" encoding="utf-8"?>
<p:tagLst xmlns:a="http://schemas.openxmlformats.org/drawingml/2006/main" xmlns:r="http://schemas.openxmlformats.org/officeDocument/2006/relationships" xmlns:p="http://schemas.openxmlformats.org/presentationml/2006/main">
  <p:tag name="AS_UNIQUEID" val="3443"/>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AS_UNIQUEID" val="3444"/>
</p:tagLst>
</file>

<file path=ppt/tags/tag32.xml><?xml version="1.0" encoding="utf-8"?>
<p:tagLst xmlns:a="http://schemas.openxmlformats.org/drawingml/2006/main" xmlns:r="http://schemas.openxmlformats.org/officeDocument/2006/relationships" xmlns:p="http://schemas.openxmlformats.org/presentationml/2006/main">
  <p:tag name="AS_UNIQUEID" val="312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AS_UNIQUEID" val="312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AS_UNIQUEID" val="312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AS_UNIQUEID" val="312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6.xml><?xml version="1.0" encoding="utf-8"?>
<p:tagLst xmlns:p="http://schemas.openxmlformats.org/presentationml/2006/main">
  <p:tag name="AS_UNIQUEID" val="3431"/>
</p:tagLst>
</file>

<file path=ppt/tags/tag358.xml><?xml version="1.0" encoding="utf-8"?>
<p:tagLst xmlns:p="http://schemas.openxmlformats.org/presentationml/2006/main">
  <p:tag name="AS_UNIQUEID" val="3433"/>
</p:tagLst>
</file>

<file path=ppt/tags/tag36.xml><?xml version="1.0" encoding="utf-8"?>
<p:tagLst xmlns:a="http://schemas.openxmlformats.org/drawingml/2006/main" xmlns:r="http://schemas.openxmlformats.org/officeDocument/2006/relationships" xmlns:p="http://schemas.openxmlformats.org/presentationml/2006/main">
  <p:tag name="AS_UNIQUEID" val="312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0.xml><?xml version="1.0" encoding="utf-8"?>
<p:tagLst xmlns:p="http://schemas.openxmlformats.org/presentationml/2006/main">
  <p:tag name="AS_UNIQUEID" val="3435"/>
</p:tagLst>
</file>

<file path=ppt/tags/tag362.xml><?xml version="1.0" encoding="utf-8"?>
<p:tagLst xmlns:p="http://schemas.openxmlformats.org/presentationml/2006/main">
  <p:tag name="AS_UNIQUEID" val="3437"/>
</p:tagLst>
</file>

<file path=ppt/tags/tag37.xml><?xml version="1.0" encoding="utf-8"?>
<p:tagLst xmlns:a="http://schemas.openxmlformats.org/drawingml/2006/main" xmlns:r="http://schemas.openxmlformats.org/officeDocument/2006/relationships" xmlns:p="http://schemas.openxmlformats.org/presentationml/2006/main">
  <p:tag name="AS_UNIQUEID" val="312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AS_UNIQUEID" val="312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AS_UNIQUEID" val="312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AS_UNIQUEID" val="3163"/>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AS_UNIQUEID" val="313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AS_UNIQUEID" val="313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AS_UNIQUEID" val="313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AS_UNIQUEID" val="313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AS_UNIQUEID" val="313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AS_UNIQUEID" val="313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AS_UNIQUEID" val="313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AS_UNIQUEID" val="313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AS_UNIQUEID" val="314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AS_UNIQUEID" val="314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AS_UNIQUEID" val="316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AS_UNIQUEID" val="314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AS_UNIQUEID" val="314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AS_UNIQUEID" val="314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AS_UNIQUEID" val="314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AS_UNIQUEID" val="314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AS_UNIQUEID" val="314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AS_UNIQUEID" val="315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AS_UNIQUEID" val="315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AS_UNIQUEID" val="315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AS_UNIQUEID" val="315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AS_UNIQUEID" val="316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AS_UNIQUEID" val="315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AS_UNIQUEID" val="315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AS_UNIQUEID" val="315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AS_UNIQUEID" val="315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AS_UNIQUEID" val="315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AS_UNIQUEID" val="3091"/>
</p:tagLst>
</file>

<file path=ppt/tags/tag66.xml><?xml version="1.0" encoding="utf-8"?>
<p:tagLst xmlns:a="http://schemas.openxmlformats.org/drawingml/2006/main" xmlns:r="http://schemas.openxmlformats.org/officeDocument/2006/relationships" xmlns:p="http://schemas.openxmlformats.org/presentationml/2006/main">
  <p:tag name="AS_UNIQUEID" val="3092"/>
</p:tagLst>
</file>

<file path=ppt/tags/tag67.xml><?xml version="1.0" encoding="utf-8"?>
<p:tagLst xmlns:a="http://schemas.openxmlformats.org/drawingml/2006/main" xmlns:r="http://schemas.openxmlformats.org/officeDocument/2006/relationships" xmlns:p="http://schemas.openxmlformats.org/presentationml/2006/main">
  <p:tag name="AS_UNIQUEID" val="3169"/>
</p:tagLst>
</file>

<file path=ppt/tags/tag68.xml><?xml version="1.0" encoding="utf-8"?>
<p:tagLst xmlns:a="http://schemas.openxmlformats.org/drawingml/2006/main" xmlns:r="http://schemas.openxmlformats.org/officeDocument/2006/relationships" xmlns:p="http://schemas.openxmlformats.org/presentationml/2006/main">
  <p:tag name="AS_UNIQUEID" val="3170"/>
</p:tagLst>
</file>

<file path=ppt/tags/tag69.xml><?xml version="1.0" encoding="utf-8"?>
<p:tagLst xmlns:a="http://schemas.openxmlformats.org/drawingml/2006/main" xmlns:r="http://schemas.openxmlformats.org/officeDocument/2006/relationships" xmlns:p="http://schemas.openxmlformats.org/presentationml/2006/main">
  <p:tag name="AS_UNIQUEID" val="3171"/>
</p:tagLst>
</file>

<file path=ppt/tags/tag7.xml><?xml version="1.0" encoding="utf-8"?>
<p:tagLst xmlns:a="http://schemas.openxmlformats.org/drawingml/2006/main" xmlns:r="http://schemas.openxmlformats.org/officeDocument/2006/relationships" xmlns:p="http://schemas.openxmlformats.org/presentationml/2006/main">
  <p:tag name="AS_UNIQUEID" val="316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AS_UNIQUEID" val="3172"/>
</p:tagLst>
</file>

<file path=ppt/tags/tag71.xml><?xml version="1.0" encoding="utf-8"?>
<p:tagLst xmlns:a="http://schemas.openxmlformats.org/drawingml/2006/main" xmlns:r="http://schemas.openxmlformats.org/officeDocument/2006/relationships" xmlns:p="http://schemas.openxmlformats.org/presentationml/2006/main">
  <p:tag name="AS_UNIQUEID" val="3173"/>
</p:tagLst>
</file>

<file path=ppt/tags/tag72.xml><?xml version="1.0" encoding="utf-8"?>
<p:tagLst xmlns:a="http://schemas.openxmlformats.org/drawingml/2006/main" xmlns:r="http://schemas.openxmlformats.org/officeDocument/2006/relationships" xmlns:p="http://schemas.openxmlformats.org/presentationml/2006/main">
  <p:tag name="AS_UNIQUEID" val="3174"/>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4.xml><?xml version="1.0" encoding="utf-8"?>
<p:tagLst xmlns:a="http://schemas.openxmlformats.org/drawingml/2006/main" xmlns:r="http://schemas.openxmlformats.org/officeDocument/2006/relationships" xmlns:p="http://schemas.openxmlformats.org/presentationml/2006/main">
  <p:tag name="AS_UNIQUEID" val="3179"/>
</p:tagLst>
</file>

<file path=ppt/tags/tag75.xml><?xml version="1.0" encoding="utf-8"?>
<p:tagLst xmlns:a="http://schemas.openxmlformats.org/drawingml/2006/main" xmlns:r="http://schemas.openxmlformats.org/officeDocument/2006/relationships" xmlns:p="http://schemas.openxmlformats.org/presentationml/2006/main">
  <p:tag name="AS_UNIQUEID" val="3181"/>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AS_UNIQUEID" val="3182"/>
</p:tagLst>
</file>

<file path=ppt/tags/tag77.xml><?xml version="1.0" encoding="utf-8"?>
<p:tagLst xmlns:a="http://schemas.openxmlformats.org/drawingml/2006/main" xmlns:r="http://schemas.openxmlformats.org/officeDocument/2006/relationships" xmlns:p="http://schemas.openxmlformats.org/presentationml/2006/main">
  <p:tag name="AS_UNIQUEID" val="3183"/>
</p:tagLst>
</file>

<file path=ppt/tags/tag78.xml><?xml version="1.0" encoding="utf-8"?>
<p:tagLst xmlns:a="http://schemas.openxmlformats.org/drawingml/2006/main" xmlns:r="http://schemas.openxmlformats.org/officeDocument/2006/relationships" xmlns:p="http://schemas.openxmlformats.org/presentationml/2006/main">
  <p:tag name="AS_UNIQUEID" val="3184"/>
</p:tagLst>
</file>

<file path=ppt/tags/tag79.xml><?xml version="1.0" encoding="utf-8"?>
<p:tagLst xmlns:a="http://schemas.openxmlformats.org/drawingml/2006/main" xmlns:r="http://schemas.openxmlformats.org/officeDocument/2006/relationships" xmlns:p="http://schemas.openxmlformats.org/presentationml/2006/main">
  <p:tag name="AS_UNIQUEID" val="3185"/>
</p:tagLst>
</file>

<file path=ppt/tags/tag8.xml><?xml version="1.0" encoding="utf-8"?>
<p:tagLst xmlns:a="http://schemas.openxmlformats.org/drawingml/2006/main" xmlns:r="http://schemas.openxmlformats.org/officeDocument/2006/relationships" xmlns:p="http://schemas.openxmlformats.org/presentationml/2006/main">
  <p:tag name="AS_UNIQUEID" val="3167"/>
</p:tagLst>
</file>

<file path=ppt/tags/tag80.xml><?xml version="1.0" encoding="utf-8"?>
<p:tagLst xmlns:a="http://schemas.openxmlformats.org/drawingml/2006/main" xmlns:r="http://schemas.openxmlformats.org/officeDocument/2006/relationships" xmlns:p="http://schemas.openxmlformats.org/presentationml/2006/main">
  <p:tag name="AS_UNIQUEID" val="3186"/>
</p:tagLst>
</file>

<file path=ppt/tags/tag81.xml><?xml version="1.0" encoding="utf-8"?>
<p:tagLst xmlns:a="http://schemas.openxmlformats.org/drawingml/2006/main" xmlns:r="http://schemas.openxmlformats.org/officeDocument/2006/relationships" xmlns:p="http://schemas.openxmlformats.org/presentationml/2006/main">
  <p:tag name="AS_UNIQUEID" val="3187"/>
</p:tagLst>
</file>

<file path=ppt/tags/tag82.xml><?xml version="1.0" encoding="utf-8"?>
<p:tagLst xmlns:a="http://schemas.openxmlformats.org/drawingml/2006/main" xmlns:r="http://schemas.openxmlformats.org/officeDocument/2006/relationships" xmlns:p="http://schemas.openxmlformats.org/presentationml/2006/main">
  <p:tag name="AS_UNIQUEID" val="3176"/>
</p:tagLst>
</file>

<file path=ppt/tags/tag83.xml><?xml version="1.0" encoding="utf-8"?>
<p:tagLst xmlns:a="http://schemas.openxmlformats.org/drawingml/2006/main" xmlns:r="http://schemas.openxmlformats.org/officeDocument/2006/relationships" xmlns:p="http://schemas.openxmlformats.org/presentationml/2006/main">
  <p:tag name="AS_UNIQUEID" val="3177"/>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85.xml><?xml version="1.0" encoding="utf-8"?>
<p:tagLst xmlns:a="http://schemas.openxmlformats.org/drawingml/2006/main" xmlns:r="http://schemas.openxmlformats.org/officeDocument/2006/relationships" xmlns:p="http://schemas.openxmlformats.org/presentationml/2006/main">
  <p:tag name="AS_UNIQUEID" val="3189"/>
</p:tagLst>
</file>

<file path=ppt/tags/tag86.xml><?xml version="1.0" encoding="utf-8"?>
<p:tagLst xmlns:a="http://schemas.openxmlformats.org/drawingml/2006/main" xmlns:r="http://schemas.openxmlformats.org/officeDocument/2006/relationships" xmlns:p="http://schemas.openxmlformats.org/presentationml/2006/main">
  <p:tag name="AS_UNIQUEID" val="3190"/>
</p:tagLst>
</file>

<file path=ppt/tags/tag87.xml><?xml version="1.0" encoding="utf-8"?>
<p:tagLst xmlns:a="http://schemas.openxmlformats.org/drawingml/2006/main" xmlns:r="http://schemas.openxmlformats.org/officeDocument/2006/relationships" xmlns:p="http://schemas.openxmlformats.org/presentationml/2006/main">
  <p:tag name="AS_UNIQUEID" val="3191"/>
</p:tagLst>
</file>

<file path=ppt/tags/tag88.xml><?xml version="1.0" encoding="utf-8"?>
<p:tagLst xmlns:a="http://schemas.openxmlformats.org/drawingml/2006/main" xmlns:r="http://schemas.openxmlformats.org/officeDocument/2006/relationships" xmlns:p="http://schemas.openxmlformats.org/presentationml/2006/main">
  <p:tag name="AS_UNIQUEID" val="3193"/>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AS_UNIQUEID" val="3194"/>
</p:tagLst>
</file>

<file path=ppt/tags/tag9.xml><?xml version="1.0" encoding="utf-8"?>
<p:tagLst xmlns:a="http://schemas.openxmlformats.org/drawingml/2006/main" xmlns:r="http://schemas.openxmlformats.org/officeDocument/2006/relationships" xmlns:p="http://schemas.openxmlformats.org/presentationml/2006/main">
  <p:tag name="AS_UNIQUEID" val="309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AS_UNIQUEID" val="3195"/>
</p:tagLst>
</file>

<file path=ppt/tags/tag91.xml><?xml version="1.0" encoding="utf-8"?>
<p:tagLst xmlns:a="http://schemas.openxmlformats.org/drawingml/2006/main" xmlns:r="http://schemas.openxmlformats.org/officeDocument/2006/relationships" xmlns:p="http://schemas.openxmlformats.org/presentationml/2006/main">
  <p:tag name="AS_UNIQUEID" val="3196"/>
</p:tagLst>
</file>

<file path=ppt/tags/tag92.xml><?xml version="1.0" encoding="utf-8"?>
<p:tagLst xmlns:a="http://schemas.openxmlformats.org/drawingml/2006/main" xmlns:r="http://schemas.openxmlformats.org/officeDocument/2006/relationships" xmlns:p="http://schemas.openxmlformats.org/presentationml/2006/main">
  <p:tag name="AS_UNIQUEID" val="3197"/>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94.xml><?xml version="1.0" encoding="utf-8"?>
<p:tagLst xmlns:a="http://schemas.openxmlformats.org/drawingml/2006/main" xmlns:r="http://schemas.openxmlformats.org/officeDocument/2006/relationships" xmlns:p="http://schemas.openxmlformats.org/presentationml/2006/main">
  <p:tag name="AS_UNIQUEID" val="3199"/>
</p:tagLst>
</file>

<file path=ppt/tags/tag95.xml><?xml version="1.0" encoding="utf-8"?>
<p:tagLst xmlns:a="http://schemas.openxmlformats.org/drawingml/2006/main" xmlns:r="http://schemas.openxmlformats.org/officeDocument/2006/relationships" xmlns:p="http://schemas.openxmlformats.org/presentationml/2006/main">
  <p:tag name="AS_UNIQUEID" val="3200"/>
</p:tagLst>
</file>

<file path=ppt/tags/tag96.xml><?xml version="1.0" encoding="utf-8"?>
<p:tagLst xmlns:a="http://schemas.openxmlformats.org/drawingml/2006/main" xmlns:r="http://schemas.openxmlformats.org/officeDocument/2006/relationships" xmlns:p="http://schemas.openxmlformats.org/presentationml/2006/main">
  <p:tag name="AS_UNIQUEID" val="3201"/>
</p:tagLst>
</file>

<file path=ppt/tags/tag97.xml><?xml version="1.0" encoding="utf-8"?>
<p:tagLst xmlns:a="http://schemas.openxmlformats.org/drawingml/2006/main" xmlns:r="http://schemas.openxmlformats.org/officeDocument/2006/relationships" xmlns:p="http://schemas.openxmlformats.org/presentationml/2006/main">
  <p:tag name="AS_UNIQUEID" val="3203"/>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AS_UNIQUEID" val="3204"/>
</p:tagLst>
</file>

<file path=ppt/tags/tag99.xml><?xml version="1.0" encoding="utf-8"?>
<p:tagLst xmlns:a="http://schemas.openxmlformats.org/drawingml/2006/main" xmlns:r="http://schemas.openxmlformats.org/officeDocument/2006/relationships" xmlns:p="http://schemas.openxmlformats.org/presentationml/2006/main">
  <p:tag name="AS_UNIQUEID" val="3205"/>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zh-CN" altLang="en-US"/>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I4MzIxYWUzMC1kZmVjLTQxNzktOTQ5NC04YWExZjAyNDYyZmIiCn0K"/>
    </extobj>
  </extobjs>
</s:customData>
</file>

<file path=customXml/itemProps1.xml><?xml version="1.0" encoding="utf-8"?>
<ds:datastoreItem xmlns:ds="http://schemas.openxmlformats.org/officeDocument/2006/customXml" ds:itemID="{8DEC1A65-E54F-4BED-BCB6-AAF3B1CB0053}">
  <ds:schemaRefs/>
</ds:datastoreItem>
</file>

<file path=docProps/app.xml><?xml version="1.0" encoding="utf-8"?>
<Properties xmlns="http://schemas.openxmlformats.org/officeDocument/2006/extended-properties" xmlns:vt="http://schemas.openxmlformats.org/officeDocument/2006/docPropsVTypes">
  <TotalTime>0</TotalTime>
  <Words>2893</Words>
  <Application>Microsoft Office PowerPoint</Application>
  <PresentationFormat>宽屏</PresentationFormat>
  <Paragraphs>173</Paragraphs>
  <Slides>15</Slides>
  <Notes>12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楷体</vt:lpstr>
      <vt:lpstr>微软雅黑</vt:lpstr>
      <vt:lpstr>Arial</vt:lpstr>
      <vt:lpstr>Calibri</vt:lpstr>
      <vt:lpstr>Cambria Math</vt:lpstr>
      <vt:lpstr>Times New Roman</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2025-10-25T22:02:35Z</cp:lastPrinted>
  <dcterms:created xsi:type="dcterms:W3CDTF">2025-10-25T22:02:35Z</dcterms:created>
  <dcterms:modified xsi:type="dcterms:W3CDTF">2025-11-04T12:24:47Z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