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Lst>
  <p:sldSz cx="12061825" cy="7021513"/>
  <p:notesSz cx="6858000" cy="9144000"/>
  <p:defaultTextStyle>
    <a:defPPr>
      <a:defRPr lang="zh-CN"/>
    </a:defPPr>
    <a:lvl1pPr marL="0" algn="l" defTabSz="1209751" rtl="0" eaLnBrk="1" latinLnBrk="0" hangingPunct="1">
      <a:defRPr sz="2400" kern="1200">
        <a:solidFill>
          <a:schemeClr val="tx1"/>
        </a:solidFill>
        <a:latin typeface="+mn-lt"/>
        <a:ea typeface="+mn-ea"/>
        <a:cs typeface="+mn-cs"/>
      </a:defRPr>
    </a:lvl1pPr>
    <a:lvl2pPr marL="604876" algn="l" defTabSz="1209751" rtl="0" eaLnBrk="1" latinLnBrk="0" hangingPunct="1">
      <a:defRPr sz="2400" kern="1200">
        <a:solidFill>
          <a:schemeClr val="tx1"/>
        </a:solidFill>
        <a:latin typeface="+mn-lt"/>
        <a:ea typeface="+mn-ea"/>
        <a:cs typeface="+mn-cs"/>
      </a:defRPr>
    </a:lvl2pPr>
    <a:lvl3pPr marL="1209751" algn="l" defTabSz="1209751" rtl="0" eaLnBrk="1" latinLnBrk="0" hangingPunct="1">
      <a:defRPr sz="2400" kern="1200">
        <a:solidFill>
          <a:schemeClr val="tx1"/>
        </a:solidFill>
        <a:latin typeface="+mn-lt"/>
        <a:ea typeface="+mn-ea"/>
        <a:cs typeface="+mn-cs"/>
      </a:defRPr>
    </a:lvl3pPr>
    <a:lvl4pPr marL="1814627" algn="l" defTabSz="1209751" rtl="0" eaLnBrk="1" latinLnBrk="0" hangingPunct="1">
      <a:defRPr sz="2400" kern="1200">
        <a:solidFill>
          <a:schemeClr val="tx1"/>
        </a:solidFill>
        <a:latin typeface="+mn-lt"/>
        <a:ea typeface="+mn-ea"/>
        <a:cs typeface="+mn-cs"/>
      </a:defRPr>
    </a:lvl4pPr>
    <a:lvl5pPr marL="2419502" algn="l" defTabSz="1209751" rtl="0" eaLnBrk="1" latinLnBrk="0" hangingPunct="1">
      <a:defRPr sz="2400" kern="1200">
        <a:solidFill>
          <a:schemeClr val="tx1"/>
        </a:solidFill>
        <a:latin typeface="+mn-lt"/>
        <a:ea typeface="+mn-ea"/>
        <a:cs typeface="+mn-cs"/>
      </a:defRPr>
    </a:lvl5pPr>
    <a:lvl6pPr marL="3024378" algn="l" defTabSz="1209751" rtl="0" eaLnBrk="1" latinLnBrk="0" hangingPunct="1">
      <a:defRPr sz="2400" kern="1200">
        <a:solidFill>
          <a:schemeClr val="tx1"/>
        </a:solidFill>
        <a:latin typeface="+mn-lt"/>
        <a:ea typeface="+mn-ea"/>
        <a:cs typeface="+mn-cs"/>
      </a:defRPr>
    </a:lvl6pPr>
    <a:lvl7pPr marL="3629254" algn="l" defTabSz="1209751" rtl="0" eaLnBrk="1" latinLnBrk="0" hangingPunct="1">
      <a:defRPr sz="2400" kern="1200">
        <a:solidFill>
          <a:schemeClr val="tx1"/>
        </a:solidFill>
        <a:latin typeface="+mn-lt"/>
        <a:ea typeface="+mn-ea"/>
        <a:cs typeface="+mn-cs"/>
      </a:defRPr>
    </a:lvl7pPr>
    <a:lvl8pPr marL="4234129" algn="l" defTabSz="1209751" rtl="0" eaLnBrk="1" latinLnBrk="0" hangingPunct="1">
      <a:defRPr sz="2400" kern="1200">
        <a:solidFill>
          <a:schemeClr val="tx1"/>
        </a:solidFill>
        <a:latin typeface="+mn-lt"/>
        <a:ea typeface="+mn-ea"/>
        <a:cs typeface="+mn-cs"/>
      </a:defRPr>
    </a:lvl8pPr>
    <a:lvl9pPr marL="4839005" algn="l" defTabSz="1209751"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798" y="-126"/>
      </p:cViewPr>
      <p:guideLst>
        <p:guide orient="horz" pos="2212"/>
        <p:guide pos="379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9CF567D-2F8E-457F-9331-1BB9412A2745}" type="doc">
      <dgm:prSet loTypeId="urn:microsoft.com/office/officeart/2005/8/layout/orgChart1#3" loCatId="hierarchy" qsTypeId="urn:microsoft.com/office/officeart/2005/8/quickstyle/simple1#4" qsCatId="simple" csTypeId="urn:microsoft.com/office/officeart/2005/8/colors/accent1_2#4" csCatId="accent1" phldr="1"/>
      <dgm:spPr/>
      <dgm:t>
        <a:bodyPr/>
        <a:lstStyle/>
        <a:p>
          <a:endParaRPr lang="zh-CN" altLang="en-US"/>
        </a:p>
      </dgm:t>
    </dgm:pt>
    <dgm:pt modelId="{C6FD35E2-6E71-4DB4-B407-6F16FF75E6FC}" type="parTrans" cxnId="{95213503-6B4A-4F91-88A2-4621C637DFEF}">
      <dgm:prSet/>
      <dgm:spPr/>
      <dgm:t>
        <a:bodyPr/>
        <a:lstStyle/>
        <a:p>
          <a:endParaRPr lang="zh-CN" altLang="en-US"/>
        </a:p>
      </dgm:t>
    </dgm:pt>
    <dgm:pt modelId="{BF7CEE97-F2DF-442F-B464-72B540222474}">
      <dgm:prSet phldrT="[文本]" custT="0"/>
      <dgm:spPr>
        <a:solidFill>
          <a:schemeClr val="accent2"/>
        </a:solidFill>
      </dgm:spPr>
      <dgm:t>
        <a:bodyPr vert="horz" wrap="square"/>
        <a:lstStyle/>
        <a:p>
          <a:pPr>
            <a:lnSpc>
              <a:spcPct val="100000"/>
            </a:lnSpc>
            <a:spcBef>
              <a:spcPct val="0"/>
            </a:spcBef>
            <a:spcAft>
              <a:spcPct val="35000"/>
            </a:spcAft>
          </a:pPr>
          <a:r>
            <a:rPr lang="zh-CN" altLang="en-US"/>
            <a:t>声与现代科技</a:t>
          </a:r>
          <a:endParaRPr/>
        </a:p>
      </dgm:t>
    </dgm:pt>
    <dgm:pt modelId="{7C2E270E-80AF-468A-A5D6-E0A51E15EAE5}" type="parTrans" cxnId="{8A300277-8B53-4A44-A13D-40D0FAF2A8EE}">
      <dgm:prSet/>
      <dgm:spPr/>
      <dgm:t>
        <a:bodyPr/>
        <a:lstStyle/>
        <a:p>
          <a:endParaRPr lang="zh-CN" altLang="en-US"/>
        </a:p>
      </dgm:t>
    </dgm:pt>
    <dgm:pt modelId="{BC9A5825-762E-4B0C-A258-219C5E2823A3}">
      <dgm:prSet phldrT="[文本]"/>
      <dgm:spPr>
        <a:solidFill>
          <a:schemeClr val="accent2"/>
        </a:solidFill>
      </dgm:spPr>
      <dgm:t>
        <a:bodyPr/>
        <a:lstStyle/>
        <a:p>
          <a:r>
            <a:rPr lang="zh-CN" altLang="en-US"/>
            <a:t>超声波</a:t>
          </a:r>
        </a:p>
      </dgm:t>
    </dgm:pt>
    <dgm:pt modelId="{4A41B37C-32F7-4162-A868-8258BD09EBB0}" type="parTrans" cxnId="{672C975E-2EDF-4A4E-AFBE-170EE0438413}">
      <dgm:prSet/>
      <dgm:spPr/>
      <dgm:t>
        <a:bodyPr/>
        <a:lstStyle/>
        <a:p>
          <a:endParaRPr lang="zh-CN" altLang="en-US"/>
        </a:p>
      </dgm:t>
    </dgm:pt>
    <dgm:pt modelId="{F275CF81-D226-4979-887B-7877376B5AFE}" type="asst">
      <dgm:prSet/>
      <dgm:spPr>
        <a:solidFill>
          <a:schemeClr val="accent2"/>
        </a:solidFill>
      </dgm:spPr>
      <dgm:t>
        <a:bodyPr/>
        <a:lstStyle/>
        <a:p>
          <a:r>
            <a:rPr lang="zh-CN" altLang="en-US"/>
            <a:t>超声波概念</a:t>
          </a:r>
        </a:p>
      </dgm:t>
    </dgm:pt>
    <dgm:pt modelId="{8789EAE2-4713-40C8-84E8-47D7A86FFEA2}" type="sibTrans" cxnId="{672C975E-2EDF-4A4E-AFBE-170EE0438413}">
      <dgm:prSet/>
      <dgm:spPr/>
      <dgm:t>
        <a:bodyPr/>
        <a:lstStyle/>
        <a:p>
          <a:endParaRPr lang="zh-CN" altLang="en-US"/>
        </a:p>
      </dgm:t>
    </dgm:pt>
    <dgm:pt modelId="{22511812-B7F0-474B-969B-0B9EEA9158E9}" type="parTrans" cxnId="{E714C048-13BF-4B57-B916-F5ECB9D2E2EF}">
      <dgm:prSet/>
      <dgm:spPr/>
      <dgm:t>
        <a:bodyPr/>
        <a:lstStyle/>
        <a:p>
          <a:endParaRPr lang="zh-CN" altLang="en-US"/>
        </a:p>
      </dgm:t>
    </dgm:pt>
    <dgm:pt modelId="{2D7F57A3-91CB-4E68-9B38-87E79F3AFFC0}" type="asst">
      <dgm:prSet/>
      <dgm:spPr>
        <a:solidFill>
          <a:schemeClr val="accent2"/>
        </a:solidFill>
      </dgm:spPr>
      <dgm:t>
        <a:bodyPr/>
        <a:lstStyle/>
        <a:p>
          <a:r>
            <a:rPr lang="zh-CN" altLang="en-US"/>
            <a:t>超声波应用</a:t>
          </a:r>
        </a:p>
      </dgm:t>
    </dgm:pt>
    <dgm:pt modelId="{64E8E0B5-4F01-4399-8858-59517DD2AB82}" type="sibTrans" cxnId="{E714C048-13BF-4B57-B916-F5ECB9D2E2EF}">
      <dgm:prSet/>
      <dgm:spPr/>
      <dgm:t>
        <a:bodyPr/>
        <a:lstStyle/>
        <a:p>
          <a:endParaRPr lang="zh-CN" altLang="en-US"/>
        </a:p>
      </dgm:t>
    </dgm:pt>
    <dgm:pt modelId="{A93B9B41-2B20-4971-9ADD-8DEA1F03E444}" type="sibTrans" cxnId="{8A300277-8B53-4A44-A13D-40D0FAF2A8EE}">
      <dgm:prSet/>
      <dgm:spPr/>
      <dgm:t>
        <a:bodyPr/>
        <a:lstStyle/>
        <a:p>
          <a:endParaRPr lang="zh-CN" altLang="en-US"/>
        </a:p>
      </dgm:t>
    </dgm:pt>
    <dgm:pt modelId="{EA4A23A2-1EED-44EA-A163-9D8DF0083D06}" type="parTrans" cxnId="{EEF32299-CAA9-4654-8D00-B2E0409DB107}">
      <dgm:prSet/>
      <dgm:spPr/>
      <dgm:t>
        <a:bodyPr/>
        <a:lstStyle/>
        <a:p>
          <a:endParaRPr lang="zh-CN" altLang="en-US"/>
        </a:p>
      </dgm:t>
    </dgm:pt>
    <dgm:pt modelId="{AFFCCD54-56B5-4CD9-B29B-4F93995881A9}">
      <dgm:prSet phldrT="[文本]"/>
      <dgm:spPr>
        <a:solidFill>
          <a:schemeClr val="accent2"/>
        </a:solidFill>
      </dgm:spPr>
      <dgm:t>
        <a:bodyPr/>
        <a:lstStyle/>
        <a:p>
          <a:r>
            <a:rPr lang="zh-CN" altLang="en-US"/>
            <a:t>次声波</a:t>
          </a:r>
        </a:p>
      </dgm:t>
    </dgm:pt>
    <dgm:pt modelId="{21B7EF35-5F20-4EED-8792-1CDE3CF590AB}" type="parTrans" cxnId="{BD4C8780-269E-4689-98BF-D11B92ECB2E8}">
      <dgm:prSet/>
      <dgm:spPr/>
      <dgm:t>
        <a:bodyPr/>
        <a:lstStyle/>
        <a:p>
          <a:endParaRPr lang="zh-CN" altLang="en-US"/>
        </a:p>
      </dgm:t>
    </dgm:pt>
    <dgm:pt modelId="{52777383-8458-4202-A6C3-20EA040B3DB7}" type="asst">
      <dgm:prSet/>
      <dgm:spPr>
        <a:solidFill>
          <a:schemeClr val="accent2"/>
        </a:solidFill>
      </dgm:spPr>
      <dgm:t>
        <a:bodyPr/>
        <a:lstStyle/>
        <a:p>
          <a:r>
            <a:rPr lang="zh-CN" altLang="en-US"/>
            <a:t>次声波概念</a:t>
          </a:r>
        </a:p>
      </dgm:t>
    </dgm:pt>
    <dgm:pt modelId="{4AD7A527-681C-46FF-A70E-295585D5EFC8}" type="sibTrans" cxnId="{BD4C8780-269E-4689-98BF-D11B92ECB2E8}">
      <dgm:prSet/>
      <dgm:spPr/>
      <dgm:t>
        <a:bodyPr/>
        <a:lstStyle/>
        <a:p>
          <a:endParaRPr lang="zh-CN" altLang="en-US"/>
        </a:p>
      </dgm:t>
    </dgm:pt>
    <dgm:pt modelId="{1093192A-4A77-4F8F-9190-456936C75B29}" type="parTrans" cxnId="{703A71D2-BB54-4CA8-8560-B2BD035F9E8B}">
      <dgm:prSet/>
      <dgm:spPr/>
      <dgm:t>
        <a:bodyPr/>
        <a:lstStyle/>
        <a:p>
          <a:endParaRPr lang="zh-CN" altLang="en-US"/>
        </a:p>
      </dgm:t>
    </dgm:pt>
    <dgm:pt modelId="{949E4485-4085-410F-9554-77763C826D19}" type="asst">
      <dgm:prSet/>
      <dgm:spPr>
        <a:solidFill>
          <a:schemeClr val="accent2"/>
        </a:solidFill>
      </dgm:spPr>
      <dgm:t>
        <a:bodyPr/>
        <a:lstStyle/>
        <a:p>
          <a:r>
            <a:rPr lang="zh-CN" altLang="en-US"/>
            <a:t>次声波应用</a:t>
          </a:r>
        </a:p>
      </dgm:t>
    </dgm:pt>
    <dgm:pt modelId="{EC1C136C-13EB-44F8-B117-ACA9BD536B15}" type="sibTrans" cxnId="{703A71D2-BB54-4CA8-8560-B2BD035F9E8B}">
      <dgm:prSet/>
      <dgm:spPr/>
      <dgm:t>
        <a:bodyPr/>
        <a:lstStyle/>
        <a:p>
          <a:endParaRPr lang="zh-CN" altLang="en-US"/>
        </a:p>
      </dgm:t>
    </dgm:pt>
    <dgm:pt modelId="{E45B85E7-9301-43BD-BBFE-61910521DB7A}" type="sibTrans" cxnId="{EEF32299-CAA9-4654-8D00-B2E0409DB107}">
      <dgm:prSet/>
      <dgm:spPr/>
      <dgm:t>
        <a:bodyPr/>
        <a:lstStyle/>
        <a:p>
          <a:endParaRPr lang="zh-CN" altLang="en-US"/>
        </a:p>
      </dgm:t>
    </dgm:pt>
    <dgm:pt modelId="{1AAC13EB-8981-4966-95F8-840B076A5D4C}" type="parTrans" cxnId="{1E4C9C0B-1EC0-4012-9D83-3C1CDF435EB0}">
      <dgm:prSet/>
      <dgm:spPr/>
      <dgm:t>
        <a:bodyPr/>
        <a:lstStyle/>
        <a:p>
          <a:endParaRPr lang="zh-CN" altLang="en-US"/>
        </a:p>
      </dgm:t>
    </dgm:pt>
    <dgm:pt modelId="{00141FBF-3D7B-49E7-AA57-AD88D5F48A5B}">
      <dgm:prSet phldrT="[文本]"/>
      <dgm:spPr>
        <a:solidFill>
          <a:schemeClr val="accent2"/>
        </a:solidFill>
      </dgm:spPr>
      <dgm:t>
        <a:bodyPr/>
        <a:lstStyle/>
        <a:p>
          <a:r>
            <a:rPr lang="zh-CN" altLang="en-US"/>
            <a:t>语音识别</a:t>
          </a:r>
        </a:p>
      </dgm:t>
    </dgm:pt>
    <dgm:pt modelId="{ABE5E128-2212-46E8-995F-533A1A508705}" type="sibTrans" cxnId="{1E4C9C0B-1EC0-4012-9D83-3C1CDF435EB0}">
      <dgm:prSet/>
      <dgm:spPr/>
      <dgm:t>
        <a:bodyPr/>
        <a:lstStyle/>
        <a:p>
          <a:endParaRPr lang="zh-CN" altLang="en-US"/>
        </a:p>
      </dgm:t>
    </dgm:pt>
    <dgm:pt modelId="{F5CB69A7-AC14-4A55-B3BD-5B58D7A3628C}" type="sibTrans" cxnId="{95213503-6B4A-4F91-88A2-4621C637DFEF}">
      <dgm:prSet/>
      <dgm:spPr/>
      <dgm:t>
        <a:bodyPr/>
        <a:lstStyle/>
        <a:p>
          <a:endParaRPr lang="zh-CN" altLang="en-US"/>
        </a:p>
      </dgm:t>
    </dgm:pt>
    <dgm:pt modelId="{0994FD84-9278-4111-83E9-B9C74FB9D69C}" type="pres">
      <dgm:prSet presAssocID="{69CF567D-2F8E-457F-9331-1BB9412A2745}" presName="hierChild1" presStyleCnt="0">
        <dgm:presLayoutVars>
          <dgm:orgChart val="1"/>
          <dgm:chPref val="1"/>
          <dgm:dir/>
          <dgm:animOne val="branch"/>
          <dgm:animLvl val="lvl"/>
          <dgm:resizeHandles/>
        </dgm:presLayoutVars>
      </dgm:prSet>
      <dgm:spPr/>
      <dgm:t>
        <a:bodyPr/>
        <a:lstStyle/>
        <a:p>
          <a:endParaRPr/>
        </a:p>
      </dgm:t>
    </dgm:pt>
    <dgm:pt modelId="{C7A75A5C-067B-48B6-9382-681A0DCE79D7}" type="pres">
      <dgm:prSet presAssocID="{BF7CEE97-F2DF-442F-B464-72B540222474}" presName="hierRoot1" presStyleCnt="0">
        <dgm:presLayoutVars>
          <dgm:hierBranch val="init"/>
        </dgm:presLayoutVars>
      </dgm:prSet>
      <dgm:spPr/>
      <dgm:t>
        <a:bodyPr/>
        <a:lstStyle/>
        <a:p>
          <a:endParaRPr/>
        </a:p>
      </dgm:t>
    </dgm:pt>
    <dgm:pt modelId="{D8CBEEC9-7E16-42D5-9AAE-740E5F4CE6F7}" type="pres">
      <dgm:prSet presAssocID="{BF7CEE97-F2DF-442F-B464-72B540222474}" presName="rootComposite1" presStyleCnt="0"/>
      <dgm:spPr/>
      <dgm:t>
        <a:bodyPr/>
        <a:lstStyle/>
        <a:p>
          <a:endParaRPr/>
        </a:p>
      </dgm:t>
    </dgm:pt>
    <dgm:pt modelId="{B0AE050F-9A50-4F78-8FC0-0048821E8C02}" type="pres">
      <dgm:prSet presAssocID="{BF7CEE97-F2DF-442F-B464-72B540222474}" presName="rootText1" presStyleLbl="node0" presStyleIdx="0" presStyleCnt="1">
        <dgm:presLayoutVars>
          <dgm:chPref val="3"/>
        </dgm:presLayoutVars>
      </dgm:prSet>
      <dgm:spPr/>
      <dgm:t>
        <a:bodyPr/>
        <a:lstStyle/>
        <a:p>
          <a:endParaRPr/>
        </a:p>
      </dgm:t>
    </dgm:pt>
    <dgm:pt modelId="{FB77D581-4324-42A1-A52F-0129BEE0377C}" type="pres">
      <dgm:prSet presAssocID="{BF7CEE97-F2DF-442F-B464-72B540222474}" presName="rootConnector1" presStyleLbl="node1" presStyleIdx="0" presStyleCnt="0"/>
      <dgm:spPr/>
      <dgm:t>
        <a:bodyPr/>
        <a:lstStyle/>
        <a:p>
          <a:endParaRPr/>
        </a:p>
      </dgm:t>
    </dgm:pt>
    <dgm:pt modelId="{C67F7AA0-2139-41C8-AE30-0313F1BBE9B9}" type="pres">
      <dgm:prSet presAssocID="{BF7CEE97-F2DF-442F-B464-72B540222474}" presName="hierChild2" presStyleCnt="0"/>
      <dgm:spPr/>
      <dgm:t>
        <a:bodyPr/>
        <a:lstStyle/>
        <a:p>
          <a:endParaRPr/>
        </a:p>
      </dgm:t>
    </dgm:pt>
    <dgm:pt modelId="{489F9715-438C-4E40-AF29-146B98B4A460}" type="pres">
      <dgm:prSet presAssocID="{7C2E270E-80AF-468A-A5D6-E0A51E15EAE5}" presName="Name37" presStyleLbl="parChTrans1D2" presStyleIdx="0" presStyleCnt="3"/>
      <dgm:spPr/>
      <dgm:t>
        <a:bodyPr/>
        <a:lstStyle/>
        <a:p>
          <a:endParaRPr/>
        </a:p>
      </dgm:t>
    </dgm:pt>
    <dgm:pt modelId="{6109E0F6-7F05-4D48-95B4-7AAED96053B4}" type="pres">
      <dgm:prSet presAssocID="{BC9A5825-762E-4B0C-A258-219C5E2823A3}" presName="hierRoot2" presStyleCnt="0">
        <dgm:presLayoutVars>
          <dgm:hierBranch val="init"/>
        </dgm:presLayoutVars>
      </dgm:prSet>
      <dgm:spPr/>
      <dgm:t>
        <a:bodyPr/>
        <a:lstStyle/>
        <a:p>
          <a:endParaRPr/>
        </a:p>
      </dgm:t>
    </dgm:pt>
    <dgm:pt modelId="{143CC981-DC93-40D2-A449-C39B88A823DD}" type="pres">
      <dgm:prSet presAssocID="{BC9A5825-762E-4B0C-A258-219C5E2823A3}" presName="rootComposite" presStyleCnt="0"/>
      <dgm:spPr/>
      <dgm:t>
        <a:bodyPr/>
        <a:lstStyle/>
        <a:p>
          <a:endParaRPr/>
        </a:p>
      </dgm:t>
    </dgm:pt>
    <dgm:pt modelId="{F90254E0-8358-4E52-93E0-18BA68E010D4}" type="pres">
      <dgm:prSet presAssocID="{BC9A5825-762E-4B0C-A258-219C5E2823A3}" presName="rootText" presStyleLbl="node2" presStyleIdx="0" presStyleCnt="3" custLinFactNeighborX="-23">
        <dgm:presLayoutVars>
          <dgm:chPref val="3"/>
        </dgm:presLayoutVars>
      </dgm:prSet>
      <dgm:spPr/>
      <dgm:t>
        <a:bodyPr/>
        <a:lstStyle/>
        <a:p>
          <a:endParaRPr/>
        </a:p>
      </dgm:t>
    </dgm:pt>
    <dgm:pt modelId="{7261DA76-AF29-405E-9D10-9DD22C8274A5}" type="pres">
      <dgm:prSet presAssocID="{BC9A5825-762E-4B0C-A258-219C5E2823A3}" presName="rootConnector" presStyleLbl="node2" presStyleIdx="0" presStyleCnt="3"/>
      <dgm:spPr/>
      <dgm:t>
        <a:bodyPr/>
        <a:lstStyle/>
        <a:p>
          <a:endParaRPr/>
        </a:p>
      </dgm:t>
    </dgm:pt>
    <dgm:pt modelId="{F0A8E6A8-F76E-4C1B-B419-F53E1C110BCB}" type="pres">
      <dgm:prSet presAssocID="{BC9A5825-762E-4B0C-A258-219C5E2823A3}" presName="hierChild4" presStyleCnt="0"/>
      <dgm:spPr/>
      <dgm:t>
        <a:bodyPr/>
        <a:lstStyle/>
        <a:p>
          <a:endParaRPr/>
        </a:p>
      </dgm:t>
    </dgm:pt>
    <dgm:pt modelId="{DA5985F8-8ECA-470B-B4BD-93F14C848324}" type="pres">
      <dgm:prSet presAssocID="{BC9A5825-762E-4B0C-A258-219C5E2823A3}" presName="hierChild5" presStyleCnt="0"/>
      <dgm:spPr/>
      <dgm:t>
        <a:bodyPr/>
        <a:lstStyle/>
        <a:p>
          <a:endParaRPr/>
        </a:p>
      </dgm:t>
    </dgm:pt>
    <dgm:pt modelId="{8FED73F1-765F-400A-97EC-CFD471C908E4}" type="pres">
      <dgm:prSet presAssocID="{4A41B37C-32F7-4162-A868-8258BD09EBB0}" presName="Name111" presStyleLbl="parChTrans1D3" presStyleIdx="0" presStyleCnt="4"/>
      <dgm:spPr/>
      <dgm:t>
        <a:bodyPr/>
        <a:lstStyle/>
        <a:p>
          <a:endParaRPr/>
        </a:p>
      </dgm:t>
    </dgm:pt>
    <dgm:pt modelId="{C6CB8C06-7FD9-44B2-A288-2D97BA4596CD}" type="pres">
      <dgm:prSet presAssocID="{F275CF81-D226-4979-887B-7877376B5AFE}" presName="hierRoot3" presStyleCnt="0">
        <dgm:presLayoutVars>
          <dgm:hierBranch val="init"/>
        </dgm:presLayoutVars>
      </dgm:prSet>
      <dgm:spPr/>
      <dgm:t>
        <a:bodyPr/>
        <a:lstStyle/>
        <a:p>
          <a:endParaRPr/>
        </a:p>
      </dgm:t>
    </dgm:pt>
    <dgm:pt modelId="{9439106A-EABD-4270-9A21-64288969E530}" type="pres">
      <dgm:prSet presAssocID="{F275CF81-D226-4979-887B-7877376B5AFE}" presName="rootComposite3" presStyleCnt="0"/>
      <dgm:spPr/>
      <dgm:t>
        <a:bodyPr/>
        <a:lstStyle/>
        <a:p>
          <a:endParaRPr/>
        </a:p>
      </dgm:t>
    </dgm:pt>
    <dgm:pt modelId="{EF6BBF57-E3EA-46B9-8C0D-25E0695457F6}" type="pres">
      <dgm:prSet presAssocID="{F275CF81-D226-4979-887B-7877376B5AFE}" presName="rootText3" presStyleLbl="asst2" presStyleIdx="0" presStyleCnt="4">
        <dgm:presLayoutVars>
          <dgm:chPref val="3"/>
        </dgm:presLayoutVars>
      </dgm:prSet>
      <dgm:spPr/>
      <dgm:t>
        <a:bodyPr/>
        <a:lstStyle/>
        <a:p>
          <a:endParaRPr/>
        </a:p>
      </dgm:t>
    </dgm:pt>
    <dgm:pt modelId="{EFF5DBE3-E5BD-4815-8B09-A227F1A1C0B7}" type="pres">
      <dgm:prSet presAssocID="{F275CF81-D226-4979-887B-7877376B5AFE}" presName="rootConnector3" presStyleLbl="asst2" presStyleIdx="0" presStyleCnt="4"/>
      <dgm:spPr/>
      <dgm:t>
        <a:bodyPr/>
        <a:lstStyle/>
        <a:p>
          <a:endParaRPr/>
        </a:p>
      </dgm:t>
    </dgm:pt>
    <dgm:pt modelId="{B530845C-E7BF-4DC1-888D-90926FB4B6A6}" type="pres">
      <dgm:prSet presAssocID="{F275CF81-D226-4979-887B-7877376B5AFE}" presName="hierChild6" presStyleCnt="0"/>
      <dgm:spPr/>
      <dgm:t>
        <a:bodyPr/>
        <a:lstStyle/>
        <a:p>
          <a:endParaRPr/>
        </a:p>
      </dgm:t>
    </dgm:pt>
    <dgm:pt modelId="{B68D154F-BDDC-42F6-9B70-F720024C5715}" type="pres">
      <dgm:prSet presAssocID="{F275CF81-D226-4979-887B-7877376B5AFE}" presName="hierChild7" presStyleCnt="0"/>
      <dgm:spPr/>
      <dgm:t>
        <a:bodyPr/>
        <a:lstStyle/>
        <a:p>
          <a:endParaRPr/>
        </a:p>
      </dgm:t>
    </dgm:pt>
    <dgm:pt modelId="{D28870B7-BF9E-4ADB-AE49-4C52AEFAE27F}" type="pres">
      <dgm:prSet presAssocID="{22511812-B7F0-474B-969B-0B9EEA9158E9}" presName="Name111" presStyleLbl="parChTrans1D3" presStyleIdx="1" presStyleCnt="4"/>
      <dgm:spPr/>
      <dgm:t>
        <a:bodyPr/>
        <a:lstStyle/>
        <a:p>
          <a:endParaRPr/>
        </a:p>
      </dgm:t>
    </dgm:pt>
    <dgm:pt modelId="{4B56752D-45C6-4EDA-A360-33FCE222DFD0}" type="pres">
      <dgm:prSet presAssocID="{2D7F57A3-91CB-4E68-9B38-87E79F3AFFC0}" presName="hierRoot3" presStyleCnt="0">
        <dgm:presLayoutVars>
          <dgm:hierBranch val="init"/>
        </dgm:presLayoutVars>
      </dgm:prSet>
      <dgm:spPr/>
      <dgm:t>
        <a:bodyPr/>
        <a:lstStyle/>
        <a:p>
          <a:endParaRPr/>
        </a:p>
      </dgm:t>
    </dgm:pt>
    <dgm:pt modelId="{B3008F51-59DA-42AF-BED3-A34F801EB7C7}" type="pres">
      <dgm:prSet presAssocID="{2D7F57A3-91CB-4E68-9B38-87E79F3AFFC0}" presName="rootComposite3" presStyleCnt="0"/>
      <dgm:spPr/>
      <dgm:t>
        <a:bodyPr/>
        <a:lstStyle/>
        <a:p>
          <a:endParaRPr/>
        </a:p>
      </dgm:t>
    </dgm:pt>
    <dgm:pt modelId="{3A3454C9-7EAE-4407-9398-5FF3DC44A01A}" type="pres">
      <dgm:prSet presAssocID="{2D7F57A3-91CB-4E68-9B38-87E79F3AFFC0}" presName="rootText3" presStyleLbl="asst2" presStyleIdx="1" presStyleCnt="4">
        <dgm:presLayoutVars>
          <dgm:chPref val="3"/>
        </dgm:presLayoutVars>
      </dgm:prSet>
      <dgm:spPr/>
      <dgm:t>
        <a:bodyPr/>
        <a:lstStyle/>
        <a:p>
          <a:endParaRPr/>
        </a:p>
      </dgm:t>
    </dgm:pt>
    <dgm:pt modelId="{F22F9536-ED3B-441A-9905-B135E3A067B1}" type="pres">
      <dgm:prSet presAssocID="{2D7F57A3-91CB-4E68-9B38-87E79F3AFFC0}" presName="rootConnector3" presStyleLbl="asst2" presStyleIdx="1" presStyleCnt="4"/>
      <dgm:spPr/>
      <dgm:t>
        <a:bodyPr/>
        <a:lstStyle/>
        <a:p>
          <a:endParaRPr/>
        </a:p>
      </dgm:t>
    </dgm:pt>
    <dgm:pt modelId="{BE7F3B70-BCAC-4292-990E-80154BB19B56}" type="pres">
      <dgm:prSet presAssocID="{2D7F57A3-91CB-4E68-9B38-87E79F3AFFC0}" presName="hierChild6" presStyleCnt="0"/>
      <dgm:spPr/>
      <dgm:t>
        <a:bodyPr/>
        <a:lstStyle/>
        <a:p>
          <a:endParaRPr/>
        </a:p>
      </dgm:t>
    </dgm:pt>
    <dgm:pt modelId="{5D1527AA-4A41-47DB-96F3-FE5B88B91A77}" type="pres">
      <dgm:prSet presAssocID="{2D7F57A3-91CB-4E68-9B38-87E79F3AFFC0}" presName="hierChild7" presStyleCnt="0"/>
      <dgm:spPr/>
      <dgm:t>
        <a:bodyPr/>
        <a:lstStyle/>
        <a:p>
          <a:endParaRPr/>
        </a:p>
      </dgm:t>
    </dgm:pt>
    <dgm:pt modelId="{307B99AB-3A2B-4578-B95D-10B5A7DD2006}" type="pres">
      <dgm:prSet presAssocID="{EA4A23A2-1EED-44EA-A163-9D8DF0083D06}" presName="Name37" presStyleLbl="parChTrans1D2" presStyleIdx="1" presStyleCnt="3"/>
      <dgm:spPr/>
      <dgm:t>
        <a:bodyPr/>
        <a:lstStyle/>
        <a:p>
          <a:endParaRPr/>
        </a:p>
      </dgm:t>
    </dgm:pt>
    <dgm:pt modelId="{47B8A4F5-718E-4690-A409-6551C59BCCC7}" type="pres">
      <dgm:prSet presAssocID="{AFFCCD54-56B5-4CD9-B29B-4F93995881A9}" presName="hierRoot2" presStyleCnt="0">
        <dgm:presLayoutVars>
          <dgm:hierBranch val="init"/>
        </dgm:presLayoutVars>
      </dgm:prSet>
      <dgm:spPr/>
      <dgm:t>
        <a:bodyPr/>
        <a:lstStyle/>
        <a:p>
          <a:endParaRPr/>
        </a:p>
      </dgm:t>
    </dgm:pt>
    <dgm:pt modelId="{8364B6F8-7DF5-44BB-B8F0-BE7466FEAFF5}" type="pres">
      <dgm:prSet presAssocID="{AFFCCD54-56B5-4CD9-B29B-4F93995881A9}" presName="rootComposite" presStyleCnt="0"/>
      <dgm:spPr/>
      <dgm:t>
        <a:bodyPr/>
        <a:lstStyle/>
        <a:p>
          <a:endParaRPr/>
        </a:p>
      </dgm:t>
    </dgm:pt>
    <dgm:pt modelId="{3458FFDC-E033-4C03-9514-9F42D8A0FE3F}" type="pres">
      <dgm:prSet presAssocID="{AFFCCD54-56B5-4CD9-B29B-4F93995881A9}" presName="rootText" presStyleLbl="node2" presStyleIdx="1" presStyleCnt="3">
        <dgm:presLayoutVars>
          <dgm:chPref val="3"/>
        </dgm:presLayoutVars>
      </dgm:prSet>
      <dgm:spPr/>
      <dgm:t>
        <a:bodyPr/>
        <a:lstStyle/>
        <a:p>
          <a:endParaRPr/>
        </a:p>
      </dgm:t>
    </dgm:pt>
    <dgm:pt modelId="{F15F36C1-BCD5-4E4B-A2ED-38E46C344C7F}" type="pres">
      <dgm:prSet presAssocID="{AFFCCD54-56B5-4CD9-B29B-4F93995881A9}" presName="rootConnector" presStyleLbl="node2" presStyleIdx="1" presStyleCnt="3"/>
      <dgm:spPr/>
      <dgm:t>
        <a:bodyPr/>
        <a:lstStyle/>
        <a:p>
          <a:endParaRPr/>
        </a:p>
      </dgm:t>
    </dgm:pt>
    <dgm:pt modelId="{AFD857AD-F005-4FBA-8834-1FE7F92243C7}" type="pres">
      <dgm:prSet presAssocID="{AFFCCD54-56B5-4CD9-B29B-4F93995881A9}" presName="hierChild4" presStyleCnt="0"/>
      <dgm:spPr/>
      <dgm:t>
        <a:bodyPr/>
        <a:lstStyle/>
        <a:p>
          <a:endParaRPr/>
        </a:p>
      </dgm:t>
    </dgm:pt>
    <dgm:pt modelId="{3F333D06-9D60-47F0-98F4-30F6C794C60A}" type="pres">
      <dgm:prSet presAssocID="{AFFCCD54-56B5-4CD9-B29B-4F93995881A9}" presName="hierChild5" presStyleCnt="0"/>
      <dgm:spPr/>
      <dgm:t>
        <a:bodyPr/>
        <a:lstStyle/>
        <a:p>
          <a:endParaRPr/>
        </a:p>
      </dgm:t>
    </dgm:pt>
    <dgm:pt modelId="{BC7AEF2B-6A26-4F27-B263-6C425BA3A081}" type="pres">
      <dgm:prSet presAssocID="{21B7EF35-5F20-4EED-8792-1CDE3CF590AB}" presName="Name111" presStyleLbl="parChTrans1D3" presStyleIdx="2" presStyleCnt="4"/>
      <dgm:spPr/>
      <dgm:t>
        <a:bodyPr/>
        <a:lstStyle/>
        <a:p>
          <a:endParaRPr/>
        </a:p>
      </dgm:t>
    </dgm:pt>
    <dgm:pt modelId="{37A4F9F3-BE28-4124-9CAE-D2C60D4C324F}" type="pres">
      <dgm:prSet presAssocID="{52777383-8458-4202-A6C3-20EA040B3DB7}" presName="hierRoot3" presStyleCnt="0">
        <dgm:presLayoutVars>
          <dgm:hierBranch val="init"/>
        </dgm:presLayoutVars>
      </dgm:prSet>
      <dgm:spPr/>
      <dgm:t>
        <a:bodyPr/>
        <a:lstStyle/>
        <a:p>
          <a:endParaRPr/>
        </a:p>
      </dgm:t>
    </dgm:pt>
    <dgm:pt modelId="{8B4C9C4C-FF6C-465B-B005-56F829CCD94F}" type="pres">
      <dgm:prSet presAssocID="{52777383-8458-4202-A6C3-20EA040B3DB7}" presName="rootComposite3" presStyleCnt="0"/>
      <dgm:spPr/>
      <dgm:t>
        <a:bodyPr/>
        <a:lstStyle/>
        <a:p>
          <a:endParaRPr/>
        </a:p>
      </dgm:t>
    </dgm:pt>
    <dgm:pt modelId="{6AB25A16-47BE-4D30-8540-146B43106856}" type="pres">
      <dgm:prSet presAssocID="{52777383-8458-4202-A6C3-20EA040B3DB7}" presName="rootText3" presStyleLbl="asst2" presStyleIdx="2" presStyleCnt="4">
        <dgm:presLayoutVars>
          <dgm:chPref val="3"/>
        </dgm:presLayoutVars>
      </dgm:prSet>
      <dgm:spPr/>
      <dgm:t>
        <a:bodyPr/>
        <a:lstStyle/>
        <a:p>
          <a:endParaRPr lang="zh-CN" altLang="en-US"/>
        </a:p>
      </dgm:t>
    </dgm:pt>
    <dgm:pt modelId="{259CF308-BE85-48F8-8AD3-84DAF119826C}" type="pres">
      <dgm:prSet presAssocID="{52777383-8458-4202-A6C3-20EA040B3DB7}" presName="rootConnector3" presStyleLbl="asst2" presStyleIdx="2" presStyleCnt="4"/>
      <dgm:spPr/>
      <dgm:t>
        <a:bodyPr/>
        <a:lstStyle/>
        <a:p>
          <a:endParaRPr/>
        </a:p>
      </dgm:t>
    </dgm:pt>
    <dgm:pt modelId="{1BBAB4A7-37B9-4D94-A7DD-3462AEFB206B}" type="pres">
      <dgm:prSet presAssocID="{52777383-8458-4202-A6C3-20EA040B3DB7}" presName="hierChild6" presStyleCnt="0"/>
      <dgm:spPr/>
      <dgm:t>
        <a:bodyPr/>
        <a:lstStyle/>
        <a:p>
          <a:endParaRPr/>
        </a:p>
      </dgm:t>
    </dgm:pt>
    <dgm:pt modelId="{56DEED39-EC5D-45E0-9AAB-E1644936D43F}" type="pres">
      <dgm:prSet presAssocID="{52777383-8458-4202-A6C3-20EA040B3DB7}" presName="hierChild7" presStyleCnt="0"/>
      <dgm:spPr/>
      <dgm:t>
        <a:bodyPr/>
        <a:lstStyle/>
        <a:p>
          <a:endParaRPr/>
        </a:p>
      </dgm:t>
    </dgm:pt>
    <dgm:pt modelId="{40015C12-8E6E-476D-B113-1ABCACEB06B7}" type="pres">
      <dgm:prSet presAssocID="{1093192A-4A77-4F8F-9190-456936C75B29}" presName="Name111" presStyleLbl="parChTrans1D3" presStyleIdx="3" presStyleCnt="4"/>
      <dgm:spPr/>
      <dgm:t>
        <a:bodyPr/>
        <a:lstStyle/>
        <a:p>
          <a:endParaRPr/>
        </a:p>
      </dgm:t>
    </dgm:pt>
    <dgm:pt modelId="{5C50733F-E6E2-45B5-AEDF-6DF4D6C612F9}" type="pres">
      <dgm:prSet presAssocID="{949E4485-4085-410F-9554-77763C826D19}" presName="hierRoot3" presStyleCnt="0">
        <dgm:presLayoutVars>
          <dgm:hierBranch val="init"/>
        </dgm:presLayoutVars>
      </dgm:prSet>
      <dgm:spPr/>
      <dgm:t>
        <a:bodyPr/>
        <a:lstStyle/>
        <a:p>
          <a:endParaRPr/>
        </a:p>
      </dgm:t>
    </dgm:pt>
    <dgm:pt modelId="{4727FD97-3DB7-4E42-9E92-4CDF870F9B1D}" type="pres">
      <dgm:prSet presAssocID="{949E4485-4085-410F-9554-77763C826D19}" presName="rootComposite3" presStyleCnt="0"/>
      <dgm:spPr/>
      <dgm:t>
        <a:bodyPr/>
        <a:lstStyle/>
        <a:p>
          <a:endParaRPr/>
        </a:p>
      </dgm:t>
    </dgm:pt>
    <dgm:pt modelId="{F77945B7-67FF-4F4B-886C-42A02B2C51E0}" type="pres">
      <dgm:prSet presAssocID="{949E4485-4085-410F-9554-77763C826D19}" presName="rootText3" presStyleLbl="asst2" presStyleIdx="3" presStyleCnt="4">
        <dgm:presLayoutVars>
          <dgm:chPref val="3"/>
        </dgm:presLayoutVars>
      </dgm:prSet>
      <dgm:spPr/>
      <dgm:t>
        <a:bodyPr/>
        <a:lstStyle/>
        <a:p>
          <a:endParaRPr/>
        </a:p>
      </dgm:t>
    </dgm:pt>
    <dgm:pt modelId="{585FDE98-0929-4F3D-BF25-6DFA87DAD8C0}" type="pres">
      <dgm:prSet presAssocID="{949E4485-4085-410F-9554-77763C826D19}" presName="rootConnector3" presStyleLbl="asst2" presStyleIdx="3" presStyleCnt="4"/>
      <dgm:spPr/>
      <dgm:t>
        <a:bodyPr/>
        <a:lstStyle/>
        <a:p>
          <a:endParaRPr/>
        </a:p>
      </dgm:t>
    </dgm:pt>
    <dgm:pt modelId="{A843EE8D-1D4B-40F5-8E32-397F958AD104}" type="pres">
      <dgm:prSet presAssocID="{949E4485-4085-410F-9554-77763C826D19}" presName="hierChild6" presStyleCnt="0"/>
      <dgm:spPr/>
      <dgm:t>
        <a:bodyPr/>
        <a:lstStyle/>
        <a:p>
          <a:endParaRPr/>
        </a:p>
      </dgm:t>
    </dgm:pt>
    <dgm:pt modelId="{8D5DAEF4-C787-43DD-9E5A-AA7080D30340}" type="pres">
      <dgm:prSet presAssocID="{949E4485-4085-410F-9554-77763C826D19}" presName="hierChild7" presStyleCnt="0"/>
      <dgm:spPr/>
      <dgm:t>
        <a:bodyPr/>
        <a:lstStyle/>
        <a:p>
          <a:endParaRPr/>
        </a:p>
      </dgm:t>
    </dgm:pt>
    <dgm:pt modelId="{B859668B-8A3F-4164-B506-86705C8FE8F0}" type="pres">
      <dgm:prSet presAssocID="{1AAC13EB-8981-4966-95F8-840B076A5D4C}" presName="Name37" presStyleLbl="parChTrans1D2" presStyleIdx="2" presStyleCnt="3"/>
      <dgm:spPr/>
      <dgm:t>
        <a:bodyPr/>
        <a:lstStyle/>
        <a:p>
          <a:endParaRPr/>
        </a:p>
      </dgm:t>
    </dgm:pt>
    <dgm:pt modelId="{1C9F61C0-4353-493B-BBE7-38B3948DF8E0}" type="pres">
      <dgm:prSet presAssocID="{00141FBF-3D7B-49E7-AA57-AD88D5F48A5B}" presName="hierRoot2" presStyleCnt="0">
        <dgm:presLayoutVars>
          <dgm:hierBranch val="init"/>
        </dgm:presLayoutVars>
      </dgm:prSet>
      <dgm:spPr/>
      <dgm:t>
        <a:bodyPr/>
        <a:lstStyle/>
        <a:p>
          <a:endParaRPr/>
        </a:p>
      </dgm:t>
    </dgm:pt>
    <dgm:pt modelId="{0546ECD8-118F-4D6D-9962-F0C0D4A2E950}" type="pres">
      <dgm:prSet presAssocID="{00141FBF-3D7B-49E7-AA57-AD88D5F48A5B}" presName="rootComposite" presStyleCnt="0"/>
      <dgm:spPr/>
      <dgm:t>
        <a:bodyPr/>
        <a:lstStyle/>
        <a:p>
          <a:endParaRPr/>
        </a:p>
      </dgm:t>
    </dgm:pt>
    <dgm:pt modelId="{B16C930D-F79C-4203-8529-62D9365CD25E}" type="pres">
      <dgm:prSet presAssocID="{00141FBF-3D7B-49E7-AA57-AD88D5F48A5B}" presName="rootText" presStyleLbl="node2" presStyleIdx="2" presStyleCnt="3">
        <dgm:presLayoutVars>
          <dgm:chPref val="3"/>
        </dgm:presLayoutVars>
      </dgm:prSet>
      <dgm:spPr/>
      <dgm:t>
        <a:bodyPr/>
        <a:lstStyle/>
        <a:p>
          <a:endParaRPr/>
        </a:p>
      </dgm:t>
    </dgm:pt>
    <dgm:pt modelId="{19C107D8-E626-4E0E-AC47-E66C4BF001EA}" type="pres">
      <dgm:prSet presAssocID="{00141FBF-3D7B-49E7-AA57-AD88D5F48A5B}" presName="rootConnector" presStyleLbl="node2" presStyleIdx="2" presStyleCnt="3"/>
      <dgm:spPr/>
      <dgm:t>
        <a:bodyPr/>
        <a:lstStyle/>
        <a:p>
          <a:endParaRPr/>
        </a:p>
      </dgm:t>
    </dgm:pt>
    <dgm:pt modelId="{CD1ACC17-E754-490F-AAAF-107EC43BC694}" type="pres">
      <dgm:prSet presAssocID="{00141FBF-3D7B-49E7-AA57-AD88D5F48A5B}" presName="hierChild4" presStyleCnt="0"/>
      <dgm:spPr/>
      <dgm:t>
        <a:bodyPr/>
        <a:lstStyle/>
        <a:p>
          <a:endParaRPr/>
        </a:p>
      </dgm:t>
    </dgm:pt>
    <dgm:pt modelId="{4A26A4F3-ABC3-4EC8-9C23-B354BA52F726}" type="pres">
      <dgm:prSet presAssocID="{00141FBF-3D7B-49E7-AA57-AD88D5F48A5B}" presName="hierChild5" presStyleCnt="0"/>
      <dgm:spPr/>
      <dgm:t>
        <a:bodyPr/>
        <a:lstStyle/>
        <a:p>
          <a:endParaRPr/>
        </a:p>
      </dgm:t>
    </dgm:pt>
    <dgm:pt modelId="{FA295785-86B2-4A08-8BF5-E10F5F957644}" type="pres">
      <dgm:prSet presAssocID="{BF7CEE97-F2DF-442F-B464-72B540222474}" presName="hierChild3" presStyleCnt="0"/>
      <dgm:spPr/>
      <dgm:t>
        <a:bodyPr/>
        <a:lstStyle/>
        <a:p>
          <a:endParaRPr/>
        </a:p>
      </dgm:t>
    </dgm:pt>
  </dgm:ptLst>
  <dgm:cxnLst>
    <dgm:cxn modelId="{95213503-6B4A-4F91-88A2-4621C637DFEF}" srcId="{69CF567D-2F8E-457F-9331-1BB9412A2745}" destId="{BF7CEE97-F2DF-442F-B464-72B540222474}" srcOrd="0" destOrd="0" parTransId="{C6FD35E2-6E71-4DB4-B407-6F16FF75E6FC}" sibTransId="{F5CB69A7-AC14-4A55-B3BD-5B58D7A3628C}"/>
    <dgm:cxn modelId="{8D9FBB36-19A0-431E-B68E-789017AB6CB8}" type="presOf" srcId="{22511812-B7F0-474B-969B-0B9EEA9158E9}" destId="{D28870B7-BF9E-4ADB-AE49-4C52AEFAE27F}" srcOrd="0" destOrd="0" presId="urn:microsoft.com/office/officeart/2005/8/layout/orgChart1#3"/>
    <dgm:cxn modelId="{81174E25-FB05-4874-9F54-D4C1ED1744B4}" type="presOf" srcId="{BF7CEE97-F2DF-442F-B464-72B540222474}" destId="{B0AE050F-9A50-4F78-8FC0-0048821E8C02}" srcOrd="0" destOrd="0" presId="urn:microsoft.com/office/officeart/2005/8/layout/orgChart1#3"/>
    <dgm:cxn modelId="{2FEBE8AB-6ACD-45D2-9EE6-D6B4E61FEDB2}" type="presOf" srcId="{00141FBF-3D7B-49E7-AA57-AD88D5F48A5B}" destId="{B16C930D-F79C-4203-8529-62D9365CD25E}" srcOrd="0" destOrd="0" presId="urn:microsoft.com/office/officeart/2005/8/layout/orgChart1#3"/>
    <dgm:cxn modelId="{A9B566BE-0991-4B33-926A-F3942249E57E}" type="presOf" srcId="{52777383-8458-4202-A6C3-20EA040B3DB7}" destId="{259CF308-BE85-48F8-8AD3-84DAF119826C}" srcOrd="1" destOrd="0" presId="urn:microsoft.com/office/officeart/2005/8/layout/orgChart1#3"/>
    <dgm:cxn modelId="{0D28B103-FF0B-4CE8-9661-76C066117AA5}" type="presOf" srcId="{BC9A5825-762E-4B0C-A258-219C5E2823A3}" destId="{F90254E0-8358-4E52-93E0-18BA68E010D4}" srcOrd="0" destOrd="0" presId="urn:microsoft.com/office/officeart/2005/8/layout/orgChart1#3"/>
    <dgm:cxn modelId="{2F24C5E7-9701-4958-B853-27F60205410A}" type="presOf" srcId="{F275CF81-D226-4979-887B-7877376B5AFE}" destId="{EFF5DBE3-E5BD-4815-8B09-A227F1A1C0B7}" srcOrd="1" destOrd="0" presId="urn:microsoft.com/office/officeart/2005/8/layout/orgChart1#3"/>
    <dgm:cxn modelId="{597E13D8-0D09-4DD6-B079-DBBD47736F72}" type="presOf" srcId="{949E4485-4085-410F-9554-77763C826D19}" destId="{F77945B7-67FF-4F4B-886C-42A02B2C51E0}" srcOrd="0" destOrd="0" presId="urn:microsoft.com/office/officeart/2005/8/layout/orgChart1#3"/>
    <dgm:cxn modelId="{F96B2748-6449-4BDB-A964-8554D7776FEC}" type="presOf" srcId="{69CF567D-2F8E-457F-9331-1BB9412A2745}" destId="{0994FD84-9278-4111-83E9-B9C74FB9D69C}" srcOrd="0" destOrd="0" presId="urn:microsoft.com/office/officeart/2005/8/layout/orgChart1#3"/>
    <dgm:cxn modelId="{BDACB0D7-8458-49F7-AF66-EC01F013EF83}" type="presOf" srcId="{1AAC13EB-8981-4966-95F8-840B076A5D4C}" destId="{B859668B-8A3F-4164-B506-86705C8FE8F0}" srcOrd="0" destOrd="0" presId="urn:microsoft.com/office/officeart/2005/8/layout/orgChart1#3"/>
    <dgm:cxn modelId="{E82779A9-9F00-41D5-96CC-46E6986B061E}" type="presOf" srcId="{52777383-8458-4202-A6C3-20EA040B3DB7}" destId="{6AB25A16-47BE-4D30-8540-146B43106856}" srcOrd="0" destOrd="0" presId="urn:microsoft.com/office/officeart/2005/8/layout/orgChart1#3"/>
    <dgm:cxn modelId="{2FE27591-06F6-48B8-A802-0033806D3928}" type="presOf" srcId="{AFFCCD54-56B5-4CD9-B29B-4F93995881A9}" destId="{F15F36C1-BCD5-4E4B-A2ED-38E46C344C7F}" srcOrd="1" destOrd="0" presId="urn:microsoft.com/office/officeart/2005/8/layout/orgChart1#3"/>
    <dgm:cxn modelId="{57A7E7C8-C0D5-4F37-8004-0D53A9136139}" type="presOf" srcId="{F275CF81-D226-4979-887B-7877376B5AFE}" destId="{EF6BBF57-E3EA-46B9-8C0D-25E0695457F6}" srcOrd="0" destOrd="0" presId="urn:microsoft.com/office/officeart/2005/8/layout/orgChart1#3"/>
    <dgm:cxn modelId="{8C24B091-1593-4577-B886-10DBF6FCB69A}" type="presOf" srcId="{949E4485-4085-410F-9554-77763C826D19}" destId="{585FDE98-0929-4F3D-BF25-6DFA87DAD8C0}" srcOrd="1" destOrd="0" presId="urn:microsoft.com/office/officeart/2005/8/layout/orgChart1#3"/>
    <dgm:cxn modelId="{7131CDBD-D43F-4EE5-BDA9-56B53C8E9F31}" type="presOf" srcId="{1093192A-4A77-4F8F-9190-456936C75B29}" destId="{40015C12-8E6E-476D-B113-1ABCACEB06B7}" srcOrd="0" destOrd="0" presId="urn:microsoft.com/office/officeart/2005/8/layout/orgChart1#3"/>
    <dgm:cxn modelId="{0B08D8FB-4E20-4223-A580-731948F578AC}" type="presOf" srcId="{BF7CEE97-F2DF-442F-B464-72B540222474}" destId="{FB77D581-4324-42A1-A52F-0129BEE0377C}" srcOrd="1" destOrd="0" presId="urn:microsoft.com/office/officeart/2005/8/layout/orgChart1#3"/>
    <dgm:cxn modelId="{703A71D2-BB54-4CA8-8560-B2BD035F9E8B}" srcId="{AFFCCD54-56B5-4CD9-B29B-4F93995881A9}" destId="{949E4485-4085-410F-9554-77763C826D19}" srcOrd="1" destOrd="0" parTransId="{1093192A-4A77-4F8F-9190-456936C75B29}" sibTransId="{EC1C136C-13EB-44F8-B117-ACA9BD536B15}"/>
    <dgm:cxn modelId="{1E4C9C0B-1EC0-4012-9D83-3C1CDF435EB0}" srcId="{BF7CEE97-F2DF-442F-B464-72B540222474}" destId="{00141FBF-3D7B-49E7-AA57-AD88D5F48A5B}" srcOrd="2" destOrd="0" parTransId="{1AAC13EB-8981-4966-95F8-840B076A5D4C}" sibTransId="{ABE5E128-2212-46E8-995F-533A1A508705}"/>
    <dgm:cxn modelId="{431DE14B-389D-4C45-9A43-452EAE4C99D8}" type="presOf" srcId="{EA4A23A2-1EED-44EA-A163-9D8DF0083D06}" destId="{307B99AB-3A2B-4578-B95D-10B5A7DD2006}" srcOrd="0" destOrd="0" presId="urn:microsoft.com/office/officeart/2005/8/layout/orgChart1#3"/>
    <dgm:cxn modelId="{EF2A4349-EF71-42F2-B81A-844BD5B86C7A}" type="presOf" srcId="{2D7F57A3-91CB-4E68-9B38-87E79F3AFFC0}" destId="{3A3454C9-7EAE-4407-9398-5FF3DC44A01A}" srcOrd="0" destOrd="0" presId="urn:microsoft.com/office/officeart/2005/8/layout/orgChart1#3"/>
    <dgm:cxn modelId="{8A96E6BE-0631-4E09-9138-8B5CF2963B82}" type="presOf" srcId="{AFFCCD54-56B5-4CD9-B29B-4F93995881A9}" destId="{3458FFDC-E033-4C03-9514-9F42D8A0FE3F}" srcOrd="0" destOrd="0" presId="urn:microsoft.com/office/officeart/2005/8/layout/orgChart1#3"/>
    <dgm:cxn modelId="{EEF32299-CAA9-4654-8D00-B2E0409DB107}" srcId="{BF7CEE97-F2DF-442F-B464-72B540222474}" destId="{AFFCCD54-56B5-4CD9-B29B-4F93995881A9}" srcOrd="1" destOrd="0" parTransId="{EA4A23A2-1EED-44EA-A163-9D8DF0083D06}" sibTransId="{E45B85E7-9301-43BD-BBFE-61910521DB7A}"/>
    <dgm:cxn modelId="{F9FBEA38-0082-404A-A95D-28478A9D1A35}" type="presOf" srcId="{BC9A5825-762E-4B0C-A258-219C5E2823A3}" destId="{7261DA76-AF29-405E-9D10-9DD22C8274A5}" srcOrd="1" destOrd="0" presId="urn:microsoft.com/office/officeart/2005/8/layout/orgChart1#3"/>
    <dgm:cxn modelId="{E714C048-13BF-4B57-B916-F5ECB9D2E2EF}" srcId="{BC9A5825-762E-4B0C-A258-219C5E2823A3}" destId="{2D7F57A3-91CB-4E68-9B38-87E79F3AFFC0}" srcOrd="1" destOrd="0" parTransId="{22511812-B7F0-474B-969B-0B9EEA9158E9}" sibTransId="{64E8E0B5-4F01-4399-8858-59517DD2AB82}"/>
    <dgm:cxn modelId="{2A8D56ED-B512-4127-B8AE-F8B56FCBDBED}" type="presOf" srcId="{21B7EF35-5F20-4EED-8792-1CDE3CF590AB}" destId="{BC7AEF2B-6A26-4F27-B263-6C425BA3A081}" srcOrd="0" destOrd="0" presId="urn:microsoft.com/office/officeart/2005/8/layout/orgChart1#3"/>
    <dgm:cxn modelId="{0B1EC66C-DD49-474A-BB4C-AB4AA83498A2}" type="presOf" srcId="{4A41B37C-32F7-4162-A868-8258BD09EBB0}" destId="{8FED73F1-765F-400A-97EC-CFD471C908E4}" srcOrd="0" destOrd="0" presId="urn:microsoft.com/office/officeart/2005/8/layout/orgChart1#3"/>
    <dgm:cxn modelId="{BD4C8780-269E-4689-98BF-D11B92ECB2E8}" srcId="{AFFCCD54-56B5-4CD9-B29B-4F93995881A9}" destId="{52777383-8458-4202-A6C3-20EA040B3DB7}" srcOrd="0" destOrd="0" parTransId="{21B7EF35-5F20-4EED-8792-1CDE3CF590AB}" sibTransId="{4AD7A527-681C-46FF-A70E-295585D5EFC8}"/>
    <dgm:cxn modelId="{F223E4C5-02C2-46B7-96C4-308753AD921F}" type="presOf" srcId="{7C2E270E-80AF-468A-A5D6-E0A51E15EAE5}" destId="{489F9715-438C-4E40-AF29-146B98B4A460}" srcOrd="0" destOrd="0" presId="urn:microsoft.com/office/officeart/2005/8/layout/orgChart1#3"/>
    <dgm:cxn modelId="{672C975E-2EDF-4A4E-AFBE-170EE0438413}" srcId="{BC9A5825-762E-4B0C-A258-219C5E2823A3}" destId="{F275CF81-D226-4979-887B-7877376B5AFE}" srcOrd="0" destOrd="0" parTransId="{4A41B37C-32F7-4162-A868-8258BD09EBB0}" sibTransId="{8789EAE2-4713-40C8-84E8-47D7A86FFEA2}"/>
    <dgm:cxn modelId="{FA20BC50-8D17-473E-B042-55937ED8F407}" type="presOf" srcId="{00141FBF-3D7B-49E7-AA57-AD88D5F48A5B}" destId="{19C107D8-E626-4E0E-AC47-E66C4BF001EA}" srcOrd="1" destOrd="0" presId="urn:microsoft.com/office/officeart/2005/8/layout/orgChart1#3"/>
    <dgm:cxn modelId="{578AAE59-8C03-449D-8750-7806B7FC2D67}" type="presOf" srcId="{2D7F57A3-91CB-4E68-9B38-87E79F3AFFC0}" destId="{F22F9536-ED3B-441A-9905-B135E3A067B1}" srcOrd="1" destOrd="0" presId="urn:microsoft.com/office/officeart/2005/8/layout/orgChart1#3"/>
    <dgm:cxn modelId="{8A300277-8B53-4A44-A13D-40D0FAF2A8EE}" srcId="{BF7CEE97-F2DF-442F-B464-72B540222474}" destId="{BC9A5825-762E-4B0C-A258-219C5E2823A3}" srcOrd="0" destOrd="0" parTransId="{7C2E270E-80AF-468A-A5D6-E0A51E15EAE5}" sibTransId="{A93B9B41-2B20-4971-9ADD-8DEA1F03E444}"/>
    <dgm:cxn modelId="{DAD1FEC7-D628-4511-9610-09AD72B9DB39}" type="presParOf" srcId="{0994FD84-9278-4111-83E9-B9C74FB9D69C}" destId="{C7A75A5C-067B-48B6-9382-681A0DCE79D7}" srcOrd="0" destOrd="0" presId="urn:microsoft.com/office/officeart/2005/8/layout/orgChart1#3"/>
    <dgm:cxn modelId="{DC1C275A-282E-49FF-A256-C926A549B0B7}" type="presParOf" srcId="{C7A75A5C-067B-48B6-9382-681A0DCE79D7}" destId="{D8CBEEC9-7E16-42D5-9AAE-740E5F4CE6F7}" srcOrd="0" destOrd="0" presId="urn:microsoft.com/office/officeart/2005/8/layout/orgChart1#3"/>
    <dgm:cxn modelId="{C83EF790-246E-4D71-9562-49DFCBDB7C8F}" type="presParOf" srcId="{D8CBEEC9-7E16-42D5-9AAE-740E5F4CE6F7}" destId="{B0AE050F-9A50-4F78-8FC0-0048821E8C02}" srcOrd="0" destOrd="0" presId="urn:microsoft.com/office/officeart/2005/8/layout/orgChart1#3"/>
    <dgm:cxn modelId="{4E3FD526-7B5C-4C4C-8EE3-AB99AD892A3D}" type="presParOf" srcId="{D8CBEEC9-7E16-42D5-9AAE-740E5F4CE6F7}" destId="{FB77D581-4324-42A1-A52F-0129BEE0377C}" srcOrd="1" destOrd="0" presId="urn:microsoft.com/office/officeart/2005/8/layout/orgChart1#3"/>
    <dgm:cxn modelId="{1B35A753-EE80-405A-8DE6-57F45FA7C0D8}" type="presParOf" srcId="{C7A75A5C-067B-48B6-9382-681A0DCE79D7}" destId="{C67F7AA0-2139-41C8-AE30-0313F1BBE9B9}" srcOrd="1" destOrd="0" presId="urn:microsoft.com/office/officeart/2005/8/layout/orgChart1#3"/>
    <dgm:cxn modelId="{FF1EF932-9798-47A9-BB06-0AE937493A13}" type="presParOf" srcId="{C67F7AA0-2139-41C8-AE30-0313F1BBE9B9}" destId="{489F9715-438C-4E40-AF29-146B98B4A460}" srcOrd="0" destOrd="0" presId="urn:microsoft.com/office/officeart/2005/8/layout/orgChart1#3"/>
    <dgm:cxn modelId="{3CF964E4-2235-4AF2-92DC-995695B4BB50}" type="presParOf" srcId="{C67F7AA0-2139-41C8-AE30-0313F1BBE9B9}" destId="{6109E0F6-7F05-4D48-95B4-7AAED96053B4}" srcOrd="1" destOrd="0" presId="urn:microsoft.com/office/officeart/2005/8/layout/orgChart1#3"/>
    <dgm:cxn modelId="{7D305B3A-A9F4-4068-B986-948A651405A6}" type="presParOf" srcId="{6109E0F6-7F05-4D48-95B4-7AAED96053B4}" destId="{143CC981-DC93-40D2-A449-C39B88A823DD}" srcOrd="0" destOrd="0" presId="urn:microsoft.com/office/officeart/2005/8/layout/orgChart1#3"/>
    <dgm:cxn modelId="{B928D430-525D-4487-9176-3D51F323D279}" type="presParOf" srcId="{143CC981-DC93-40D2-A449-C39B88A823DD}" destId="{F90254E0-8358-4E52-93E0-18BA68E010D4}" srcOrd="0" destOrd="0" presId="urn:microsoft.com/office/officeart/2005/8/layout/orgChart1#3"/>
    <dgm:cxn modelId="{D1E304A5-4F0E-4D04-BA01-C8B10EB0448F}" type="presParOf" srcId="{143CC981-DC93-40D2-A449-C39B88A823DD}" destId="{7261DA76-AF29-405E-9D10-9DD22C8274A5}" srcOrd="1" destOrd="0" presId="urn:microsoft.com/office/officeart/2005/8/layout/orgChart1#3"/>
    <dgm:cxn modelId="{6B098895-143B-4435-98D4-300EB03C55A5}" type="presParOf" srcId="{6109E0F6-7F05-4D48-95B4-7AAED96053B4}" destId="{F0A8E6A8-F76E-4C1B-B419-F53E1C110BCB}" srcOrd="1" destOrd="0" presId="urn:microsoft.com/office/officeart/2005/8/layout/orgChart1#3"/>
    <dgm:cxn modelId="{4F6D297B-F6B1-4467-9FD8-F0C271F97336}" type="presParOf" srcId="{6109E0F6-7F05-4D48-95B4-7AAED96053B4}" destId="{DA5985F8-8ECA-470B-B4BD-93F14C848324}" srcOrd="2" destOrd="0" presId="urn:microsoft.com/office/officeart/2005/8/layout/orgChart1#3"/>
    <dgm:cxn modelId="{DC85B35A-4FB1-4CA1-B156-E9BE525AD54F}" type="presParOf" srcId="{DA5985F8-8ECA-470B-B4BD-93F14C848324}" destId="{8FED73F1-765F-400A-97EC-CFD471C908E4}" srcOrd="0" destOrd="0" presId="urn:microsoft.com/office/officeart/2005/8/layout/orgChart1#3"/>
    <dgm:cxn modelId="{0522945F-6268-406D-BF51-9C3B04EE6EBE}" type="presParOf" srcId="{DA5985F8-8ECA-470B-B4BD-93F14C848324}" destId="{C6CB8C06-7FD9-44B2-A288-2D97BA4596CD}" srcOrd="1" destOrd="0" presId="urn:microsoft.com/office/officeart/2005/8/layout/orgChart1#3"/>
    <dgm:cxn modelId="{7B9D023F-5F78-488B-A79E-53615A63ABE6}" type="presParOf" srcId="{C6CB8C06-7FD9-44B2-A288-2D97BA4596CD}" destId="{9439106A-EABD-4270-9A21-64288969E530}" srcOrd="0" destOrd="0" presId="urn:microsoft.com/office/officeart/2005/8/layout/orgChart1#3"/>
    <dgm:cxn modelId="{6E8E43AF-F5A0-4982-BBC4-A8A706CAFBF0}" type="presParOf" srcId="{9439106A-EABD-4270-9A21-64288969E530}" destId="{EF6BBF57-E3EA-46B9-8C0D-25E0695457F6}" srcOrd="0" destOrd="0" presId="urn:microsoft.com/office/officeart/2005/8/layout/orgChart1#3"/>
    <dgm:cxn modelId="{628D38E1-66CC-46BE-8F40-0CB6C0980FA2}" type="presParOf" srcId="{9439106A-EABD-4270-9A21-64288969E530}" destId="{EFF5DBE3-E5BD-4815-8B09-A227F1A1C0B7}" srcOrd="1" destOrd="0" presId="urn:microsoft.com/office/officeart/2005/8/layout/orgChart1#3"/>
    <dgm:cxn modelId="{8640C8AE-FACB-44C7-B28C-621F18C7F34A}" type="presParOf" srcId="{C6CB8C06-7FD9-44B2-A288-2D97BA4596CD}" destId="{B530845C-E7BF-4DC1-888D-90926FB4B6A6}" srcOrd="1" destOrd="0" presId="urn:microsoft.com/office/officeart/2005/8/layout/orgChart1#3"/>
    <dgm:cxn modelId="{7C85C3A5-8D3A-46EB-9257-CAC606A6B9A9}" type="presParOf" srcId="{C6CB8C06-7FD9-44B2-A288-2D97BA4596CD}" destId="{B68D154F-BDDC-42F6-9B70-F720024C5715}" srcOrd="2" destOrd="0" presId="urn:microsoft.com/office/officeart/2005/8/layout/orgChart1#3"/>
    <dgm:cxn modelId="{AFF68997-4A9C-48A4-AA7B-E52091294941}" type="presParOf" srcId="{DA5985F8-8ECA-470B-B4BD-93F14C848324}" destId="{D28870B7-BF9E-4ADB-AE49-4C52AEFAE27F}" srcOrd="2" destOrd="0" presId="urn:microsoft.com/office/officeart/2005/8/layout/orgChart1#3"/>
    <dgm:cxn modelId="{CFF0884C-3106-4EFB-BC0E-025F0AFE38CD}" type="presParOf" srcId="{DA5985F8-8ECA-470B-B4BD-93F14C848324}" destId="{4B56752D-45C6-4EDA-A360-33FCE222DFD0}" srcOrd="3" destOrd="0" presId="urn:microsoft.com/office/officeart/2005/8/layout/orgChart1#3"/>
    <dgm:cxn modelId="{8A129A2A-B1D9-4CCD-B27F-001587B4EA46}" type="presParOf" srcId="{4B56752D-45C6-4EDA-A360-33FCE222DFD0}" destId="{B3008F51-59DA-42AF-BED3-A34F801EB7C7}" srcOrd="0" destOrd="0" presId="urn:microsoft.com/office/officeart/2005/8/layout/orgChart1#3"/>
    <dgm:cxn modelId="{01C99F84-D775-4B08-BBA1-869C2DD7F03F}" type="presParOf" srcId="{B3008F51-59DA-42AF-BED3-A34F801EB7C7}" destId="{3A3454C9-7EAE-4407-9398-5FF3DC44A01A}" srcOrd="0" destOrd="0" presId="urn:microsoft.com/office/officeart/2005/8/layout/orgChart1#3"/>
    <dgm:cxn modelId="{D3CE8ECC-B1B7-46D0-98D1-7A42F7AFE0F5}" type="presParOf" srcId="{B3008F51-59DA-42AF-BED3-A34F801EB7C7}" destId="{F22F9536-ED3B-441A-9905-B135E3A067B1}" srcOrd="1" destOrd="0" presId="urn:microsoft.com/office/officeart/2005/8/layout/orgChart1#3"/>
    <dgm:cxn modelId="{D5938567-834D-4828-80C0-95EDFB2C5AB2}" type="presParOf" srcId="{4B56752D-45C6-4EDA-A360-33FCE222DFD0}" destId="{BE7F3B70-BCAC-4292-990E-80154BB19B56}" srcOrd="1" destOrd="0" presId="urn:microsoft.com/office/officeart/2005/8/layout/orgChart1#3"/>
    <dgm:cxn modelId="{EB88064F-145F-4243-B950-1B72CCCEDFB8}" type="presParOf" srcId="{4B56752D-45C6-4EDA-A360-33FCE222DFD0}" destId="{5D1527AA-4A41-47DB-96F3-FE5B88B91A77}" srcOrd="2" destOrd="0" presId="urn:microsoft.com/office/officeart/2005/8/layout/orgChart1#3"/>
    <dgm:cxn modelId="{18825EEA-A7EF-4C40-B89A-329E547A1191}" type="presParOf" srcId="{C67F7AA0-2139-41C8-AE30-0313F1BBE9B9}" destId="{307B99AB-3A2B-4578-B95D-10B5A7DD2006}" srcOrd="2" destOrd="0" presId="urn:microsoft.com/office/officeart/2005/8/layout/orgChart1#3"/>
    <dgm:cxn modelId="{E64FCDB1-9D6E-4C31-A647-B3605C55279B}" type="presParOf" srcId="{C67F7AA0-2139-41C8-AE30-0313F1BBE9B9}" destId="{47B8A4F5-718E-4690-A409-6551C59BCCC7}" srcOrd="3" destOrd="0" presId="urn:microsoft.com/office/officeart/2005/8/layout/orgChart1#3"/>
    <dgm:cxn modelId="{21D4175E-8303-4D85-BDFE-9BA5ABC44B40}" type="presParOf" srcId="{47B8A4F5-718E-4690-A409-6551C59BCCC7}" destId="{8364B6F8-7DF5-44BB-B8F0-BE7466FEAFF5}" srcOrd="0" destOrd="0" presId="urn:microsoft.com/office/officeart/2005/8/layout/orgChart1#3"/>
    <dgm:cxn modelId="{5D75A403-8A53-49D0-95EA-192914E25B93}" type="presParOf" srcId="{8364B6F8-7DF5-44BB-B8F0-BE7466FEAFF5}" destId="{3458FFDC-E033-4C03-9514-9F42D8A0FE3F}" srcOrd="0" destOrd="0" presId="urn:microsoft.com/office/officeart/2005/8/layout/orgChart1#3"/>
    <dgm:cxn modelId="{0F68E6C9-48DC-429F-9A46-4CAD3EBF185B}" type="presParOf" srcId="{8364B6F8-7DF5-44BB-B8F0-BE7466FEAFF5}" destId="{F15F36C1-BCD5-4E4B-A2ED-38E46C344C7F}" srcOrd="1" destOrd="0" presId="urn:microsoft.com/office/officeart/2005/8/layout/orgChart1#3"/>
    <dgm:cxn modelId="{AD6072F0-96AA-4EBF-A6BD-B3E89D1CFBB9}" type="presParOf" srcId="{47B8A4F5-718E-4690-A409-6551C59BCCC7}" destId="{AFD857AD-F005-4FBA-8834-1FE7F92243C7}" srcOrd="1" destOrd="0" presId="urn:microsoft.com/office/officeart/2005/8/layout/orgChart1#3"/>
    <dgm:cxn modelId="{E7E14811-C64D-40EF-8ADE-7F70085371E0}" type="presParOf" srcId="{47B8A4F5-718E-4690-A409-6551C59BCCC7}" destId="{3F333D06-9D60-47F0-98F4-30F6C794C60A}" srcOrd="2" destOrd="0" presId="urn:microsoft.com/office/officeart/2005/8/layout/orgChart1#3"/>
    <dgm:cxn modelId="{45D8D64E-7298-448B-9716-21A4C7DA8A04}" type="presParOf" srcId="{3F333D06-9D60-47F0-98F4-30F6C794C60A}" destId="{BC7AEF2B-6A26-4F27-B263-6C425BA3A081}" srcOrd="0" destOrd="0" presId="urn:microsoft.com/office/officeart/2005/8/layout/orgChart1#3"/>
    <dgm:cxn modelId="{5E7B04BC-EE49-4832-B014-CC1A836B8C31}" type="presParOf" srcId="{3F333D06-9D60-47F0-98F4-30F6C794C60A}" destId="{37A4F9F3-BE28-4124-9CAE-D2C60D4C324F}" srcOrd="1" destOrd="0" presId="urn:microsoft.com/office/officeart/2005/8/layout/orgChart1#3"/>
    <dgm:cxn modelId="{4CD6CCC4-98B1-42D8-AC2B-C53E0A159501}" type="presParOf" srcId="{37A4F9F3-BE28-4124-9CAE-D2C60D4C324F}" destId="{8B4C9C4C-FF6C-465B-B005-56F829CCD94F}" srcOrd="0" destOrd="0" presId="urn:microsoft.com/office/officeart/2005/8/layout/orgChart1#3"/>
    <dgm:cxn modelId="{4F083DDF-1E2E-4146-A304-3F92866C5E5A}" type="presParOf" srcId="{8B4C9C4C-FF6C-465B-B005-56F829CCD94F}" destId="{6AB25A16-47BE-4D30-8540-146B43106856}" srcOrd="0" destOrd="0" presId="urn:microsoft.com/office/officeart/2005/8/layout/orgChart1#3"/>
    <dgm:cxn modelId="{6CE3FCAA-4BF9-47B1-9F34-D968545DB1CA}" type="presParOf" srcId="{8B4C9C4C-FF6C-465B-B005-56F829CCD94F}" destId="{259CF308-BE85-48F8-8AD3-84DAF119826C}" srcOrd="1" destOrd="0" presId="urn:microsoft.com/office/officeart/2005/8/layout/orgChart1#3"/>
    <dgm:cxn modelId="{C845E30F-14C3-4505-9B2E-F6BA3F457873}" type="presParOf" srcId="{37A4F9F3-BE28-4124-9CAE-D2C60D4C324F}" destId="{1BBAB4A7-37B9-4D94-A7DD-3462AEFB206B}" srcOrd="1" destOrd="0" presId="urn:microsoft.com/office/officeart/2005/8/layout/orgChart1#3"/>
    <dgm:cxn modelId="{A5F9EDAD-288D-4729-A79F-B17D015ED9A0}" type="presParOf" srcId="{37A4F9F3-BE28-4124-9CAE-D2C60D4C324F}" destId="{56DEED39-EC5D-45E0-9AAB-E1644936D43F}" srcOrd="2" destOrd="0" presId="urn:microsoft.com/office/officeart/2005/8/layout/orgChart1#3"/>
    <dgm:cxn modelId="{4B867D95-DE75-4463-B331-F3E7A85BEC69}" type="presParOf" srcId="{3F333D06-9D60-47F0-98F4-30F6C794C60A}" destId="{40015C12-8E6E-476D-B113-1ABCACEB06B7}" srcOrd="2" destOrd="0" presId="urn:microsoft.com/office/officeart/2005/8/layout/orgChart1#3"/>
    <dgm:cxn modelId="{330A5438-35E9-4AD2-BC70-CF107D36DE58}" type="presParOf" srcId="{3F333D06-9D60-47F0-98F4-30F6C794C60A}" destId="{5C50733F-E6E2-45B5-AEDF-6DF4D6C612F9}" srcOrd="3" destOrd="0" presId="urn:microsoft.com/office/officeart/2005/8/layout/orgChart1#3"/>
    <dgm:cxn modelId="{DE05C25F-3BB8-484F-AD16-F5D291323E54}" type="presParOf" srcId="{5C50733F-E6E2-45B5-AEDF-6DF4D6C612F9}" destId="{4727FD97-3DB7-4E42-9E92-4CDF870F9B1D}" srcOrd="0" destOrd="0" presId="urn:microsoft.com/office/officeart/2005/8/layout/orgChart1#3"/>
    <dgm:cxn modelId="{F20138D6-9F4A-461B-AD80-A2FFBDE6606E}" type="presParOf" srcId="{4727FD97-3DB7-4E42-9E92-4CDF870F9B1D}" destId="{F77945B7-67FF-4F4B-886C-42A02B2C51E0}" srcOrd="0" destOrd="0" presId="urn:microsoft.com/office/officeart/2005/8/layout/orgChart1#3"/>
    <dgm:cxn modelId="{82B9E0E6-D4CE-463F-A44E-69C9BA7CD396}" type="presParOf" srcId="{4727FD97-3DB7-4E42-9E92-4CDF870F9B1D}" destId="{585FDE98-0929-4F3D-BF25-6DFA87DAD8C0}" srcOrd="1" destOrd="0" presId="urn:microsoft.com/office/officeart/2005/8/layout/orgChart1#3"/>
    <dgm:cxn modelId="{829571A9-9940-4496-8243-FDFA91C7D82E}" type="presParOf" srcId="{5C50733F-E6E2-45B5-AEDF-6DF4D6C612F9}" destId="{A843EE8D-1D4B-40F5-8E32-397F958AD104}" srcOrd="1" destOrd="0" presId="urn:microsoft.com/office/officeart/2005/8/layout/orgChart1#3"/>
    <dgm:cxn modelId="{628F186B-8AD5-44A9-9D9B-AD8C058784B4}" type="presParOf" srcId="{5C50733F-E6E2-45B5-AEDF-6DF4D6C612F9}" destId="{8D5DAEF4-C787-43DD-9E5A-AA7080D30340}" srcOrd="2" destOrd="0" presId="urn:microsoft.com/office/officeart/2005/8/layout/orgChart1#3"/>
    <dgm:cxn modelId="{AA42D383-57D7-4921-8C74-76F4AAAB2B64}" type="presParOf" srcId="{C67F7AA0-2139-41C8-AE30-0313F1BBE9B9}" destId="{B859668B-8A3F-4164-B506-86705C8FE8F0}" srcOrd="4" destOrd="0" presId="urn:microsoft.com/office/officeart/2005/8/layout/orgChart1#3"/>
    <dgm:cxn modelId="{B186AB1A-7CFB-4B46-BAB8-6749A2BFBDE3}" type="presParOf" srcId="{C67F7AA0-2139-41C8-AE30-0313F1BBE9B9}" destId="{1C9F61C0-4353-493B-BBE7-38B3948DF8E0}" srcOrd="5" destOrd="0" presId="urn:microsoft.com/office/officeart/2005/8/layout/orgChart1#3"/>
    <dgm:cxn modelId="{3C46A822-BD92-4E1D-A16F-9035746E93E6}" type="presParOf" srcId="{1C9F61C0-4353-493B-BBE7-38B3948DF8E0}" destId="{0546ECD8-118F-4D6D-9962-F0C0D4A2E950}" srcOrd="0" destOrd="0" presId="urn:microsoft.com/office/officeart/2005/8/layout/orgChart1#3"/>
    <dgm:cxn modelId="{D2F849D1-D9F7-41FE-A12F-73B49A1BF5E7}" type="presParOf" srcId="{0546ECD8-118F-4D6D-9962-F0C0D4A2E950}" destId="{B16C930D-F79C-4203-8529-62D9365CD25E}" srcOrd="0" destOrd="0" presId="urn:microsoft.com/office/officeart/2005/8/layout/orgChart1#3"/>
    <dgm:cxn modelId="{95B98ED4-2B29-4CB8-A819-FFD7E50465E8}" type="presParOf" srcId="{0546ECD8-118F-4D6D-9962-F0C0D4A2E950}" destId="{19C107D8-E626-4E0E-AC47-E66C4BF001EA}" srcOrd="1" destOrd="0" presId="urn:microsoft.com/office/officeart/2005/8/layout/orgChart1#3"/>
    <dgm:cxn modelId="{5BDC9849-B3CC-4DAF-A6E4-D5E08303ADB4}" type="presParOf" srcId="{1C9F61C0-4353-493B-BBE7-38B3948DF8E0}" destId="{CD1ACC17-E754-490F-AAAF-107EC43BC694}" srcOrd="1" destOrd="0" presId="urn:microsoft.com/office/officeart/2005/8/layout/orgChart1#3"/>
    <dgm:cxn modelId="{45B88AF1-7F71-4D41-9292-F58F56DE7E42}" type="presParOf" srcId="{1C9F61C0-4353-493B-BBE7-38B3948DF8E0}" destId="{4A26A4F3-ABC3-4EC8-9C23-B354BA52F726}" srcOrd="2" destOrd="0" presId="urn:microsoft.com/office/officeart/2005/8/layout/orgChart1#3"/>
    <dgm:cxn modelId="{A6B0046C-0A53-4853-A9DD-4C9CD7BEC13B}" type="presParOf" srcId="{C7A75A5C-067B-48B6-9382-681A0DCE79D7}" destId="{FA295785-86B2-4A08-8BF5-E10F5F957644}" srcOrd="2" destOrd="0" presId="urn:microsoft.com/office/officeart/2005/8/layout/orgChart1#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59668B-8A3F-4164-B506-86705C8FE8F0}">
      <dsp:nvSpPr>
        <dsp:cNvPr id="0" name=""/>
        <dsp:cNvSpPr/>
      </dsp:nvSpPr>
      <dsp:spPr>
        <a:xfrm>
          <a:off x="4983822" y="1409507"/>
          <a:ext cx="3093647" cy="357942"/>
        </a:xfrm>
        <a:custGeom>
          <a:avLst/>
          <a:gdLst/>
          <a:ahLst/>
          <a:cxnLst/>
          <a:rect l="0" t="0" r="0" b="0"/>
          <a:pathLst>
            <a:path>
              <a:moveTo>
                <a:pt x="0" y="0"/>
              </a:moveTo>
              <a:lnTo>
                <a:pt x="0" y="178971"/>
              </a:lnTo>
              <a:lnTo>
                <a:pt x="3093647" y="178971"/>
              </a:lnTo>
              <a:lnTo>
                <a:pt x="3093647" y="35794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0015C12-8E6E-476D-B113-1ABCACEB06B7}">
      <dsp:nvSpPr>
        <dsp:cNvPr id="0" name=""/>
        <dsp:cNvSpPr/>
      </dsp:nvSpPr>
      <dsp:spPr>
        <a:xfrm>
          <a:off x="6015038" y="2619694"/>
          <a:ext cx="178971" cy="784064"/>
        </a:xfrm>
        <a:custGeom>
          <a:avLst/>
          <a:gdLst/>
          <a:ahLst/>
          <a:cxnLst/>
          <a:rect l="0" t="0" r="0" b="0"/>
          <a:pathLst>
            <a:path>
              <a:moveTo>
                <a:pt x="0" y="0"/>
              </a:moveTo>
              <a:lnTo>
                <a:pt x="0" y="784064"/>
              </a:lnTo>
              <a:lnTo>
                <a:pt x="178971" y="78406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C7AEF2B-6A26-4F27-B263-6C425BA3A081}">
      <dsp:nvSpPr>
        <dsp:cNvPr id="0" name=""/>
        <dsp:cNvSpPr/>
      </dsp:nvSpPr>
      <dsp:spPr>
        <a:xfrm>
          <a:off x="5836067" y="2619694"/>
          <a:ext cx="178971" cy="784064"/>
        </a:xfrm>
        <a:custGeom>
          <a:avLst/>
          <a:gdLst/>
          <a:ahLst/>
          <a:cxnLst/>
          <a:rect l="0" t="0" r="0" b="0"/>
          <a:pathLst>
            <a:path>
              <a:moveTo>
                <a:pt x="178971" y="0"/>
              </a:moveTo>
              <a:lnTo>
                <a:pt x="178971" y="784064"/>
              </a:lnTo>
              <a:lnTo>
                <a:pt x="0" y="78406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07B99AB-3A2B-4578-B95D-10B5A7DD2006}">
      <dsp:nvSpPr>
        <dsp:cNvPr id="0" name=""/>
        <dsp:cNvSpPr/>
      </dsp:nvSpPr>
      <dsp:spPr>
        <a:xfrm>
          <a:off x="4983822" y="1409507"/>
          <a:ext cx="1031215" cy="357942"/>
        </a:xfrm>
        <a:custGeom>
          <a:avLst/>
          <a:gdLst/>
          <a:ahLst/>
          <a:cxnLst/>
          <a:rect l="0" t="0" r="0" b="0"/>
          <a:pathLst>
            <a:path>
              <a:moveTo>
                <a:pt x="0" y="0"/>
              </a:moveTo>
              <a:lnTo>
                <a:pt x="0" y="178971"/>
              </a:lnTo>
              <a:lnTo>
                <a:pt x="1031215" y="178971"/>
              </a:lnTo>
              <a:lnTo>
                <a:pt x="1031215" y="35794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28870B7-BF9E-4ADB-AE49-4C52AEFAE27F}">
      <dsp:nvSpPr>
        <dsp:cNvPr id="0" name=""/>
        <dsp:cNvSpPr/>
      </dsp:nvSpPr>
      <dsp:spPr>
        <a:xfrm>
          <a:off x="1889783" y="2619694"/>
          <a:ext cx="179363" cy="784064"/>
        </a:xfrm>
        <a:custGeom>
          <a:avLst/>
          <a:gdLst/>
          <a:ahLst/>
          <a:cxnLst/>
          <a:rect l="0" t="0" r="0" b="0"/>
          <a:pathLst>
            <a:path>
              <a:moveTo>
                <a:pt x="0" y="0"/>
              </a:moveTo>
              <a:lnTo>
                <a:pt x="0" y="784064"/>
              </a:lnTo>
              <a:lnTo>
                <a:pt x="179363" y="78406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ED73F1-765F-400A-97EC-CFD471C908E4}">
      <dsp:nvSpPr>
        <dsp:cNvPr id="0" name=""/>
        <dsp:cNvSpPr/>
      </dsp:nvSpPr>
      <dsp:spPr>
        <a:xfrm>
          <a:off x="1711204" y="2619694"/>
          <a:ext cx="178579" cy="784064"/>
        </a:xfrm>
        <a:custGeom>
          <a:avLst/>
          <a:gdLst/>
          <a:ahLst/>
          <a:cxnLst/>
          <a:rect l="0" t="0" r="0" b="0"/>
          <a:pathLst>
            <a:path>
              <a:moveTo>
                <a:pt x="178579" y="0"/>
              </a:moveTo>
              <a:lnTo>
                <a:pt x="178579" y="784064"/>
              </a:lnTo>
              <a:lnTo>
                <a:pt x="0" y="78406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89F9715-438C-4E40-AF29-146B98B4A460}">
      <dsp:nvSpPr>
        <dsp:cNvPr id="0" name=""/>
        <dsp:cNvSpPr/>
      </dsp:nvSpPr>
      <dsp:spPr>
        <a:xfrm>
          <a:off x="1889783" y="1409507"/>
          <a:ext cx="3094039" cy="357942"/>
        </a:xfrm>
        <a:custGeom>
          <a:avLst/>
          <a:gdLst/>
          <a:ahLst/>
          <a:cxnLst/>
          <a:rect l="0" t="0" r="0" b="0"/>
          <a:pathLst>
            <a:path>
              <a:moveTo>
                <a:pt x="3094039" y="0"/>
              </a:moveTo>
              <a:lnTo>
                <a:pt x="3094039" y="178971"/>
              </a:lnTo>
              <a:lnTo>
                <a:pt x="0" y="178971"/>
              </a:lnTo>
              <a:lnTo>
                <a:pt x="0" y="35794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0AE050F-9A50-4F78-8FC0-0048821E8C02}">
      <dsp:nvSpPr>
        <dsp:cNvPr id="0" name=""/>
        <dsp:cNvSpPr/>
      </dsp:nvSpPr>
      <dsp:spPr>
        <a:xfrm>
          <a:off x="4131578" y="557263"/>
          <a:ext cx="1704488" cy="852244"/>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100000"/>
            </a:lnSpc>
            <a:spcBef>
              <a:spcPct val="0"/>
            </a:spcBef>
            <a:spcAft>
              <a:spcPct val="35000"/>
            </a:spcAft>
          </a:pPr>
          <a:r>
            <a:rPr lang="zh-CN" altLang="en-US" sz="2400" kern="1200"/>
            <a:t>声与现代科技</a:t>
          </a:r>
          <a:endParaRPr sz="2400" kern="1200"/>
        </a:p>
      </dsp:txBody>
      <dsp:txXfrm>
        <a:off x="4131578" y="557263"/>
        <a:ext cx="1704488" cy="852244"/>
      </dsp:txXfrm>
    </dsp:sp>
    <dsp:sp modelId="{F90254E0-8358-4E52-93E0-18BA68E010D4}">
      <dsp:nvSpPr>
        <dsp:cNvPr id="0" name=""/>
        <dsp:cNvSpPr/>
      </dsp:nvSpPr>
      <dsp:spPr>
        <a:xfrm>
          <a:off x="1037539" y="1767450"/>
          <a:ext cx="1704488" cy="852244"/>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a:t>超声波</a:t>
          </a:r>
        </a:p>
      </dsp:txBody>
      <dsp:txXfrm>
        <a:off x="1037539" y="1767450"/>
        <a:ext cx="1704488" cy="852244"/>
      </dsp:txXfrm>
    </dsp:sp>
    <dsp:sp modelId="{EF6BBF57-E3EA-46B9-8C0D-25E0695457F6}">
      <dsp:nvSpPr>
        <dsp:cNvPr id="0" name=""/>
        <dsp:cNvSpPr/>
      </dsp:nvSpPr>
      <dsp:spPr>
        <a:xfrm>
          <a:off x="6715" y="2977637"/>
          <a:ext cx="1704488" cy="852244"/>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a:t>超声波概念</a:t>
          </a:r>
        </a:p>
      </dsp:txBody>
      <dsp:txXfrm>
        <a:off x="6715" y="2977637"/>
        <a:ext cx="1704488" cy="852244"/>
      </dsp:txXfrm>
    </dsp:sp>
    <dsp:sp modelId="{3A3454C9-7EAE-4407-9398-5FF3DC44A01A}">
      <dsp:nvSpPr>
        <dsp:cNvPr id="0" name=""/>
        <dsp:cNvSpPr/>
      </dsp:nvSpPr>
      <dsp:spPr>
        <a:xfrm>
          <a:off x="2069147" y="2977637"/>
          <a:ext cx="1704488" cy="852244"/>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a:t>超声波应用</a:t>
          </a:r>
        </a:p>
      </dsp:txBody>
      <dsp:txXfrm>
        <a:off x="2069147" y="2977637"/>
        <a:ext cx="1704488" cy="852244"/>
      </dsp:txXfrm>
    </dsp:sp>
    <dsp:sp modelId="{3458FFDC-E033-4C03-9514-9F42D8A0FE3F}">
      <dsp:nvSpPr>
        <dsp:cNvPr id="0" name=""/>
        <dsp:cNvSpPr/>
      </dsp:nvSpPr>
      <dsp:spPr>
        <a:xfrm>
          <a:off x="5162794" y="1767450"/>
          <a:ext cx="1704488" cy="852244"/>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a:t>次声波</a:t>
          </a:r>
        </a:p>
      </dsp:txBody>
      <dsp:txXfrm>
        <a:off x="5162794" y="1767450"/>
        <a:ext cx="1704488" cy="852244"/>
      </dsp:txXfrm>
    </dsp:sp>
    <dsp:sp modelId="{6AB25A16-47BE-4D30-8540-146B43106856}">
      <dsp:nvSpPr>
        <dsp:cNvPr id="0" name=""/>
        <dsp:cNvSpPr/>
      </dsp:nvSpPr>
      <dsp:spPr>
        <a:xfrm>
          <a:off x="4131578" y="2977637"/>
          <a:ext cx="1704488" cy="852244"/>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a:t>次声波概念</a:t>
          </a:r>
        </a:p>
      </dsp:txBody>
      <dsp:txXfrm>
        <a:off x="4131578" y="2977637"/>
        <a:ext cx="1704488" cy="852244"/>
      </dsp:txXfrm>
    </dsp:sp>
    <dsp:sp modelId="{F77945B7-67FF-4F4B-886C-42A02B2C51E0}">
      <dsp:nvSpPr>
        <dsp:cNvPr id="0" name=""/>
        <dsp:cNvSpPr/>
      </dsp:nvSpPr>
      <dsp:spPr>
        <a:xfrm>
          <a:off x="6194009" y="2977637"/>
          <a:ext cx="1704488" cy="852244"/>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a:t>次声波应用</a:t>
          </a:r>
        </a:p>
      </dsp:txBody>
      <dsp:txXfrm>
        <a:off x="6194009" y="2977637"/>
        <a:ext cx="1704488" cy="852244"/>
      </dsp:txXfrm>
    </dsp:sp>
    <dsp:sp modelId="{B16C930D-F79C-4203-8529-62D9365CD25E}">
      <dsp:nvSpPr>
        <dsp:cNvPr id="0" name=""/>
        <dsp:cNvSpPr/>
      </dsp:nvSpPr>
      <dsp:spPr>
        <a:xfrm>
          <a:off x="7225225" y="1767450"/>
          <a:ext cx="1704488" cy="852244"/>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a:t>语音识别</a:t>
          </a:r>
        </a:p>
      </dsp:txBody>
      <dsp:txXfrm>
        <a:off x="7225225" y="1767450"/>
        <a:ext cx="1704488" cy="85224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3">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rSet qsTypeId="urn:microsoft.com/office/officeart/2005/8/quickstyle/simple5"/>
        </dgm:pt>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linDir" val="fromT"/>
                  <dgm:param type="chAlign" val="r"/>
                </dgm:alg>
              </dgm:if>
              <dgm:if name="Name23" func="var" arg="hierBranch" op="equ" val="r">
                <dgm:alg type="hierChild">
                  <dgm:param type="linDir" val="fromT"/>
                  <dgm:param type="chAlign" val="l"/>
                </dgm:alg>
              </dgm:if>
              <dgm:if name="Name24" func="var" arg="hierBranch" op="equ" val="hang">
                <dgm:choose name="Name25">
                  <dgm:if name="Name26" func="var" arg="dir" op="equ" val="norm">
                    <dgm:alg type="hierChild">
                      <dgm:param type="linDir" val="fromL"/>
                      <dgm:param type="chAlign" val="l"/>
                      <dgm:param type="secLinDir" val="fromT"/>
                      <dgm:param type="secChAlign" val="t"/>
                    </dgm:alg>
                  </dgm:if>
                  <dgm:else name="Name27">
                    <dgm:alg type="hierChild">
                      <dgm:param type="linDir" val="fromR"/>
                      <dgm:param type="chAlign" val="l"/>
                      <dgm:param type="secLinDir" val="fromT"/>
                      <dgm:param type="secChAlign" val="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dim" val="1D"/>
                        <dgm:param type="endSty" val="noArr"/>
                        <dgm:param type="connRout" val="bend"/>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dim" val="1D"/>
                            <dgm:param type="endSty" val="noArr"/>
                            <dgm:param type="connRout" val="bend"/>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dim" val="1D"/>
                                    <dgm:param type="endSty" val="noArr"/>
                                    <dgm:param type="connRout" val="bend"/>
                                    <dgm:param type="begPts" val="bCtr"/>
                                    <dgm:param type="endPts" val="midL midR"/>
                                  </dgm:alg>
                                </dgm:if>
                                <dgm:else name="Name45">
                                  <dgm:alg type="conn">
                                    <dgm:param type="srcNode" val="rootConnector"/>
                                    <dgm:param type="dim" val="1D"/>
                                    <dgm:param type="endSty" val="noArr"/>
                                    <dgm:param type="connRout" val="bend"/>
                                    <dgm:param type="begPts" val="bCtr"/>
                                    <dgm:param type="endPts" val="midL midR"/>
                                  </dgm:alg>
                                </dgm:else>
                              </dgm:choose>
                            </dgm:if>
                            <dgm:else name="Name46">
                              <dgm:alg type="conn">
                                <dgm:param type="dim" val="1D"/>
                                <dgm:param type="endSty" val="noArr"/>
                                <dgm:param type="connRout" val="bend"/>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dim" val="1D"/>
                                <dgm:param type="endSty" val="noArr"/>
                                <dgm:param type="connRout" val="bend"/>
                                <dgm:param type="begPts" val="bCtr"/>
                                <dgm:param type="endPts" val="midL midR"/>
                              </dgm:alg>
                            </dgm:if>
                            <dgm:else name="Name55">
                              <dgm:alg type="conn">
                                <dgm:param type="srcNode" val="rootConnector1"/>
                                <dgm:param type="dim" val="1D"/>
                                <dgm:param type="endSty" val="noArr"/>
                                <dgm:param type="connRout" val="bend"/>
                                <dgm:param type="begPts" val="bCtr"/>
                                <dgm:param type="endPts" val="midL midR"/>
                              </dgm:alg>
                            </dgm:else>
                          </dgm:choose>
                        </dgm:if>
                        <dgm:else name="Name56">
                          <dgm:choose name="Name57">
                            <dgm:if name="Name58" axis="par ch" ptType="node asst" func="cnt" op="gte" val="1">
                              <dgm:alg type="conn">
                                <dgm:param type="dim" val="1D"/>
                                <dgm:param type="endSty" val="noArr"/>
                                <dgm:param type="connRout" val="bend"/>
                                <dgm:param type="begPts" val="bCtr"/>
                                <dgm:param type="endPts" val="midL midR"/>
                              </dgm:alg>
                            </dgm:if>
                            <dgm:else name="Name59">
                              <dgm:alg type="conn">
                                <dgm:param type="srcNode" val="rootConnector"/>
                                <dgm:param type="dim" val="1D"/>
                                <dgm:param type="endSty" val="noArr"/>
                                <dgm:param type="connRout" val="bend"/>
                                <dgm:param type="begPts" val="bCtr"/>
                                <dgm:param type="endPts" val="midL mid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linDir" val="fromT"/>
                        <dgm:param type="chAlign" val="r"/>
                      </dgm:alg>
                    </dgm:if>
                    <dgm:if name="Name85" func="var" arg="hierBranch" op="equ" val="r">
                      <dgm:alg type="hierChild">
                        <dgm:param type="linDir" val="fromT"/>
                        <dgm:param type="chAlign" val="l"/>
                      </dgm:alg>
                    </dgm:if>
                    <dgm:if name="Name86" func="var" arg="hierBranch" op="equ" val="hang">
                      <dgm:choose name="Name87">
                        <dgm:if name="Name88" func="var" arg="dir" op="equ" val="norm">
                          <dgm:alg type="hierChild">
                            <dgm:param type="linDir" val="fromL"/>
                            <dgm:param type="chAlign" val="l"/>
                            <dgm:param type="secLinDir" val="fromT"/>
                            <dgm:param type="secChAlign" val="t"/>
                          </dgm:alg>
                        </dgm:if>
                        <dgm:else name="Name89">
                          <dgm:alg type="hierChild">
                            <dgm:param type="linDir" val="fromR"/>
                            <dgm:param type="chAlign" val="l"/>
                            <dgm:param type="secLinDir" val="fromT"/>
                            <dgm:param type="secChAlign" val="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linDir" val="fromT"/>
                            <dgm:param type="chAlign" val="l"/>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linDir" val="fromL"/>
                        <dgm:param type="chAlign" val="l"/>
                        <dgm:param type="secLinDir" val="fromT"/>
                        <dgm:param type="secChAlign" val="t"/>
                      </dgm:alg>
                    </dgm:if>
                    <dgm:else name="Name105">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linDir" val="fromL"/>
                  <dgm:param type="chAlign" val="l"/>
                  <dgm:param type="secLinDir" val="fromT"/>
                  <dgm:param type="secChAlign" val="t"/>
                </dgm:alg>
              </dgm:if>
              <dgm:else name="Name109">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linDir" val="fromT"/>
                        <dgm:param type="chAlign" val="r"/>
                      </dgm:alg>
                    </dgm:if>
                    <dgm:if name="Name129" func="var" arg="hierBranch" op="equ" val="r">
                      <dgm:alg type="hierChild">
                        <dgm:param type="linDir" val="fromT"/>
                        <dgm:param type="chAlign" val="l"/>
                      </dgm:alg>
                    </dgm:if>
                    <dgm:if name="Name130" func="var" arg="hierBranch" op="equ" val="hang">
                      <dgm:choose name="Name131">
                        <dgm:if name="Name132" func="var" arg="dir" op="equ" val="norm">
                          <dgm:alg type="hierChild">
                            <dgm:param type="linDir" val="fromL"/>
                            <dgm:param type="chAlign" val="l"/>
                            <dgm:param type="secLinDir" val="fromT"/>
                            <dgm:param type="secChAlign" val="t"/>
                          </dgm:alg>
                        </dgm:if>
                        <dgm:else name="Name133">
                          <dgm:alg type="hierChild">
                            <dgm:param type="linDir" val="fromR"/>
                            <dgm:param type="chAlign" val="l"/>
                            <dgm:param type="secLinDir" val="fromT"/>
                            <dgm:param type="secChAlign" val="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linDir" val="fromT"/>
                            <dgm:param type="chAlign" val="l"/>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linDir" val="fromL"/>
                        <dgm:param type="chAlign" val="l"/>
                        <dgm:param type="secLinDir" val="fromT"/>
                        <dgm:param type="secChAlign" val="t"/>
                      </dgm:alg>
                    </dgm:if>
                    <dgm:else name="Name146">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4EA71E-F6C0-4ABD-B38A-716D73A5D985}" type="datetimeFigureOut">
              <a:rPr lang="zh-CN" altLang="en-US" smtClean="0"/>
              <a:t>2020/12/16</a:t>
            </a:fld>
            <a:endParaRPr lang="zh-CN" altLang="en-US"/>
          </a:p>
        </p:txBody>
      </p:sp>
      <p:sp>
        <p:nvSpPr>
          <p:cNvPr id="4" name="幻灯片图像占位符 3"/>
          <p:cNvSpPr>
            <a:spLocks noGrp="1" noRot="1" noChangeAspect="1"/>
          </p:cNvSpPr>
          <p:nvPr>
            <p:ph type="sldImg" idx="2"/>
          </p:nvPr>
        </p:nvSpPr>
        <p:spPr>
          <a:xfrm>
            <a:off x="484188" y="685800"/>
            <a:ext cx="58896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495999-79F8-4E11-8EF4-EB92305ED5B9}" type="slidenum">
              <a:rPr lang="zh-CN" altLang="en-US" smtClean="0"/>
              <a:t>‹#›</a:t>
            </a:fld>
            <a:endParaRPr lang="zh-CN" altLang="en-US"/>
          </a:p>
        </p:txBody>
      </p:sp>
    </p:spTree>
    <p:extLst>
      <p:ext uri="{BB962C8B-B14F-4D97-AF65-F5344CB8AC3E}">
        <p14:creationId xmlns:p14="http://schemas.microsoft.com/office/powerpoint/2010/main" val="2958241762"/>
      </p:ext>
    </p:extLst>
  </p:cSld>
  <p:clrMap bg1="lt1" tx1="dk1" bg2="lt2" tx2="dk2" accent1="accent1" accent2="accent2" accent3="accent3" accent4="accent4" accent5="accent5" accent6="accent6" hlink="hlink" folHlink="folHlink"/>
  <p:notesStyle>
    <a:lvl1pPr marL="0" algn="l" defTabSz="1209751" rtl="0" eaLnBrk="1" latinLnBrk="0" hangingPunct="1">
      <a:defRPr sz="1600" kern="1200">
        <a:solidFill>
          <a:schemeClr val="tx1"/>
        </a:solidFill>
        <a:latin typeface="+mn-lt"/>
        <a:ea typeface="+mn-ea"/>
        <a:cs typeface="+mn-cs"/>
      </a:defRPr>
    </a:lvl1pPr>
    <a:lvl2pPr marL="604876" algn="l" defTabSz="1209751" rtl="0" eaLnBrk="1" latinLnBrk="0" hangingPunct="1">
      <a:defRPr sz="1600" kern="1200">
        <a:solidFill>
          <a:schemeClr val="tx1"/>
        </a:solidFill>
        <a:latin typeface="+mn-lt"/>
        <a:ea typeface="+mn-ea"/>
        <a:cs typeface="+mn-cs"/>
      </a:defRPr>
    </a:lvl2pPr>
    <a:lvl3pPr marL="1209751" algn="l" defTabSz="1209751" rtl="0" eaLnBrk="1" latinLnBrk="0" hangingPunct="1">
      <a:defRPr sz="1600" kern="1200">
        <a:solidFill>
          <a:schemeClr val="tx1"/>
        </a:solidFill>
        <a:latin typeface="+mn-lt"/>
        <a:ea typeface="+mn-ea"/>
        <a:cs typeface="+mn-cs"/>
      </a:defRPr>
    </a:lvl3pPr>
    <a:lvl4pPr marL="1814627" algn="l" defTabSz="1209751" rtl="0" eaLnBrk="1" latinLnBrk="0" hangingPunct="1">
      <a:defRPr sz="1600" kern="1200">
        <a:solidFill>
          <a:schemeClr val="tx1"/>
        </a:solidFill>
        <a:latin typeface="+mn-lt"/>
        <a:ea typeface="+mn-ea"/>
        <a:cs typeface="+mn-cs"/>
      </a:defRPr>
    </a:lvl4pPr>
    <a:lvl5pPr marL="2419502" algn="l" defTabSz="1209751" rtl="0" eaLnBrk="1" latinLnBrk="0" hangingPunct="1">
      <a:defRPr sz="1600" kern="1200">
        <a:solidFill>
          <a:schemeClr val="tx1"/>
        </a:solidFill>
        <a:latin typeface="+mn-lt"/>
        <a:ea typeface="+mn-ea"/>
        <a:cs typeface="+mn-cs"/>
      </a:defRPr>
    </a:lvl5pPr>
    <a:lvl6pPr marL="3024378" algn="l" defTabSz="1209751" rtl="0" eaLnBrk="1" latinLnBrk="0" hangingPunct="1">
      <a:defRPr sz="1600" kern="1200">
        <a:solidFill>
          <a:schemeClr val="tx1"/>
        </a:solidFill>
        <a:latin typeface="+mn-lt"/>
        <a:ea typeface="+mn-ea"/>
        <a:cs typeface="+mn-cs"/>
      </a:defRPr>
    </a:lvl6pPr>
    <a:lvl7pPr marL="3629254" algn="l" defTabSz="1209751" rtl="0" eaLnBrk="1" latinLnBrk="0" hangingPunct="1">
      <a:defRPr sz="1600" kern="1200">
        <a:solidFill>
          <a:schemeClr val="tx1"/>
        </a:solidFill>
        <a:latin typeface="+mn-lt"/>
        <a:ea typeface="+mn-ea"/>
        <a:cs typeface="+mn-cs"/>
      </a:defRPr>
    </a:lvl7pPr>
    <a:lvl8pPr marL="4234129" algn="l" defTabSz="1209751" rtl="0" eaLnBrk="1" latinLnBrk="0" hangingPunct="1">
      <a:defRPr sz="1600" kern="1200">
        <a:solidFill>
          <a:schemeClr val="tx1"/>
        </a:solidFill>
        <a:latin typeface="+mn-lt"/>
        <a:ea typeface="+mn-ea"/>
        <a:cs typeface="+mn-cs"/>
      </a:defRPr>
    </a:lvl8pPr>
    <a:lvl9pPr marL="4839005" algn="l" defTabSz="120975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17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4313FAE-BFF9-467C-9FAC-650000627638}"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04638" y="2181222"/>
            <a:ext cx="10252552" cy="150507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09275" y="3978858"/>
            <a:ext cx="8443278" cy="1794387"/>
          </a:xfrm>
        </p:spPr>
        <p:txBody>
          <a:bodyPr/>
          <a:lstStyle>
            <a:lvl1pPr marL="0" indent="0" algn="ctr">
              <a:buNone/>
              <a:defRPr>
                <a:solidFill>
                  <a:schemeClr val="tx1">
                    <a:tint val="75000"/>
                  </a:schemeClr>
                </a:solidFill>
              </a:defRPr>
            </a:lvl1pPr>
            <a:lvl2pPr marL="604876" indent="0" algn="ctr">
              <a:buNone/>
              <a:defRPr>
                <a:solidFill>
                  <a:schemeClr val="tx1">
                    <a:tint val="75000"/>
                  </a:schemeClr>
                </a:solidFill>
              </a:defRPr>
            </a:lvl2pPr>
            <a:lvl3pPr marL="1209751" indent="0" algn="ctr">
              <a:buNone/>
              <a:defRPr>
                <a:solidFill>
                  <a:schemeClr val="tx1">
                    <a:tint val="75000"/>
                  </a:schemeClr>
                </a:solidFill>
              </a:defRPr>
            </a:lvl3pPr>
            <a:lvl4pPr marL="1814627" indent="0" algn="ctr">
              <a:buNone/>
              <a:defRPr>
                <a:solidFill>
                  <a:schemeClr val="tx1">
                    <a:tint val="75000"/>
                  </a:schemeClr>
                </a:solidFill>
              </a:defRPr>
            </a:lvl4pPr>
            <a:lvl5pPr marL="2419502" indent="0" algn="ctr">
              <a:buNone/>
              <a:defRPr>
                <a:solidFill>
                  <a:schemeClr val="tx1">
                    <a:tint val="75000"/>
                  </a:schemeClr>
                </a:solidFill>
              </a:defRPr>
            </a:lvl5pPr>
            <a:lvl6pPr marL="3024378" indent="0" algn="ctr">
              <a:buNone/>
              <a:defRPr>
                <a:solidFill>
                  <a:schemeClr val="tx1">
                    <a:tint val="75000"/>
                  </a:schemeClr>
                </a:solidFill>
              </a:defRPr>
            </a:lvl6pPr>
            <a:lvl7pPr marL="3629254" indent="0" algn="ctr">
              <a:buNone/>
              <a:defRPr>
                <a:solidFill>
                  <a:schemeClr val="tx1">
                    <a:tint val="75000"/>
                  </a:schemeClr>
                </a:solidFill>
              </a:defRPr>
            </a:lvl7pPr>
            <a:lvl8pPr marL="4234129" indent="0" algn="ctr">
              <a:buNone/>
              <a:defRPr>
                <a:solidFill>
                  <a:schemeClr val="tx1">
                    <a:tint val="75000"/>
                  </a:schemeClr>
                </a:solidFill>
              </a:defRPr>
            </a:lvl8pPr>
            <a:lvl9pPr marL="483900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4824" y="281188"/>
            <a:ext cx="2713910" cy="599104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3091" y="281188"/>
            <a:ext cx="7940702" cy="599104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52801" y="4511974"/>
            <a:ext cx="10252552" cy="1394550"/>
          </a:xfrm>
        </p:spPr>
        <p:txBody>
          <a:bodyPr anchor="t"/>
          <a:lstStyle>
            <a:lvl1pPr algn="l">
              <a:defRPr sz="5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52801" y="2976017"/>
            <a:ext cx="10252552" cy="1535955"/>
          </a:xfrm>
        </p:spPr>
        <p:txBody>
          <a:bodyPr anchor="b"/>
          <a:lstStyle>
            <a:lvl1pPr marL="0" indent="0">
              <a:buNone/>
              <a:defRPr sz="2600">
                <a:solidFill>
                  <a:schemeClr val="tx1">
                    <a:tint val="75000"/>
                  </a:schemeClr>
                </a:solidFill>
              </a:defRPr>
            </a:lvl1pPr>
            <a:lvl2pPr marL="604876" indent="0">
              <a:buNone/>
              <a:defRPr sz="2400">
                <a:solidFill>
                  <a:schemeClr val="tx1">
                    <a:tint val="75000"/>
                  </a:schemeClr>
                </a:solidFill>
              </a:defRPr>
            </a:lvl2pPr>
            <a:lvl3pPr marL="1209751" indent="0">
              <a:buNone/>
              <a:defRPr sz="2100">
                <a:solidFill>
                  <a:schemeClr val="tx1">
                    <a:tint val="75000"/>
                  </a:schemeClr>
                </a:solidFill>
              </a:defRPr>
            </a:lvl3pPr>
            <a:lvl4pPr marL="1814627" indent="0">
              <a:buNone/>
              <a:defRPr sz="1900">
                <a:solidFill>
                  <a:schemeClr val="tx1">
                    <a:tint val="75000"/>
                  </a:schemeClr>
                </a:solidFill>
              </a:defRPr>
            </a:lvl4pPr>
            <a:lvl5pPr marL="2419502" indent="0">
              <a:buNone/>
              <a:defRPr sz="1900">
                <a:solidFill>
                  <a:schemeClr val="tx1">
                    <a:tint val="75000"/>
                  </a:schemeClr>
                </a:solidFill>
              </a:defRPr>
            </a:lvl5pPr>
            <a:lvl6pPr marL="3024378" indent="0">
              <a:buNone/>
              <a:defRPr sz="1900">
                <a:solidFill>
                  <a:schemeClr val="tx1">
                    <a:tint val="75000"/>
                  </a:schemeClr>
                </a:solidFill>
              </a:defRPr>
            </a:lvl6pPr>
            <a:lvl7pPr marL="3629254" indent="0">
              <a:buNone/>
              <a:defRPr sz="1900">
                <a:solidFill>
                  <a:schemeClr val="tx1">
                    <a:tint val="75000"/>
                  </a:schemeClr>
                </a:solidFill>
              </a:defRPr>
            </a:lvl7pPr>
            <a:lvl8pPr marL="4234129" indent="0">
              <a:buNone/>
              <a:defRPr sz="1900">
                <a:solidFill>
                  <a:schemeClr val="tx1">
                    <a:tint val="75000"/>
                  </a:schemeClr>
                </a:solidFill>
              </a:defRPr>
            </a:lvl8pPr>
            <a:lvl9pPr marL="4839005" indent="0">
              <a:buNone/>
              <a:defRPr sz="1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3092" y="1638354"/>
            <a:ext cx="5327306" cy="4633874"/>
          </a:xfrm>
        </p:spPr>
        <p:txBody>
          <a:bodyPr/>
          <a:lstStyle>
            <a:lvl1pPr>
              <a:defRPr sz="3700"/>
            </a:lvl1pPr>
            <a:lvl2pPr>
              <a:defRPr sz="3200"/>
            </a:lvl2pPr>
            <a:lvl3pPr>
              <a:defRPr sz="26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1428" y="1638354"/>
            <a:ext cx="5327306" cy="4633874"/>
          </a:xfrm>
        </p:spPr>
        <p:txBody>
          <a:bodyPr/>
          <a:lstStyle>
            <a:lvl1pPr>
              <a:defRPr sz="3700"/>
            </a:lvl1pPr>
            <a:lvl2pPr>
              <a:defRPr sz="3200"/>
            </a:lvl2pPr>
            <a:lvl3pPr>
              <a:defRPr sz="26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3091" y="1571715"/>
            <a:ext cx="5329401" cy="655016"/>
          </a:xfrm>
        </p:spPr>
        <p:txBody>
          <a:bodyPr anchor="b"/>
          <a:lstStyle>
            <a:lvl1pPr marL="0" indent="0">
              <a:buNone/>
              <a:defRPr sz="3200" b="1"/>
            </a:lvl1pPr>
            <a:lvl2pPr marL="604876" indent="0">
              <a:buNone/>
              <a:defRPr sz="2600" b="1"/>
            </a:lvl2pPr>
            <a:lvl3pPr marL="1209751" indent="0">
              <a:buNone/>
              <a:defRPr sz="2400" b="1"/>
            </a:lvl3pPr>
            <a:lvl4pPr marL="1814627" indent="0">
              <a:buNone/>
              <a:defRPr sz="2100" b="1"/>
            </a:lvl4pPr>
            <a:lvl5pPr marL="2419502" indent="0">
              <a:buNone/>
              <a:defRPr sz="2100" b="1"/>
            </a:lvl5pPr>
            <a:lvl6pPr marL="3024378" indent="0">
              <a:buNone/>
              <a:defRPr sz="2100" b="1"/>
            </a:lvl6pPr>
            <a:lvl7pPr marL="3629254" indent="0">
              <a:buNone/>
              <a:defRPr sz="2100" b="1"/>
            </a:lvl7pPr>
            <a:lvl8pPr marL="4234129" indent="0">
              <a:buNone/>
              <a:defRPr sz="2100" b="1"/>
            </a:lvl8pPr>
            <a:lvl9pPr marL="4839005"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3091" y="2226731"/>
            <a:ext cx="5329401" cy="4045497"/>
          </a:xfrm>
        </p:spPr>
        <p:txBody>
          <a:bodyPr/>
          <a:lstStyle>
            <a:lvl1pPr>
              <a:defRPr sz="3200"/>
            </a:lvl1pPr>
            <a:lvl2pPr>
              <a:defRPr sz="26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27243" y="1571715"/>
            <a:ext cx="5331494" cy="655016"/>
          </a:xfrm>
        </p:spPr>
        <p:txBody>
          <a:bodyPr anchor="b"/>
          <a:lstStyle>
            <a:lvl1pPr marL="0" indent="0">
              <a:buNone/>
              <a:defRPr sz="3200" b="1"/>
            </a:lvl1pPr>
            <a:lvl2pPr marL="604876" indent="0">
              <a:buNone/>
              <a:defRPr sz="2600" b="1"/>
            </a:lvl2pPr>
            <a:lvl3pPr marL="1209751" indent="0">
              <a:buNone/>
              <a:defRPr sz="2400" b="1"/>
            </a:lvl3pPr>
            <a:lvl4pPr marL="1814627" indent="0">
              <a:buNone/>
              <a:defRPr sz="2100" b="1"/>
            </a:lvl4pPr>
            <a:lvl5pPr marL="2419502" indent="0">
              <a:buNone/>
              <a:defRPr sz="2100" b="1"/>
            </a:lvl5pPr>
            <a:lvl6pPr marL="3024378" indent="0">
              <a:buNone/>
              <a:defRPr sz="2100" b="1"/>
            </a:lvl6pPr>
            <a:lvl7pPr marL="3629254" indent="0">
              <a:buNone/>
              <a:defRPr sz="2100" b="1"/>
            </a:lvl7pPr>
            <a:lvl8pPr marL="4234129" indent="0">
              <a:buNone/>
              <a:defRPr sz="2100" b="1"/>
            </a:lvl8pPr>
            <a:lvl9pPr marL="4839005"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27243" y="2226731"/>
            <a:ext cx="5331494" cy="4045497"/>
          </a:xfrm>
        </p:spPr>
        <p:txBody>
          <a:bodyPr/>
          <a:lstStyle>
            <a:lvl1pPr>
              <a:defRPr sz="3200"/>
            </a:lvl1pPr>
            <a:lvl2pPr>
              <a:defRPr sz="26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3093" y="279561"/>
            <a:ext cx="3968258" cy="1189757"/>
          </a:xfrm>
        </p:spPr>
        <p:txBody>
          <a:bodyPr anchor="b"/>
          <a:lstStyle>
            <a:lvl1pPr algn="l">
              <a:defRPr sz="26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15839" y="279563"/>
            <a:ext cx="6742895" cy="5992667"/>
          </a:xfrm>
        </p:spPr>
        <p:txBody>
          <a:bodyPr/>
          <a:lstStyle>
            <a:lvl1pPr>
              <a:defRPr sz="4200"/>
            </a:lvl1pPr>
            <a:lvl2pPr>
              <a:defRPr sz="3700"/>
            </a:lvl2pPr>
            <a:lvl3pPr>
              <a:defRPr sz="32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3093" y="1469319"/>
            <a:ext cx="3968258" cy="4802910"/>
          </a:xfrm>
        </p:spPr>
        <p:txBody>
          <a:bodyPr/>
          <a:lstStyle>
            <a:lvl1pPr marL="0" indent="0">
              <a:buNone/>
              <a:defRPr sz="1900"/>
            </a:lvl1pPr>
            <a:lvl2pPr marL="604876" indent="0">
              <a:buNone/>
              <a:defRPr sz="1600"/>
            </a:lvl2pPr>
            <a:lvl3pPr marL="1209751" indent="0">
              <a:buNone/>
              <a:defRPr sz="1300"/>
            </a:lvl3pPr>
            <a:lvl4pPr marL="1814627" indent="0">
              <a:buNone/>
              <a:defRPr sz="1200"/>
            </a:lvl4pPr>
            <a:lvl5pPr marL="2419502" indent="0">
              <a:buNone/>
              <a:defRPr sz="1200"/>
            </a:lvl5pPr>
            <a:lvl6pPr marL="3024378" indent="0">
              <a:buNone/>
              <a:defRPr sz="1200"/>
            </a:lvl6pPr>
            <a:lvl7pPr marL="3629254" indent="0">
              <a:buNone/>
              <a:defRPr sz="1200"/>
            </a:lvl7pPr>
            <a:lvl8pPr marL="4234129" indent="0">
              <a:buNone/>
              <a:defRPr sz="1200"/>
            </a:lvl8pPr>
            <a:lvl9pPr marL="4839005"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64202" y="4915060"/>
            <a:ext cx="7237095" cy="580251"/>
          </a:xfrm>
        </p:spPr>
        <p:txBody>
          <a:bodyPr anchor="b"/>
          <a:lstStyle>
            <a:lvl1pPr algn="l">
              <a:defRPr sz="26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64202" y="627385"/>
            <a:ext cx="7237095" cy="4212908"/>
          </a:xfrm>
        </p:spPr>
        <p:txBody>
          <a:bodyPr/>
          <a:lstStyle>
            <a:lvl1pPr marL="0" indent="0">
              <a:buNone/>
              <a:defRPr sz="4200"/>
            </a:lvl1pPr>
            <a:lvl2pPr marL="604876" indent="0">
              <a:buNone/>
              <a:defRPr sz="3700"/>
            </a:lvl2pPr>
            <a:lvl3pPr marL="1209751" indent="0">
              <a:buNone/>
              <a:defRPr sz="3200"/>
            </a:lvl3pPr>
            <a:lvl4pPr marL="1814627" indent="0">
              <a:buNone/>
              <a:defRPr sz="2600"/>
            </a:lvl4pPr>
            <a:lvl5pPr marL="2419502" indent="0">
              <a:buNone/>
              <a:defRPr sz="2600"/>
            </a:lvl5pPr>
            <a:lvl6pPr marL="3024378" indent="0">
              <a:buNone/>
              <a:defRPr sz="2600"/>
            </a:lvl6pPr>
            <a:lvl7pPr marL="3629254" indent="0">
              <a:buNone/>
              <a:defRPr sz="2600"/>
            </a:lvl7pPr>
            <a:lvl8pPr marL="4234129" indent="0">
              <a:buNone/>
              <a:defRPr sz="2600"/>
            </a:lvl8pPr>
            <a:lvl9pPr marL="4839005" indent="0">
              <a:buNone/>
              <a:defRPr sz="2600"/>
            </a:lvl9pPr>
          </a:lstStyle>
          <a:p>
            <a:endParaRPr lang="zh-CN" altLang="en-US"/>
          </a:p>
        </p:txBody>
      </p:sp>
      <p:sp>
        <p:nvSpPr>
          <p:cNvPr id="4" name="文本占位符 3"/>
          <p:cNvSpPr>
            <a:spLocks noGrp="1"/>
          </p:cNvSpPr>
          <p:nvPr>
            <p:ph type="body" sz="half" idx="2"/>
          </p:nvPr>
        </p:nvSpPr>
        <p:spPr>
          <a:xfrm>
            <a:off x="2364202" y="5495311"/>
            <a:ext cx="7237095" cy="824053"/>
          </a:xfrm>
        </p:spPr>
        <p:txBody>
          <a:bodyPr/>
          <a:lstStyle>
            <a:lvl1pPr marL="0" indent="0">
              <a:buNone/>
              <a:defRPr sz="1900"/>
            </a:lvl1pPr>
            <a:lvl2pPr marL="604876" indent="0">
              <a:buNone/>
              <a:defRPr sz="1600"/>
            </a:lvl2pPr>
            <a:lvl3pPr marL="1209751" indent="0">
              <a:buNone/>
              <a:defRPr sz="1300"/>
            </a:lvl3pPr>
            <a:lvl4pPr marL="1814627" indent="0">
              <a:buNone/>
              <a:defRPr sz="1200"/>
            </a:lvl4pPr>
            <a:lvl5pPr marL="2419502" indent="0">
              <a:buNone/>
              <a:defRPr sz="1200"/>
            </a:lvl5pPr>
            <a:lvl6pPr marL="3024378" indent="0">
              <a:buNone/>
              <a:defRPr sz="1200"/>
            </a:lvl6pPr>
            <a:lvl7pPr marL="3629254" indent="0">
              <a:buNone/>
              <a:defRPr sz="1200"/>
            </a:lvl7pPr>
            <a:lvl8pPr marL="4234129" indent="0">
              <a:buNone/>
              <a:defRPr sz="1200"/>
            </a:lvl8pPr>
            <a:lvl9pPr marL="4839005"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3092" y="281187"/>
            <a:ext cx="10855643" cy="1170252"/>
          </a:xfrm>
          <a:prstGeom prst="rect">
            <a:avLst/>
          </a:prstGeom>
        </p:spPr>
        <p:txBody>
          <a:bodyPr vert="horz" lIns="120975" tIns="60488" rIns="120975" bIns="6048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3092" y="1638354"/>
            <a:ext cx="10855643" cy="4633874"/>
          </a:xfrm>
          <a:prstGeom prst="rect">
            <a:avLst/>
          </a:prstGeom>
        </p:spPr>
        <p:txBody>
          <a:bodyPr vert="horz" lIns="120975" tIns="60488" rIns="120975" bIns="60488"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3092" y="6507904"/>
            <a:ext cx="2814425" cy="373831"/>
          </a:xfrm>
          <a:prstGeom prst="rect">
            <a:avLst/>
          </a:prstGeom>
        </p:spPr>
        <p:txBody>
          <a:bodyPr vert="horz" lIns="120975" tIns="60488" rIns="120975" bIns="60488" rtlCol="0" anchor="ctr"/>
          <a:lstStyle>
            <a:lvl1pPr algn="l">
              <a:defRPr sz="1600">
                <a:solidFill>
                  <a:schemeClr val="tx1">
                    <a:tint val="75000"/>
                  </a:schemeClr>
                </a:solidFill>
              </a:defRPr>
            </a:lvl1pPr>
          </a:lstStyle>
          <a:p>
            <a:fld id="{530820CF-B880-4189-942D-D702A7CBA730}" type="datetimeFigureOut">
              <a:rPr lang="zh-CN" altLang="en-US" smtClean="0"/>
              <a:t>2020/12/16</a:t>
            </a:fld>
            <a:endParaRPr lang="zh-CN" altLang="en-US"/>
          </a:p>
        </p:txBody>
      </p:sp>
      <p:sp>
        <p:nvSpPr>
          <p:cNvPr id="5" name="页脚占位符 4"/>
          <p:cNvSpPr>
            <a:spLocks noGrp="1"/>
          </p:cNvSpPr>
          <p:nvPr>
            <p:ph type="ftr" sz="quarter" idx="3"/>
          </p:nvPr>
        </p:nvSpPr>
        <p:spPr>
          <a:xfrm>
            <a:off x="4121125" y="6507904"/>
            <a:ext cx="3819578" cy="373831"/>
          </a:xfrm>
          <a:prstGeom prst="rect">
            <a:avLst/>
          </a:prstGeom>
        </p:spPr>
        <p:txBody>
          <a:bodyPr vert="horz" lIns="120975" tIns="60488" rIns="120975" bIns="60488"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44308" y="6507904"/>
            <a:ext cx="2814425" cy="373831"/>
          </a:xfrm>
          <a:prstGeom prst="rect">
            <a:avLst/>
          </a:prstGeom>
        </p:spPr>
        <p:txBody>
          <a:bodyPr vert="horz" lIns="120975" tIns="60488" rIns="120975" bIns="60488"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09751" rtl="0" eaLnBrk="1" latinLnBrk="0" hangingPunct="1">
        <a:spcBef>
          <a:spcPct val="0"/>
        </a:spcBef>
        <a:buNone/>
        <a:defRPr sz="5800" kern="1200">
          <a:solidFill>
            <a:schemeClr val="tx1"/>
          </a:solidFill>
          <a:latin typeface="+mj-lt"/>
          <a:ea typeface="+mj-ea"/>
          <a:cs typeface="+mj-cs"/>
        </a:defRPr>
      </a:lvl1pPr>
    </p:titleStyle>
    <p:bodyStyle>
      <a:lvl1pPr marL="453657" indent="-453657" algn="l" defTabSz="1209751" rtl="0" eaLnBrk="1" latinLnBrk="0" hangingPunct="1">
        <a:spcBef>
          <a:spcPct val="20000"/>
        </a:spcBef>
        <a:buFont typeface="Arial" pitchFamily="34" charset="0"/>
        <a:buChar char="•"/>
        <a:defRPr sz="4200" kern="1200">
          <a:solidFill>
            <a:schemeClr val="tx1"/>
          </a:solidFill>
          <a:latin typeface="+mn-lt"/>
          <a:ea typeface="+mn-ea"/>
          <a:cs typeface="+mn-cs"/>
        </a:defRPr>
      </a:lvl1pPr>
      <a:lvl2pPr marL="982923" indent="-378047" algn="l" defTabSz="1209751"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12189" indent="-302438" algn="l" defTabSz="1209751"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17065" indent="-302438" algn="l" defTabSz="1209751" rtl="0" eaLnBrk="1" latinLnBrk="0" hangingPunct="1">
        <a:spcBef>
          <a:spcPct val="20000"/>
        </a:spcBef>
        <a:buFont typeface="Arial" pitchFamily="34" charset="0"/>
        <a:buChar char="–"/>
        <a:defRPr sz="2600" kern="1200">
          <a:solidFill>
            <a:schemeClr val="tx1"/>
          </a:solidFill>
          <a:latin typeface="+mn-lt"/>
          <a:ea typeface="+mn-ea"/>
          <a:cs typeface="+mn-cs"/>
        </a:defRPr>
      </a:lvl4pPr>
      <a:lvl5pPr marL="2721940" indent="-302438" algn="l" defTabSz="1209751" rtl="0" eaLnBrk="1" latinLnBrk="0" hangingPunct="1">
        <a:spcBef>
          <a:spcPct val="20000"/>
        </a:spcBef>
        <a:buFont typeface="Arial" pitchFamily="34" charset="0"/>
        <a:buChar char="»"/>
        <a:defRPr sz="2600" kern="1200">
          <a:solidFill>
            <a:schemeClr val="tx1"/>
          </a:solidFill>
          <a:latin typeface="+mn-lt"/>
          <a:ea typeface="+mn-ea"/>
          <a:cs typeface="+mn-cs"/>
        </a:defRPr>
      </a:lvl5pPr>
      <a:lvl6pPr marL="3326816" indent="-302438" algn="l" defTabSz="1209751"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931691" indent="-302438" algn="l" defTabSz="1209751"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536567" indent="-302438" algn="l" defTabSz="1209751"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5141443" indent="-302438" algn="l" defTabSz="1209751" rtl="0" eaLnBrk="1" latinLnBrk="0" hangingPunct="1">
        <a:spcBef>
          <a:spcPct val="20000"/>
        </a:spcBef>
        <a:buFont typeface="Arial" pitchFamily="34" charset="0"/>
        <a:buChar char="•"/>
        <a:defRPr sz="2600" kern="1200">
          <a:solidFill>
            <a:schemeClr val="tx1"/>
          </a:solidFill>
          <a:latin typeface="+mn-lt"/>
          <a:ea typeface="+mn-ea"/>
          <a:cs typeface="+mn-cs"/>
        </a:defRPr>
      </a:lvl9pPr>
    </p:bodyStyle>
    <p:otherStyle>
      <a:defPPr>
        <a:defRPr lang="zh-CN"/>
      </a:defPPr>
      <a:lvl1pPr marL="0" algn="l" defTabSz="1209751" rtl="0" eaLnBrk="1" latinLnBrk="0" hangingPunct="1">
        <a:defRPr sz="2400" kern="1200">
          <a:solidFill>
            <a:schemeClr val="tx1"/>
          </a:solidFill>
          <a:latin typeface="+mn-lt"/>
          <a:ea typeface="+mn-ea"/>
          <a:cs typeface="+mn-cs"/>
        </a:defRPr>
      </a:lvl1pPr>
      <a:lvl2pPr marL="604876" algn="l" defTabSz="1209751" rtl="0" eaLnBrk="1" latinLnBrk="0" hangingPunct="1">
        <a:defRPr sz="2400" kern="1200">
          <a:solidFill>
            <a:schemeClr val="tx1"/>
          </a:solidFill>
          <a:latin typeface="+mn-lt"/>
          <a:ea typeface="+mn-ea"/>
          <a:cs typeface="+mn-cs"/>
        </a:defRPr>
      </a:lvl2pPr>
      <a:lvl3pPr marL="1209751" algn="l" defTabSz="1209751" rtl="0" eaLnBrk="1" latinLnBrk="0" hangingPunct="1">
        <a:defRPr sz="2400" kern="1200">
          <a:solidFill>
            <a:schemeClr val="tx1"/>
          </a:solidFill>
          <a:latin typeface="+mn-lt"/>
          <a:ea typeface="+mn-ea"/>
          <a:cs typeface="+mn-cs"/>
        </a:defRPr>
      </a:lvl3pPr>
      <a:lvl4pPr marL="1814627" algn="l" defTabSz="1209751" rtl="0" eaLnBrk="1" latinLnBrk="0" hangingPunct="1">
        <a:defRPr sz="2400" kern="1200">
          <a:solidFill>
            <a:schemeClr val="tx1"/>
          </a:solidFill>
          <a:latin typeface="+mn-lt"/>
          <a:ea typeface="+mn-ea"/>
          <a:cs typeface="+mn-cs"/>
        </a:defRPr>
      </a:lvl4pPr>
      <a:lvl5pPr marL="2419502" algn="l" defTabSz="1209751" rtl="0" eaLnBrk="1" latinLnBrk="0" hangingPunct="1">
        <a:defRPr sz="2400" kern="1200">
          <a:solidFill>
            <a:schemeClr val="tx1"/>
          </a:solidFill>
          <a:latin typeface="+mn-lt"/>
          <a:ea typeface="+mn-ea"/>
          <a:cs typeface="+mn-cs"/>
        </a:defRPr>
      </a:lvl5pPr>
      <a:lvl6pPr marL="3024378" algn="l" defTabSz="1209751" rtl="0" eaLnBrk="1" latinLnBrk="0" hangingPunct="1">
        <a:defRPr sz="2400" kern="1200">
          <a:solidFill>
            <a:schemeClr val="tx1"/>
          </a:solidFill>
          <a:latin typeface="+mn-lt"/>
          <a:ea typeface="+mn-ea"/>
          <a:cs typeface="+mn-cs"/>
        </a:defRPr>
      </a:lvl6pPr>
      <a:lvl7pPr marL="3629254" algn="l" defTabSz="1209751" rtl="0" eaLnBrk="1" latinLnBrk="0" hangingPunct="1">
        <a:defRPr sz="2400" kern="1200">
          <a:solidFill>
            <a:schemeClr val="tx1"/>
          </a:solidFill>
          <a:latin typeface="+mn-lt"/>
          <a:ea typeface="+mn-ea"/>
          <a:cs typeface="+mn-cs"/>
        </a:defRPr>
      </a:lvl7pPr>
      <a:lvl8pPr marL="4234129" algn="l" defTabSz="1209751" rtl="0" eaLnBrk="1" latinLnBrk="0" hangingPunct="1">
        <a:defRPr sz="2400" kern="1200">
          <a:solidFill>
            <a:schemeClr val="tx1"/>
          </a:solidFill>
          <a:latin typeface="+mn-lt"/>
          <a:ea typeface="+mn-ea"/>
          <a:cs typeface="+mn-cs"/>
        </a:defRPr>
      </a:lvl8pPr>
      <a:lvl9pPr marL="4839005" algn="l" defTabSz="120975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8.wmf"/><Relationship Id="rId5" Type="http://schemas.openxmlformats.org/officeDocument/2006/relationships/oleObject" Target="../embeddings/oleObject1.bin"/><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08042" y="990476"/>
            <a:ext cx="9046369" cy="2021286"/>
          </a:xfrm>
        </p:spPr>
        <p:txBody>
          <a:bodyPr>
            <a:noAutofit/>
          </a:bodyPr>
          <a:lstStyle/>
          <a:p>
            <a:pPr fontAlgn="auto">
              <a:lnSpc>
                <a:spcPct val="150000"/>
              </a:lnSpc>
            </a:pPr>
            <a:r>
              <a:rPr lang="zh-CN" altLang="en-US" sz="4800" dirty="0">
                <a:solidFill>
                  <a:srgbClr val="0070C0"/>
                </a:solidFill>
                <a:latin typeface="微软雅黑" panose="020B0503020204020204" charset="-122"/>
                <a:ea typeface="微软雅黑" panose="020B0503020204020204" charset="-122"/>
                <a:cs typeface="微软雅黑" panose="020B0503020204020204" charset="-122"/>
              </a:rPr>
              <a:t>2020-2021学年八年级上册同步备课系</a:t>
            </a:r>
            <a:r>
              <a:rPr lang="zh-CN" altLang="en-US" sz="4800" dirty="0" smtClean="0">
                <a:solidFill>
                  <a:srgbClr val="0070C0"/>
                </a:solidFill>
                <a:latin typeface="微软雅黑" panose="020B0503020204020204" charset="-122"/>
                <a:ea typeface="微软雅黑" panose="020B0503020204020204" charset="-122"/>
                <a:cs typeface="微软雅黑" panose="020B0503020204020204" charset="-122"/>
              </a:rPr>
              <a:t>列</a:t>
            </a:r>
            <a:endParaRPr lang="zh-CN" altLang="en-US" sz="2800" dirty="0">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3" name="副标题 2"/>
          <p:cNvSpPr>
            <a:spLocks noGrp="1"/>
          </p:cNvSpPr>
          <p:nvPr>
            <p:ph type="subTitle" idx="1"/>
          </p:nvPr>
        </p:nvSpPr>
        <p:spPr>
          <a:xfrm>
            <a:off x="4158704" y="3294732"/>
            <a:ext cx="3575829" cy="679396"/>
          </a:xfrm>
        </p:spPr>
        <p:txBody>
          <a:bodyPr>
            <a:noAutofit/>
          </a:bodyPr>
          <a:lstStyle/>
          <a:p>
            <a:r>
              <a:rPr lang="zh-CN" altLang="en-US" sz="3600" b="1" dirty="0">
                <a:solidFill>
                  <a:srgbClr val="932387"/>
                </a:solidFill>
                <a:latin typeface="微软雅黑" panose="020B0503020204020204" charset="-122"/>
                <a:ea typeface="微软雅黑" panose="020B0503020204020204" charset="-122"/>
                <a:cs typeface="微软雅黑" panose="020B0503020204020204" charset="-122"/>
              </a:rPr>
              <a:t>第三章  声</a:t>
            </a:r>
          </a:p>
        </p:txBody>
      </p:sp>
      <p:sp>
        <p:nvSpPr>
          <p:cNvPr id="12" name="文本框 11"/>
          <p:cNvSpPr txBox="1"/>
          <p:nvPr/>
        </p:nvSpPr>
        <p:spPr>
          <a:xfrm>
            <a:off x="3959671" y="33808"/>
            <a:ext cx="3197640" cy="597479"/>
          </a:xfrm>
          <a:prstGeom prst="rect">
            <a:avLst/>
          </a:prstGeom>
          <a:noFill/>
          <a:ln w="9525">
            <a:noFill/>
          </a:ln>
        </p:spPr>
        <p:txBody>
          <a:bodyPr wrap="square">
            <a:spAutoFit/>
          </a:bodyPr>
          <a:lstStyle/>
          <a:p>
            <a:pPr marL="0" indent="0" algn="ctr"/>
            <a:r>
              <a:rPr lang="zh-CN" altLang="en-US" sz="3200" dirty="0" smtClean="0">
                <a:sym typeface="+mn-ea"/>
              </a:rPr>
              <a:t>【精品课</a:t>
            </a:r>
            <a:r>
              <a:rPr lang="zh-CN" altLang="en-US" sz="3200" dirty="0">
                <a:sym typeface="+mn-ea"/>
              </a:rPr>
              <a:t>】</a:t>
            </a:r>
            <a:endParaRPr lang="zh-CN" altLang="en-US" sz="3200" b="1" dirty="0">
              <a:solidFill>
                <a:srgbClr val="7030A0"/>
              </a:solidFill>
              <a:uFill>
                <a:solidFill>
                  <a:srgbClr val="FF0000"/>
                </a:solidFill>
              </a:uFill>
              <a:ea typeface="宋体" pitchFamily="2" charset="-122"/>
            </a:endParaRPr>
          </a:p>
        </p:txBody>
      </p:sp>
      <p:sp>
        <p:nvSpPr>
          <p:cNvPr id="4" name="矩形 3"/>
          <p:cNvSpPr/>
          <p:nvPr/>
        </p:nvSpPr>
        <p:spPr>
          <a:xfrm>
            <a:off x="9559546" y="-15044"/>
            <a:ext cx="2492990" cy="646331"/>
          </a:xfrm>
          <a:prstGeom prst="rect">
            <a:avLst/>
          </a:prstGeom>
        </p:spPr>
        <p:txBody>
          <a:bodyPr wrap="none">
            <a:spAutoFit/>
          </a:bodyPr>
          <a:lstStyle/>
          <a:p>
            <a:r>
              <a:rPr lang="zh-CN" altLang="en-US" sz="3600" dirty="0">
                <a:solidFill>
                  <a:srgbClr val="FF0000"/>
                </a:solidFill>
                <a:latin typeface="微软雅黑" panose="020B0503020204020204" charset="-122"/>
                <a:ea typeface="微软雅黑" panose="020B0503020204020204" charset="-122"/>
                <a:cs typeface="微软雅黑" panose="020B0503020204020204" charset="-122"/>
              </a:rPr>
              <a:t>（教科版）</a:t>
            </a:r>
            <a:endParaRPr lang="zh-CN" altLang="en-US" dirty="0"/>
          </a:p>
        </p:txBody>
      </p:sp>
      <p:sp>
        <p:nvSpPr>
          <p:cNvPr id="9" name="副标题 2"/>
          <p:cNvSpPr>
            <a:spLocks noGrp="1"/>
          </p:cNvSpPr>
          <p:nvPr/>
        </p:nvSpPr>
        <p:spPr>
          <a:xfrm>
            <a:off x="3106386" y="4302844"/>
            <a:ext cx="6020870" cy="6793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tLang="zh-CN" sz="5400" dirty="0" smtClean="0">
                <a:solidFill>
                  <a:srgbClr val="281AE2"/>
                </a:solidFill>
                <a:latin typeface="微软雅黑" panose="020B0503020204020204" charset="-122"/>
                <a:ea typeface="微软雅黑" panose="020B0503020204020204" charset="-122"/>
                <a:cs typeface="微软雅黑" panose="020B0503020204020204" charset="-122"/>
              </a:rPr>
              <a:t>3.4</a:t>
            </a:r>
            <a:r>
              <a:rPr lang="zh-CN" altLang="en-US" sz="5400" dirty="0" smtClean="0">
                <a:solidFill>
                  <a:srgbClr val="281AE2"/>
                </a:solidFill>
                <a:latin typeface="微软雅黑" panose="020B0503020204020204" charset="-122"/>
                <a:ea typeface="微软雅黑" panose="020B0503020204020204" charset="-122"/>
                <a:cs typeface="微软雅黑" panose="020B0503020204020204" charset="-122"/>
              </a:rPr>
              <a:t> </a:t>
            </a:r>
            <a:r>
              <a:rPr lang="zh-CN" altLang="en-US" sz="5400" dirty="0">
                <a:solidFill>
                  <a:srgbClr val="281AE2"/>
                </a:solidFill>
                <a:latin typeface="微软雅黑" panose="020B0503020204020204" charset="-122"/>
                <a:ea typeface="微软雅黑" panose="020B0503020204020204" charset="-122"/>
                <a:cs typeface="微软雅黑" panose="020B0503020204020204" charset="-122"/>
              </a:rPr>
              <a:t>声与现代科技</a:t>
            </a:r>
            <a:endParaRPr lang="zh-CN" altLang="en-US" sz="5400" dirty="0">
              <a:solidFill>
                <a:srgbClr val="281AE2"/>
              </a:solidFill>
              <a:latin typeface="微软雅黑" panose="020B0503020204020204" charset="-122"/>
              <a:ea typeface="微软雅黑"/>
              <a:cs typeface="微软雅黑" panose="020B0503020204020204" charset="-122"/>
            </a:endParaRPr>
          </a:p>
        </p:txBody>
      </p:sp>
    </p:spTree>
    <p:extLst>
      <p:ext uri="{BB962C8B-B14F-4D97-AF65-F5344CB8AC3E}">
        <p14:creationId xmlns:p14="http://schemas.microsoft.com/office/powerpoint/2010/main" val="22249158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ox(in)">
                                      <p:cBhvr>
                                        <p:cTn id="17"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9"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479458" y="33807"/>
            <a:ext cx="717427" cy="589027"/>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nvSpPr>
        <p:spPr>
          <a:xfrm>
            <a:off x="2196886" y="33808"/>
            <a:ext cx="2492777" cy="597479"/>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nvSpPr>
        <p:spPr>
          <a:xfrm>
            <a:off x="272648" y="843882"/>
            <a:ext cx="3545046" cy="1016169"/>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二、超声是个多面手</a:t>
            </a:r>
          </a:p>
        </p:txBody>
      </p:sp>
      <p:sp>
        <p:nvSpPr>
          <p:cNvPr id="3" name="AutoShape 11"/>
          <p:cNvSpPr>
            <a:spLocks noChangeArrowheads="1"/>
          </p:cNvSpPr>
          <p:nvPr/>
        </p:nvSpPr>
        <p:spPr bwMode="auto">
          <a:xfrm>
            <a:off x="390754" y="2253385"/>
            <a:ext cx="3204550" cy="607231"/>
          </a:xfrm>
          <a:prstGeom prst="flowChartAlternateProcess">
            <a:avLst/>
          </a:prstGeom>
          <a:solidFill>
            <a:schemeClr val="accent1"/>
          </a:solidFill>
          <a:ln w="9525">
            <a:solidFill>
              <a:schemeClr val="tx1"/>
            </a:solidFill>
            <a:miter lim="800000"/>
          </a:ln>
        </p:spPr>
        <p:txBody>
          <a:bodyPr wrap="none" anchor="ctr"/>
          <a:lstStyle/>
          <a:p>
            <a:pPr algn="ctr"/>
            <a:r>
              <a:rPr lang="zh-CN" altLang="en-US" sz="2400">
                <a:latin typeface="微软雅黑" panose="020B0503020204020204" charset="-122"/>
                <a:ea typeface="微软雅黑" panose="020B0503020204020204" charset="-122"/>
              </a:rPr>
              <a:t>超声波在医学上的应用</a:t>
            </a:r>
          </a:p>
        </p:txBody>
      </p:sp>
      <p:pic>
        <p:nvPicPr>
          <p:cNvPr id="7" name="图片 6"/>
          <p:cNvPicPr>
            <a:picLocks noChangeAspect="1"/>
          </p:cNvPicPr>
          <p:nvPr/>
        </p:nvPicPr>
        <p:blipFill>
          <a:blip r:embed="rId3"/>
          <a:stretch>
            <a:fillRect/>
          </a:stretch>
        </p:blipFill>
        <p:spPr>
          <a:xfrm>
            <a:off x="1479459" y="3198689"/>
            <a:ext cx="3645561" cy="2640869"/>
          </a:xfrm>
          <a:prstGeom prst="rect">
            <a:avLst/>
          </a:prstGeom>
        </p:spPr>
      </p:pic>
      <p:pic>
        <p:nvPicPr>
          <p:cNvPr id="10" name="图片 9" descr="$V51XOQFCV7C$I{)2@A]IWY"/>
          <p:cNvPicPr>
            <a:picLocks noChangeAspect="1"/>
          </p:cNvPicPr>
          <p:nvPr/>
        </p:nvPicPr>
        <p:blipFill>
          <a:blip r:embed="rId4"/>
          <a:stretch>
            <a:fillRect/>
          </a:stretch>
        </p:blipFill>
        <p:spPr>
          <a:xfrm>
            <a:off x="6662273" y="3198690"/>
            <a:ext cx="3185076" cy="2640219"/>
          </a:xfrm>
          <a:prstGeom prst="rect">
            <a:avLst/>
          </a:prstGeom>
        </p:spPr>
      </p:pic>
      <p:sp>
        <p:nvSpPr>
          <p:cNvPr id="11" name="文本框 10"/>
          <p:cNvSpPr txBox="1"/>
          <p:nvPr/>
        </p:nvSpPr>
        <p:spPr>
          <a:xfrm>
            <a:off x="2565651" y="5839558"/>
            <a:ext cx="127855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rPr>
              <a:t>B</a:t>
            </a:r>
            <a:r>
              <a:rPr kumimoji="0" lang="zh-CN" altLang="en-US" sz="2000" b="0" i="0" u="none" strike="noStrike" cap="none" spc="0" normalizeH="0" baseline="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rPr>
              <a:t>超仪查病</a:t>
            </a:r>
            <a:endParaRPr kumimoji="0" lang="zh-CN" altLang="en-US" sz="2000" b="0" i="0" u="none" strike="noStrike" cap="none" spc="0" normalizeH="0" baseline="0">
              <a:ln>
                <a:noFill/>
              </a:ln>
              <a:solidFill>
                <a:srgbClr val="281AE2"/>
              </a:solidFill>
              <a:effectLst/>
              <a:uFillTx/>
              <a:latin typeface="微软雅黑" panose="020B0503020204020204" charset="-122"/>
              <a:ea typeface="微软雅黑"/>
              <a:cs typeface="微软雅黑" panose="020B0503020204020204" charset="-122"/>
              <a:sym typeface="Arial"/>
            </a:endParaRPr>
          </a:p>
        </p:txBody>
      </p:sp>
      <p:sp>
        <p:nvSpPr>
          <p:cNvPr id="13" name="文本框 12"/>
          <p:cNvSpPr txBox="1"/>
          <p:nvPr/>
        </p:nvSpPr>
        <p:spPr>
          <a:xfrm>
            <a:off x="7456344" y="5838908"/>
            <a:ext cx="1631214"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rPr>
              <a:t>超声波碎石机</a:t>
            </a:r>
          </a:p>
        </p:txBody>
      </p:sp>
    </p:spTree>
    <p:extLst>
      <p:ext uri="{BB962C8B-B14F-4D97-AF65-F5344CB8AC3E}">
        <p14:creationId xmlns:p14="http://schemas.microsoft.com/office/powerpoint/2010/main" val="13304337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gtEl>
                                        <p:attrNameLst>
                                          <p:attrName>style.visibility</p:attrName>
                                        </p:attrNameLst>
                                      </p:cBhvr>
                                      <p:to>
                                        <p:strVal val="visible"/>
                                      </p:to>
                                    </p:set>
                                    <p:animEffect transition="in" filter="checkerboard(across)">
                                      <p:cBhvr>
                                        <p:cTn id="17" dur="1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11"/>
                                        </p:tgtEl>
                                        <p:attrNameLst>
                                          <p:attrName>style.visibility</p:attrName>
                                        </p:attrNameLst>
                                      </p:cBhvr>
                                      <p:to>
                                        <p:strVal val="visible"/>
                                      </p:to>
                                    </p:set>
                                    <p:animEffect transition="in" filter="checkerboard(across)">
                                      <p:cBhvr>
                                        <p:cTn id="22" dur="10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10"/>
                                        </p:tgtEl>
                                        <p:attrNameLst>
                                          <p:attrName>style.visibility</p:attrName>
                                        </p:attrNameLst>
                                      </p:cBhvr>
                                      <p:to>
                                        <p:strVal val="visible"/>
                                      </p:to>
                                    </p:set>
                                    <p:animEffect transition="in" filter="checkerboard(across)">
                                      <p:cBhvr>
                                        <p:cTn id="27" dur="10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13"/>
                                        </p:tgtEl>
                                        <p:attrNameLst>
                                          <p:attrName>style.visibility</p:attrName>
                                        </p:attrNameLst>
                                      </p:cBhvr>
                                      <p:to>
                                        <p:strVal val="visible"/>
                                      </p:to>
                                    </p:set>
                                    <p:animEffect transition="in" filter="checkerboard(across)">
                                      <p:cBhvr>
                                        <p:cTn id="3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P spid="11"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479458" y="33807"/>
            <a:ext cx="717427" cy="589027"/>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nvSpPr>
        <p:spPr>
          <a:xfrm>
            <a:off x="2196886" y="33808"/>
            <a:ext cx="2492777" cy="597479"/>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nvSpPr>
        <p:spPr>
          <a:xfrm>
            <a:off x="272648" y="843882"/>
            <a:ext cx="3545046" cy="1016169"/>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二、超声是个多面手</a:t>
            </a:r>
          </a:p>
        </p:txBody>
      </p:sp>
      <p:sp>
        <p:nvSpPr>
          <p:cNvPr id="3" name="AutoShape 11"/>
          <p:cNvSpPr>
            <a:spLocks noChangeArrowheads="1"/>
          </p:cNvSpPr>
          <p:nvPr/>
        </p:nvSpPr>
        <p:spPr bwMode="auto">
          <a:xfrm>
            <a:off x="390754" y="2253385"/>
            <a:ext cx="3204550" cy="607231"/>
          </a:xfrm>
          <a:prstGeom prst="flowChartAlternateProcess">
            <a:avLst/>
          </a:prstGeom>
          <a:solidFill>
            <a:schemeClr val="accent1"/>
          </a:solidFill>
          <a:ln w="9525">
            <a:solidFill>
              <a:schemeClr val="tx1"/>
            </a:solidFill>
            <a:miter lim="800000"/>
          </a:ln>
        </p:spPr>
        <p:txBody>
          <a:bodyPr wrap="none" anchor="ctr"/>
          <a:lstStyle/>
          <a:p>
            <a:pPr algn="ctr"/>
            <a:r>
              <a:rPr lang="zh-CN" altLang="en-US" sz="2400">
                <a:latin typeface="微软雅黑" panose="020B0503020204020204" charset="-122"/>
                <a:ea typeface="微软雅黑" panose="020B0503020204020204" charset="-122"/>
              </a:rPr>
              <a:t>超声波在生活中的应用</a:t>
            </a:r>
          </a:p>
        </p:txBody>
      </p:sp>
      <p:sp>
        <p:nvSpPr>
          <p:cNvPr id="2" name="文本框 1"/>
          <p:cNvSpPr txBox="1"/>
          <p:nvPr/>
        </p:nvSpPr>
        <p:spPr>
          <a:xfrm>
            <a:off x="1318634" y="5799249"/>
            <a:ext cx="1631214"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rPr>
              <a:t>超声波雾化器</a:t>
            </a:r>
          </a:p>
        </p:txBody>
      </p:sp>
      <p:pic>
        <p:nvPicPr>
          <p:cNvPr id="4" name="图片 3"/>
          <p:cNvPicPr>
            <a:picLocks noChangeAspect="1"/>
          </p:cNvPicPr>
          <p:nvPr/>
        </p:nvPicPr>
        <p:blipFill>
          <a:blip r:embed="rId3"/>
          <a:stretch>
            <a:fillRect/>
          </a:stretch>
        </p:blipFill>
        <p:spPr>
          <a:xfrm>
            <a:off x="830507" y="3153830"/>
            <a:ext cx="1951880" cy="2552450"/>
          </a:xfrm>
          <a:prstGeom prst="rect">
            <a:avLst/>
          </a:prstGeom>
          <a:noFill/>
          <a:ln w="9525">
            <a:noFill/>
          </a:ln>
        </p:spPr>
      </p:pic>
      <p:pic>
        <p:nvPicPr>
          <p:cNvPr id="6" name="图片 5"/>
          <p:cNvPicPr>
            <a:picLocks noChangeAspect="1"/>
          </p:cNvPicPr>
          <p:nvPr/>
        </p:nvPicPr>
        <p:blipFill>
          <a:blip r:embed="rId4"/>
          <a:stretch>
            <a:fillRect/>
          </a:stretch>
        </p:blipFill>
        <p:spPr>
          <a:xfrm>
            <a:off x="4237345" y="3153829"/>
            <a:ext cx="2876620" cy="2439326"/>
          </a:xfrm>
          <a:prstGeom prst="rect">
            <a:avLst/>
          </a:prstGeom>
        </p:spPr>
      </p:pic>
      <p:sp>
        <p:nvSpPr>
          <p:cNvPr id="9" name="文本框 8"/>
          <p:cNvSpPr txBox="1"/>
          <p:nvPr/>
        </p:nvSpPr>
        <p:spPr>
          <a:xfrm>
            <a:off x="5248779" y="5593155"/>
            <a:ext cx="111825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281AE2"/>
                </a:solidFill>
                <a:effectLst/>
                <a:uFillTx/>
                <a:latin typeface="微软雅黑" panose="020B0503020204020204" charset="-122"/>
                <a:ea typeface="微软雅黑" panose="020B0503020204020204" charset="-122"/>
                <a:cs typeface="微软雅黑" panose="020B0503020204020204" charset="-122"/>
                <a:sym typeface="Arial"/>
              </a:rPr>
              <a:t>倒车雷达</a:t>
            </a:r>
          </a:p>
        </p:txBody>
      </p:sp>
      <p:pic>
        <p:nvPicPr>
          <p:cNvPr id="14" name="图片 13"/>
          <p:cNvPicPr>
            <a:picLocks noChangeAspect="1"/>
          </p:cNvPicPr>
          <p:nvPr/>
        </p:nvPicPr>
        <p:blipFill>
          <a:blip r:embed="rId5"/>
          <a:stretch>
            <a:fillRect/>
          </a:stretch>
        </p:blipFill>
        <p:spPr>
          <a:xfrm>
            <a:off x="8186964" y="3153829"/>
            <a:ext cx="2912428" cy="2439326"/>
          </a:xfrm>
          <a:prstGeom prst="rect">
            <a:avLst/>
          </a:prstGeom>
          <a:noFill/>
          <a:ln w="9525">
            <a:noFill/>
          </a:ln>
        </p:spPr>
      </p:pic>
      <p:sp>
        <p:nvSpPr>
          <p:cNvPr id="15" name="文本框 14"/>
          <p:cNvSpPr txBox="1"/>
          <p:nvPr/>
        </p:nvSpPr>
        <p:spPr>
          <a:xfrm>
            <a:off x="8675720" y="5706279"/>
            <a:ext cx="2423359" cy="406988"/>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square" lIns="45719" tIns="45719" rIns="45719" bIns="45719">
            <a:spAutoFit/>
          </a:bodyPr>
          <a:lstStyle/>
          <a:p>
            <a:pPr marL="0" marR="0" lvl="0" indent="0" algn="l" defTabSz="914400" rtl="0" eaLnBrk="0" fontAlgn="auto" latinLnBrk="1" hangingPunct="0">
              <a:lnSpc>
                <a:spcPct val="100000"/>
              </a:lnSpc>
              <a:spcBef>
                <a:spcPct val="0"/>
              </a:spcBef>
              <a:spcAft>
                <a:spcPct val="0"/>
              </a:spcAft>
              <a:buClrTx/>
              <a:buSzTx/>
              <a:buFontTx/>
              <a:buNone/>
              <a:defRPr/>
            </a:pPr>
            <a:r>
              <a:rPr kumimoji="0" lang="zh-CN" altLang="en-US" sz="2000" b="0" i="0" u="none" strike="noStrike" kern="1200" cap="none" spc="0" normalizeH="0" baseline="0" noProof="1">
                <a:ln>
                  <a:noFill/>
                </a:ln>
                <a:solidFill>
                  <a:srgbClr val="281AE2"/>
                </a:solidFill>
                <a:effectLst/>
                <a:uLnTx/>
                <a:uFillTx/>
                <a:latin typeface="微软雅黑" panose="020B0503020204020204" charset="-122"/>
                <a:ea typeface="微软雅黑" panose="020B0503020204020204" charset="-122"/>
                <a:cs typeface="Arial"/>
                <a:sym typeface="Arial"/>
              </a:rPr>
              <a:t>利用超声波清洗物品</a:t>
            </a:r>
          </a:p>
        </p:txBody>
      </p:sp>
    </p:spTree>
    <p:extLst>
      <p:ext uri="{BB962C8B-B14F-4D97-AF65-F5344CB8AC3E}">
        <p14:creationId xmlns:p14="http://schemas.microsoft.com/office/powerpoint/2010/main" val="20547082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checkerboard(across)">
                                      <p:cBhvr>
                                        <p:cTn id="17" dur="1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6"/>
                                        </p:tgtEl>
                                        <p:attrNameLst>
                                          <p:attrName>style.visibility</p:attrName>
                                        </p:attrNameLst>
                                      </p:cBhvr>
                                      <p:to>
                                        <p:strVal val="visible"/>
                                      </p:to>
                                    </p:set>
                                    <p:animEffect transition="in" filter="checkerboard(across)">
                                      <p:cBhvr>
                                        <p:cTn id="27" dur="10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9"/>
                                        </p:tgtEl>
                                        <p:attrNameLst>
                                          <p:attrName>style.visibility</p:attrName>
                                        </p:attrNameLst>
                                      </p:cBhvr>
                                      <p:to>
                                        <p:strVal val="visible"/>
                                      </p:to>
                                    </p:set>
                                    <p:animEffect transition="in" filter="checkerboard(across)">
                                      <p:cBhvr>
                                        <p:cTn id="32" dur="1000"/>
                                        <p:tgtEl>
                                          <p:spTgt spid="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14"/>
                                        </p:tgtEl>
                                        <p:attrNameLst>
                                          <p:attrName>style.visibility</p:attrName>
                                        </p:attrNameLst>
                                      </p:cBhvr>
                                      <p:to>
                                        <p:strVal val="visible"/>
                                      </p:to>
                                    </p:set>
                                    <p:animEffect transition="in" filter="checkerboard(across)">
                                      <p:cBhvr>
                                        <p:cTn id="37" dur="1000"/>
                                        <p:tgtEl>
                                          <p:spTgt spid="1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000" fill="hold">
                                          <p:stCondLst>
                                            <p:cond delay="0"/>
                                          </p:stCondLst>
                                        </p:cTn>
                                        <p:tgtEl>
                                          <p:spTgt spid="15"/>
                                        </p:tgtEl>
                                        <p:attrNameLst>
                                          <p:attrName>style.visibility</p:attrName>
                                        </p:attrNameLst>
                                      </p:cBhvr>
                                      <p:to>
                                        <p:strVal val="visible"/>
                                      </p:to>
                                    </p:set>
                                    <p:animEffect transition="in" filter="checkerboard(across)">
                                      <p:cBhvr>
                                        <p:cTn id="4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P spid="2" grpId="0"/>
      <p:bldP spid="9"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479458" y="33807"/>
            <a:ext cx="717427" cy="589027"/>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nvSpPr>
        <p:spPr>
          <a:xfrm>
            <a:off x="2196886" y="33808"/>
            <a:ext cx="2492777" cy="597479"/>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nvSpPr>
        <p:spPr>
          <a:xfrm>
            <a:off x="272647" y="843882"/>
            <a:ext cx="2945096" cy="1016169"/>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三、次声本领大</a:t>
            </a:r>
          </a:p>
        </p:txBody>
      </p:sp>
      <p:sp>
        <p:nvSpPr>
          <p:cNvPr id="17" name="AutoShape 11"/>
          <p:cNvSpPr>
            <a:spLocks noChangeArrowheads="1"/>
          </p:cNvSpPr>
          <p:nvPr/>
        </p:nvSpPr>
        <p:spPr bwMode="auto">
          <a:xfrm>
            <a:off x="488128" y="2116857"/>
            <a:ext cx="1430457" cy="531164"/>
          </a:xfrm>
          <a:prstGeom prst="flowChartAlternateProcess">
            <a:avLst/>
          </a:prstGeom>
          <a:solidFill>
            <a:schemeClr val="accent1"/>
          </a:solidFill>
          <a:ln w="9525">
            <a:solidFill>
              <a:schemeClr val="tx1"/>
            </a:solidFill>
            <a:miter lim="800000"/>
          </a:ln>
        </p:spPr>
        <p:txBody>
          <a:bodyPr wrap="none" anchor="ctr"/>
          <a:lstStyle/>
          <a:p>
            <a:pPr algn="ctr"/>
            <a:r>
              <a:rPr lang="zh-CN" altLang="en-US" sz="2400">
                <a:latin typeface="微软雅黑" panose="020B0503020204020204" charset="-122"/>
                <a:ea typeface="微软雅黑" panose="020B0503020204020204" charset="-122"/>
              </a:rPr>
              <a:t>次声波</a:t>
            </a:r>
          </a:p>
        </p:txBody>
      </p:sp>
      <p:sp>
        <p:nvSpPr>
          <p:cNvPr id="18" name="文本框 17"/>
          <p:cNvSpPr txBox="1"/>
          <p:nvPr/>
        </p:nvSpPr>
        <p:spPr>
          <a:xfrm>
            <a:off x="2504085" y="4447608"/>
            <a:ext cx="8257324" cy="65924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预测自然灾害、人体或其他生物相应器官的活动情况等</a:t>
            </a:r>
          </a:p>
        </p:txBody>
      </p:sp>
      <p:sp>
        <p:nvSpPr>
          <p:cNvPr id="19" name="文本框 18"/>
          <p:cNvSpPr txBox="1"/>
          <p:nvPr/>
        </p:nvSpPr>
        <p:spPr>
          <a:xfrm>
            <a:off x="2090088" y="2116857"/>
            <a:ext cx="5358196"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lang="zh-CN" altLang="en-US" sz="24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频率小于20Hz(赫兹)的声波叫做次声波</a:t>
            </a:r>
            <a:endPar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endParaRPr>
          </a:p>
        </p:txBody>
      </p:sp>
      <p:sp>
        <p:nvSpPr>
          <p:cNvPr id="20" name="AutoShape 11"/>
          <p:cNvSpPr>
            <a:spLocks noChangeArrowheads="1"/>
          </p:cNvSpPr>
          <p:nvPr/>
        </p:nvSpPr>
        <p:spPr bwMode="auto">
          <a:xfrm>
            <a:off x="488128" y="3117422"/>
            <a:ext cx="2015958" cy="516211"/>
          </a:xfrm>
          <a:prstGeom prst="flowChartAlternateProcess">
            <a:avLst/>
          </a:prstGeom>
          <a:solidFill>
            <a:schemeClr val="accent1"/>
          </a:solidFill>
          <a:ln w="9525">
            <a:solidFill>
              <a:schemeClr val="tx1"/>
            </a:solidFill>
            <a:miter lim="800000"/>
          </a:ln>
        </p:spPr>
        <p:txBody>
          <a:bodyPr wrap="none" anchor="ctr"/>
          <a:lstStyle/>
          <a:p>
            <a:pPr algn="ctr"/>
            <a:r>
              <a:rPr lang="zh-CN" altLang="en-US" sz="2400">
                <a:latin typeface="微软雅黑" panose="020B0503020204020204" charset="-122"/>
                <a:ea typeface="微软雅黑" panose="020B0503020204020204" charset="-122"/>
              </a:rPr>
              <a:t>次声波的特点</a:t>
            </a:r>
          </a:p>
        </p:txBody>
      </p:sp>
      <p:sp>
        <p:nvSpPr>
          <p:cNvPr id="21" name="文本框 20"/>
          <p:cNvSpPr txBox="1"/>
          <p:nvPr/>
        </p:nvSpPr>
        <p:spPr>
          <a:xfrm>
            <a:off x="2581356" y="2942534"/>
            <a:ext cx="9233578" cy="122616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lang="zh-CN" altLang="en-US" sz="2400">
                <a:ln>
                  <a:noFill/>
                </a:ln>
                <a:solidFill>
                  <a:srgbClr val="000000"/>
                </a:solidFill>
                <a:effectLst/>
                <a:uFillTx/>
                <a:latin typeface="微软雅黑" panose="020B0503020204020204" charset="-122"/>
                <a:ea typeface="微软雅黑" panose="020B0503020204020204" charset="-122"/>
                <a:cs typeface="Arial"/>
                <a:sym typeface="Arial"/>
              </a:rPr>
              <a:t>次声波不容易衰减，不易被水和空气吸收。而次声波的波长往往很长，因此能绕开某些大型障碍物传播较远</a:t>
            </a:r>
            <a:endPar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endParaRPr>
          </a:p>
        </p:txBody>
      </p:sp>
      <p:sp>
        <p:nvSpPr>
          <p:cNvPr id="22" name="AutoShape 11"/>
          <p:cNvSpPr>
            <a:spLocks noChangeArrowheads="1"/>
          </p:cNvSpPr>
          <p:nvPr/>
        </p:nvSpPr>
        <p:spPr bwMode="auto">
          <a:xfrm>
            <a:off x="488128" y="4556182"/>
            <a:ext cx="2015958" cy="550669"/>
          </a:xfrm>
          <a:prstGeom prst="flowChartAlternateProcess">
            <a:avLst/>
          </a:prstGeom>
          <a:solidFill>
            <a:schemeClr val="accent1"/>
          </a:solidFill>
          <a:ln w="9525">
            <a:solidFill>
              <a:schemeClr val="tx1"/>
            </a:solidFill>
            <a:miter lim="800000"/>
          </a:ln>
        </p:spPr>
        <p:txBody>
          <a:bodyPr wrap="none" anchor="ctr"/>
          <a:lstStyle/>
          <a:p>
            <a:pPr algn="ctr"/>
            <a:r>
              <a:rPr lang="zh-CN" altLang="en-US" sz="2400">
                <a:latin typeface="微软雅黑" panose="020B0503020204020204" charset="-122"/>
                <a:ea typeface="微软雅黑" panose="020B0503020204020204" charset="-122"/>
              </a:rPr>
              <a:t>次声波的应用</a:t>
            </a:r>
          </a:p>
        </p:txBody>
      </p:sp>
    </p:spTree>
    <p:extLst>
      <p:ext uri="{BB962C8B-B14F-4D97-AF65-F5344CB8AC3E}">
        <p14:creationId xmlns:p14="http://schemas.microsoft.com/office/powerpoint/2010/main" val="17880330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19"/>
                                        </p:tgtEl>
                                        <p:attrNameLst>
                                          <p:attrName>style.visibility</p:attrName>
                                        </p:attrNameLst>
                                      </p:cBhvr>
                                      <p:to>
                                        <p:strVal val="visible"/>
                                      </p:to>
                                    </p:set>
                                    <p:animEffect transition="in" filter="checkerboard(across)">
                                      <p:cBhvr>
                                        <p:cTn id="17" dur="1000"/>
                                        <p:tgtEl>
                                          <p:spTgt spid="1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randombar(horizontal)">
                                      <p:cBhvr>
                                        <p:cTn id="22" dur="500"/>
                                        <p:tgtEl>
                                          <p:spTgt spid="2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21"/>
                                        </p:tgtEl>
                                        <p:attrNameLst>
                                          <p:attrName>style.visibility</p:attrName>
                                        </p:attrNameLst>
                                      </p:cBhvr>
                                      <p:to>
                                        <p:strVal val="visible"/>
                                      </p:to>
                                    </p:set>
                                    <p:animEffect transition="in" filter="checkerboard(across)">
                                      <p:cBhvr>
                                        <p:cTn id="27" dur="1000"/>
                                        <p:tgtEl>
                                          <p:spTgt spid="2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500" fill="hold">
                                          <p:stCondLst>
                                            <p:cond delay="0"/>
                                          </p:stCondLst>
                                        </p:cTn>
                                        <p:tgtEl>
                                          <p:spTgt spid="22"/>
                                        </p:tgtEl>
                                        <p:attrNameLst>
                                          <p:attrName>style.visibility</p:attrName>
                                        </p:attrNameLst>
                                      </p:cBhvr>
                                      <p:to>
                                        <p:strVal val="visible"/>
                                      </p:to>
                                    </p:set>
                                    <p:animEffect transition="in" filter="randombar(horizontal)">
                                      <p:cBhvr>
                                        <p:cTn id="32" dur="500"/>
                                        <p:tgtEl>
                                          <p:spTgt spid="2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18"/>
                                        </p:tgtEl>
                                        <p:attrNameLst>
                                          <p:attrName>style.visibility</p:attrName>
                                        </p:attrNameLst>
                                      </p:cBhvr>
                                      <p:to>
                                        <p:strVal val="visible"/>
                                      </p:to>
                                    </p:set>
                                    <p:animEffect transition="in" filter="checkerboard(across)">
                                      <p:cBhvr>
                                        <p:cTn id="3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nimBg="1"/>
      <p:bldP spid="18" grpId="0"/>
      <p:bldP spid="19" grpId="0"/>
      <p:bldP spid="20" grpId="0" animBg="1"/>
      <p:bldP spid="21" grpId="0"/>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479458" y="33807"/>
            <a:ext cx="717427" cy="589027"/>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nvSpPr>
        <p:spPr>
          <a:xfrm>
            <a:off x="2196886" y="33808"/>
            <a:ext cx="2492777" cy="597479"/>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nvSpPr>
        <p:spPr>
          <a:xfrm>
            <a:off x="272647" y="843882"/>
            <a:ext cx="2945096" cy="1016169"/>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四、声识别技术</a:t>
            </a:r>
          </a:p>
        </p:txBody>
      </p:sp>
      <p:sp>
        <p:nvSpPr>
          <p:cNvPr id="20489" name="AutoShape 11"/>
          <p:cNvSpPr>
            <a:spLocks noChangeArrowheads="1"/>
          </p:cNvSpPr>
          <p:nvPr/>
        </p:nvSpPr>
        <p:spPr bwMode="auto">
          <a:xfrm>
            <a:off x="508858" y="2313849"/>
            <a:ext cx="1688656" cy="531164"/>
          </a:xfrm>
          <a:prstGeom prst="flowChartAlternateProcess">
            <a:avLst/>
          </a:prstGeom>
          <a:solidFill>
            <a:schemeClr val="accent1"/>
          </a:solidFill>
          <a:ln w="9525">
            <a:solidFill>
              <a:schemeClr val="tx1"/>
            </a:solidFill>
            <a:miter lim="800000"/>
          </a:ln>
        </p:spPr>
        <p:txBody>
          <a:bodyPr wrap="none" anchor="ctr"/>
          <a:lstStyle/>
          <a:p>
            <a:pPr algn="ctr"/>
            <a:r>
              <a:rPr lang="zh-CN" altLang="en-US" sz="2400">
                <a:latin typeface="微软雅黑" panose="020B0503020204020204" charset="-122"/>
                <a:ea typeface="微软雅黑" panose="020B0503020204020204" charset="-122"/>
              </a:rPr>
              <a:t>语音识别</a:t>
            </a:r>
          </a:p>
        </p:txBody>
      </p:sp>
      <p:sp>
        <p:nvSpPr>
          <p:cNvPr id="3" name="文本框 2"/>
          <p:cNvSpPr txBox="1"/>
          <p:nvPr/>
        </p:nvSpPr>
        <p:spPr>
          <a:xfrm>
            <a:off x="2197514" y="2143512"/>
            <a:ext cx="9451571" cy="122616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就是把语音信号转化为文本信息，并与事先录入的信息进行比对，识别验证身份的技术</a:t>
            </a:r>
          </a:p>
        </p:txBody>
      </p:sp>
      <p:pic>
        <p:nvPicPr>
          <p:cNvPr id="4" name="图片 3" descr="XL@OZ}XL`PDE1G}20}K]5ZW"/>
          <p:cNvPicPr>
            <a:picLocks noChangeAspect="1"/>
          </p:cNvPicPr>
          <p:nvPr/>
        </p:nvPicPr>
        <p:blipFill>
          <a:blip r:embed="rId3"/>
          <a:stretch>
            <a:fillRect/>
          </a:stretch>
        </p:blipFill>
        <p:spPr>
          <a:xfrm>
            <a:off x="2528586" y="3942450"/>
            <a:ext cx="7005282" cy="1965373"/>
          </a:xfrm>
          <a:prstGeom prst="rect">
            <a:avLst/>
          </a:prstGeom>
        </p:spPr>
      </p:pic>
    </p:spTree>
    <p:extLst>
      <p:ext uri="{BB962C8B-B14F-4D97-AF65-F5344CB8AC3E}">
        <p14:creationId xmlns:p14="http://schemas.microsoft.com/office/powerpoint/2010/main" val="24987220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489"/>
                                        </p:tgtEl>
                                        <p:attrNameLst>
                                          <p:attrName>style.visibility</p:attrName>
                                        </p:attrNameLst>
                                      </p:cBhvr>
                                      <p:to>
                                        <p:strVal val="visible"/>
                                      </p:to>
                                    </p:set>
                                    <p:animEffect transition="in" filter="randombar(horizontal)">
                                      <p:cBhvr>
                                        <p:cTn id="12" dur="500"/>
                                        <p:tgtEl>
                                          <p:spTgt spid="2048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489" grpId="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479458" y="33807"/>
            <a:ext cx="717427" cy="589027"/>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nvSpPr>
        <p:spPr>
          <a:xfrm>
            <a:off x="2196886" y="33808"/>
            <a:ext cx="2492777" cy="597479"/>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7654" name="Text Box 7"/>
          <p:cNvSpPr txBox="1">
            <a:spLocks noChangeArrowheads="1"/>
          </p:cNvSpPr>
          <p:nvPr/>
        </p:nvSpPr>
        <p:spPr bwMode="auto">
          <a:xfrm>
            <a:off x="365625" y="1146847"/>
            <a:ext cx="4264986" cy="471352"/>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考点一：声音的利用</a:t>
            </a:r>
            <a:endParaRPr lang="en-US" altLang="zh-CN" sz="2400" b="1">
              <a:latin typeface="微软雅黑" panose="020B0503020204020204" charset="-122"/>
              <a:ea typeface="微软雅黑"/>
            </a:endParaRPr>
          </a:p>
        </p:txBody>
      </p:sp>
      <p:sp>
        <p:nvSpPr>
          <p:cNvPr id="11" name="矩形: 圆角 2"/>
          <p:cNvSpPr/>
          <p:nvPr/>
        </p:nvSpPr>
        <p:spPr>
          <a:xfrm>
            <a:off x="417766" y="1909363"/>
            <a:ext cx="1779119" cy="524860"/>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sz="2400">
              <a:solidFill>
                <a:srgbClr val="000000"/>
              </a:solidFill>
              <a:latin typeface="微软雅黑" panose="020B0503020204020204" charset="-122"/>
              <a:ea typeface="微软雅黑"/>
              <a:cs typeface="微软雅黑" panose="020B0503020204020204" charset="-122"/>
              <a:sym typeface="微软雅黑" panose="020B0503020204020204" charset="-122"/>
            </a:endParaRPr>
          </a:p>
        </p:txBody>
      </p:sp>
      <p:sp>
        <p:nvSpPr>
          <p:cNvPr id="6" name="文本框 5"/>
          <p:cNvSpPr txBox="1"/>
          <p:nvPr/>
        </p:nvSpPr>
        <p:spPr>
          <a:xfrm>
            <a:off x="2196885" y="1769681"/>
            <a:ext cx="9551458" cy="2929531"/>
          </a:xfrm>
          <a:prstGeom prst="rect">
            <a:avLst/>
          </a:prstGeom>
          <a:noFill/>
          <a:ln w="9525">
            <a:noFill/>
          </a:ln>
        </p:spPr>
        <p:txBody>
          <a:bodyPr wrap="square">
            <a:spAutoFit/>
          </a:bodyPr>
          <a:lstStyle/>
          <a:p>
            <a:pPr indent="266700">
              <a:lnSpc>
                <a:spcPct val="150000"/>
              </a:lnSpc>
            </a:pPr>
            <a:r>
              <a:rPr lang="zh-CN" altLang="en-US" sz="2400" b="1">
                <a:latin typeface="微软雅黑" panose="020B0503020204020204" charset="-122"/>
                <a:ea typeface="微软雅黑" panose="020B0503020204020204" charset="-122"/>
                <a:sym typeface="+mn-ea"/>
              </a:rPr>
              <a:t>（</a:t>
            </a:r>
            <a:r>
              <a:rPr lang="en-US" altLang="zh-CN" sz="2400" b="1">
                <a:latin typeface="微软雅黑" panose="020B0503020204020204" charset="-122"/>
                <a:ea typeface="微软雅黑" panose="020B0503020204020204" charset="-122"/>
                <a:sym typeface="+mn-ea"/>
              </a:rPr>
              <a:t>2019·</a:t>
            </a:r>
            <a:r>
              <a:rPr lang="zh-CN" altLang="en-US" sz="2400" b="1">
                <a:latin typeface="微软雅黑" panose="020B0503020204020204" charset="-122"/>
                <a:ea typeface="微软雅黑" panose="020B0503020204020204" charset="-122"/>
                <a:sym typeface="+mn-ea"/>
              </a:rPr>
              <a:t>河北）</a:t>
            </a:r>
            <a:r>
              <a:rPr lang="zh-CN" altLang="en-US" sz="2400">
                <a:latin typeface="微软雅黑" panose="020B0503020204020204" charset="-122"/>
                <a:ea typeface="微软雅黑" panose="020B0503020204020204" charset="-122"/>
                <a:sym typeface="+mn-ea"/>
              </a:rPr>
              <a:t>下列有关声现象的说法正确的是（  ）。</a:t>
            </a:r>
            <a:endParaRPr lang="zh-CN" altLang="en-US" sz="2400">
              <a:latin typeface="微软雅黑" panose="020B0503020204020204" charset="-122"/>
              <a:ea typeface="微软雅黑" panose="020B0503020204020204" charset="-122"/>
            </a:endParaRPr>
          </a:p>
          <a:p>
            <a:pPr indent="266700">
              <a:lnSpc>
                <a:spcPct val="150000"/>
              </a:lnSpc>
            </a:pPr>
            <a:r>
              <a:rPr lang="en-US" altLang="zh-CN" sz="2400">
                <a:latin typeface="微软雅黑" panose="020B0503020204020204" charset="-122"/>
                <a:ea typeface="微软雅黑" panose="020B0503020204020204" charset="-122"/>
                <a:sym typeface="+mn-ea"/>
              </a:rPr>
              <a:t>A</a:t>
            </a:r>
            <a:r>
              <a:rPr lang="zh-CN" altLang="en-US" sz="2400">
                <a:latin typeface="微软雅黑" panose="020B0503020204020204" charset="-122"/>
                <a:ea typeface="微软雅黑" panose="020B0503020204020204" charset="-122"/>
                <a:sym typeface="+mn-ea"/>
              </a:rPr>
              <a:t>．通过响度分辨不同乐器演奏的声音；</a:t>
            </a:r>
            <a:endParaRPr lang="zh-CN" altLang="en-US" sz="2400">
              <a:latin typeface="微软雅黑" panose="020B0503020204020204" charset="-122"/>
              <a:ea typeface="微软雅黑" panose="020B0503020204020204" charset="-122"/>
            </a:endParaRPr>
          </a:p>
          <a:p>
            <a:pPr indent="266700">
              <a:lnSpc>
                <a:spcPct val="150000"/>
              </a:lnSpc>
            </a:pPr>
            <a:r>
              <a:rPr lang="en-US" altLang="zh-CN" sz="2400">
                <a:latin typeface="微软雅黑" panose="020B0503020204020204" charset="-122"/>
                <a:ea typeface="微软雅黑" panose="020B0503020204020204" charset="-122"/>
                <a:sym typeface="+mn-ea"/>
              </a:rPr>
              <a:t>B</a:t>
            </a:r>
            <a:r>
              <a:rPr lang="zh-CN" altLang="en-US" sz="2400">
                <a:latin typeface="微软雅黑" panose="020B0503020204020204" charset="-122"/>
                <a:ea typeface="微软雅黑" panose="020B0503020204020204" charset="-122"/>
                <a:sym typeface="+mn-ea"/>
              </a:rPr>
              <a:t>．笛子发出的声音是由笛子振动产生的；</a:t>
            </a:r>
            <a:endParaRPr lang="zh-CN" altLang="en-US" sz="2400">
              <a:latin typeface="微软雅黑" panose="020B0503020204020204" charset="-122"/>
              <a:ea typeface="微软雅黑" panose="020B0503020204020204" charset="-122"/>
            </a:endParaRPr>
          </a:p>
          <a:p>
            <a:pPr indent="266700">
              <a:lnSpc>
                <a:spcPct val="150000"/>
              </a:lnSpc>
            </a:pPr>
            <a:r>
              <a:rPr lang="en-US" altLang="zh-CN" sz="2400">
                <a:latin typeface="微软雅黑" panose="020B0503020204020204" charset="-122"/>
                <a:ea typeface="微软雅黑" panose="020B0503020204020204" charset="-122"/>
                <a:sym typeface="+mn-ea"/>
              </a:rPr>
              <a:t>C</a:t>
            </a:r>
            <a:r>
              <a:rPr lang="zh-CN" altLang="en-US" sz="2400">
                <a:latin typeface="微软雅黑" panose="020B0503020204020204" charset="-122"/>
                <a:ea typeface="微软雅黑" panose="020B0503020204020204" charset="-122"/>
                <a:sym typeface="+mn-ea"/>
              </a:rPr>
              <a:t>．教室内安装噪声检测装置，学生可以免受噪声干扰；</a:t>
            </a:r>
            <a:endParaRPr lang="zh-CN" altLang="en-US" sz="2400">
              <a:latin typeface="微软雅黑" panose="020B0503020204020204" charset="-122"/>
              <a:ea typeface="微软雅黑" panose="020B0503020204020204" charset="-122"/>
            </a:endParaRPr>
          </a:p>
          <a:p>
            <a:pPr indent="266700">
              <a:lnSpc>
                <a:spcPct val="150000"/>
              </a:lnSpc>
            </a:pPr>
            <a:r>
              <a:rPr lang="en-US" altLang="zh-CN" sz="2400">
                <a:latin typeface="微软雅黑" panose="020B0503020204020204" charset="-122"/>
                <a:ea typeface="微软雅黑" panose="020B0503020204020204" charset="-122"/>
                <a:sym typeface="+mn-ea"/>
              </a:rPr>
              <a:t>D</a:t>
            </a:r>
            <a:r>
              <a:rPr lang="zh-CN" altLang="en-US" sz="2400">
                <a:latin typeface="微软雅黑" panose="020B0503020204020204" charset="-122"/>
                <a:ea typeface="微软雅黑" panose="020B0503020204020204" charset="-122"/>
                <a:sym typeface="+mn-ea"/>
              </a:rPr>
              <a:t>．通过声学仪器接收到的次声波等信息判断地震的方位和强度</a:t>
            </a:r>
            <a:endParaRPr sz="2400">
              <a:latin typeface="微软雅黑" panose="020B0503020204020204" charset="-122"/>
              <a:ea typeface="微软雅黑"/>
              <a:cs typeface="微软雅黑" panose="020B0503020204020204" charset="-122"/>
            </a:endParaRPr>
          </a:p>
        </p:txBody>
      </p:sp>
      <p:sp>
        <p:nvSpPr>
          <p:cNvPr id="7" name="文本框 6"/>
          <p:cNvSpPr txBox="1"/>
          <p:nvPr/>
        </p:nvSpPr>
        <p:spPr>
          <a:xfrm>
            <a:off x="9063959" y="1936768"/>
            <a:ext cx="407087" cy="47005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spTree>
    <p:extLst>
      <p:ext uri="{BB962C8B-B14F-4D97-AF65-F5344CB8AC3E}">
        <p14:creationId xmlns:p14="http://schemas.microsoft.com/office/powerpoint/2010/main" val="16066271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1"/>
                                        </p:tgtEl>
                                        <p:attrNameLst>
                                          <p:attrName>style.visibility</p:attrName>
                                        </p:attrNameLst>
                                      </p:cBhvr>
                                      <p:to>
                                        <p:strVal val="visible"/>
                                      </p:to>
                                    </p:set>
                                    <p:animEffect transition="in" filter="checkerboard(across)">
                                      <p:cBhvr>
                                        <p:cTn id="12" dur="1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000" fill="hold">
                                          <p:stCondLst>
                                            <p:cond delay="0"/>
                                          </p:stCondLst>
                                        </p:cTn>
                                        <p:tgtEl>
                                          <p:spTgt spid="6"/>
                                        </p:tgtEl>
                                        <p:attrNameLst>
                                          <p:attrName>style.visibility</p:attrName>
                                        </p:attrNameLst>
                                      </p:cBhvr>
                                      <p:to>
                                        <p:strVal val="visible"/>
                                      </p:to>
                                    </p:set>
                                    <p:animEffect transition="in" filter="barn(inVertical)">
                                      <p:cBhvr>
                                        <p:cTn id="17" dur="1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7"/>
                                        </p:tgtEl>
                                        <p:attrNameLst>
                                          <p:attrName>style.visibility</p:attrName>
                                        </p:attrNameLst>
                                      </p:cBhvr>
                                      <p:to>
                                        <p:strVal val="visible"/>
                                      </p:to>
                                    </p:set>
                                    <p:animEffect transition="in" filter="checkerboard(across)">
                                      <p:cBhvr>
                                        <p:cTn id="2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P spid="11" grpId="0" animBg="1"/>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479458" y="33807"/>
            <a:ext cx="717427" cy="589027"/>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nvSpPr>
        <p:spPr>
          <a:xfrm>
            <a:off x="2196886" y="33808"/>
            <a:ext cx="2492777" cy="597479"/>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7654" name="Text Box 7"/>
          <p:cNvSpPr txBox="1">
            <a:spLocks noChangeArrowheads="1"/>
          </p:cNvSpPr>
          <p:nvPr/>
        </p:nvSpPr>
        <p:spPr bwMode="auto">
          <a:xfrm>
            <a:off x="365625" y="1146847"/>
            <a:ext cx="4264986" cy="471352"/>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考点一：声音的利用</a:t>
            </a:r>
            <a:endParaRPr lang="en-US" altLang="zh-CN" sz="2400" b="1">
              <a:latin typeface="微软雅黑" panose="020B0503020204020204" charset="-122"/>
              <a:ea typeface="微软雅黑" panose="020B0503020204020204" charset="-122"/>
            </a:endParaRPr>
          </a:p>
        </p:txBody>
      </p:sp>
      <p:sp>
        <p:nvSpPr>
          <p:cNvPr id="11" name="矩形: 圆角 2"/>
          <p:cNvSpPr/>
          <p:nvPr/>
        </p:nvSpPr>
        <p:spPr>
          <a:xfrm>
            <a:off x="417766" y="1911339"/>
            <a:ext cx="1779119" cy="520908"/>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迁移训练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文本框 5"/>
          <p:cNvSpPr txBox="1"/>
          <p:nvPr/>
        </p:nvSpPr>
        <p:spPr>
          <a:xfrm>
            <a:off x="2196885" y="1769681"/>
            <a:ext cx="9551458" cy="2929531"/>
          </a:xfrm>
          <a:prstGeom prst="rect">
            <a:avLst/>
          </a:prstGeom>
          <a:noFill/>
          <a:ln w="9525">
            <a:noFill/>
          </a:ln>
        </p:spPr>
        <p:txBody>
          <a:bodyPr wrap="square">
            <a:spAutoFit/>
          </a:bodyPr>
          <a:lstStyle/>
          <a:p>
            <a:pPr indent="266700">
              <a:lnSpc>
                <a:spcPct val="150000"/>
              </a:lnSpc>
            </a:pPr>
            <a:r>
              <a:rPr lang="zh-CN" altLang="en-US" sz="2400" b="1">
                <a:latin typeface="微软雅黑" panose="020B0503020204020204" charset="-122"/>
                <a:ea typeface="微软雅黑" panose="020B0503020204020204" charset="-122"/>
                <a:sym typeface="+mn-ea"/>
              </a:rPr>
              <a:t>（</a:t>
            </a:r>
            <a:r>
              <a:rPr lang="en-US" altLang="zh-CN" sz="2400" b="1">
                <a:latin typeface="微软雅黑" panose="020B0503020204020204" charset="-122"/>
                <a:ea typeface="微软雅黑" panose="020B0503020204020204" charset="-122"/>
                <a:sym typeface="+mn-ea"/>
              </a:rPr>
              <a:t>2019·</a:t>
            </a:r>
            <a:r>
              <a:rPr lang="zh-CN" altLang="en-US" sz="2400" b="1">
                <a:latin typeface="微软雅黑" panose="020B0503020204020204" charset="-122"/>
                <a:ea typeface="微软雅黑" panose="020B0503020204020204" charset="-122"/>
                <a:sym typeface="+mn-ea"/>
              </a:rPr>
              <a:t>达州）</a:t>
            </a:r>
            <a:r>
              <a:rPr lang="zh-CN" altLang="en-US" sz="2400">
                <a:latin typeface="微软雅黑" panose="020B0503020204020204" charset="-122"/>
                <a:ea typeface="微软雅黑" panose="020B0503020204020204" charset="-122"/>
                <a:sym typeface="+mn-ea"/>
              </a:rPr>
              <a:t>下列关于声现象的说法中正确的是（  ）。</a:t>
            </a:r>
            <a:endParaRPr lang="zh-CN" altLang="en-US" sz="2400">
              <a:latin typeface="微软雅黑" panose="020B0503020204020204" charset="-122"/>
              <a:ea typeface="微软雅黑" panose="020B0503020204020204" charset="-122"/>
            </a:endParaRPr>
          </a:p>
          <a:p>
            <a:pPr indent="266700">
              <a:lnSpc>
                <a:spcPct val="150000"/>
              </a:lnSpc>
            </a:pPr>
            <a:r>
              <a:rPr lang="en-US" altLang="zh-CN" sz="2400">
                <a:latin typeface="微软雅黑" panose="020B0503020204020204" charset="-122"/>
                <a:ea typeface="微软雅黑" panose="020B0503020204020204" charset="-122"/>
                <a:sym typeface="+mn-ea"/>
              </a:rPr>
              <a:t>A</a:t>
            </a:r>
            <a:r>
              <a:rPr lang="zh-CN" altLang="en-US" sz="2400">
                <a:latin typeface="微软雅黑" panose="020B0503020204020204" charset="-122"/>
                <a:ea typeface="微软雅黑" panose="020B0503020204020204" charset="-122"/>
                <a:sym typeface="+mn-ea"/>
              </a:rPr>
              <a:t>．只要物体振动，我们就一定能听到声音；</a:t>
            </a:r>
            <a:endParaRPr lang="zh-CN" altLang="en-US" sz="2400">
              <a:latin typeface="微软雅黑" panose="020B0503020204020204" charset="-122"/>
              <a:ea typeface="微软雅黑" panose="020B0503020204020204" charset="-122"/>
            </a:endParaRPr>
          </a:p>
          <a:p>
            <a:pPr indent="266700">
              <a:lnSpc>
                <a:spcPct val="150000"/>
              </a:lnSpc>
            </a:pPr>
            <a:r>
              <a:rPr lang="en-US" altLang="zh-CN" sz="2400">
                <a:latin typeface="微软雅黑" panose="020B0503020204020204" charset="-122"/>
                <a:ea typeface="微软雅黑" panose="020B0503020204020204" charset="-122"/>
                <a:sym typeface="+mn-ea"/>
              </a:rPr>
              <a:t>B</a:t>
            </a:r>
            <a:r>
              <a:rPr lang="zh-CN" altLang="en-US" sz="2400">
                <a:latin typeface="微软雅黑" panose="020B0503020204020204" charset="-122"/>
                <a:ea typeface="微软雅黑" panose="020B0503020204020204" charset="-122"/>
                <a:sym typeface="+mn-ea"/>
              </a:rPr>
              <a:t>．“隔墙有耳”说明固体可以传声；</a:t>
            </a:r>
            <a:endParaRPr lang="zh-CN" altLang="en-US" sz="2400">
              <a:latin typeface="微软雅黑" panose="020B0503020204020204" charset="-122"/>
              <a:ea typeface="微软雅黑" panose="020B0503020204020204" charset="-122"/>
            </a:endParaRPr>
          </a:p>
          <a:p>
            <a:pPr indent="266700">
              <a:lnSpc>
                <a:spcPct val="150000"/>
              </a:lnSpc>
            </a:pPr>
            <a:r>
              <a:rPr lang="en-US" altLang="zh-CN" sz="2400">
                <a:latin typeface="微软雅黑" panose="020B0503020204020204" charset="-122"/>
                <a:ea typeface="微软雅黑" panose="020B0503020204020204" charset="-122"/>
                <a:sym typeface="+mn-ea"/>
              </a:rPr>
              <a:t>C</a:t>
            </a:r>
            <a:r>
              <a:rPr lang="zh-CN" altLang="en-US" sz="2400">
                <a:latin typeface="微软雅黑" panose="020B0503020204020204" charset="-122"/>
                <a:ea typeface="微软雅黑" panose="020B0503020204020204" charset="-122"/>
                <a:sym typeface="+mn-ea"/>
              </a:rPr>
              <a:t>．汽车的“倒车雷达”是利用次声传递能量；</a:t>
            </a:r>
            <a:endParaRPr lang="zh-CN" altLang="en-US" sz="2400">
              <a:latin typeface="微软雅黑" panose="020B0503020204020204" charset="-122"/>
              <a:ea typeface="微软雅黑" panose="020B0503020204020204" charset="-122"/>
            </a:endParaRPr>
          </a:p>
          <a:p>
            <a:pPr indent="266700">
              <a:lnSpc>
                <a:spcPct val="150000"/>
              </a:lnSpc>
            </a:pPr>
            <a:r>
              <a:rPr lang="en-US" altLang="zh-CN" sz="2400">
                <a:latin typeface="微软雅黑" panose="020B0503020204020204" charset="-122"/>
                <a:ea typeface="微软雅黑" panose="020B0503020204020204" charset="-122"/>
                <a:sym typeface="+mn-ea"/>
              </a:rPr>
              <a:t>D</a:t>
            </a:r>
            <a:r>
              <a:rPr lang="zh-CN" altLang="en-US" sz="2400">
                <a:latin typeface="微软雅黑" panose="020B0503020204020204" charset="-122"/>
                <a:ea typeface="微软雅黑" panose="020B0503020204020204" charset="-122"/>
                <a:sym typeface="+mn-ea"/>
              </a:rPr>
              <a:t>．声源的振幅越大，听到声音的响度就一定越大</a:t>
            </a:r>
            <a:endParaRPr sz="24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9363620" y="1936768"/>
            <a:ext cx="407087" cy="47005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A</a:t>
            </a:r>
          </a:p>
        </p:txBody>
      </p:sp>
    </p:spTree>
    <p:extLst>
      <p:ext uri="{BB962C8B-B14F-4D97-AF65-F5344CB8AC3E}">
        <p14:creationId xmlns:p14="http://schemas.microsoft.com/office/powerpoint/2010/main" val="9952457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1"/>
                                        </p:tgtEl>
                                        <p:attrNameLst>
                                          <p:attrName>style.visibility</p:attrName>
                                        </p:attrNameLst>
                                      </p:cBhvr>
                                      <p:to>
                                        <p:strVal val="visible"/>
                                      </p:to>
                                    </p:set>
                                    <p:animEffect transition="in" filter="checkerboard(across)">
                                      <p:cBhvr>
                                        <p:cTn id="12" dur="1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000" fill="hold">
                                          <p:stCondLst>
                                            <p:cond delay="0"/>
                                          </p:stCondLst>
                                        </p:cTn>
                                        <p:tgtEl>
                                          <p:spTgt spid="6"/>
                                        </p:tgtEl>
                                        <p:attrNameLst>
                                          <p:attrName>style.visibility</p:attrName>
                                        </p:attrNameLst>
                                      </p:cBhvr>
                                      <p:to>
                                        <p:strVal val="visible"/>
                                      </p:to>
                                    </p:set>
                                    <p:animEffect transition="in" filter="barn(inVertical)">
                                      <p:cBhvr>
                                        <p:cTn id="17" dur="1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7"/>
                                        </p:tgtEl>
                                        <p:attrNameLst>
                                          <p:attrName>style.visibility</p:attrName>
                                        </p:attrNameLst>
                                      </p:cBhvr>
                                      <p:to>
                                        <p:strVal val="visible"/>
                                      </p:to>
                                    </p:set>
                                    <p:animEffect transition="in" filter="checkerboard(across)">
                                      <p:cBhvr>
                                        <p:cTn id="2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P spid="11" grpId="0" animBg="1"/>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479458" y="33807"/>
            <a:ext cx="717427" cy="589027"/>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nvSpPr>
        <p:spPr>
          <a:xfrm>
            <a:off x="2196886" y="33808"/>
            <a:ext cx="2433724" cy="597479"/>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★课堂小结</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graphicFrame>
        <p:nvGraphicFramePr>
          <p:cNvPr id="4" name="图示 3"/>
          <p:cNvGraphicFramePr/>
          <p:nvPr/>
        </p:nvGraphicFramePr>
        <p:xfrm>
          <a:off x="1049128" y="1334088"/>
          <a:ext cx="8936430" cy="43871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751781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479458" y="33807"/>
            <a:ext cx="717427" cy="589027"/>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6</a:t>
            </a:r>
          </a:p>
        </p:txBody>
      </p:sp>
      <p:sp>
        <p:nvSpPr>
          <p:cNvPr id="12" name="文本框 11"/>
          <p:cNvSpPr txBox="1"/>
          <p:nvPr/>
        </p:nvSpPr>
        <p:spPr>
          <a:xfrm>
            <a:off x="2196886" y="33808"/>
            <a:ext cx="2433724" cy="597479"/>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6" name="文本框 5"/>
          <p:cNvSpPr txBox="1"/>
          <p:nvPr/>
        </p:nvSpPr>
        <p:spPr>
          <a:xfrm>
            <a:off x="5251920" y="1155949"/>
            <a:ext cx="538385" cy="471352"/>
          </a:xfrm>
          <a:prstGeom prst="rect">
            <a:avLst/>
          </a:prstGeom>
          <a:noFill/>
        </p:spPr>
        <p:txBody>
          <a:bodyPr wrap="squar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D</a:t>
            </a:r>
            <a:endPar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a:endParaRPr>
          </a:p>
        </p:txBody>
      </p:sp>
      <p:sp>
        <p:nvSpPr>
          <p:cNvPr id="27652" name="矩形 25604"/>
          <p:cNvSpPr/>
          <p:nvPr/>
        </p:nvSpPr>
        <p:spPr>
          <a:xfrm>
            <a:off x="123131" y="988863"/>
            <a:ext cx="11610763" cy="3496453"/>
          </a:xfrm>
          <a:prstGeom prst="rect">
            <a:avLst/>
          </a:prstGeom>
          <a:noFill/>
          <a:ln w="9525">
            <a:noFill/>
          </a:ln>
        </p:spPr>
        <p:txBody>
          <a:bodyPr wrap="square" anchor="ctr">
            <a:spAutoFit/>
          </a:bodyPr>
          <a:lstStyle/>
          <a:p>
            <a:pPr indent="0" fontAlgn="auto">
              <a:lnSpc>
                <a:spcPct val="150000"/>
              </a:lnSpc>
            </a:pPr>
            <a:r>
              <a:rPr lang="en-US" altLang="zh-CN" sz="2400">
                <a:latin typeface="微软雅黑" panose="020B0503020204020204" charset="-122"/>
                <a:ea typeface="微软雅黑" panose="020B0503020204020204" charset="-122"/>
              </a:rPr>
              <a:t>1.</a:t>
            </a:r>
            <a:r>
              <a:rPr lang="zh-CN" altLang="en-US" sz="2400">
                <a:latin typeface="微软雅黑" panose="020B0503020204020204" charset="-122"/>
                <a:ea typeface="微软雅黑" panose="020B0503020204020204" charset="-122"/>
              </a:rPr>
              <a:t>医生在诊病时使用听诊器，听诊器（    ）。</a:t>
            </a:r>
          </a:p>
          <a:p>
            <a:pPr indent="0" fontAlgn="auto">
              <a:lnSpc>
                <a:spcPct val="150000"/>
              </a:lnSpc>
            </a:pPr>
            <a:r>
              <a:rPr lang="en-US" altLang="zh-CN" sz="2400">
                <a:latin typeface="微软雅黑" panose="020B0503020204020204" charset="-122"/>
                <a:ea typeface="微软雅黑" panose="020B0503020204020204" charset="-122"/>
              </a:rPr>
              <a:t>A</a:t>
            </a:r>
            <a:r>
              <a:rPr lang="zh-CN" altLang="en-US" sz="2400">
                <a:latin typeface="微软雅黑" panose="020B0503020204020204" charset="-122"/>
                <a:ea typeface="微软雅黑" panose="020B0503020204020204" charset="-122"/>
              </a:rPr>
              <a:t>、能使心脏振动的振幅增加，响度增大；</a:t>
            </a:r>
            <a:r>
              <a:rPr lang="en-US" altLang="zh-CN" sz="2400">
                <a:latin typeface="微软雅黑" panose="020B0503020204020204" charset="-122"/>
                <a:ea typeface="微软雅黑" panose="020B0503020204020204" charset="-122"/>
              </a:rPr>
              <a:t>B</a:t>
            </a:r>
            <a:r>
              <a:rPr lang="zh-CN" altLang="en-US" sz="2400">
                <a:latin typeface="微软雅黑" panose="020B0503020204020204" charset="-122"/>
                <a:ea typeface="微软雅黑" panose="020B0503020204020204" charset="-122"/>
              </a:rPr>
              <a:t>、能改变心跳的频率，使音调变调；</a:t>
            </a:r>
          </a:p>
          <a:p>
            <a:pPr indent="0" fontAlgn="auto">
              <a:lnSpc>
                <a:spcPct val="150000"/>
              </a:lnSpc>
            </a:pPr>
            <a:r>
              <a:rPr lang="en-US" altLang="zh-CN" sz="2400">
                <a:latin typeface="微软雅黑" panose="020B0503020204020204" charset="-122"/>
                <a:ea typeface="微软雅黑" panose="020B0503020204020204" charset="-122"/>
              </a:rPr>
              <a:t>C</a:t>
            </a:r>
            <a:r>
              <a:rPr lang="zh-CN" altLang="en-US" sz="2400">
                <a:latin typeface="微软雅黑" panose="020B0503020204020204" charset="-122"/>
                <a:ea typeface="微软雅黑" panose="020B0503020204020204" charset="-122"/>
              </a:rPr>
              <a:t>、能改变心跳的音色，使声音好听些；  </a:t>
            </a:r>
            <a:r>
              <a:rPr lang="en-US" altLang="zh-CN" sz="2400">
                <a:latin typeface="微软雅黑" panose="020B0503020204020204" charset="-122"/>
                <a:ea typeface="微软雅黑" panose="020B0503020204020204" charset="-122"/>
              </a:rPr>
              <a:t>D</a:t>
            </a:r>
            <a:r>
              <a:rPr lang="zh-CN" altLang="en-US" sz="2400">
                <a:latin typeface="微软雅黑" panose="020B0503020204020204" charset="-122"/>
                <a:ea typeface="微软雅黑" panose="020B0503020204020204" charset="-122"/>
              </a:rPr>
              <a:t>、能减小声音传播过程中的能量损耗</a:t>
            </a:r>
          </a:p>
          <a:p>
            <a:pPr indent="0" fontAlgn="auto">
              <a:lnSpc>
                <a:spcPct val="150000"/>
              </a:lnSpc>
            </a:pPr>
            <a:r>
              <a:rPr lang="en-US" altLang="zh-CN" sz="2400">
                <a:latin typeface="微软雅黑" panose="020B0503020204020204" charset="-122"/>
                <a:ea typeface="微软雅黑" panose="020B0503020204020204" charset="-122"/>
              </a:rPr>
              <a:t>2.</a:t>
            </a:r>
            <a:r>
              <a:rPr lang="zh-CN" altLang="en-US" sz="2400">
                <a:latin typeface="微软雅黑" panose="020B0503020204020204" charset="-122"/>
                <a:ea typeface="微软雅黑" panose="020B0503020204020204" charset="-122"/>
              </a:rPr>
              <a:t>声波既传递“信息”也传递“能量”。下面事例中，主要利用声波传递“能量”的是</a:t>
            </a:r>
            <a:r>
              <a:rPr lang="en-US" altLang="zh-CN" sz="2400">
                <a:latin typeface="微软雅黑" panose="020B0503020204020204" charset="-122"/>
                <a:ea typeface="微软雅黑" panose="020B0503020204020204" charset="-122"/>
              </a:rPr>
              <a:t>(   )</a:t>
            </a:r>
            <a:r>
              <a:rPr lang="zh-CN" altLang="en-US" sz="2400">
                <a:latin typeface="微软雅黑" panose="020B0503020204020204" charset="-122"/>
                <a:ea typeface="微软雅黑" panose="020B0503020204020204" charset="-122"/>
              </a:rPr>
              <a:t>。</a:t>
            </a:r>
          </a:p>
          <a:p>
            <a:pPr indent="0" fontAlgn="auto">
              <a:lnSpc>
                <a:spcPct val="150000"/>
              </a:lnSpc>
            </a:pPr>
            <a:r>
              <a:rPr lang="en-US" altLang="zh-CN" sz="2400">
                <a:latin typeface="微软雅黑" panose="020B0503020204020204" charset="-122"/>
                <a:ea typeface="微软雅黑" panose="020B0503020204020204" charset="-122"/>
              </a:rPr>
              <a:t>A</a:t>
            </a:r>
            <a:r>
              <a:rPr lang="zh-CN" altLang="en-US" sz="2400">
                <a:latin typeface="微软雅黑" panose="020B0503020204020204" charset="-122"/>
                <a:ea typeface="微软雅黑" panose="020B0503020204020204" charset="-122"/>
              </a:rPr>
              <a:t>．用超声波碎石   </a:t>
            </a:r>
            <a:r>
              <a:rPr lang="en-US" altLang="zh-CN" sz="2400">
                <a:latin typeface="微软雅黑" panose="020B0503020204020204" charset="-122"/>
                <a:ea typeface="微软雅黑" panose="020B0503020204020204" charset="-122"/>
              </a:rPr>
              <a:t>B</a:t>
            </a:r>
            <a:r>
              <a:rPr lang="zh-CN" altLang="en-US" sz="2400">
                <a:latin typeface="微软雅黑" panose="020B0503020204020204" charset="-122"/>
                <a:ea typeface="微软雅黑" panose="020B0503020204020204" charset="-122"/>
              </a:rPr>
              <a:t>．用声呐探海深  </a:t>
            </a:r>
            <a:r>
              <a:rPr lang="en-US" altLang="zh-CN" sz="2400">
                <a:latin typeface="微软雅黑" panose="020B0503020204020204" charset="-122"/>
                <a:ea typeface="微软雅黑" panose="020B0503020204020204" charset="-122"/>
              </a:rPr>
              <a:t>C</a:t>
            </a:r>
            <a:r>
              <a:rPr lang="zh-CN" altLang="en-US" sz="2400">
                <a:latin typeface="微软雅黑" panose="020B0503020204020204" charset="-122"/>
                <a:ea typeface="微软雅黑" panose="020B0503020204020204" charset="-122"/>
              </a:rPr>
              <a:t>．利用</a:t>
            </a:r>
            <a:r>
              <a:rPr lang="en-US" altLang="zh-CN" sz="2400">
                <a:latin typeface="微软雅黑" panose="020B0503020204020204" charset="-122"/>
                <a:ea typeface="微软雅黑" panose="020B0503020204020204" charset="-122"/>
              </a:rPr>
              <a:t>B</a:t>
            </a:r>
            <a:r>
              <a:rPr lang="zh-CN" altLang="en-US" sz="2400">
                <a:latin typeface="微软雅黑" panose="020B0503020204020204" charset="-122"/>
                <a:ea typeface="微软雅黑" panose="020B0503020204020204" charset="-122"/>
              </a:rPr>
              <a:t>超做体验   </a:t>
            </a:r>
            <a:r>
              <a:rPr lang="en-US" altLang="zh-CN" sz="2400">
                <a:latin typeface="微软雅黑" panose="020B0503020204020204" charset="-122"/>
                <a:ea typeface="微软雅黑" panose="020B0503020204020204" charset="-122"/>
              </a:rPr>
              <a:t>D</a:t>
            </a:r>
            <a:r>
              <a:rPr lang="zh-CN" altLang="en-US" sz="2400">
                <a:latin typeface="微软雅黑" panose="020B0503020204020204" charset="-122"/>
                <a:ea typeface="微软雅黑" panose="020B0503020204020204" charset="-122"/>
              </a:rPr>
              <a:t>．利用回声定位</a:t>
            </a:r>
          </a:p>
        </p:txBody>
      </p:sp>
      <p:sp>
        <p:nvSpPr>
          <p:cNvPr id="2" name="文本框 1"/>
          <p:cNvSpPr txBox="1"/>
          <p:nvPr/>
        </p:nvSpPr>
        <p:spPr>
          <a:xfrm>
            <a:off x="238724" y="3439892"/>
            <a:ext cx="538385" cy="471352"/>
          </a:xfrm>
          <a:prstGeom prst="rect">
            <a:avLst/>
          </a:prstGeom>
          <a:noFill/>
        </p:spPr>
        <p:txBody>
          <a:bodyPr wrap="squar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a:t>
            </a:r>
          </a:p>
        </p:txBody>
      </p:sp>
      <p:pic>
        <p:nvPicPr>
          <p:cNvPr id="27653" name="New picture" hidden="1"/>
          <p:cNvPicPr/>
          <p:nvPr/>
        </p:nvPicPr>
        <p:blipFill>
          <a:blip r:embed="rId3"/>
          <a:stretch>
            <a:fillRect/>
          </a:stretch>
        </p:blipFill>
        <p:spPr>
          <a:xfrm>
            <a:off x="12275420" y="11988583"/>
            <a:ext cx="251288" cy="312067"/>
          </a:xfrm>
          <a:prstGeom prst="cube">
            <a:avLst/>
          </a:prstGeom>
        </p:spPr>
      </p:pic>
    </p:spTree>
    <p:extLst>
      <p:ext uri="{BB962C8B-B14F-4D97-AF65-F5344CB8AC3E}">
        <p14:creationId xmlns:p14="http://schemas.microsoft.com/office/powerpoint/2010/main" val="16825494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7652"/>
                                        </p:tgtEl>
                                        <p:attrNameLst>
                                          <p:attrName>style.visibility</p:attrName>
                                        </p:attrNameLst>
                                      </p:cBhvr>
                                      <p:to>
                                        <p:strVal val="visible"/>
                                      </p:to>
                                    </p:set>
                                    <p:animEffect transition="in" filter="checkerboard(across)">
                                      <p:cBhvr>
                                        <p:cTn id="7" dur="1000"/>
                                        <p:tgtEl>
                                          <p:spTgt spid="2765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6"/>
                                        </p:tgtEl>
                                        <p:attrNameLst>
                                          <p:attrName>style.visibility</p:attrName>
                                        </p:attrNameLst>
                                      </p:cBhvr>
                                      <p:to>
                                        <p:strVal val="visible"/>
                                      </p:to>
                                    </p:set>
                                    <p:animEffect transition="in" filter="checkerboard(across)">
                                      <p:cBhvr>
                                        <p:cTn id="12" dur="1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7652"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479458" y="33807"/>
            <a:ext cx="717427" cy="589027"/>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2</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nvSpPr>
        <p:spPr>
          <a:xfrm>
            <a:off x="2196886" y="33808"/>
            <a:ext cx="2347030" cy="597479"/>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★课堂引入</a:t>
            </a:r>
            <a:endParaRPr lang="zh-CN" altLang="en-US" sz="3200" b="1">
              <a:solidFill>
                <a:schemeClr val="bg2"/>
              </a:solidFill>
              <a:uFill>
                <a:solidFill>
                  <a:srgbClr val="FF0000"/>
                </a:solidFill>
              </a:uFill>
              <a:latin typeface="微软雅黑" panose="020B0503020204020204" charset="-122"/>
              <a:ea typeface="微软雅黑"/>
            </a:endParaRPr>
          </a:p>
        </p:txBody>
      </p:sp>
      <p:sp>
        <p:nvSpPr>
          <p:cNvPr id="9" name="流程图: 可选过程 8"/>
          <p:cNvSpPr/>
          <p:nvPr/>
        </p:nvSpPr>
        <p:spPr>
          <a:xfrm>
            <a:off x="455460" y="968471"/>
            <a:ext cx="1872724" cy="519939"/>
          </a:xfrm>
          <a:prstGeom prst="flowChartAlternateProcess">
            <a:avLst/>
          </a:prstGeom>
          <a:gradFill>
            <a:gsLst>
              <a:gs pos="0">
                <a:srgbClr val="E30000"/>
              </a:gs>
              <a:gs pos="100000">
                <a:srgbClr val="760303"/>
              </a:gs>
            </a:gsLst>
            <a:lin ang="36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chemeClr val="bg1"/>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观察与思考</a:t>
            </a:r>
            <a:endParaRPr kumimoji="0" lang="zh-CN" altLang="en-US" sz="2400" b="0" i="0" u="none" strike="noStrike" cap="none" spc="0" normalizeH="0" baseline="0">
              <a:ln>
                <a:noFill/>
              </a:ln>
              <a:solidFill>
                <a:schemeClr val="bg1"/>
              </a:solidFill>
              <a:effectLst/>
              <a:uFillTx/>
              <a:latin typeface="微软雅黑" panose="020B0503020204020204" charset="-122"/>
              <a:ea typeface="微软雅黑"/>
              <a:cs typeface="微软雅黑" panose="020B0503020204020204" charset="-122"/>
              <a:sym typeface="微软雅黑" panose="020B0503020204020204" charset="-122"/>
            </a:endParaRPr>
          </a:p>
        </p:txBody>
      </p:sp>
      <p:sp>
        <p:nvSpPr>
          <p:cNvPr id="3" name="文本框 14"/>
          <p:cNvSpPr txBox="1"/>
          <p:nvPr/>
        </p:nvSpPr>
        <p:spPr>
          <a:xfrm>
            <a:off x="2328184" y="1018770"/>
            <a:ext cx="4743690" cy="470051"/>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square" lIns="45719" tIns="45719" rIns="45719" bIns="45719">
            <a:spAutoFit/>
          </a:bodyPr>
          <a:lstStyle/>
          <a:p>
            <a:pPr marL="0" marR="0" lvl="0" indent="0" algn="l" defTabSz="914400" rtl="0" eaLnBrk="0" fontAlgn="auto" latinLnBrk="1"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Arial"/>
                <a:sym typeface="Arial"/>
              </a:rPr>
              <a:t>观察下面几幅图片，回答问题</a:t>
            </a:r>
            <a:endParaRPr kumimoji="0" lang="zh-CN" altLang="en-US" sz="2400" b="0" i="0" u="none" strike="noStrike" kern="1200" cap="none" spc="0" normalizeH="0" baseline="0" noProof="1">
              <a:ln>
                <a:noFill/>
              </a:ln>
              <a:solidFill>
                <a:srgbClr val="000000"/>
              </a:solidFill>
              <a:effectLst/>
              <a:uLnTx/>
              <a:uFillTx/>
              <a:latin typeface="微软雅黑" panose="020B0503020204020204" charset="-122"/>
              <a:ea typeface="微软雅黑"/>
              <a:cs typeface="Arial"/>
              <a:sym typeface="Arial"/>
            </a:endParaRPr>
          </a:p>
        </p:txBody>
      </p:sp>
      <p:pic>
        <p:nvPicPr>
          <p:cNvPr id="4" name="图片 3"/>
          <p:cNvPicPr>
            <a:picLocks noChangeAspect="1"/>
          </p:cNvPicPr>
          <p:nvPr/>
        </p:nvPicPr>
        <p:blipFill>
          <a:blip r:embed="rId3"/>
          <a:stretch>
            <a:fillRect/>
          </a:stretch>
        </p:blipFill>
        <p:spPr>
          <a:xfrm>
            <a:off x="450434" y="1846398"/>
            <a:ext cx="2703231" cy="1869803"/>
          </a:xfrm>
          <a:prstGeom prst="rect">
            <a:avLst/>
          </a:prstGeom>
          <a:noFill/>
          <a:ln w="9525">
            <a:noFill/>
          </a:ln>
        </p:spPr>
      </p:pic>
      <p:sp>
        <p:nvSpPr>
          <p:cNvPr id="11" name="文本框 11"/>
          <p:cNvSpPr txBox="1"/>
          <p:nvPr/>
        </p:nvSpPr>
        <p:spPr>
          <a:xfrm>
            <a:off x="858777" y="3716201"/>
            <a:ext cx="1846967" cy="707884"/>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square" lIns="45719" tIns="45719" rIns="45719" bIns="45719">
            <a:spAutoFit/>
          </a:bodyPr>
          <a:lstStyle/>
          <a:p>
            <a:pPr marL="0" marR="0" lvl="0" indent="0" algn="l" defTabSz="914400" rtl="0" eaLnBrk="0" fontAlgn="auto" latinLnBrk="1"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rgbClr val="281AE2"/>
                </a:solidFill>
                <a:effectLst/>
                <a:uLnTx/>
                <a:uFillTx/>
                <a:latin typeface="微软雅黑" panose="020B0503020204020204" charset="-122"/>
                <a:ea typeface="微软雅黑" panose="020B0503020204020204" charset="-122"/>
                <a:cs typeface="Arial"/>
                <a:sym typeface="Arial"/>
              </a:rPr>
              <a:t>A.</a:t>
            </a:r>
            <a:r>
              <a:rPr kumimoji="0" lang="zh-CN" altLang="en-US" sz="2000" b="0" i="0" u="none" strike="noStrike" kern="1200" cap="none" spc="0" normalizeH="0" baseline="0" noProof="1">
                <a:ln>
                  <a:noFill/>
                </a:ln>
                <a:solidFill>
                  <a:srgbClr val="281AE2"/>
                </a:solidFill>
                <a:effectLst/>
                <a:uLnTx/>
                <a:uFillTx/>
                <a:latin typeface="微软雅黑" panose="020B0503020204020204" charset="-122"/>
                <a:ea typeface="微软雅黑" panose="020B0503020204020204" charset="-122"/>
                <a:cs typeface="Arial"/>
                <a:sym typeface="Arial"/>
              </a:rPr>
              <a:t>用听诊器查病</a:t>
            </a:r>
            <a:endParaRPr kumimoji="0" lang="zh-CN" altLang="en-US" sz="2000" b="0" i="0" u="none" strike="noStrike" kern="1200" cap="none" spc="0" normalizeH="0" baseline="0" noProof="1">
              <a:ln>
                <a:noFill/>
              </a:ln>
              <a:solidFill>
                <a:srgbClr val="281AE2"/>
              </a:solidFill>
              <a:effectLst/>
              <a:uLnTx/>
              <a:uFillTx/>
              <a:latin typeface="微软雅黑" panose="020B0503020204020204" charset="-122"/>
              <a:ea typeface="微软雅黑"/>
              <a:cs typeface="Arial"/>
              <a:sym typeface="Arial"/>
            </a:endParaRPr>
          </a:p>
        </p:txBody>
      </p:sp>
      <p:pic>
        <p:nvPicPr>
          <p:cNvPr id="6" name="图片 5"/>
          <p:cNvPicPr>
            <a:picLocks noChangeAspect="1"/>
          </p:cNvPicPr>
          <p:nvPr/>
        </p:nvPicPr>
        <p:blipFill>
          <a:blip r:embed="rId4"/>
          <a:stretch>
            <a:fillRect/>
          </a:stretch>
        </p:blipFill>
        <p:spPr>
          <a:xfrm rot="10800000" flipH="1" flipV="1">
            <a:off x="3504840" y="1846398"/>
            <a:ext cx="2787412" cy="1869803"/>
          </a:xfrm>
          <a:prstGeom prst="rect">
            <a:avLst/>
          </a:prstGeom>
          <a:noFill/>
          <a:ln w="9525">
            <a:noFill/>
          </a:ln>
        </p:spPr>
      </p:pic>
      <p:pic>
        <p:nvPicPr>
          <p:cNvPr id="17" name="图片 16"/>
          <p:cNvPicPr>
            <a:picLocks noChangeAspect="1"/>
          </p:cNvPicPr>
          <p:nvPr/>
        </p:nvPicPr>
        <p:blipFill>
          <a:blip r:embed="rId5"/>
          <a:stretch>
            <a:fillRect/>
          </a:stretch>
        </p:blipFill>
        <p:spPr>
          <a:xfrm>
            <a:off x="6652851" y="1846398"/>
            <a:ext cx="2230809" cy="1869153"/>
          </a:xfrm>
          <a:prstGeom prst="rect">
            <a:avLst/>
          </a:prstGeom>
          <a:noFill/>
          <a:ln w="9525">
            <a:noFill/>
          </a:ln>
        </p:spPr>
      </p:pic>
      <p:sp>
        <p:nvSpPr>
          <p:cNvPr id="18" name="文本框 11"/>
          <p:cNvSpPr txBox="1"/>
          <p:nvPr/>
        </p:nvSpPr>
        <p:spPr>
          <a:xfrm>
            <a:off x="4109816" y="3716201"/>
            <a:ext cx="1576832" cy="406988"/>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square" lIns="45719" tIns="45719" rIns="45719" bIns="45719">
            <a:spAutoFit/>
          </a:bodyPr>
          <a:lstStyle/>
          <a:p>
            <a:pPr marL="0" marR="0" lvl="0" indent="0" algn="l" defTabSz="914400" rtl="0" eaLnBrk="0" fontAlgn="auto" latinLnBrk="1"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rgbClr val="281AE2"/>
                </a:solidFill>
                <a:effectLst/>
                <a:uLnTx/>
                <a:uFillTx/>
                <a:latin typeface="微软雅黑" panose="020B0503020204020204" charset="-122"/>
                <a:ea typeface="微软雅黑" panose="020B0503020204020204" charset="-122"/>
                <a:cs typeface="Arial"/>
                <a:sym typeface="Arial"/>
              </a:rPr>
              <a:t>B.</a:t>
            </a:r>
            <a:r>
              <a:rPr kumimoji="0" lang="zh-CN" altLang="en-US" sz="2000" b="0" i="0" u="none" strike="noStrike" kern="1200" cap="none" spc="0" normalizeH="0" baseline="0" noProof="1">
                <a:ln>
                  <a:noFill/>
                </a:ln>
                <a:solidFill>
                  <a:srgbClr val="281AE2"/>
                </a:solidFill>
                <a:effectLst/>
                <a:uLnTx/>
                <a:uFillTx/>
                <a:latin typeface="微软雅黑" panose="020B0503020204020204" charset="-122"/>
                <a:ea typeface="微软雅黑" panose="020B0503020204020204" charset="-122"/>
                <a:cs typeface="Arial"/>
                <a:sym typeface="Arial"/>
              </a:rPr>
              <a:t>倒车雷达</a:t>
            </a:r>
          </a:p>
        </p:txBody>
      </p:sp>
      <p:sp>
        <p:nvSpPr>
          <p:cNvPr id="19" name="文本框 11"/>
          <p:cNvSpPr txBox="1"/>
          <p:nvPr/>
        </p:nvSpPr>
        <p:spPr>
          <a:xfrm>
            <a:off x="6542912" y="3715550"/>
            <a:ext cx="2686897" cy="406988"/>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square" lIns="45719" tIns="45719" rIns="45719" bIns="45719">
            <a:spAutoFit/>
          </a:bodyPr>
          <a:lstStyle/>
          <a:p>
            <a:pPr marL="0" marR="0" lvl="0" indent="0" algn="l" defTabSz="914400" rtl="0" eaLnBrk="0" fontAlgn="auto" latinLnBrk="1"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rgbClr val="281AE2"/>
                </a:solidFill>
                <a:effectLst/>
                <a:uLnTx/>
                <a:uFillTx/>
                <a:latin typeface="微软雅黑" panose="020B0503020204020204" charset="-122"/>
                <a:ea typeface="微软雅黑" panose="020B0503020204020204" charset="-122"/>
                <a:cs typeface="Arial"/>
                <a:sym typeface="Arial"/>
              </a:rPr>
              <a:t>C.</a:t>
            </a:r>
            <a:r>
              <a:rPr kumimoji="0" lang="zh-CN" altLang="en-US" sz="2000" b="0" i="0" u="none" strike="noStrike" kern="1200" cap="none" spc="0" normalizeH="0" baseline="0" noProof="1">
                <a:ln>
                  <a:noFill/>
                </a:ln>
                <a:solidFill>
                  <a:srgbClr val="281AE2"/>
                </a:solidFill>
                <a:effectLst/>
                <a:uLnTx/>
                <a:uFillTx/>
                <a:latin typeface="微软雅黑" panose="020B0503020204020204" charset="-122"/>
                <a:ea typeface="微软雅黑" panose="020B0503020204020204" charset="-122"/>
                <a:cs typeface="Arial"/>
                <a:sym typeface="Arial"/>
              </a:rPr>
              <a:t>利用超声波清洗物品</a:t>
            </a:r>
          </a:p>
        </p:txBody>
      </p:sp>
      <p:sp>
        <p:nvSpPr>
          <p:cNvPr id="21" name="文本框 11"/>
          <p:cNvSpPr txBox="1"/>
          <p:nvPr/>
        </p:nvSpPr>
        <p:spPr>
          <a:xfrm>
            <a:off x="9454713" y="3715550"/>
            <a:ext cx="2345145" cy="406988"/>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square" lIns="45719" tIns="45719" rIns="45719" bIns="45719">
            <a:spAutoFit/>
          </a:bodyPr>
          <a:lstStyle/>
          <a:p>
            <a:pPr marL="0" marR="0" lvl="0" indent="0" algn="l" defTabSz="914400" rtl="0" eaLnBrk="0" fontAlgn="auto" latinLnBrk="1" hangingPunct="0">
              <a:lnSpc>
                <a:spcPct val="100000"/>
              </a:lnSpc>
              <a:spcBef>
                <a:spcPct val="0"/>
              </a:spcBef>
              <a:spcAft>
                <a:spcPct val="0"/>
              </a:spcAft>
              <a:buClrTx/>
              <a:buSzTx/>
              <a:buFontTx/>
              <a:buNone/>
              <a:defRPr/>
            </a:pPr>
            <a:r>
              <a:rPr kumimoji="0" lang="en-US" altLang="zh-CN" sz="2000" b="0" i="0" u="none" strike="noStrike" kern="1200" cap="none" spc="0" normalizeH="0" baseline="0" noProof="1">
                <a:ln>
                  <a:noFill/>
                </a:ln>
                <a:solidFill>
                  <a:srgbClr val="281AE2"/>
                </a:solidFill>
                <a:effectLst/>
                <a:uLnTx/>
                <a:uFillTx/>
                <a:latin typeface="微软雅黑" panose="020B0503020204020204" charset="-122"/>
                <a:ea typeface="微软雅黑" panose="020B0503020204020204" charset="-122"/>
                <a:cs typeface="Arial"/>
                <a:sym typeface="Arial"/>
              </a:rPr>
              <a:t>D.</a:t>
            </a:r>
            <a:r>
              <a:rPr kumimoji="0" lang="zh-CN" altLang="en-US" sz="2000" b="0" i="0" u="none" strike="noStrike" kern="1200" cap="none" spc="0" normalizeH="0" baseline="0" noProof="1">
                <a:ln>
                  <a:noFill/>
                </a:ln>
                <a:solidFill>
                  <a:srgbClr val="281AE2"/>
                </a:solidFill>
                <a:effectLst/>
                <a:uLnTx/>
                <a:uFillTx/>
                <a:latin typeface="微软雅黑" panose="020B0503020204020204" charset="-122"/>
                <a:ea typeface="微软雅黑" panose="020B0503020204020204" charset="-122"/>
                <a:cs typeface="Arial"/>
                <a:sym typeface="Arial"/>
              </a:rPr>
              <a:t>加湿器净化空气</a:t>
            </a:r>
          </a:p>
        </p:txBody>
      </p:sp>
      <p:sp>
        <p:nvSpPr>
          <p:cNvPr id="23" name="AutoShape 12"/>
          <p:cNvSpPr>
            <a:spLocks noChangeArrowheads="1"/>
          </p:cNvSpPr>
          <p:nvPr/>
        </p:nvSpPr>
        <p:spPr bwMode="auto">
          <a:xfrm>
            <a:off x="450434" y="4567885"/>
            <a:ext cx="1696194" cy="62088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师生互动</a:t>
            </a:r>
            <a:endPar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a:cs typeface="+mn-cs"/>
            </a:endParaRPr>
          </a:p>
        </p:txBody>
      </p:sp>
      <p:sp>
        <p:nvSpPr>
          <p:cNvPr id="15376" name="文本框 19"/>
          <p:cNvSpPr txBox="1"/>
          <p:nvPr/>
        </p:nvSpPr>
        <p:spPr>
          <a:xfrm>
            <a:off x="2196886" y="4567885"/>
            <a:ext cx="8938943" cy="471352"/>
          </a:xfrm>
          <a:prstGeom prst="rect">
            <a:avLst/>
          </a:prstGeom>
          <a:noFill/>
          <a:ln w="9525">
            <a:noFill/>
          </a:ln>
        </p:spPr>
        <p:txBody>
          <a:bodyPr wrap="square" anchor="t">
            <a:spAutoFit/>
          </a:bodyPr>
          <a:lstStyle/>
          <a:p>
            <a:r>
              <a:rPr lang="zh-CN" altLang="en-US" sz="2400">
                <a:latin typeface="微软雅黑" panose="020B0503020204020204" charset="-122"/>
                <a:ea typeface="微软雅黑" panose="020B0503020204020204" charset="-122"/>
              </a:rPr>
              <a:t>以上图片是生活中常见利用声音的例子，这些例子各有什么特点？</a:t>
            </a:r>
            <a:endParaRPr lang="zh-CN" altLang="en-US" sz="2400">
              <a:latin typeface="微软雅黑" panose="020B0503020204020204" charset="-122"/>
              <a:ea typeface="微软雅黑"/>
            </a:endParaRPr>
          </a:p>
        </p:txBody>
      </p:sp>
      <p:pic>
        <p:nvPicPr>
          <p:cNvPr id="24" name="图片 23"/>
          <p:cNvPicPr>
            <a:picLocks noChangeAspect="1"/>
          </p:cNvPicPr>
          <p:nvPr/>
        </p:nvPicPr>
        <p:blipFill>
          <a:blip r:embed="rId6"/>
          <a:stretch>
            <a:fillRect/>
          </a:stretch>
        </p:blipFill>
        <p:spPr>
          <a:xfrm>
            <a:off x="9705372" y="1846398"/>
            <a:ext cx="1429829" cy="1869803"/>
          </a:xfrm>
          <a:prstGeom prst="rect">
            <a:avLst/>
          </a:prstGeom>
          <a:noFill/>
          <a:ln w="9525">
            <a:noFill/>
          </a:ln>
        </p:spPr>
      </p:pic>
    </p:spTree>
    <p:extLst>
      <p:ext uri="{BB962C8B-B14F-4D97-AF65-F5344CB8AC3E}">
        <p14:creationId xmlns:p14="http://schemas.microsoft.com/office/powerpoint/2010/main" val="27573440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checkerboard(across)">
                                      <p:cBhvr>
                                        <p:cTn id="7" dur="1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1"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nodeType="clickEffect">
                                  <p:stCondLst>
                                    <p:cond delay="0"/>
                                  </p:stCondLst>
                                  <p:childTnLst>
                                    <p:set>
                                      <p:cBhvr>
                                        <p:cTn id="17" dur="1000" fill="hold">
                                          <p:stCondLst>
                                            <p:cond delay="0"/>
                                          </p:stCondLst>
                                        </p:cTn>
                                        <p:tgtEl>
                                          <p:spTgt spid="4"/>
                                        </p:tgtEl>
                                        <p:attrNameLst>
                                          <p:attrName>style.visibility</p:attrName>
                                        </p:attrNameLst>
                                      </p:cBhvr>
                                      <p:to>
                                        <p:strVal val="visible"/>
                                      </p:to>
                                    </p:set>
                                    <p:animEffect transition="in" filter="checkerboard(across)">
                                      <p:cBhvr>
                                        <p:cTn id="18" dur="1000"/>
                                        <p:tgtEl>
                                          <p:spTgt spid="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11"/>
                                        </p:tgtEl>
                                        <p:attrNameLst>
                                          <p:attrName>style.visibility</p:attrName>
                                        </p:attrNameLst>
                                      </p:cBhvr>
                                      <p:to>
                                        <p:strVal val="visible"/>
                                      </p:to>
                                    </p:set>
                                    <p:animEffect transition="in" filter="checkerboard(across)">
                                      <p:cBhvr>
                                        <p:cTn id="23" dur="1000"/>
                                        <p:tgtEl>
                                          <p:spTgt spid="11"/>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nodeType="click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checkerboard(across)">
                                      <p:cBhvr>
                                        <p:cTn id="28" dur="1000"/>
                                        <p:tgtEl>
                                          <p:spTgt spid="6"/>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grpId="0" nodeType="clickEffect">
                                  <p:stCondLst>
                                    <p:cond delay="0"/>
                                  </p:stCondLst>
                                  <p:childTnLst>
                                    <p:set>
                                      <p:cBhvr>
                                        <p:cTn id="32" dur="1000" fill="hold">
                                          <p:stCondLst>
                                            <p:cond delay="0"/>
                                          </p:stCondLst>
                                        </p:cTn>
                                        <p:tgtEl>
                                          <p:spTgt spid="18"/>
                                        </p:tgtEl>
                                        <p:attrNameLst>
                                          <p:attrName>style.visibility</p:attrName>
                                        </p:attrNameLst>
                                      </p:cBhvr>
                                      <p:to>
                                        <p:strVal val="visible"/>
                                      </p:to>
                                    </p:set>
                                    <p:animEffect transition="in" filter="checkerboard(across)">
                                      <p:cBhvr>
                                        <p:cTn id="33" dur="1000"/>
                                        <p:tgtEl>
                                          <p:spTgt spid="18"/>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nodeType="clickEffect">
                                  <p:stCondLst>
                                    <p:cond delay="0"/>
                                  </p:stCondLst>
                                  <p:childTnLst>
                                    <p:set>
                                      <p:cBhvr>
                                        <p:cTn id="37" dur="1000" fill="hold">
                                          <p:stCondLst>
                                            <p:cond delay="0"/>
                                          </p:stCondLst>
                                        </p:cTn>
                                        <p:tgtEl>
                                          <p:spTgt spid="17"/>
                                        </p:tgtEl>
                                        <p:attrNameLst>
                                          <p:attrName>style.visibility</p:attrName>
                                        </p:attrNameLst>
                                      </p:cBhvr>
                                      <p:to>
                                        <p:strVal val="visible"/>
                                      </p:to>
                                    </p:set>
                                    <p:animEffect transition="in" filter="checkerboard(across)">
                                      <p:cBhvr>
                                        <p:cTn id="38" dur="1000"/>
                                        <p:tgtEl>
                                          <p:spTgt spid="17"/>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 presetClass="entr" presetSubtype="10" fill="hold" grpId="0" nodeType="clickEffect">
                                  <p:stCondLst>
                                    <p:cond delay="0"/>
                                  </p:stCondLst>
                                  <p:childTnLst>
                                    <p:set>
                                      <p:cBhvr>
                                        <p:cTn id="42" dur="1000" fill="hold">
                                          <p:stCondLst>
                                            <p:cond delay="0"/>
                                          </p:stCondLst>
                                        </p:cTn>
                                        <p:tgtEl>
                                          <p:spTgt spid="19"/>
                                        </p:tgtEl>
                                        <p:attrNameLst>
                                          <p:attrName>style.visibility</p:attrName>
                                        </p:attrNameLst>
                                      </p:cBhvr>
                                      <p:to>
                                        <p:strVal val="visible"/>
                                      </p:to>
                                    </p:set>
                                    <p:animEffect transition="in" filter="checkerboard(across)">
                                      <p:cBhvr>
                                        <p:cTn id="43" dur="1000"/>
                                        <p:tgtEl>
                                          <p:spTgt spid="19"/>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5" presetClass="entr" presetSubtype="10" fill="hold" nodeType="clickEffect">
                                  <p:stCondLst>
                                    <p:cond delay="0"/>
                                  </p:stCondLst>
                                  <p:childTnLst>
                                    <p:set>
                                      <p:cBhvr>
                                        <p:cTn id="47" dur="1000" fill="hold">
                                          <p:stCondLst>
                                            <p:cond delay="0"/>
                                          </p:stCondLst>
                                        </p:cTn>
                                        <p:tgtEl>
                                          <p:spTgt spid="24"/>
                                        </p:tgtEl>
                                        <p:attrNameLst>
                                          <p:attrName>style.visibility</p:attrName>
                                        </p:attrNameLst>
                                      </p:cBhvr>
                                      <p:to>
                                        <p:strVal val="visible"/>
                                      </p:to>
                                    </p:set>
                                    <p:animEffect transition="in" filter="checkerboard(across)">
                                      <p:cBhvr>
                                        <p:cTn id="48" dur="1000"/>
                                        <p:tgtEl>
                                          <p:spTgt spid="24"/>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5" presetClass="entr" presetSubtype="10" fill="hold" grpId="0" nodeType="clickEffect">
                                  <p:stCondLst>
                                    <p:cond delay="0"/>
                                  </p:stCondLst>
                                  <p:childTnLst>
                                    <p:set>
                                      <p:cBhvr>
                                        <p:cTn id="52" dur="1000" fill="hold">
                                          <p:stCondLst>
                                            <p:cond delay="0"/>
                                          </p:stCondLst>
                                        </p:cTn>
                                        <p:tgtEl>
                                          <p:spTgt spid="21"/>
                                        </p:tgtEl>
                                        <p:attrNameLst>
                                          <p:attrName>style.visibility</p:attrName>
                                        </p:attrNameLst>
                                      </p:cBhvr>
                                      <p:to>
                                        <p:strVal val="visible"/>
                                      </p:to>
                                    </p:set>
                                    <p:animEffect transition="in" filter="checkerboard(across)">
                                      <p:cBhvr>
                                        <p:cTn id="53" dur="1000"/>
                                        <p:tgtEl>
                                          <p:spTgt spid="21"/>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ppt_x</p:attrName>
                                        </p:attrNameLst>
                                      </p:cBhvr>
                                      <p:tavLst>
                                        <p:tav tm="0">
                                          <p:val>
                                            <p:strVal val="0-#ppt_w/2"/>
                                          </p:val>
                                        </p:tav>
                                        <p:tav tm="100000">
                                          <p:val>
                                            <p:strVal val="#ppt_x"/>
                                          </p:val>
                                        </p:tav>
                                      </p:tavLst>
                                    </p:anim>
                                    <p:anim calcmode="lin" valueType="num">
                                      <p:cBhvr>
                                        <p:cTn id="59"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60" fill="hold" nodeType="clickPar">
                      <p:stCondLst>
                        <p:cond delay="indefinite"/>
                      </p:stCondLst>
                      <p:childTnLst>
                        <p:par>
                          <p:cTn id="61" fill="hold" nodeType="afterGroup">
                            <p:stCondLst>
                              <p:cond delay="0"/>
                            </p:stCondLst>
                            <p:childTnLst>
                              <p:par>
                                <p:cTn id="62" presetID="5" presetClass="entr" presetSubtype="10" fill="hold" grpId="0" nodeType="clickEffect">
                                  <p:stCondLst>
                                    <p:cond delay="0"/>
                                  </p:stCondLst>
                                  <p:childTnLst>
                                    <p:set>
                                      <p:cBhvr>
                                        <p:cTn id="63" dur="1000" fill="hold">
                                          <p:stCondLst>
                                            <p:cond delay="0"/>
                                          </p:stCondLst>
                                        </p:cTn>
                                        <p:tgtEl>
                                          <p:spTgt spid="15376"/>
                                        </p:tgtEl>
                                        <p:attrNameLst>
                                          <p:attrName>style.visibility</p:attrName>
                                        </p:attrNameLst>
                                      </p:cBhvr>
                                      <p:to>
                                        <p:strVal val="visible"/>
                                      </p:to>
                                    </p:set>
                                    <p:animEffect transition="in" filter="checkerboard(across)">
                                      <p:cBhvr>
                                        <p:cTn id="64" dur="1000"/>
                                        <p:tgtEl>
                                          <p:spTgt spid="15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p:bldP spid="11" grpId="0"/>
      <p:bldP spid="18" grpId="0"/>
      <p:bldP spid="19" grpId="0"/>
      <p:bldP spid="21" grpId="0"/>
      <p:bldP spid="23" grpId="0" animBg="1"/>
      <p:bldP spid="1537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479458" y="33807"/>
            <a:ext cx="717427" cy="589027"/>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2</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nvSpPr>
        <p:spPr>
          <a:xfrm>
            <a:off x="2196886" y="33808"/>
            <a:ext cx="2347030" cy="597479"/>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★课堂引入</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9" name="流程图: 可选过程 8"/>
          <p:cNvSpPr/>
          <p:nvPr/>
        </p:nvSpPr>
        <p:spPr>
          <a:xfrm>
            <a:off x="455460" y="968471"/>
            <a:ext cx="1872724" cy="519939"/>
          </a:xfrm>
          <a:prstGeom prst="flowChartAlternateProcess">
            <a:avLst/>
          </a:prstGeom>
          <a:gradFill>
            <a:gsLst>
              <a:gs pos="0">
                <a:srgbClr val="E30000"/>
              </a:gs>
              <a:gs pos="100000">
                <a:srgbClr val="760303"/>
              </a:gs>
            </a:gsLst>
            <a:lin ang="36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chemeClr val="bg1"/>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观察与思考</a:t>
            </a:r>
          </a:p>
        </p:txBody>
      </p:sp>
      <p:sp>
        <p:nvSpPr>
          <p:cNvPr id="2" name="AutoShape 12"/>
          <p:cNvSpPr>
            <a:spLocks noChangeArrowheads="1"/>
          </p:cNvSpPr>
          <p:nvPr/>
        </p:nvSpPr>
        <p:spPr bwMode="auto">
          <a:xfrm>
            <a:off x="455460" y="1860051"/>
            <a:ext cx="1571178" cy="514261"/>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师生互动</a:t>
            </a:r>
          </a:p>
        </p:txBody>
      </p:sp>
      <p:sp>
        <p:nvSpPr>
          <p:cNvPr id="7" name="文本框 6"/>
          <p:cNvSpPr txBox="1"/>
          <p:nvPr/>
        </p:nvSpPr>
        <p:spPr>
          <a:xfrm>
            <a:off x="2196886" y="1714420"/>
            <a:ext cx="9496803" cy="3496453"/>
          </a:xfrm>
          <a:prstGeom prst="rect">
            <a:avLst/>
          </a:prstGeom>
          <a:noFill/>
        </p:spPr>
        <p:txBody>
          <a:bodyPr wrap="square" rtlCol="0">
            <a:spAutoFit/>
          </a:bodyPr>
          <a:lstStyle/>
          <a:p>
            <a:pPr>
              <a:lnSpc>
                <a:spcPct val="150000"/>
              </a:lnSpc>
            </a:pPr>
            <a:r>
              <a:rPr lang="en-US" altLang="zh-CN" sz="2400" noProof="1">
                <a:latin typeface="微软雅黑" panose="020B0503020204020204" charset="-122"/>
                <a:ea typeface="微软雅黑" panose="020B0503020204020204" charset="-122"/>
                <a:cs typeface="微软雅黑" panose="020B0503020204020204" charset="-122"/>
              </a:rPr>
              <a:t>A</a:t>
            </a:r>
            <a:r>
              <a:rPr lang="zh-CN" altLang="en-US" sz="2400" noProof="1">
                <a:latin typeface="微软雅黑" panose="020B0503020204020204" charset="-122"/>
                <a:ea typeface="微软雅黑" panose="020B0503020204020204" charset="-122"/>
                <a:cs typeface="微软雅黑" panose="020B0503020204020204" charset="-122"/>
              </a:rPr>
              <a:t>图，利用听诊器判断心脏跳动情况，利用的是声音的</a:t>
            </a:r>
            <a:r>
              <a:rPr lang="zh-CN" altLang="en-US" sz="2400"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信号</a:t>
            </a:r>
            <a:r>
              <a:rPr lang="zh-CN" altLang="en-US" sz="2400" noProof="1">
                <a:latin typeface="微软雅黑" panose="020B0503020204020204" charset="-122"/>
                <a:ea typeface="微软雅黑" panose="020B0503020204020204" charset="-122"/>
                <a:cs typeface="微软雅黑" panose="020B0503020204020204" charset="-122"/>
              </a:rPr>
              <a:t>；</a:t>
            </a:r>
            <a:endParaRPr lang="zh-CN" altLang="en-US" sz="2400" noProof="1">
              <a:latin typeface="微软雅黑" panose="020B0503020204020204" charset="-122"/>
              <a:ea typeface="微软雅黑"/>
              <a:cs typeface="微软雅黑" panose="020B0503020204020204" charset="-122"/>
            </a:endParaRPr>
          </a:p>
          <a:p>
            <a:pPr>
              <a:lnSpc>
                <a:spcPct val="150000"/>
              </a:lnSpc>
            </a:pPr>
            <a:r>
              <a:rPr lang="en-US" altLang="zh-CN" sz="2400" noProof="1">
                <a:latin typeface="微软雅黑" panose="020B0503020204020204" charset="-122"/>
                <a:ea typeface="微软雅黑" panose="020B0503020204020204" charset="-122"/>
                <a:cs typeface="微软雅黑" panose="020B0503020204020204" charset="-122"/>
              </a:rPr>
              <a:t>B</a:t>
            </a:r>
            <a:r>
              <a:rPr lang="zh-CN" altLang="en-US" sz="2400" noProof="1">
                <a:latin typeface="微软雅黑" panose="020B0503020204020204" charset="-122"/>
                <a:ea typeface="微软雅黑" panose="020B0503020204020204" charset="-122"/>
                <a:cs typeface="微软雅黑" panose="020B0503020204020204" charset="-122"/>
              </a:rPr>
              <a:t>图，利用超声波的回声进行测距，利用的是声音的</a:t>
            </a:r>
            <a:r>
              <a:rPr lang="zh-CN" altLang="en-US" sz="2400"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信号</a:t>
            </a:r>
            <a:r>
              <a:rPr lang="zh-CN" altLang="en-US" sz="2400" noProof="1">
                <a:latin typeface="微软雅黑" panose="020B0503020204020204" charset="-122"/>
                <a:ea typeface="微软雅黑" panose="020B0503020204020204" charset="-122"/>
                <a:cs typeface="微软雅黑" panose="020B0503020204020204" charset="-122"/>
              </a:rPr>
              <a:t>；</a:t>
            </a:r>
          </a:p>
          <a:p>
            <a:pPr>
              <a:lnSpc>
                <a:spcPct val="150000"/>
              </a:lnSpc>
            </a:pPr>
            <a:r>
              <a:rPr lang="en-US" altLang="zh-CN" sz="2400" noProof="1">
                <a:latin typeface="微软雅黑" panose="020B0503020204020204" charset="-122"/>
                <a:ea typeface="微软雅黑" panose="020B0503020204020204" charset="-122"/>
                <a:cs typeface="微软雅黑" panose="020B0503020204020204" charset="-122"/>
              </a:rPr>
              <a:t>C</a:t>
            </a:r>
            <a:r>
              <a:rPr lang="zh-CN" altLang="en-US" sz="2400" noProof="1">
                <a:latin typeface="微软雅黑" panose="020B0503020204020204" charset="-122"/>
                <a:ea typeface="微软雅黑" panose="020B0503020204020204" charset="-122"/>
                <a:cs typeface="微软雅黑" panose="020B0503020204020204" charset="-122"/>
              </a:rPr>
              <a:t>图，利用超声波使污物产生高频振动，污物和物体分离，达到清洗目的，利用的是超声波的</a:t>
            </a:r>
            <a:r>
              <a:rPr lang="zh-CN" altLang="en-US" sz="2400"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能量</a:t>
            </a:r>
            <a:r>
              <a:rPr lang="zh-CN" altLang="en-US" sz="2400" noProof="1">
                <a:latin typeface="微软雅黑" panose="020B0503020204020204" charset="-122"/>
                <a:ea typeface="微软雅黑" panose="020B0503020204020204" charset="-122"/>
                <a:cs typeface="微软雅黑" panose="020B0503020204020204" charset="-122"/>
              </a:rPr>
              <a:t>；</a:t>
            </a:r>
          </a:p>
          <a:p>
            <a:pPr>
              <a:lnSpc>
                <a:spcPct val="150000"/>
              </a:lnSpc>
            </a:pPr>
            <a:r>
              <a:rPr lang="en-US" altLang="zh-CN" sz="2400" noProof="1">
                <a:latin typeface="微软雅黑" panose="020B0503020204020204" charset="-122"/>
                <a:ea typeface="微软雅黑" panose="020B0503020204020204" charset="-122"/>
                <a:cs typeface="微软雅黑" panose="020B0503020204020204" charset="-122"/>
              </a:rPr>
              <a:t>D</a:t>
            </a:r>
            <a:r>
              <a:rPr lang="zh-CN" altLang="en-US" sz="2400" noProof="1">
                <a:latin typeface="微软雅黑" panose="020B0503020204020204" charset="-122"/>
                <a:ea typeface="微软雅黑" panose="020B0503020204020204" charset="-122"/>
                <a:cs typeface="微软雅黑" panose="020B0503020204020204" charset="-122"/>
              </a:rPr>
              <a:t>图，是利用超声波产生的高频振动，使水雾化，水雾扩散到室内，达到净化空气的目的，利用的是超声波的</a:t>
            </a:r>
            <a:r>
              <a:rPr lang="zh-CN" altLang="en-US" sz="2400"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能量</a:t>
            </a:r>
            <a:r>
              <a:rPr lang="zh-CN" altLang="en-US" sz="2400" noProof="1">
                <a:latin typeface="微软雅黑" panose="020B0503020204020204" charset="-122"/>
                <a:ea typeface="微软雅黑" panose="020B0503020204020204" charset="-122"/>
                <a:cs typeface="微软雅黑" panose="020B0503020204020204" charset="-122"/>
              </a:rPr>
              <a:t>。</a:t>
            </a:r>
          </a:p>
        </p:txBody>
      </p:sp>
      <p:sp>
        <p:nvSpPr>
          <p:cNvPr id="8" name="AutoShape 12"/>
          <p:cNvSpPr>
            <a:spLocks noChangeArrowheads="1"/>
          </p:cNvSpPr>
          <p:nvPr/>
        </p:nvSpPr>
        <p:spPr bwMode="auto">
          <a:xfrm>
            <a:off x="455460" y="5468655"/>
            <a:ext cx="1248588" cy="453473"/>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结  论</a:t>
            </a:r>
          </a:p>
        </p:txBody>
      </p:sp>
      <p:sp>
        <p:nvSpPr>
          <p:cNvPr id="10" name="文本框 9"/>
          <p:cNvSpPr txBox="1"/>
          <p:nvPr/>
        </p:nvSpPr>
        <p:spPr>
          <a:xfrm>
            <a:off x="1830634" y="5451425"/>
            <a:ext cx="5750098" cy="471352"/>
          </a:xfrm>
          <a:prstGeom prst="rect">
            <a:avLst/>
          </a:prstGeom>
          <a:noFill/>
          <a:ln w="9525">
            <a:noFill/>
          </a:ln>
        </p:spPr>
        <p:txBody>
          <a:bodyPr wrap="square" anchor="t">
            <a:spAutoFit/>
          </a:bodyPr>
          <a:lstStyle/>
          <a:p>
            <a:r>
              <a:rPr lang="zh-CN" altLang="en-US" sz="2400">
                <a:latin typeface="微软雅黑" panose="020B0503020204020204" charset="-122"/>
                <a:ea typeface="微软雅黑" panose="020B0503020204020204" charset="-122"/>
              </a:rPr>
              <a:t>声音可以传递         ，也可以传递          。</a:t>
            </a:r>
          </a:p>
        </p:txBody>
      </p:sp>
      <p:sp>
        <p:nvSpPr>
          <p:cNvPr id="13" name="文本框 12"/>
          <p:cNvSpPr txBox="1"/>
          <p:nvPr/>
        </p:nvSpPr>
        <p:spPr>
          <a:xfrm>
            <a:off x="3759897" y="5451425"/>
            <a:ext cx="800219" cy="461665"/>
          </a:xfrm>
          <a:prstGeom prst="rect">
            <a:avLst/>
          </a:prstGeom>
          <a:noFill/>
        </p:spPr>
        <p:txBody>
          <a:bodyPr wrap="none" rtlCol="0" anchor="t">
            <a:spAutoFit/>
          </a:bodyPr>
          <a:lstStyle/>
          <a:p>
            <a:r>
              <a:rPr lang="zh-CN" altLang="en-US" sz="2400"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信息</a:t>
            </a:r>
            <a:endParaRPr lang="zh-CN" altLang="en-US" sz="2400" noProof="1">
              <a:solidFill>
                <a:srgbClr val="FF0000"/>
              </a:solidFill>
              <a:effectLst>
                <a:outerShdw blurRad="38100" dist="38100" dir="2700000" algn="tl">
                  <a:srgbClr val="000000">
                    <a:alpha val="43137"/>
                  </a:srgbClr>
                </a:outerShdw>
              </a:effectLst>
              <a:latin typeface="微软雅黑" panose="020B0503020204020204" charset="-122"/>
              <a:ea typeface="微软雅黑"/>
              <a:cs typeface="+mn-cs"/>
              <a:sym typeface="+mn-ea"/>
            </a:endParaRPr>
          </a:p>
        </p:txBody>
      </p:sp>
      <p:sp>
        <p:nvSpPr>
          <p:cNvPr id="14" name="文本框 13"/>
          <p:cNvSpPr txBox="1"/>
          <p:nvPr/>
        </p:nvSpPr>
        <p:spPr>
          <a:xfrm>
            <a:off x="6368895" y="5432571"/>
            <a:ext cx="800219" cy="461665"/>
          </a:xfrm>
          <a:prstGeom prst="rect">
            <a:avLst/>
          </a:prstGeom>
          <a:noFill/>
        </p:spPr>
        <p:txBody>
          <a:bodyPr wrap="none" rtlCol="0" anchor="t">
            <a:spAutoFit/>
          </a:bodyPr>
          <a:lstStyle/>
          <a:p>
            <a:r>
              <a:rPr lang="zh-CN" altLang="en-US" sz="2400"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能量</a:t>
            </a:r>
          </a:p>
        </p:txBody>
      </p:sp>
    </p:spTree>
    <p:extLst>
      <p:ext uri="{BB962C8B-B14F-4D97-AF65-F5344CB8AC3E}">
        <p14:creationId xmlns:p14="http://schemas.microsoft.com/office/powerpoint/2010/main" val="32518855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checkerboard(across)">
                                      <p:cBhvr>
                                        <p:cTn id="7" dur="1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0-#ppt_w/2"/>
                                          </p:val>
                                        </p:tav>
                                        <p:tav tm="100000">
                                          <p:val>
                                            <p:strVal val="#ppt_x"/>
                                          </p:val>
                                        </p:tav>
                                      </p:tavLst>
                                    </p:anim>
                                    <p:anim calcmode="lin" valueType="num">
                                      <p:cBhvr>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nodeType="clickEffect">
                                  <p:stCondLst>
                                    <p:cond delay="0"/>
                                  </p:stCondLst>
                                  <p:childTnLst>
                                    <p:set>
                                      <p:cBhvr>
                                        <p:cTn id="17"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8" dur="1000"/>
                                        <p:tgtEl>
                                          <p:spTgt spid="7">
                                            <p:txEl>
                                              <p:pRg st="0" end="0"/>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23" dur="1000"/>
                                        <p:tgtEl>
                                          <p:spTgt spid="7">
                                            <p:txEl>
                                              <p:pRg st="1" end="1"/>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nodeType="clickEffect">
                                  <p:stCondLst>
                                    <p:cond delay="0"/>
                                  </p:stCondLst>
                                  <p:childTnLst>
                                    <p:set>
                                      <p:cBhvr>
                                        <p:cTn id="27"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28" dur="1000"/>
                                        <p:tgtEl>
                                          <p:spTgt spid="7">
                                            <p:txEl>
                                              <p:pRg st="2" end="2"/>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nodeType="clickEffect">
                                  <p:stCondLst>
                                    <p:cond delay="0"/>
                                  </p:stCondLst>
                                  <p:childTnLst>
                                    <p:set>
                                      <p:cBhvr>
                                        <p:cTn id="32" dur="1000" fill="hold">
                                          <p:stCondLst>
                                            <p:cond delay="0"/>
                                          </p:stCondLst>
                                        </p:cTn>
                                        <p:tgtEl>
                                          <p:spTgt spid="7">
                                            <p:txEl>
                                              <p:pRg st="3" end="3"/>
                                            </p:txEl>
                                          </p:spTgt>
                                        </p:tgtEl>
                                        <p:attrNameLst>
                                          <p:attrName>style.visibility</p:attrName>
                                        </p:attrNameLst>
                                      </p:cBhvr>
                                      <p:to>
                                        <p:strVal val="visible"/>
                                      </p:to>
                                    </p:set>
                                    <p:animEffect transition="in" filter="checkerboard(across)">
                                      <p:cBhvr>
                                        <p:cTn id="33" dur="1000"/>
                                        <p:tgtEl>
                                          <p:spTgt spid="7">
                                            <p:txEl>
                                              <p:pRg st="3" end="3"/>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ppt_x</p:attrName>
                                        </p:attrNameLst>
                                      </p:cBhvr>
                                      <p:tavLst>
                                        <p:tav tm="0">
                                          <p:val>
                                            <p:strVal val="0-#ppt_w/2"/>
                                          </p:val>
                                        </p:tav>
                                        <p:tav tm="100000">
                                          <p:val>
                                            <p:strVal val="#ppt_x"/>
                                          </p:val>
                                        </p:tav>
                                      </p:tavLst>
                                    </p:anim>
                                    <p:anim calcmode="lin" valueType="num">
                                      <p:cBhvr>
                                        <p:cTn id="39"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5" presetClass="entr" presetSubtype="10" fill="hold" grpId="0" nodeType="clickEffect">
                                  <p:stCondLst>
                                    <p:cond delay="0"/>
                                  </p:stCondLst>
                                  <p:childTnLst>
                                    <p:set>
                                      <p:cBhvr>
                                        <p:cTn id="43" dur="1000" fill="hold">
                                          <p:stCondLst>
                                            <p:cond delay="0"/>
                                          </p:stCondLst>
                                        </p:cTn>
                                        <p:tgtEl>
                                          <p:spTgt spid="10"/>
                                        </p:tgtEl>
                                        <p:attrNameLst>
                                          <p:attrName>style.visibility</p:attrName>
                                        </p:attrNameLst>
                                      </p:cBhvr>
                                      <p:to>
                                        <p:strVal val="visible"/>
                                      </p:to>
                                    </p:set>
                                    <p:animEffect transition="in" filter="checkerboard(across)">
                                      <p:cBhvr>
                                        <p:cTn id="44" dur="1000"/>
                                        <p:tgtEl>
                                          <p:spTgt spid="10"/>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5" presetClass="entr" presetSubtype="10" fill="hold" grpId="0" nodeType="clickEffect">
                                  <p:stCondLst>
                                    <p:cond delay="0"/>
                                  </p:stCondLst>
                                  <p:childTnLst>
                                    <p:set>
                                      <p:cBhvr>
                                        <p:cTn id="48" dur="1000" fill="hold">
                                          <p:stCondLst>
                                            <p:cond delay="0"/>
                                          </p:stCondLst>
                                        </p:cTn>
                                        <p:tgtEl>
                                          <p:spTgt spid="13"/>
                                        </p:tgtEl>
                                        <p:attrNameLst>
                                          <p:attrName>style.visibility</p:attrName>
                                        </p:attrNameLst>
                                      </p:cBhvr>
                                      <p:to>
                                        <p:strVal val="visible"/>
                                      </p:to>
                                    </p:set>
                                    <p:animEffect transition="in" filter="checkerboard(across)">
                                      <p:cBhvr>
                                        <p:cTn id="49" dur="1000"/>
                                        <p:tgtEl>
                                          <p:spTgt spid="13"/>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5" presetClass="entr" presetSubtype="10" fill="hold" grpId="0" nodeType="clickEffect">
                                  <p:stCondLst>
                                    <p:cond delay="0"/>
                                  </p:stCondLst>
                                  <p:childTnLst>
                                    <p:set>
                                      <p:cBhvr>
                                        <p:cTn id="53" dur="1000" fill="hold">
                                          <p:stCondLst>
                                            <p:cond delay="0"/>
                                          </p:stCondLst>
                                        </p:cTn>
                                        <p:tgtEl>
                                          <p:spTgt spid="14"/>
                                        </p:tgtEl>
                                        <p:attrNameLst>
                                          <p:attrName>style.visibility</p:attrName>
                                        </p:attrNameLst>
                                      </p:cBhvr>
                                      <p:to>
                                        <p:strVal val="visible"/>
                                      </p:to>
                                    </p:set>
                                    <p:animEffect transition="in" filter="checkerboard(across)">
                                      <p:cBhvr>
                                        <p:cTn id="5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animBg="1"/>
      <p:bldP spid="8" grpId="0" animBg="1"/>
      <p:bldP spid="10"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479458" y="33807"/>
            <a:ext cx="717427" cy="589027"/>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2</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nvSpPr>
        <p:spPr>
          <a:xfrm>
            <a:off x="2196886" y="33808"/>
            <a:ext cx="3034931" cy="597479"/>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★学习目标</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8438" name="Text Box 7"/>
          <p:cNvSpPr txBox="1">
            <a:spLocks noChangeArrowheads="1"/>
          </p:cNvSpPr>
          <p:nvPr/>
        </p:nvSpPr>
        <p:spPr bwMode="auto">
          <a:xfrm>
            <a:off x="1288479" y="1562287"/>
            <a:ext cx="8630487" cy="2740340"/>
          </a:xfrm>
          <a:prstGeom prst="rect">
            <a:avLst/>
          </a:prstGeom>
          <a:noFill/>
          <a:ln w="9525">
            <a:noFill/>
            <a:miter lim="800000"/>
          </a:ln>
        </p:spPr>
        <p:txBody>
          <a:bodyPr wrap="square">
            <a:spAutoFit/>
          </a:bodyPr>
          <a:lstStyle/>
          <a:p>
            <a:pPr eaLnBrk="0" hangingPunct="0">
              <a:lnSpc>
                <a:spcPct val="150000"/>
              </a:lnSpc>
            </a:pPr>
            <a:r>
              <a:rPr lang="en-US" altLang="zh-CN" sz="2800" b="1">
                <a:latin typeface="微软雅黑" panose="020B0503020204020204" charset="-122"/>
                <a:ea typeface="微软雅黑" panose="020B0503020204020204" charset="-122"/>
                <a:sym typeface="+mn-ea"/>
              </a:rPr>
              <a:t>1.</a:t>
            </a:r>
            <a:r>
              <a:rPr lang="zh-CN" altLang="en-US" sz="2800" b="1">
                <a:latin typeface="微软雅黑" panose="020B0503020204020204" charset="-122"/>
                <a:ea typeface="微软雅黑" panose="020B0503020204020204" charset="-122"/>
                <a:sym typeface="+mn-ea"/>
              </a:rPr>
              <a:t>知道什么是回声，了解回声的应用；</a:t>
            </a:r>
            <a:endParaRPr lang="en-US" altLang="zh-CN" sz="2800" b="1">
              <a:latin typeface="微软雅黑" panose="020B0503020204020204" charset="-122"/>
              <a:ea typeface="微软雅黑"/>
              <a:sym typeface="+mn-ea"/>
            </a:endParaRPr>
          </a:p>
          <a:p>
            <a:pPr eaLnBrk="0" hangingPunct="0">
              <a:lnSpc>
                <a:spcPct val="150000"/>
              </a:lnSpc>
            </a:pPr>
            <a:r>
              <a:rPr lang="en-US" altLang="zh-CN" sz="2800" b="1">
                <a:latin typeface="微软雅黑" panose="020B0503020204020204" charset="-122"/>
                <a:ea typeface="微软雅黑" panose="020B0503020204020204" charset="-122"/>
                <a:sym typeface="+mn-ea"/>
              </a:rPr>
              <a:t>2.</a:t>
            </a:r>
            <a:r>
              <a:rPr lang="zh-CN" altLang="en-US" sz="2800" b="1">
                <a:latin typeface="微软雅黑" panose="020B0503020204020204" charset="-122"/>
                <a:ea typeface="微软雅黑" panose="020B0503020204020204" charset="-122"/>
                <a:sym typeface="+mn-ea"/>
              </a:rPr>
              <a:t>了解超声波特点及其应用；</a:t>
            </a:r>
            <a:endParaRPr lang="zh-CN" altLang="en-US" sz="2800" b="1">
              <a:latin typeface="微软雅黑" panose="020B0503020204020204" charset="-122"/>
              <a:ea typeface="微软雅黑"/>
            </a:endParaRPr>
          </a:p>
          <a:p>
            <a:pPr eaLnBrk="0" hangingPunct="0">
              <a:lnSpc>
                <a:spcPct val="150000"/>
              </a:lnSpc>
            </a:pPr>
            <a:r>
              <a:rPr lang="en-US" altLang="zh-CN" sz="2800" b="1">
                <a:latin typeface="微软雅黑" panose="020B0503020204020204" charset="-122"/>
                <a:ea typeface="微软雅黑" panose="020B0503020204020204" charset="-122"/>
                <a:sym typeface="+mn-ea"/>
              </a:rPr>
              <a:t>3.</a:t>
            </a:r>
            <a:r>
              <a:rPr lang="zh-CN" altLang="en-US" sz="2800" b="1">
                <a:latin typeface="微软雅黑" panose="020B0503020204020204" charset="-122"/>
                <a:ea typeface="微软雅黑" panose="020B0503020204020204" charset="-122"/>
                <a:sym typeface="+mn-ea"/>
              </a:rPr>
              <a:t>了解次声波特点及其应用；</a:t>
            </a:r>
            <a:endParaRPr lang="zh-CN" altLang="en-US" sz="2800" b="1">
              <a:latin typeface="微软雅黑" panose="020B0503020204020204" charset="-122"/>
              <a:ea typeface="微软雅黑" panose="020B0503020204020204" charset="-122"/>
            </a:endParaRPr>
          </a:p>
          <a:p>
            <a:pPr eaLnBrk="0" hangingPunct="0">
              <a:lnSpc>
                <a:spcPct val="150000"/>
              </a:lnSpc>
            </a:pPr>
            <a:r>
              <a:rPr lang="en-US" altLang="zh-CN" sz="2800" b="1">
                <a:latin typeface="微软雅黑" panose="020B0503020204020204" charset="-122"/>
                <a:ea typeface="微软雅黑" panose="020B0503020204020204" charset="-122"/>
                <a:sym typeface="+mn-ea"/>
              </a:rPr>
              <a:t>4.</a:t>
            </a:r>
            <a:r>
              <a:rPr lang="zh-CN" altLang="en-US" sz="2800" b="1">
                <a:latin typeface="微软雅黑" panose="020B0503020204020204" charset="-122"/>
                <a:ea typeface="微软雅黑" panose="020B0503020204020204" charset="-122"/>
                <a:sym typeface="+mn-ea"/>
              </a:rPr>
              <a:t>认识语音识别等知识；</a:t>
            </a:r>
            <a:endParaRPr lang="zh-CN" altLang="en-US" sz="2800" b="1">
              <a:latin typeface="微软雅黑" panose="020B0503020204020204" charset="-122"/>
              <a:ea typeface="微软雅黑"/>
              <a:cs typeface="微软雅黑" panose="020B0503020204020204" charset="-122"/>
            </a:endParaRPr>
          </a:p>
        </p:txBody>
      </p:sp>
    </p:spTree>
    <p:extLst>
      <p:ext uri="{BB962C8B-B14F-4D97-AF65-F5344CB8AC3E}">
        <p14:creationId xmlns:p14="http://schemas.microsoft.com/office/powerpoint/2010/main" val="33939781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000" fill="hold">
                                          <p:stCondLst>
                                            <p:cond delay="0"/>
                                          </p:stCondLst>
                                        </p:cTn>
                                        <p:tgtEl>
                                          <p:spTgt spid="18438">
                                            <p:txEl>
                                              <p:pRg st="0" end="0"/>
                                            </p:txEl>
                                          </p:spTgt>
                                        </p:tgtEl>
                                        <p:attrNameLst>
                                          <p:attrName>style.visibility</p:attrName>
                                        </p:attrNameLst>
                                      </p:cBhvr>
                                      <p:to>
                                        <p:strVal val="visible"/>
                                      </p:to>
                                    </p:set>
                                    <p:animEffect transition="in" filter="barn(inVertical)">
                                      <p:cBhvr>
                                        <p:cTn id="7" dur="1000"/>
                                        <p:tgtEl>
                                          <p:spTgt spid="1843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000" fill="hold">
                                          <p:stCondLst>
                                            <p:cond delay="0"/>
                                          </p:stCondLst>
                                        </p:cTn>
                                        <p:tgtEl>
                                          <p:spTgt spid="18438">
                                            <p:txEl>
                                              <p:pRg st="1" end="1"/>
                                            </p:txEl>
                                          </p:spTgt>
                                        </p:tgtEl>
                                        <p:attrNameLst>
                                          <p:attrName>style.visibility</p:attrName>
                                        </p:attrNameLst>
                                      </p:cBhvr>
                                      <p:to>
                                        <p:strVal val="visible"/>
                                      </p:to>
                                    </p:set>
                                    <p:animEffect transition="in" filter="barn(inVertical)">
                                      <p:cBhvr>
                                        <p:cTn id="12" dur="1000"/>
                                        <p:tgtEl>
                                          <p:spTgt spid="18438">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000" fill="hold">
                                          <p:stCondLst>
                                            <p:cond delay="0"/>
                                          </p:stCondLst>
                                        </p:cTn>
                                        <p:tgtEl>
                                          <p:spTgt spid="18438">
                                            <p:txEl>
                                              <p:pRg st="2" end="2"/>
                                            </p:txEl>
                                          </p:spTgt>
                                        </p:tgtEl>
                                        <p:attrNameLst>
                                          <p:attrName>style.visibility</p:attrName>
                                        </p:attrNameLst>
                                      </p:cBhvr>
                                      <p:to>
                                        <p:strVal val="visible"/>
                                      </p:to>
                                    </p:set>
                                    <p:animEffect transition="in" filter="barn(inVertical)">
                                      <p:cBhvr>
                                        <p:cTn id="17" dur="1000"/>
                                        <p:tgtEl>
                                          <p:spTgt spid="18438">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nodeType="clickEffect">
                                  <p:stCondLst>
                                    <p:cond delay="0"/>
                                  </p:stCondLst>
                                  <p:childTnLst>
                                    <p:set>
                                      <p:cBhvr>
                                        <p:cTn id="21" dur="1000" fill="hold">
                                          <p:stCondLst>
                                            <p:cond delay="0"/>
                                          </p:stCondLst>
                                        </p:cTn>
                                        <p:tgtEl>
                                          <p:spTgt spid="18438">
                                            <p:txEl>
                                              <p:pRg st="3" end="3"/>
                                            </p:txEl>
                                          </p:spTgt>
                                        </p:tgtEl>
                                        <p:attrNameLst>
                                          <p:attrName>style.visibility</p:attrName>
                                        </p:attrNameLst>
                                      </p:cBhvr>
                                      <p:to>
                                        <p:strVal val="visible"/>
                                      </p:to>
                                    </p:set>
                                    <p:animEffect transition="in" filter="barn(inVertical)">
                                      <p:cBhvr>
                                        <p:cTn id="22" dur="1000"/>
                                        <p:tgtEl>
                                          <p:spTgt spid="1843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479458" y="33807"/>
            <a:ext cx="717427" cy="589027"/>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nvSpPr>
        <p:spPr>
          <a:xfrm>
            <a:off x="2196886" y="33808"/>
            <a:ext cx="2492777" cy="597479"/>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nvSpPr>
        <p:spPr>
          <a:xfrm>
            <a:off x="272648" y="843882"/>
            <a:ext cx="3120369" cy="1016169"/>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一、奇异的声现象</a:t>
            </a:r>
            <a:endParaRPr lang="zh-CN" altLang="en-US" sz="2400" b="1">
              <a:latin typeface="微软雅黑" panose="020B0503020204020204" charset="-122"/>
              <a:ea typeface="微软雅黑"/>
            </a:endParaRPr>
          </a:p>
        </p:txBody>
      </p:sp>
      <p:sp>
        <p:nvSpPr>
          <p:cNvPr id="23561" name="AutoShape 12"/>
          <p:cNvSpPr>
            <a:spLocks noChangeArrowheads="1"/>
          </p:cNvSpPr>
          <p:nvPr/>
        </p:nvSpPr>
        <p:spPr bwMode="auto">
          <a:xfrm>
            <a:off x="395150" y="2116856"/>
            <a:ext cx="1289108" cy="574724"/>
          </a:xfrm>
          <a:prstGeom prst="flowChartAlternateProcess">
            <a:avLst/>
          </a:prstGeom>
          <a:gradFill>
            <a:gsLst>
              <a:gs pos="0">
                <a:srgbClr val="E30000">
                  <a:lumMod val="94000"/>
                </a:srgbClr>
              </a:gs>
              <a:gs pos="100000">
                <a:srgbClr val="760303"/>
              </a:gs>
            </a:gsLst>
            <a:lin ang="5400000" scaled="0"/>
          </a:gradFill>
          <a:ln w="9525">
            <a:solidFill>
              <a:schemeClr val="bg1"/>
            </a:solidFill>
            <a:miter lim="800000"/>
          </a:ln>
        </p:spPr>
        <p:txBody>
          <a:bodyPr wrap="none" anchor="ctr"/>
          <a:lstStyle/>
          <a:p>
            <a:pPr algn="ctr"/>
            <a:r>
              <a:rPr lang="zh-CN" altLang="en-US" sz="24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回声</a:t>
            </a:r>
            <a:endParaRPr lang="zh-CN" altLang="en-US" sz="2400">
              <a:solidFill>
                <a:schemeClr val="bg1"/>
              </a:solidFill>
              <a:effectLst>
                <a:outerShdw blurRad="38100" dist="38100" dir="2700000" algn="tl">
                  <a:srgbClr val="000000">
                    <a:alpha val="43137"/>
                  </a:srgbClr>
                </a:outerShdw>
              </a:effectLst>
              <a:latin typeface="微软雅黑" panose="020B0503020204020204" charset="-122"/>
              <a:ea typeface="微软雅黑"/>
            </a:endParaRPr>
          </a:p>
        </p:txBody>
      </p:sp>
      <p:sp>
        <p:nvSpPr>
          <p:cNvPr id="4" name="文本框 3"/>
          <p:cNvSpPr txBox="1"/>
          <p:nvPr/>
        </p:nvSpPr>
        <p:spPr>
          <a:xfrm>
            <a:off x="1831261" y="2032338"/>
            <a:ext cx="9782643" cy="12003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声音在传播过程中，当遇到障碍物时，声音被发射回原来介质中的现象。</a:t>
            </a:r>
            <a:endParaRPr kumimoji="0" lang="zh-CN" altLang="en-US" sz="2400" b="0" i="0" u="none" strike="noStrike" cap="none" spc="0" normalizeH="0" baseline="0">
              <a:ln>
                <a:noFill/>
              </a:ln>
              <a:solidFill>
                <a:srgbClr val="000000"/>
              </a:solidFill>
              <a:effectLst/>
              <a:uFillTx/>
              <a:latin typeface="微软雅黑" panose="020B0503020204020204" charset="-122"/>
              <a:ea typeface="微软雅黑"/>
              <a:cs typeface="Arial"/>
              <a:sym typeface="Arial"/>
            </a:endParaRPr>
          </a:p>
        </p:txBody>
      </p:sp>
      <p:pic>
        <p:nvPicPr>
          <p:cNvPr id="3" name="图片 2"/>
          <p:cNvPicPr>
            <a:picLocks noChangeAspect="1"/>
          </p:cNvPicPr>
          <p:nvPr/>
        </p:nvPicPr>
        <p:blipFill>
          <a:blip r:embed="rId3"/>
          <a:stretch>
            <a:fillRect/>
          </a:stretch>
        </p:blipFill>
        <p:spPr>
          <a:xfrm>
            <a:off x="8471548" y="3048507"/>
            <a:ext cx="3192614" cy="3304012"/>
          </a:xfrm>
          <a:prstGeom prst="rect">
            <a:avLst/>
          </a:prstGeom>
        </p:spPr>
      </p:pic>
      <p:sp>
        <p:nvSpPr>
          <p:cNvPr id="10" name="AutoShape 12"/>
          <p:cNvSpPr>
            <a:spLocks noChangeArrowheads="1"/>
          </p:cNvSpPr>
          <p:nvPr/>
        </p:nvSpPr>
        <p:spPr bwMode="auto">
          <a:xfrm>
            <a:off x="395150" y="3048507"/>
            <a:ext cx="1801735" cy="61958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algn="ctr"/>
            <a:r>
              <a:rPr lang="zh-CN" altLang="en-US" sz="24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回声的应用</a:t>
            </a:r>
          </a:p>
        </p:txBody>
      </p:sp>
      <p:sp>
        <p:nvSpPr>
          <p:cNvPr id="13" name="文本框 12"/>
          <p:cNvSpPr txBox="1"/>
          <p:nvPr/>
        </p:nvSpPr>
        <p:spPr>
          <a:xfrm>
            <a:off x="2301171" y="3170084"/>
            <a:ext cx="2784899" cy="47005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回声测距（如图）</a:t>
            </a:r>
          </a:p>
        </p:txBody>
      </p:sp>
      <p:sp>
        <p:nvSpPr>
          <p:cNvPr id="100" name="文本框 99"/>
          <p:cNvSpPr txBox="1"/>
          <p:nvPr/>
        </p:nvSpPr>
        <p:spPr>
          <a:xfrm>
            <a:off x="395151" y="4039321"/>
            <a:ext cx="7956407" cy="1795037"/>
          </a:xfrm>
          <a:prstGeom prst="rect">
            <a:avLst/>
          </a:prstGeom>
          <a:noFill/>
          <a:ln w="9525">
            <a:noFill/>
          </a:ln>
        </p:spPr>
        <p:txBody>
          <a:bodyPr wrap="square">
            <a:spAutoFit/>
          </a:bodyPr>
          <a:lstStyle/>
          <a:p>
            <a:pPr marL="0" indent="0" eaLnBrk="1" latinLnBrk="0" hangingPunct="1">
              <a:lnSpc>
                <a:spcPct val="150000"/>
              </a:lnSpc>
            </a:pPr>
            <a:r>
              <a:rPr lang="zh-CN" sz="2400" b="0">
                <a:latin typeface="微软雅黑" panose="020B0503020204020204" charset="-122"/>
                <a:ea typeface="微软雅黑" panose="020B0503020204020204" charset="-122"/>
                <a:cs typeface="微软雅黑" panose="020B0503020204020204" charset="-122"/>
              </a:rPr>
              <a:t>回声传到人耳比原声晚0.1 s以上，人耳才能将回声和原声区分开，要想听到回声，障碍物跟发声体的最近距离应该为_________。</a:t>
            </a:r>
            <a:endParaRPr lang="zh-CN" altLang="en-US" sz="2400" b="0">
              <a:latin typeface="微软雅黑" panose="020B0503020204020204" charset="-122"/>
              <a:ea typeface="微软雅黑"/>
              <a:cs typeface="微软雅黑" panose="020B0503020204020204" charset="-122"/>
            </a:endParaRPr>
          </a:p>
        </p:txBody>
      </p:sp>
      <p:sp>
        <p:nvSpPr>
          <p:cNvPr id="16" name="文本框 15"/>
          <p:cNvSpPr txBox="1"/>
          <p:nvPr/>
        </p:nvSpPr>
        <p:spPr>
          <a:xfrm>
            <a:off x="919086" y="5240130"/>
            <a:ext cx="1025255" cy="47005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17m</a:t>
            </a:r>
            <a:endPar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a:cs typeface="Arial"/>
              <a:sym typeface="Arial"/>
            </a:endParaRPr>
          </a:p>
        </p:txBody>
      </p:sp>
    </p:spTree>
    <p:extLst>
      <p:ext uri="{BB962C8B-B14F-4D97-AF65-F5344CB8AC3E}">
        <p14:creationId xmlns:p14="http://schemas.microsoft.com/office/powerpoint/2010/main" val="17042860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3561"/>
                                        </p:tgtEl>
                                        <p:attrNameLst>
                                          <p:attrName>style.visibility</p:attrName>
                                        </p:attrNameLst>
                                      </p:cBhvr>
                                      <p:to>
                                        <p:strVal val="visible"/>
                                      </p:to>
                                    </p:set>
                                    <p:anim calcmode="lin" valueType="num">
                                      <p:cBhvr additive="base">
                                        <p:cTn id="12" dur="500" fill="hold"/>
                                        <p:tgtEl>
                                          <p:spTgt spid="23561"/>
                                        </p:tgtEl>
                                        <p:attrNameLst>
                                          <p:attrName>ppt_x</p:attrName>
                                        </p:attrNameLst>
                                      </p:cBhvr>
                                      <p:tavLst>
                                        <p:tav tm="0">
                                          <p:val>
                                            <p:strVal val="0-#ppt_w/2"/>
                                          </p:val>
                                        </p:tav>
                                        <p:tav tm="100000">
                                          <p:val>
                                            <p:strVal val="#ppt_x"/>
                                          </p:val>
                                        </p:tav>
                                      </p:tavLst>
                                    </p:anim>
                                    <p:anim calcmode="lin" valueType="num">
                                      <p:cBhvr additive="base">
                                        <p:cTn id="13" dur="500" fill="hold"/>
                                        <p:tgtEl>
                                          <p:spTgt spid="23561"/>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4"/>
                                        </p:tgtEl>
                                        <p:attrNameLst>
                                          <p:attrName>style.visibility</p:attrName>
                                        </p:attrNameLst>
                                      </p:cBhvr>
                                      <p:to>
                                        <p:strVal val="visible"/>
                                      </p:to>
                                    </p:set>
                                    <p:animEffect transition="in" filter="checkerboard(across)">
                                      <p:cBhvr>
                                        <p:cTn id="18" dur="1000"/>
                                        <p:tgtEl>
                                          <p:spTgt spid="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5" presetClass="entr" presetSubtype="10" fill="hold" grpId="0" nodeType="clickEffect">
                                  <p:stCondLst>
                                    <p:cond delay="0"/>
                                  </p:stCondLst>
                                  <p:childTnLst>
                                    <p:set>
                                      <p:cBhvr>
                                        <p:cTn id="28" dur="1000" fill="hold">
                                          <p:stCondLst>
                                            <p:cond delay="0"/>
                                          </p:stCondLst>
                                        </p:cTn>
                                        <p:tgtEl>
                                          <p:spTgt spid="13"/>
                                        </p:tgtEl>
                                        <p:attrNameLst>
                                          <p:attrName>style.visibility</p:attrName>
                                        </p:attrNameLst>
                                      </p:cBhvr>
                                      <p:to>
                                        <p:strVal val="visible"/>
                                      </p:to>
                                    </p:set>
                                    <p:animEffect transition="in" filter="checkerboard(across)">
                                      <p:cBhvr>
                                        <p:cTn id="29" dur="1000"/>
                                        <p:tgtEl>
                                          <p:spTgt spid="13"/>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5" presetClass="entr" presetSubtype="10" fill="hold" nodeType="clickEffect">
                                  <p:stCondLst>
                                    <p:cond delay="0"/>
                                  </p:stCondLst>
                                  <p:childTnLst>
                                    <p:set>
                                      <p:cBhvr>
                                        <p:cTn id="33" dur="1000" fill="hold">
                                          <p:stCondLst>
                                            <p:cond delay="0"/>
                                          </p:stCondLst>
                                        </p:cTn>
                                        <p:tgtEl>
                                          <p:spTgt spid="3"/>
                                        </p:tgtEl>
                                        <p:attrNameLst>
                                          <p:attrName>style.visibility</p:attrName>
                                        </p:attrNameLst>
                                      </p:cBhvr>
                                      <p:to>
                                        <p:strVal val="visible"/>
                                      </p:to>
                                    </p:set>
                                    <p:animEffect transition="in" filter="checkerboard(across)">
                                      <p:cBhvr>
                                        <p:cTn id="34" dur="1000"/>
                                        <p:tgtEl>
                                          <p:spTgt spid="3"/>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5" presetClass="entr" presetSubtype="10" fill="hold" grpId="0" nodeType="clickEffect">
                                  <p:stCondLst>
                                    <p:cond delay="0"/>
                                  </p:stCondLst>
                                  <p:childTnLst>
                                    <p:set>
                                      <p:cBhvr>
                                        <p:cTn id="38" dur="1000" fill="hold">
                                          <p:stCondLst>
                                            <p:cond delay="0"/>
                                          </p:stCondLst>
                                        </p:cTn>
                                        <p:tgtEl>
                                          <p:spTgt spid="100"/>
                                        </p:tgtEl>
                                        <p:attrNameLst>
                                          <p:attrName>style.visibility</p:attrName>
                                        </p:attrNameLst>
                                      </p:cBhvr>
                                      <p:to>
                                        <p:strVal val="visible"/>
                                      </p:to>
                                    </p:set>
                                    <p:animEffect transition="in" filter="checkerboard(across)">
                                      <p:cBhvr>
                                        <p:cTn id="39" dur="1000"/>
                                        <p:tgtEl>
                                          <p:spTgt spid="100"/>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5" presetClass="entr" presetSubtype="10" fill="hold" grpId="0" nodeType="clickEffect">
                                  <p:stCondLst>
                                    <p:cond delay="0"/>
                                  </p:stCondLst>
                                  <p:childTnLst>
                                    <p:set>
                                      <p:cBhvr>
                                        <p:cTn id="43" dur="1000" fill="hold">
                                          <p:stCondLst>
                                            <p:cond delay="0"/>
                                          </p:stCondLst>
                                        </p:cTn>
                                        <p:tgtEl>
                                          <p:spTgt spid="16"/>
                                        </p:tgtEl>
                                        <p:attrNameLst>
                                          <p:attrName>style.visibility</p:attrName>
                                        </p:attrNameLst>
                                      </p:cBhvr>
                                      <p:to>
                                        <p:strVal val="visible"/>
                                      </p:to>
                                    </p:set>
                                    <p:animEffect transition="in" filter="checkerboard(across)">
                                      <p:cBhvr>
                                        <p:cTn id="4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561" grpId="0" animBg="1"/>
      <p:bldP spid="4" grpId="0"/>
      <p:bldP spid="10" grpId="0" animBg="1"/>
      <p:bldP spid="13" grpId="0"/>
      <p:bldP spid="100"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479458" y="33807"/>
            <a:ext cx="717427" cy="589027"/>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nvSpPr>
        <p:spPr>
          <a:xfrm>
            <a:off x="2196886" y="33808"/>
            <a:ext cx="2492777" cy="597479"/>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nvSpPr>
        <p:spPr>
          <a:xfrm>
            <a:off x="272648" y="843882"/>
            <a:ext cx="3120369" cy="1016169"/>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一、奇异的声现象</a:t>
            </a:r>
          </a:p>
        </p:txBody>
      </p:sp>
      <p:sp>
        <p:nvSpPr>
          <p:cNvPr id="23561" name="AutoShape 12"/>
          <p:cNvSpPr>
            <a:spLocks noChangeArrowheads="1"/>
          </p:cNvSpPr>
          <p:nvPr/>
        </p:nvSpPr>
        <p:spPr bwMode="auto">
          <a:xfrm>
            <a:off x="395151" y="2116856"/>
            <a:ext cx="1549819" cy="574724"/>
          </a:xfrm>
          <a:prstGeom prst="flowChartAlternateProcess">
            <a:avLst/>
          </a:prstGeom>
          <a:gradFill>
            <a:gsLst>
              <a:gs pos="0">
                <a:srgbClr val="E30000">
                  <a:lumMod val="94000"/>
                </a:srgbClr>
              </a:gs>
              <a:gs pos="100000">
                <a:srgbClr val="760303"/>
              </a:gs>
            </a:gsLst>
            <a:lin ang="5400000" scaled="0"/>
          </a:gradFill>
          <a:ln w="9525">
            <a:solidFill>
              <a:schemeClr val="bg1"/>
            </a:solidFill>
            <a:miter lim="800000"/>
          </a:ln>
        </p:spPr>
        <p:txBody>
          <a:bodyPr wrap="none" anchor="ctr"/>
          <a:lstStyle/>
          <a:p>
            <a:pPr algn="ctr"/>
            <a:r>
              <a:rPr lang="zh-CN" altLang="en-US" sz="24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声的共鸣</a:t>
            </a:r>
          </a:p>
        </p:txBody>
      </p:sp>
      <p:sp>
        <p:nvSpPr>
          <p:cNvPr id="4" name="文本框 3"/>
          <p:cNvSpPr txBox="1"/>
          <p:nvPr/>
        </p:nvSpPr>
        <p:spPr>
          <a:xfrm>
            <a:off x="2051138" y="2032338"/>
            <a:ext cx="9782643" cy="122616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某物体因受到振动而发出声音,这种声音又传播到其它物体上,引起其它物体的共振的现象叫共鸣</a:t>
            </a:r>
          </a:p>
        </p:txBody>
      </p:sp>
      <p:sp>
        <p:nvSpPr>
          <p:cNvPr id="10" name="AutoShape 12"/>
          <p:cNvSpPr>
            <a:spLocks noChangeArrowheads="1"/>
          </p:cNvSpPr>
          <p:nvPr/>
        </p:nvSpPr>
        <p:spPr bwMode="auto">
          <a:xfrm>
            <a:off x="395150" y="3393081"/>
            <a:ext cx="1801735" cy="619584"/>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algn="ctr"/>
            <a:r>
              <a:rPr lang="zh-CN" altLang="en-US" sz="24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观察实验</a:t>
            </a:r>
          </a:p>
        </p:txBody>
      </p:sp>
      <p:sp>
        <p:nvSpPr>
          <p:cNvPr id="100" name="文本框 99"/>
          <p:cNvSpPr txBox="1"/>
          <p:nvPr/>
        </p:nvSpPr>
        <p:spPr>
          <a:xfrm>
            <a:off x="395151" y="4012665"/>
            <a:ext cx="7956407" cy="1227464"/>
          </a:xfrm>
          <a:prstGeom prst="rect">
            <a:avLst/>
          </a:prstGeom>
          <a:noFill/>
          <a:ln w="9525">
            <a:noFill/>
          </a:ln>
        </p:spPr>
        <p:txBody>
          <a:bodyPr wrap="square">
            <a:spAutoFit/>
          </a:bodyPr>
          <a:lstStyle/>
          <a:p>
            <a:pPr marL="0" indent="0" eaLnBrk="1" latinLnBrk="0" hangingPunct="1">
              <a:lnSpc>
                <a:spcPct val="150000"/>
              </a:lnSpc>
            </a:pPr>
            <a:r>
              <a:rPr lang="zh-CN" altLang="en-US" sz="2400" b="0">
                <a:latin typeface="微软雅黑" panose="020B0503020204020204" charset="-122"/>
                <a:ea typeface="微软雅黑" panose="020B0503020204020204" charset="-122"/>
                <a:cs typeface="微软雅黑" panose="020B0503020204020204" charset="-122"/>
              </a:rPr>
              <a:t>把两个频率相同的音叉靠近放在桌面上，用小锤轻轻敲击其中一个音叉，用小锤按住此音叉，观察旁边音叉。</a:t>
            </a:r>
          </a:p>
        </p:txBody>
      </p:sp>
      <p:pic>
        <p:nvPicPr>
          <p:cNvPr id="2" name="图片 1"/>
          <p:cNvPicPr>
            <a:picLocks noChangeAspect="1"/>
          </p:cNvPicPr>
          <p:nvPr/>
        </p:nvPicPr>
        <p:blipFill>
          <a:blip r:embed="rId3"/>
          <a:stretch>
            <a:fillRect/>
          </a:stretch>
        </p:blipFill>
        <p:spPr>
          <a:xfrm>
            <a:off x="8685142" y="3048508"/>
            <a:ext cx="3148639" cy="2191622"/>
          </a:xfrm>
          <a:prstGeom prst="rect">
            <a:avLst/>
          </a:prstGeom>
        </p:spPr>
      </p:pic>
      <p:sp>
        <p:nvSpPr>
          <p:cNvPr id="6" name="文本框 5"/>
          <p:cNvSpPr txBox="1"/>
          <p:nvPr/>
        </p:nvSpPr>
        <p:spPr>
          <a:xfrm>
            <a:off x="2441264" y="3372277"/>
            <a:ext cx="951753" cy="660542"/>
          </a:xfrm>
          <a:prstGeom prst="rect">
            <a:avLst/>
          </a:prstGeom>
          <a:noFill/>
          <a:ln w="9525">
            <a:noFill/>
          </a:ln>
        </p:spPr>
        <p:txBody>
          <a:bodyPr wrap="square">
            <a:spAutoFit/>
          </a:bodyPr>
          <a:lstStyle/>
          <a:p>
            <a:pPr marL="0" indent="0" eaLnBrk="1" latinLnBrk="0" hangingPunct="1">
              <a:lnSpc>
                <a:spcPct val="150000"/>
              </a:lnSpc>
            </a:pPr>
            <a:r>
              <a:rPr lang="zh-CN" altLang="en-US" sz="2400" b="0">
                <a:latin typeface="微软雅黑" panose="020B0503020204020204" charset="-122"/>
                <a:ea typeface="微软雅黑" panose="020B0503020204020204" charset="-122"/>
                <a:cs typeface="微软雅黑" panose="020B0503020204020204" charset="-122"/>
              </a:rPr>
              <a:t>如图</a:t>
            </a:r>
          </a:p>
        </p:txBody>
      </p:sp>
      <p:sp>
        <p:nvSpPr>
          <p:cNvPr id="7" name="文本框 6"/>
          <p:cNvSpPr txBox="1"/>
          <p:nvPr/>
        </p:nvSpPr>
        <p:spPr>
          <a:xfrm>
            <a:off x="395151" y="5240129"/>
            <a:ext cx="5802869" cy="660542"/>
          </a:xfrm>
          <a:prstGeom prst="rect">
            <a:avLst/>
          </a:prstGeom>
          <a:noFill/>
          <a:ln w="9525">
            <a:noFill/>
          </a:ln>
        </p:spPr>
        <p:txBody>
          <a:bodyPr wrap="square">
            <a:spAutoFit/>
          </a:bodyPr>
          <a:lstStyle/>
          <a:p>
            <a:pPr marL="0" indent="0" eaLnBrk="1" latinLnBrk="0" hangingPunct="1">
              <a:lnSpc>
                <a:spcPct val="150000"/>
              </a:lnSpc>
            </a:pPr>
            <a:r>
              <a:rPr lang="zh-CN" altLang="en-US" sz="2400" b="0">
                <a:solidFill>
                  <a:srgbClr val="281AE2"/>
                </a:solidFill>
                <a:latin typeface="微软雅黑" panose="020B0503020204020204" charset="-122"/>
                <a:ea typeface="微软雅黑" panose="020B0503020204020204" charset="-122"/>
                <a:cs typeface="微软雅黑" panose="020B0503020204020204" charset="-122"/>
              </a:rPr>
              <a:t>未被敲击的音叉也发声了振动，发出声音。</a:t>
            </a:r>
            <a:endParaRPr lang="zh-CN" altLang="en-US" sz="2400" b="0">
              <a:solidFill>
                <a:srgbClr val="281AE2"/>
              </a:solidFill>
              <a:latin typeface="微软雅黑" panose="020B0503020204020204" charset="-122"/>
              <a:ea typeface="微软雅黑"/>
              <a:cs typeface="微软雅黑" panose="020B0503020204020204" charset="-122"/>
            </a:endParaRPr>
          </a:p>
        </p:txBody>
      </p:sp>
    </p:spTree>
    <p:extLst>
      <p:ext uri="{BB962C8B-B14F-4D97-AF65-F5344CB8AC3E}">
        <p14:creationId xmlns:p14="http://schemas.microsoft.com/office/powerpoint/2010/main" val="28836894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3561"/>
                                        </p:tgtEl>
                                        <p:attrNameLst>
                                          <p:attrName>style.visibility</p:attrName>
                                        </p:attrNameLst>
                                      </p:cBhvr>
                                      <p:to>
                                        <p:strVal val="visible"/>
                                      </p:to>
                                    </p:set>
                                    <p:anim calcmode="lin" valueType="num">
                                      <p:cBhvr additive="base">
                                        <p:cTn id="12" dur="500" fill="hold"/>
                                        <p:tgtEl>
                                          <p:spTgt spid="23561"/>
                                        </p:tgtEl>
                                        <p:attrNameLst>
                                          <p:attrName>ppt_x</p:attrName>
                                        </p:attrNameLst>
                                      </p:cBhvr>
                                      <p:tavLst>
                                        <p:tav tm="0">
                                          <p:val>
                                            <p:strVal val="0-#ppt_w/2"/>
                                          </p:val>
                                        </p:tav>
                                        <p:tav tm="100000">
                                          <p:val>
                                            <p:strVal val="#ppt_x"/>
                                          </p:val>
                                        </p:tav>
                                      </p:tavLst>
                                    </p:anim>
                                    <p:anim calcmode="lin" valueType="num">
                                      <p:cBhvr additive="base">
                                        <p:cTn id="13" dur="500" fill="hold"/>
                                        <p:tgtEl>
                                          <p:spTgt spid="23561"/>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5" presetClass="entr" presetSubtype="10" fill="hold" grpId="0" nodeType="clickEffect">
                                  <p:stCondLst>
                                    <p:cond delay="0"/>
                                  </p:stCondLst>
                                  <p:childTnLst>
                                    <p:set>
                                      <p:cBhvr>
                                        <p:cTn id="23" dur="1000" fill="hold">
                                          <p:stCondLst>
                                            <p:cond delay="0"/>
                                          </p:stCondLst>
                                        </p:cTn>
                                        <p:tgtEl>
                                          <p:spTgt spid="6"/>
                                        </p:tgtEl>
                                        <p:attrNameLst>
                                          <p:attrName>style.visibility</p:attrName>
                                        </p:attrNameLst>
                                      </p:cBhvr>
                                      <p:to>
                                        <p:strVal val="visible"/>
                                      </p:to>
                                    </p:set>
                                    <p:animEffect transition="in" filter="checkerboard(across)">
                                      <p:cBhvr>
                                        <p:cTn id="24" dur="1000"/>
                                        <p:tgtEl>
                                          <p:spTgt spid="6"/>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5" presetClass="entr" presetSubtype="10" fill="hold" nodeType="clickEffect">
                                  <p:stCondLst>
                                    <p:cond delay="0"/>
                                  </p:stCondLst>
                                  <p:childTnLst>
                                    <p:set>
                                      <p:cBhvr>
                                        <p:cTn id="28" dur="1000" fill="hold">
                                          <p:stCondLst>
                                            <p:cond delay="0"/>
                                          </p:stCondLst>
                                        </p:cTn>
                                        <p:tgtEl>
                                          <p:spTgt spid="2"/>
                                        </p:tgtEl>
                                        <p:attrNameLst>
                                          <p:attrName>style.visibility</p:attrName>
                                        </p:attrNameLst>
                                      </p:cBhvr>
                                      <p:to>
                                        <p:strVal val="visible"/>
                                      </p:to>
                                    </p:set>
                                    <p:animEffect transition="in" filter="checkerboard(across)">
                                      <p:cBhvr>
                                        <p:cTn id="29" dur="1000"/>
                                        <p:tgtEl>
                                          <p:spTgt spid="2"/>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5" presetClass="entr" presetSubtype="10" fill="hold" grpId="0" nodeType="clickEffect">
                                  <p:stCondLst>
                                    <p:cond delay="0"/>
                                  </p:stCondLst>
                                  <p:childTnLst>
                                    <p:set>
                                      <p:cBhvr>
                                        <p:cTn id="33" dur="1000" fill="hold">
                                          <p:stCondLst>
                                            <p:cond delay="0"/>
                                          </p:stCondLst>
                                        </p:cTn>
                                        <p:tgtEl>
                                          <p:spTgt spid="100"/>
                                        </p:tgtEl>
                                        <p:attrNameLst>
                                          <p:attrName>style.visibility</p:attrName>
                                        </p:attrNameLst>
                                      </p:cBhvr>
                                      <p:to>
                                        <p:strVal val="visible"/>
                                      </p:to>
                                    </p:set>
                                    <p:animEffect transition="in" filter="checkerboard(across)">
                                      <p:cBhvr>
                                        <p:cTn id="34" dur="1000"/>
                                        <p:tgtEl>
                                          <p:spTgt spid="100"/>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5" presetClass="entr" presetSubtype="10" fill="hold" grpId="0" nodeType="clickEffect">
                                  <p:stCondLst>
                                    <p:cond delay="0"/>
                                  </p:stCondLst>
                                  <p:childTnLst>
                                    <p:set>
                                      <p:cBhvr>
                                        <p:cTn id="38" dur="1000" fill="hold">
                                          <p:stCondLst>
                                            <p:cond delay="0"/>
                                          </p:stCondLst>
                                        </p:cTn>
                                        <p:tgtEl>
                                          <p:spTgt spid="7"/>
                                        </p:tgtEl>
                                        <p:attrNameLst>
                                          <p:attrName>style.visibility</p:attrName>
                                        </p:attrNameLst>
                                      </p:cBhvr>
                                      <p:to>
                                        <p:strVal val="visible"/>
                                      </p:to>
                                    </p:set>
                                    <p:animEffect transition="in" filter="checkerboard(across)">
                                      <p:cBhvr>
                                        <p:cTn id="39" dur="1000"/>
                                        <p:tgtEl>
                                          <p:spTgt spid="7"/>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5" presetClass="entr" presetSubtype="10" fill="hold" grpId="0" nodeType="clickEffect">
                                  <p:stCondLst>
                                    <p:cond delay="0"/>
                                  </p:stCondLst>
                                  <p:childTnLst>
                                    <p:set>
                                      <p:cBhvr>
                                        <p:cTn id="43" dur="1000" fill="hold">
                                          <p:stCondLst>
                                            <p:cond delay="0"/>
                                          </p:stCondLst>
                                        </p:cTn>
                                        <p:tgtEl>
                                          <p:spTgt spid="4"/>
                                        </p:tgtEl>
                                        <p:attrNameLst>
                                          <p:attrName>style.visibility</p:attrName>
                                        </p:attrNameLst>
                                      </p:cBhvr>
                                      <p:to>
                                        <p:strVal val="visible"/>
                                      </p:to>
                                    </p:set>
                                    <p:animEffect transition="in" filter="checkerboard(across)">
                                      <p:cBhvr>
                                        <p:cTn id="4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561" grpId="0" animBg="1"/>
      <p:bldP spid="4" grpId="0"/>
      <p:bldP spid="10" grpId="0" animBg="1"/>
      <p:bldP spid="100"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479458" y="33807"/>
            <a:ext cx="717427" cy="589027"/>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nvSpPr>
        <p:spPr>
          <a:xfrm>
            <a:off x="2196886" y="33808"/>
            <a:ext cx="2492777" cy="597479"/>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nvSpPr>
        <p:spPr>
          <a:xfrm>
            <a:off x="272648" y="843882"/>
            <a:ext cx="3545046" cy="1016169"/>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二、超声是个多面手</a:t>
            </a:r>
          </a:p>
        </p:txBody>
      </p:sp>
      <p:sp>
        <p:nvSpPr>
          <p:cNvPr id="20489" name="AutoShape 11"/>
          <p:cNvSpPr>
            <a:spLocks noChangeArrowheads="1"/>
          </p:cNvSpPr>
          <p:nvPr/>
        </p:nvSpPr>
        <p:spPr bwMode="auto">
          <a:xfrm>
            <a:off x="464883" y="2237783"/>
            <a:ext cx="1270261" cy="579275"/>
          </a:xfrm>
          <a:prstGeom prst="flowChartAlternateProcess">
            <a:avLst/>
          </a:prstGeom>
          <a:solidFill>
            <a:schemeClr val="accent1"/>
          </a:solidFill>
          <a:ln w="9525">
            <a:solidFill>
              <a:schemeClr val="tx1"/>
            </a:solidFill>
            <a:miter lim="800000"/>
          </a:ln>
        </p:spPr>
        <p:txBody>
          <a:bodyPr wrap="none" anchor="ctr"/>
          <a:lstStyle/>
          <a:p>
            <a:pPr algn="ctr"/>
            <a:r>
              <a:rPr lang="zh-CN" altLang="en-US" sz="2400">
                <a:latin typeface="微软雅黑" panose="020B0503020204020204" charset="-122"/>
                <a:ea typeface="微软雅黑" panose="020B0503020204020204" charset="-122"/>
              </a:rPr>
              <a:t>超声波</a:t>
            </a:r>
          </a:p>
        </p:txBody>
      </p:sp>
      <p:sp>
        <p:nvSpPr>
          <p:cNvPr id="2" name="文本框 1"/>
          <p:cNvSpPr txBox="1"/>
          <p:nvPr/>
        </p:nvSpPr>
        <p:spPr>
          <a:xfrm>
            <a:off x="2591408" y="3975607"/>
            <a:ext cx="9194629" cy="122616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用于测距、测速、清洗、焊接、碎石、杀菌消毒等。在医学、军事、工业、农业上有很多的应用。</a:t>
            </a:r>
          </a:p>
        </p:txBody>
      </p:sp>
      <p:sp>
        <p:nvSpPr>
          <p:cNvPr id="7" name="文本框 6"/>
          <p:cNvSpPr txBox="1"/>
          <p:nvPr/>
        </p:nvSpPr>
        <p:spPr>
          <a:xfrm>
            <a:off x="1884661" y="2292395"/>
            <a:ext cx="5614677"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lang="zh-CN" altLang="en-US" sz="24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超声波是一种频率高于20000赫兹的声波</a:t>
            </a:r>
            <a:endParaRPr kumimoji="0" lang="zh-CN" altLang="en-US" sz="2400" b="0" i="0" u="none" strike="noStrike" cap="none" spc="0" normalizeH="0" baseline="0">
              <a:ln>
                <a:noFill/>
              </a:ln>
              <a:solidFill>
                <a:srgbClr val="000000"/>
              </a:solidFill>
              <a:effectLst/>
              <a:uFillTx/>
              <a:latin typeface="微软雅黑" panose="020B0503020204020204" charset="-122"/>
              <a:ea typeface="微软雅黑"/>
              <a:cs typeface="微软雅黑" panose="020B0503020204020204" charset="-122"/>
              <a:sym typeface="Arial"/>
            </a:endParaRPr>
          </a:p>
        </p:txBody>
      </p:sp>
      <p:sp>
        <p:nvSpPr>
          <p:cNvPr id="9" name="AutoShape 11"/>
          <p:cNvSpPr>
            <a:spLocks noChangeArrowheads="1"/>
          </p:cNvSpPr>
          <p:nvPr/>
        </p:nvSpPr>
        <p:spPr bwMode="auto">
          <a:xfrm>
            <a:off x="464883" y="3161632"/>
            <a:ext cx="1970098" cy="535065"/>
          </a:xfrm>
          <a:prstGeom prst="flowChartAlternateProcess">
            <a:avLst/>
          </a:prstGeom>
          <a:solidFill>
            <a:schemeClr val="accent1"/>
          </a:solidFill>
          <a:ln w="9525">
            <a:solidFill>
              <a:schemeClr val="tx1"/>
            </a:solidFill>
            <a:miter lim="800000"/>
          </a:ln>
        </p:spPr>
        <p:txBody>
          <a:bodyPr wrap="none" anchor="ctr"/>
          <a:lstStyle/>
          <a:p>
            <a:pPr algn="ctr"/>
            <a:r>
              <a:rPr lang="zh-CN" altLang="en-US" sz="2400">
                <a:latin typeface="微软雅黑" panose="020B0503020204020204" charset="-122"/>
                <a:ea typeface="微软雅黑" panose="020B0503020204020204" charset="-122"/>
              </a:rPr>
              <a:t>超声波的特点</a:t>
            </a:r>
          </a:p>
        </p:txBody>
      </p:sp>
      <p:sp>
        <p:nvSpPr>
          <p:cNvPr id="10" name="文本框 9"/>
          <p:cNvSpPr txBox="1"/>
          <p:nvPr/>
        </p:nvSpPr>
        <p:spPr>
          <a:xfrm>
            <a:off x="2513509" y="3044606"/>
            <a:ext cx="9452827" cy="65924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lang="zh-CN" altLang="en-US" sz="2400">
                <a:ln>
                  <a:noFill/>
                </a:ln>
                <a:solidFill>
                  <a:srgbClr val="000000"/>
                </a:solidFill>
                <a:effectLst/>
                <a:uFillTx/>
                <a:latin typeface="微软雅黑" panose="020B0503020204020204" charset="-122"/>
                <a:ea typeface="微软雅黑" panose="020B0503020204020204" charset="-122"/>
                <a:cs typeface="Arial"/>
                <a:sym typeface="Arial"/>
              </a:rPr>
              <a:t>方向性好，穿透能力强，易于获得较集中的声能，在水中传播距离远</a:t>
            </a:r>
            <a:endPar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endParaRPr>
          </a:p>
        </p:txBody>
      </p:sp>
      <p:sp>
        <p:nvSpPr>
          <p:cNvPr id="11" name="AutoShape 11"/>
          <p:cNvSpPr>
            <a:spLocks noChangeArrowheads="1"/>
          </p:cNvSpPr>
          <p:nvPr/>
        </p:nvSpPr>
        <p:spPr bwMode="auto">
          <a:xfrm>
            <a:off x="464883" y="4129040"/>
            <a:ext cx="2047997" cy="485655"/>
          </a:xfrm>
          <a:prstGeom prst="flowChartAlternateProcess">
            <a:avLst/>
          </a:prstGeom>
          <a:solidFill>
            <a:schemeClr val="accent1"/>
          </a:solidFill>
          <a:ln w="9525">
            <a:solidFill>
              <a:schemeClr val="tx1"/>
            </a:solidFill>
            <a:miter lim="800000"/>
          </a:ln>
        </p:spPr>
        <p:txBody>
          <a:bodyPr wrap="none" anchor="ctr"/>
          <a:lstStyle/>
          <a:p>
            <a:pPr algn="ctr"/>
            <a:r>
              <a:rPr lang="zh-CN" altLang="en-US" sz="2400">
                <a:latin typeface="微软雅黑" panose="020B0503020204020204" charset="-122"/>
                <a:ea typeface="微软雅黑" panose="020B0503020204020204" charset="-122"/>
              </a:rPr>
              <a:t>超声波的应用</a:t>
            </a:r>
          </a:p>
        </p:txBody>
      </p:sp>
    </p:spTree>
    <p:extLst>
      <p:ext uri="{BB962C8B-B14F-4D97-AF65-F5344CB8AC3E}">
        <p14:creationId xmlns:p14="http://schemas.microsoft.com/office/powerpoint/2010/main" val="16196335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489"/>
                                        </p:tgtEl>
                                        <p:attrNameLst>
                                          <p:attrName>style.visibility</p:attrName>
                                        </p:attrNameLst>
                                      </p:cBhvr>
                                      <p:to>
                                        <p:strVal val="visible"/>
                                      </p:to>
                                    </p:set>
                                    <p:animEffect transition="in" filter="randombar(horizontal)">
                                      <p:cBhvr>
                                        <p:cTn id="12" dur="500"/>
                                        <p:tgtEl>
                                          <p:spTgt spid="2048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7"/>
                                        </p:tgtEl>
                                        <p:attrNameLst>
                                          <p:attrName>style.visibility</p:attrName>
                                        </p:attrNameLst>
                                      </p:cBhvr>
                                      <p:to>
                                        <p:strVal val="visible"/>
                                      </p:to>
                                    </p:set>
                                    <p:animEffect transition="in" filter="checkerboard(across)">
                                      <p:cBhvr>
                                        <p:cTn id="17" dur="1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10"/>
                                        </p:tgtEl>
                                        <p:attrNameLst>
                                          <p:attrName>style.visibility</p:attrName>
                                        </p:attrNameLst>
                                      </p:cBhvr>
                                      <p:to>
                                        <p:strVal val="visible"/>
                                      </p:to>
                                    </p:set>
                                    <p:animEffect transition="in" filter="checkerboard(across)">
                                      <p:cBhvr>
                                        <p:cTn id="27" dur="10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2"/>
                                        </p:tgtEl>
                                        <p:attrNameLst>
                                          <p:attrName>style.visibility</p:attrName>
                                        </p:attrNameLst>
                                      </p:cBhvr>
                                      <p:to>
                                        <p:strVal val="visible"/>
                                      </p:to>
                                    </p:set>
                                    <p:animEffect transition="in" filter="checkerboard(across)">
                                      <p:cBhvr>
                                        <p:cTn id="3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489" grpId="0" animBg="1"/>
      <p:bldP spid="2" grpId="0"/>
      <p:bldP spid="7" grpId="0"/>
      <p:bldP spid="9" grpId="0" animBg="1"/>
      <p:bldP spid="10" grpId="0"/>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479458" y="33807"/>
            <a:ext cx="717427" cy="589027"/>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nvSpPr>
        <p:spPr>
          <a:xfrm>
            <a:off x="2196886" y="33808"/>
            <a:ext cx="2492777" cy="597479"/>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nvSpPr>
        <p:spPr>
          <a:xfrm>
            <a:off x="272648" y="843882"/>
            <a:ext cx="3545046" cy="1016169"/>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二、超声是个多面手</a:t>
            </a:r>
          </a:p>
        </p:txBody>
      </p:sp>
      <p:sp>
        <p:nvSpPr>
          <p:cNvPr id="3" name="AutoShape 11"/>
          <p:cNvSpPr>
            <a:spLocks noChangeArrowheads="1"/>
          </p:cNvSpPr>
          <p:nvPr/>
        </p:nvSpPr>
        <p:spPr bwMode="auto">
          <a:xfrm>
            <a:off x="493781" y="2252736"/>
            <a:ext cx="2617793" cy="600079"/>
          </a:xfrm>
          <a:prstGeom prst="flowChartAlternateProcess">
            <a:avLst/>
          </a:prstGeom>
          <a:solidFill>
            <a:schemeClr val="accent1"/>
          </a:solidFill>
          <a:ln w="9525">
            <a:solidFill>
              <a:schemeClr val="tx1"/>
            </a:solidFill>
            <a:miter lim="800000"/>
          </a:ln>
        </p:spPr>
        <p:txBody>
          <a:bodyPr wrap="none" anchor="ctr"/>
          <a:lstStyle/>
          <a:p>
            <a:pPr algn="ctr"/>
            <a:r>
              <a:rPr lang="zh-CN" altLang="en-US" sz="2400">
                <a:latin typeface="微软雅黑" panose="020B0503020204020204" charset="-122"/>
                <a:ea typeface="微软雅黑" panose="020B0503020204020204" charset="-122"/>
              </a:rPr>
              <a:t>超声波测海水深度</a:t>
            </a:r>
          </a:p>
        </p:txBody>
      </p:sp>
      <p:pic>
        <p:nvPicPr>
          <p:cNvPr id="13" name="图片 12"/>
          <p:cNvPicPr>
            <a:picLocks noChangeAspect="1"/>
          </p:cNvPicPr>
          <p:nvPr/>
        </p:nvPicPr>
        <p:blipFill>
          <a:blip r:embed="rId4"/>
          <a:stretch>
            <a:fillRect/>
          </a:stretch>
        </p:blipFill>
        <p:spPr>
          <a:xfrm>
            <a:off x="9510624" y="4474264"/>
            <a:ext cx="1733259" cy="2079148"/>
          </a:xfrm>
          <a:prstGeom prst="rect">
            <a:avLst/>
          </a:prstGeom>
        </p:spPr>
      </p:pic>
      <p:sp>
        <p:nvSpPr>
          <p:cNvPr id="14" name="文本框 13"/>
          <p:cNvSpPr txBox="1"/>
          <p:nvPr/>
        </p:nvSpPr>
        <p:spPr>
          <a:xfrm>
            <a:off x="3111574" y="2113606"/>
            <a:ext cx="8694566" cy="236065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如图所示，用超声测位仪测量海水深度，它是利用超声波的反射以及可以在液体中传播来工作的。若海水的深度是6.75km，超声波在海水中的速度是1500m/s。求：超声测位仪向海底发出的超声波经过多少秒才能接收到反射超声信号？</a:t>
            </a:r>
          </a:p>
        </p:txBody>
      </p:sp>
      <p:sp>
        <p:nvSpPr>
          <p:cNvPr id="15" name="文本框 14"/>
          <p:cNvSpPr txBox="1"/>
          <p:nvPr/>
        </p:nvSpPr>
        <p:spPr>
          <a:xfrm>
            <a:off x="493781" y="4292225"/>
            <a:ext cx="8788799" cy="236065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a:rPr>
              <a:t>解：超声波传播的距离s=2×6.75×10</a:t>
            </a:r>
            <a:r>
              <a:rPr kumimoji="0" lang="zh-CN" altLang="en-US" sz="2400" b="0" i="0" baseline="3000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a:rPr>
              <a:t>3</a:t>
            </a: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a:rPr>
              <a:t>m=1.35×10</a:t>
            </a:r>
            <a:r>
              <a:rPr kumimoji="0" lang="zh-CN" altLang="en-US" sz="2400" b="0" i="0" u="none" strike="noStrike" cap="none" spc="0" normalizeH="0" baseline="3000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a:rPr>
              <a:t>4</a:t>
            </a: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a:rPr>
              <a:t>m，</a:t>
            </a:r>
            <a:endParaRPr kumimoji="0" lang="zh-CN" altLang="en-US" sz="2400" b="0" i="0" u="none" strike="noStrike" cap="none" spc="0" normalizeH="0" baseline="0">
              <a:ln>
                <a:noFill/>
              </a:ln>
              <a:solidFill>
                <a:srgbClr val="FF0000"/>
              </a:solidFill>
              <a:effectLst/>
              <a:uFillTx/>
              <a:latin typeface="微软雅黑" panose="020B0503020204020204" charset="-122"/>
              <a:ea typeface="微软雅黑"/>
              <a:cs typeface="微软雅黑" panose="020B0503020204020204" charset="-122"/>
              <a:sym typeface="Arial"/>
            </a:endParaRPr>
          </a:p>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a:rPr>
              <a:t>由v=s</a:t>
            </a:r>
            <a:r>
              <a:rPr kumimoji="0" lang="en-US" altLang="zh-CN"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a:rPr>
              <a:t>/</a:t>
            </a: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a:rPr>
              <a:t>t可得接受到超声波所用的时间：</a:t>
            </a:r>
          </a:p>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a:rPr>
              <a:t>答：超声测位仪向海底发出的超声波经过9秒才能接收到反射超声信号。</a:t>
            </a:r>
          </a:p>
        </p:txBody>
      </p:sp>
      <p:graphicFrame>
        <p:nvGraphicFramePr>
          <p:cNvPr id="16" name="对象 15">
            <a:hlinkClick r:id="" action="ppaction://ole?verb=0"/>
          </p:cNvPr>
          <p:cNvGraphicFramePr>
            <a:graphicFrameLocks noChangeAspect="1"/>
          </p:cNvGraphicFramePr>
          <p:nvPr/>
        </p:nvGraphicFramePr>
        <p:xfrm>
          <a:off x="5793445" y="4906608"/>
          <a:ext cx="2217617" cy="626085"/>
        </p:xfrm>
        <a:graphic>
          <a:graphicData uri="http://schemas.openxmlformats.org/presentationml/2006/ole">
            <mc:AlternateContent xmlns:mc="http://schemas.openxmlformats.org/markup-compatibility/2006">
              <mc:Choice xmlns:v="urn:schemas-microsoft-com:vml" Requires="v">
                <p:oleObj spid="_x0000_s1026" r:id="rId5" imgW="1536700" imgH="419100" progId="Equation.KSEE3">
                  <p:embed/>
                </p:oleObj>
              </mc:Choice>
              <mc:Fallback>
                <p:oleObj r:id="rId5" imgW="1536700" imgH="419100" progId="Equation.KSEE3">
                  <p:embed/>
                  <p:pic>
                    <p:nvPicPr>
                      <p:cNvPr id="0" name=""/>
                      <p:cNvPicPr/>
                      <p:nvPr/>
                    </p:nvPicPr>
                    <p:blipFill>
                      <a:blip r:embed="rId6"/>
                      <a:stretch>
                        <a:fillRect/>
                      </a:stretch>
                    </p:blipFill>
                    <p:spPr>
                      <a:xfrm>
                        <a:off x="5793445" y="4906608"/>
                        <a:ext cx="2217617" cy="626085"/>
                      </a:xfrm>
                      <a:prstGeom prst="rect">
                        <a:avLst/>
                      </a:prstGeom>
                    </p:spPr>
                  </p:pic>
                </p:oleObj>
              </mc:Fallback>
            </mc:AlternateContent>
          </a:graphicData>
        </a:graphic>
      </p:graphicFrame>
    </p:spTree>
    <p:extLst>
      <p:ext uri="{BB962C8B-B14F-4D97-AF65-F5344CB8AC3E}">
        <p14:creationId xmlns:p14="http://schemas.microsoft.com/office/powerpoint/2010/main" val="4899044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14"/>
                                        </p:tgtEl>
                                        <p:attrNameLst>
                                          <p:attrName>style.visibility</p:attrName>
                                        </p:attrNameLst>
                                      </p:cBhvr>
                                      <p:to>
                                        <p:strVal val="visible"/>
                                      </p:to>
                                    </p:set>
                                    <p:animEffect transition="in" filter="checkerboard(across)">
                                      <p:cBhvr>
                                        <p:cTn id="17" dur="10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13"/>
                                        </p:tgtEl>
                                        <p:attrNameLst>
                                          <p:attrName>style.visibility</p:attrName>
                                        </p:attrNameLst>
                                      </p:cBhvr>
                                      <p:to>
                                        <p:strVal val="visible"/>
                                      </p:to>
                                    </p:set>
                                    <p:animEffect transition="in" filter="checkerboard(across)">
                                      <p:cBhvr>
                                        <p:cTn id="22" dur="10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15">
                                            <p:txEl>
                                              <p:pRg st="0" end="0"/>
                                            </p:txEl>
                                          </p:spTgt>
                                        </p:tgtEl>
                                        <p:attrNameLst>
                                          <p:attrName>style.visibility</p:attrName>
                                        </p:attrNameLst>
                                      </p:cBhvr>
                                      <p:to>
                                        <p:strVal val="visible"/>
                                      </p:to>
                                    </p:set>
                                    <p:animEffect transition="in" filter="checkerboard(across)">
                                      <p:cBhvr>
                                        <p:cTn id="27" dur="1000"/>
                                        <p:tgtEl>
                                          <p:spTgt spid="15">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15">
                                            <p:txEl>
                                              <p:pRg st="1" end="1"/>
                                            </p:txEl>
                                          </p:spTgt>
                                        </p:tgtEl>
                                        <p:attrNameLst>
                                          <p:attrName>style.visibility</p:attrName>
                                        </p:attrNameLst>
                                      </p:cBhvr>
                                      <p:to>
                                        <p:strVal val="visible"/>
                                      </p:to>
                                    </p:set>
                                    <p:animEffect transition="in" filter="checkerboard(across)">
                                      <p:cBhvr>
                                        <p:cTn id="32" dur="1000"/>
                                        <p:tgtEl>
                                          <p:spTgt spid="15">
                                            <p:txEl>
                                              <p:pRg st="1" end="1"/>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16"/>
                                        </p:tgtEl>
                                        <p:attrNameLst>
                                          <p:attrName>style.visibility</p:attrName>
                                        </p:attrNameLst>
                                      </p:cBhvr>
                                      <p:to>
                                        <p:strVal val="visible"/>
                                      </p:to>
                                    </p:set>
                                    <p:animEffect transition="in" filter="checkerboard(across)">
                                      <p:cBhvr>
                                        <p:cTn id="37" dur="1000"/>
                                        <p:tgtEl>
                                          <p:spTgt spid="1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15">
                                            <p:txEl>
                                              <p:pRg st="2" end="2"/>
                                            </p:txEl>
                                          </p:spTgt>
                                        </p:tgtEl>
                                        <p:attrNameLst>
                                          <p:attrName>style.visibility</p:attrName>
                                        </p:attrNameLst>
                                      </p:cBhvr>
                                      <p:to>
                                        <p:strVal val="visible"/>
                                      </p:to>
                                    </p:set>
                                    <p:animEffect transition="in" filter="checkerboard(across)">
                                      <p:cBhvr>
                                        <p:cTn id="42" dur="10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479458" y="33807"/>
            <a:ext cx="717427" cy="589027"/>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nvSpPr>
        <p:spPr>
          <a:xfrm>
            <a:off x="2196886" y="33808"/>
            <a:ext cx="2492777" cy="597479"/>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nvSpPr>
        <p:spPr>
          <a:xfrm>
            <a:off x="272648" y="843882"/>
            <a:ext cx="3545046" cy="1016169"/>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二、超声是个多面手</a:t>
            </a:r>
          </a:p>
        </p:txBody>
      </p:sp>
      <p:sp>
        <p:nvSpPr>
          <p:cNvPr id="20489" name="AutoShape 11"/>
          <p:cNvSpPr>
            <a:spLocks noChangeArrowheads="1"/>
          </p:cNvSpPr>
          <p:nvPr/>
        </p:nvSpPr>
        <p:spPr bwMode="auto">
          <a:xfrm>
            <a:off x="493781" y="2207876"/>
            <a:ext cx="1792940" cy="607231"/>
          </a:xfrm>
          <a:prstGeom prst="flowChartAlternateProcess">
            <a:avLst/>
          </a:prstGeom>
          <a:solidFill>
            <a:schemeClr val="accent1"/>
          </a:solidFill>
          <a:ln w="9525">
            <a:solidFill>
              <a:schemeClr val="tx1"/>
            </a:solidFill>
            <a:miter lim="800000"/>
          </a:ln>
        </p:spPr>
        <p:txBody>
          <a:bodyPr wrap="none" anchor="ctr"/>
          <a:lstStyle/>
          <a:p>
            <a:pPr algn="ctr"/>
            <a:r>
              <a:rPr lang="zh-CN" altLang="en-US" sz="2400">
                <a:latin typeface="微软雅黑" panose="020B0503020204020204" charset="-122"/>
                <a:ea typeface="微软雅黑" panose="020B0503020204020204" charset="-122"/>
              </a:rPr>
              <a:t>超声波测距</a:t>
            </a:r>
          </a:p>
        </p:txBody>
      </p:sp>
      <p:pic>
        <p:nvPicPr>
          <p:cNvPr id="2" name="图片 1"/>
          <p:cNvPicPr>
            <a:picLocks noChangeAspect="1"/>
          </p:cNvPicPr>
          <p:nvPr/>
        </p:nvPicPr>
        <p:blipFill>
          <a:blip r:embed="rId3"/>
          <a:stretch>
            <a:fillRect/>
          </a:stretch>
        </p:blipFill>
        <p:spPr>
          <a:xfrm>
            <a:off x="2633498" y="2201375"/>
            <a:ext cx="3293130" cy="2618764"/>
          </a:xfrm>
          <a:prstGeom prst="rect">
            <a:avLst/>
          </a:prstGeom>
        </p:spPr>
      </p:pic>
      <p:sp>
        <p:nvSpPr>
          <p:cNvPr id="4" name="圆角矩形标注 3"/>
          <p:cNvSpPr/>
          <p:nvPr/>
        </p:nvSpPr>
        <p:spPr>
          <a:xfrm>
            <a:off x="272648" y="3406531"/>
            <a:ext cx="2014073" cy="1987886"/>
          </a:xfrm>
          <a:prstGeom prst="wedgeRoundRectCallout">
            <a:avLst>
              <a:gd name="adj1" fmla="val 63318"/>
              <a:gd name="adj2" fmla="val -40455"/>
              <a:gd name="adj3" fmla="val 16667"/>
            </a:avLst>
          </a:prstGeom>
          <a:solidFill>
            <a:schemeClr val="bg2">
              <a:lumMod val="20000"/>
              <a:lumOff val="80000"/>
            </a:schemeClr>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蝙蝠利用超声波测距规避障碍物</a:t>
            </a:r>
            <a:endParaRPr kumimoji="0" lang="zh-CN" altLang="en-US" sz="2400" b="0" i="0" u="none" strike="noStrike" cap="none" spc="0" normalizeH="0" baseline="0">
              <a:ln>
                <a:noFill/>
              </a:ln>
              <a:solidFill>
                <a:srgbClr val="000000"/>
              </a:solidFill>
              <a:effectLst/>
              <a:uFillTx/>
              <a:latin typeface="微软雅黑" panose="020B0503020204020204" charset="-122"/>
              <a:ea typeface="微软雅黑"/>
              <a:cs typeface="微软雅黑" panose="020B0503020204020204" charset="-122"/>
              <a:sym typeface="微软雅黑" panose="020B0503020204020204" charset="-122"/>
            </a:endParaRPr>
          </a:p>
        </p:txBody>
      </p:sp>
      <p:pic>
        <p:nvPicPr>
          <p:cNvPr id="6" name="图片 5"/>
          <p:cNvPicPr>
            <a:picLocks noChangeAspect="1"/>
          </p:cNvPicPr>
          <p:nvPr/>
        </p:nvPicPr>
        <p:blipFill>
          <a:blip r:embed="rId4"/>
          <a:stretch>
            <a:fillRect/>
          </a:stretch>
        </p:blipFill>
        <p:spPr>
          <a:xfrm>
            <a:off x="6226917" y="2201375"/>
            <a:ext cx="3899990" cy="2618764"/>
          </a:xfrm>
          <a:prstGeom prst="rect">
            <a:avLst/>
          </a:prstGeom>
        </p:spPr>
      </p:pic>
      <p:sp>
        <p:nvSpPr>
          <p:cNvPr id="9" name="圆角矩形标注 8"/>
          <p:cNvSpPr/>
          <p:nvPr/>
        </p:nvSpPr>
        <p:spPr>
          <a:xfrm>
            <a:off x="10790308" y="2208114"/>
            <a:ext cx="1224401" cy="2484361"/>
          </a:xfrm>
          <a:prstGeom prst="wedgeRoundRectCallout">
            <a:avLst>
              <a:gd name="adj1" fmla="val -100590"/>
              <a:gd name="adj2" fmla="val -9577"/>
              <a:gd name="adj3" fmla="val 16667"/>
            </a:avLst>
          </a:prstGeom>
          <a:solidFill>
            <a:schemeClr val="tx2">
              <a:lumMod val="20000"/>
              <a:lumOff val="80000"/>
            </a:schemeClr>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高速公路上的雷达测速仪</a:t>
            </a:r>
          </a:p>
        </p:txBody>
      </p:sp>
    </p:spTree>
    <p:extLst>
      <p:ext uri="{BB962C8B-B14F-4D97-AF65-F5344CB8AC3E}">
        <p14:creationId xmlns:p14="http://schemas.microsoft.com/office/powerpoint/2010/main" val="15924435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489"/>
                                        </p:tgtEl>
                                        <p:attrNameLst>
                                          <p:attrName>style.visibility</p:attrName>
                                        </p:attrNameLst>
                                      </p:cBhvr>
                                      <p:to>
                                        <p:strVal val="visible"/>
                                      </p:to>
                                    </p:set>
                                    <p:animEffect transition="in" filter="randombar(horizontal)">
                                      <p:cBhvr>
                                        <p:cTn id="12" dur="500"/>
                                        <p:tgtEl>
                                          <p:spTgt spid="2048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6"/>
                                        </p:tgtEl>
                                        <p:attrNameLst>
                                          <p:attrName>style.visibility</p:attrName>
                                        </p:attrNameLst>
                                      </p:cBhvr>
                                      <p:to>
                                        <p:strVal val="visible"/>
                                      </p:to>
                                    </p:set>
                                    <p:animEffect transition="in" filter="checkerboard(across)">
                                      <p:cBhvr>
                                        <p:cTn id="27" dur="10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9"/>
                                        </p:tgtEl>
                                        <p:attrNameLst>
                                          <p:attrName>style.visibility</p:attrName>
                                        </p:attrNameLst>
                                      </p:cBhvr>
                                      <p:to>
                                        <p:strVal val="visible"/>
                                      </p:to>
                                    </p:set>
                                    <p:animEffect transition="in" filter="checkerboard(across)">
                                      <p:cBhvr>
                                        <p:cTn id="3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489" grpId="0" animBg="1"/>
      <p:bldP spid="4" grpId="0" animBg="1"/>
      <p:bldP spid="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1705</Words>
  <Application>Microsoft Office PowerPoint</Application>
  <PresentationFormat>自定义</PresentationFormat>
  <Paragraphs>157</Paragraphs>
  <Slides>17</Slides>
  <Notes>17</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19" baseType="lpstr">
      <vt:lpstr>Office 主题</vt:lpstr>
      <vt:lpstr>Equation.KSEE3</vt:lpstr>
      <vt:lpstr>2020-2021学年八年级上册同步备课系列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2020-2021学年八年级上册同步备课系列</dc:title>
  <dc:creator>Administrator</dc:creator>
  <cp:lastModifiedBy>User</cp:lastModifiedBy>
  <cp:revision>7</cp:revision>
  <dcterms:created xsi:type="dcterms:W3CDTF">2020-09-13T03:19:40Z</dcterms:created>
  <dcterms:modified xsi:type="dcterms:W3CDTF">2020-12-16T11:38:59Z</dcterms:modified>
</cp:coreProperties>
</file>