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2"/>
    <p:sldMasterId id="2147483655" r:id="rId3"/>
  </p:sldMasterIdLst>
  <p:notesMasterIdLst>
    <p:notesMasterId r:id="rId4"/>
  </p:notesMasterIdLst>
  <p:sldIdLst>
    <p:sldId id="481" r:id="rId5"/>
    <p:sldId id="1013" r:id="rId6"/>
    <p:sldId id="1714" r:id="rId7"/>
    <p:sldId id="1806" r:id="rId8"/>
    <p:sldId id="1827" r:id="rId9"/>
    <p:sldId id="1804" r:id="rId10"/>
    <p:sldId id="1805" r:id="rId11"/>
    <p:sldId id="1807" r:id="rId12"/>
    <p:sldId id="1764" r:id="rId13"/>
    <p:sldId id="1809" r:id="rId14"/>
    <p:sldId id="1810" r:id="rId15"/>
    <p:sldId id="1811" r:id="rId16"/>
    <p:sldId id="1813" r:id="rId17"/>
    <p:sldId id="1812" r:id="rId18"/>
    <p:sldId id="1814" r:id="rId19"/>
    <p:sldId id="1723" r:id="rId20"/>
    <p:sldId id="1828" r:id="rId21"/>
    <p:sldId id="1829" r:id="rId22"/>
    <p:sldId id="1830" r:id="rId23"/>
  </p:sldIdLst>
  <p:sldSz cx="12192000" cy="6858000"/>
  <p:notesSz cx="6858000" cy="9144000"/>
  <p:custDataLst>
    <p:tags r:id="rId24"/>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976" userDrawn="1">
          <p15:clr>
            <a:srgbClr val="A4A3A4"/>
          </p15:clr>
        </p15:guide>
      </p15:sldGuideLst>
    </p:ext>
  </p:extLst>
</p:presentation>
</file>

<file path=ppt/commentAuthors.xml><?xml version="1.0" encoding="utf-8"?>
<p:cmAuthorLst xmlns:p="http://schemas.openxmlformats.org/presentationml/2006/main">
  <p:cmAuthor id="1" name="Administrator" initials="A" lastIdx="0" clrIdx="0"/>
  <p:cmAuthor id="2" name="作者" initials="作" lastIdx="0" clrIdx="1"/>
  <p:cmAuthor id="3" name="lenovo" initials="l" lastIdx="0" clrIdx="2"/>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9" d="100"/>
          <a:sy n="69" d="100"/>
        </p:scale>
        <p:origin x="32" y="40"/>
      </p:cViewPr>
      <p:guideLst>
        <p:guide orient="horz" pos="2160"/>
        <p:guide pos="3976"/>
      </p:guideLst>
    </p:cSldViewPr>
  </p:slideViewPr>
  <p:notesTextViewPr>
    <p:cViewPr>
      <p:scale>
        <a:sx n="1" d="1"/>
        <a:sy n="1" d="1"/>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1.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tags" Target="tags/tag295.xml" /><Relationship Id="rId25" Type="http://schemas.openxmlformats.org/officeDocument/2006/relationships/presProps" Target="presProps.xml" /><Relationship Id="rId26" Type="http://schemas.openxmlformats.org/officeDocument/2006/relationships/viewProps" Target="viewProps.xml" /><Relationship Id="rId27" Type="http://schemas.openxmlformats.org/officeDocument/2006/relationships/theme" Target="theme/theme1.xml" /><Relationship Id="rId28" Type="http://schemas.openxmlformats.org/officeDocument/2006/relationships/tableStyles" Target="tableStyles.xml" /><Relationship Id="rId3" Type="http://schemas.openxmlformats.org/officeDocument/2006/relationships/slideMaster" Target="slideMasters/slideMaster2.xml" /><Relationship Id="rId4" Type="http://schemas.openxmlformats.org/officeDocument/2006/relationships/notesMaster" Target="notesMasters/notesMaster1.xml" /><Relationship Id="rId5" Type="http://schemas.openxmlformats.org/officeDocument/2006/relationships/slide" Target="slides/slide1.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s>
</file>

<file path=ppt/notesMasters/_rels/notesMaster1.xml.rels>&#65279;<?xml version="1.0" encoding="utf-8" standalone="yes"?><Relationships xmlns="http://schemas.openxmlformats.org/package/2006/relationships"><Relationship Id="rId1" Type="http://schemas.openxmlformats.org/officeDocument/2006/relationships/tags" Target="../tags/tag55.xml" /><Relationship Id="rId2" Type="http://schemas.openxmlformats.org/officeDocument/2006/relationships/tags" Target="../tags/tag56.xml" /><Relationship Id="rId3" Type="http://schemas.openxmlformats.org/officeDocument/2006/relationships/tags" Target="../tags/tag57.xml" /><Relationship Id="rId4" Type="http://schemas.openxmlformats.org/officeDocument/2006/relationships/tags" Target="../tags/tag58.xml" /><Relationship Id="rId5" Type="http://schemas.openxmlformats.org/officeDocument/2006/relationships/tags" Target="../tags/tag59.xml" /><Relationship Id="rId6" Type="http://schemas.openxmlformats.org/officeDocument/2006/relationships/tags" Target="../tags/tag60.xml" /><Relationship Id="rId7" Type="http://schemas.openxmlformats.org/officeDocument/2006/relationships/tags" Target="../tags/tag61.xml" /><Relationship Id="rId8"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41.xml" /><Relationship Id="rId2" Type="http://schemas.openxmlformats.org/officeDocument/2006/relationships/tags" Target="../tags/tag42.xml" /><Relationship Id="rId3" Type="http://schemas.openxmlformats.org/officeDocument/2006/relationships/tags" Target="../tags/tag43.xml" /><Relationship Id="rId4" Type="http://schemas.openxmlformats.org/officeDocument/2006/relationships/tags" Target="../tags/tag44.xml" /><Relationship Id="rId5"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2.xml" /><Relationship Id="rId2" Type="http://schemas.openxmlformats.org/officeDocument/2006/relationships/tags" Target="../tags/tag3.xml" /><Relationship Id="rId3" Type="http://schemas.openxmlformats.org/officeDocument/2006/relationships/tags" Target="../tags/tag4.xml" /><Relationship Id="rId4" Type="http://schemas.openxmlformats.org/officeDocument/2006/relationships/tags" Target="../tags/tag5.xml" /><Relationship Id="rId5" Type="http://schemas.openxmlformats.org/officeDocument/2006/relationships/tags" Target="../tags/tag6.xml" /><Relationship Id="rId6" Type="http://schemas.openxmlformats.org/officeDocument/2006/relationships/tags" Target="../tags/tag7.xml" /><Relationship Id="rId7"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8.xml" /><Relationship Id="rId2" Type="http://schemas.openxmlformats.org/officeDocument/2006/relationships/tags" Target="../tags/tag9.xml" /><Relationship Id="rId3" Type="http://schemas.openxmlformats.org/officeDocument/2006/relationships/tags" Target="../tags/tag10.xml" /><Relationship Id="rId4" Type="http://schemas.openxmlformats.org/officeDocument/2006/relationships/tags" Target="../tags/tag11.xml" /><Relationship Id="rId5"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2.xml" /><Relationship Id="rId2" Type="http://schemas.openxmlformats.org/officeDocument/2006/relationships/tags" Target="../tags/tag13.xml" /><Relationship Id="rId3" Type="http://schemas.openxmlformats.org/officeDocument/2006/relationships/tags" Target="../tags/tag14.xml" /><Relationship Id="rId4" Type="http://schemas.openxmlformats.org/officeDocument/2006/relationships/tags" Target="../tags/tag15.xml" /><Relationship Id="rId5"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16.xml" /><Relationship Id="rId2" Type="http://schemas.openxmlformats.org/officeDocument/2006/relationships/tags" Target="../tags/tag17.xml" /><Relationship Id="rId3" Type="http://schemas.openxmlformats.org/officeDocument/2006/relationships/image" Target="../media/image1.jpeg" /><Relationship Id="rId4"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18.xml" /><Relationship Id="rId10" Type="http://schemas.openxmlformats.org/officeDocument/2006/relationships/tags" Target="../tags/tag25.xml" /><Relationship Id="rId11" Type="http://schemas.openxmlformats.org/officeDocument/2006/relationships/slideMaster" Target="../slideMasters/slideMaster1.xml" /><Relationship Id="rId2" Type="http://schemas.openxmlformats.org/officeDocument/2006/relationships/tags" Target="../tags/tag19.xml" /><Relationship Id="rId3" Type="http://schemas.openxmlformats.org/officeDocument/2006/relationships/tags" Target="../tags/tag20.xml" /><Relationship Id="rId4" Type="http://schemas.openxmlformats.org/officeDocument/2006/relationships/tags" Target="../tags/tag21.xml" /><Relationship Id="rId5" Type="http://schemas.openxmlformats.org/officeDocument/2006/relationships/image" Target="../media/image2.png" /><Relationship Id="rId6" Type="http://schemas.openxmlformats.org/officeDocument/2006/relationships/tags" Target="../tags/tag22.xml" /><Relationship Id="rId7" Type="http://schemas.openxmlformats.org/officeDocument/2006/relationships/image" Target="../media/image3.png" /><Relationship Id="rId8" Type="http://schemas.openxmlformats.org/officeDocument/2006/relationships/tags" Target="../tags/tag23.xml" /><Relationship Id="rId9" Type="http://schemas.openxmlformats.org/officeDocument/2006/relationships/tags" Target="../tags/tag24.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35.xml" /><Relationship Id="rId2" Type="http://schemas.openxmlformats.org/officeDocument/2006/relationships/slideMaster" Target="../slideMasters/slideMaster2.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36.xml" /><Relationship Id="rId2" Type="http://schemas.openxmlformats.org/officeDocument/2006/relationships/tags" Target="../tags/tag37.xml" /><Relationship Id="rId3" Type="http://schemas.openxmlformats.org/officeDocument/2006/relationships/tags" Target="../tags/tag38.xml" /><Relationship Id="rId4" Type="http://schemas.openxmlformats.org/officeDocument/2006/relationships/tags" Target="../tags/tag39.xml" /><Relationship Id="rId5" Type="http://schemas.openxmlformats.org/officeDocument/2006/relationships/slideMaster" Target="../slideMasters/slideMaster2.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40.xml" /><Relationship Id="rId2" Type="http://schemas.openxmlformats.org/officeDocument/2006/relationships/slideMaster" Target="../slideMasters/slideMaster2.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4" name="日期占位符 3"/>
          <p:cNvSpPr>
            <a:spLocks noGrp="1"/>
          </p:cNvSpPr>
          <p:nvPr>
            <p:ph type="dt" sz="half" idx="10"/>
            <p:custDataLst>
              <p:tags r:id="rId2"/>
            </p:custDataLst>
          </p:nvPr>
        </p:nvSpPr>
        <p:spPr>
          <a:xfrm>
            <a:off x="838283" y="6356350"/>
            <a:ext cx="2743470" cy="365125"/>
          </a:xfrm>
        </p:spPr>
        <p:txBody>
          <a:bodyPr/>
          <a:lstStyle/>
          <a:p>
            <a:fld id="{AC1B7B3F-A56B-4310-A966-BD55D80449F1}" type="datetimeFigureOut">
              <a:rPr lang="zh-CN" altLang="en-US" smtClean="0"/>
              <a:t/>
            </a:fld>
            <a:endParaRPr lang="zh-CN" altLang="en-US"/>
          </a:p>
        </p:txBody>
      </p:sp>
      <p:sp>
        <p:nvSpPr>
          <p:cNvPr id="5" name="页脚占位符 4"/>
          <p:cNvSpPr>
            <a:spLocks noGrp="1"/>
          </p:cNvSpPr>
          <p:nvPr>
            <p:ph type="ftr" sz="quarter" idx="11"/>
            <p:custDataLst>
              <p:tags r:id="rId3"/>
            </p:custDataLst>
          </p:nvPr>
        </p:nvSpPr>
        <p:spPr>
          <a:xfrm>
            <a:off x="4038998" y="6356350"/>
            <a:ext cx="4115205" cy="365125"/>
          </a:xfrm>
        </p:spPr>
        <p:txBody>
          <a:bodyPr/>
          <a:lstStyle/>
          <a:p>
            <a:endParaRPr lang="zh-CN" altLang="en-US"/>
          </a:p>
        </p:txBody>
      </p:sp>
      <p:sp>
        <p:nvSpPr>
          <p:cNvPr id="6" name="灯片编号占位符 5"/>
          <p:cNvSpPr>
            <a:spLocks noGrp="1"/>
          </p:cNvSpPr>
          <p:nvPr>
            <p:ph type="sldNum" sz="quarter" idx="12"/>
            <p:custDataLst>
              <p:tags r:id="rId4"/>
            </p:custDataLst>
          </p:nvPr>
        </p:nvSpPr>
        <p:spPr>
          <a:xfrm>
            <a:off x="8611448" y="6356350"/>
            <a:ext cx="2743470" cy="365125"/>
          </a:xfrm>
        </p:spPr>
        <p:txBody>
          <a:bodyPr/>
          <a:lstStyle/>
          <a:p>
            <a:fld id="{73127340-2293-49D2-96F1-6E7BF0C8FD9C}" type="slidenum">
              <a:rPr lang="zh-CN" altLang="en-US" smtClean="0"/>
              <a:t/>
            </a:fld>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1_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1524150" y="1122363"/>
            <a:ext cx="91449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150" y="3602038"/>
            <a:ext cx="91449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a:xfrm>
            <a:off x="838283" y="6356350"/>
            <a:ext cx="2743470" cy="365125"/>
          </a:xfrm>
        </p:spPr>
        <p:txBody>
          <a:bodyPr/>
          <a:lstStyle/>
          <a:p>
            <a:fld id="{AC1B7B3F-A56B-4310-A966-BD55D80449F1}"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a:xfrm>
            <a:off x="4038998" y="6356350"/>
            <a:ext cx="4115205" cy="365125"/>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611448" y="6356350"/>
            <a:ext cx="2743470" cy="365125"/>
          </a:xfrm>
        </p:spPr>
        <p:txBody>
          <a:bodyPr/>
          <a:lstStyle/>
          <a:p>
            <a:fld id="{73127340-2293-49D2-96F1-6E7BF0C8FD9C}"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4" name="日期占位符 3"/>
          <p:cNvSpPr>
            <a:spLocks noGrp="1"/>
          </p:cNvSpPr>
          <p:nvPr>
            <p:ph type="dt" sz="half" idx="10"/>
            <p:custDataLst>
              <p:tags r:id="rId2"/>
            </p:custDataLst>
          </p:nvPr>
        </p:nvSpPr>
        <p:spPr>
          <a:xfrm>
            <a:off x="838283" y="6356350"/>
            <a:ext cx="2743470" cy="365125"/>
          </a:xfrm>
        </p:spPr>
        <p:txBody>
          <a:bodyPr/>
          <a:lstStyle/>
          <a:p>
            <a:fld id="{AC1B7B3F-A56B-4310-A966-BD55D80449F1}" type="datetimeFigureOut">
              <a:rPr lang="zh-CN" altLang="en-US" smtClean="0"/>
              <a:t/>
            </a:fld>
            <a:endParaRPr lang="zh-CN" altLang="en-US"/>
          </a:p>
        </p:txBody>
      </p:sp>
      <p:sp>
        <p:nvSpPr>
          <p:cNvPr id="5" name="页脚占位符 4"/>
          <p:cNvSpPr>
            <a:spLocks noGrp="1"/>
          </p:cNvSpPr>
          <p:nvPr>
            <p:ph type="ftr" sz="quarter" idx="11"/>
            <p:custDataLst>
              <p:tags r:id="rId3"/>
            </p:custDataLst>
          </p:nvPr>
        </p:nvSpPr>
        <p:spPr>
          <a:xfrm>
            <a:off x="4038998" y="6356350"/>
            <a:ext cx="4115205" cy="365125"/>
          </a:xfrm>
        </p:spPr>
        <p:txBody>
          <a:bodyPr/>
          <a:lstStyle/>
          <a:p>
            <a:endParaRPr lang="zh-CN" altLang="en-US"/>
          </a:p>
        </p:txBody>
      </p:sp>
      <p:sp>
        <p:nvSpPr>
          <p:cNvPr id="6" name="灯片编号占位符 5"/>
          <p:cNvSpPr>
            <a:spLocks noGrp="1"/>
          </p:cNvSpPr>
          <p:nvPr>
            <p:ph type="sldNum" sz="quarter" idx="12"/>
            <p:custDataLst>
              <p:tags r:id="rId4"/>
            </p:custDataLst>
          </p:nvPr>
        </p:nvSpPr>
        <p:spPr>
          <a:xfrm>
            <a:off x="8611448" y="6356350"/>
            <a:ext cx="2743470" cy="365125"/>
          </a:xfrm>
        </p:spPr>
        <p:txBody>
          <a:bodyPr/>
          <a:lstStyle/>
          <a:p>
            <a:fld id="{73127340-2293-49D2-96F1-6E7BF0C8FD9C}"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a:xfrm>
            <a:off x="838283" y="6356350"/>
            <a:ext cx="2743470" cy="365125"/>
          </a:xfrm>
        </p:spPr>
        <p:txBody>
          <a:bodyPr/>
          <a:lstStyle/>
          <a:p>
            <a:fld id="{82F288E0-7875-42C4-84C8-98DBBD3BF4D2}" type="datetimeFigureOut">
              <a:rPr lang="zh-CN" altLang="en-US" smtClean="0"/>
              <a:t/>
            </a:fld>
            <a:endParaRPr lang="zh-CN" altLang="en-US"/>
          </a:p>
        </p:txBody>
      </p:sp>
      <p:sp>
        <p:nvSpPr>
          <p:cNvPr id="3" name="页脚占位符 2"/>
          <p:cNvSpPr>
            <a:spLocks noGrp="1"/>
          </p:cNvSpPr>
          <p:nvPr>
            <p:ph type="ftr" sz="quarter" idx="11"/>
            <p:custDataLst>
              <p:tags r:id="rId3"/>
            </p:custDataLst>
          </p:nvPr>
        </p:nvSpPr>
        <p:spPr>
          <a:xfrm>
            <a:off x="4038998" y="6356350"/>
            <a:ext cx="4115205" cy="365125"/>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1448" y="6356350"/>
            <a:ext cx="2743470" cy="365125"/>
          </a:xfrm>
        </p:spPr>
        <p:txBody>
          <a:bodyPr/>
          <a:lstStyle/>
          <a:p>
            <a:fld id="{7D9BB5D0-35E4-459D-AEF3-FE4D7C45CC19}"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4_自定义版式">
    <p:bg>
      <p:bgPr>
        <a:blipFill dpi="0" rotWithShape="1">
          <a:blip r:embed="rId3">
            <a:lum/>
          </a:blip>
          <a:stretch>
            <a:fillRect/>
          </a:stretch>
        </a:blipFill>
        <a:effectLst/>
      </p:bgPr>
    </p:bg>
    <p:spTree>
      <p:nvGrpSpPr>
        <p:cNvPr id="1" name=""/>
        <p:cNvGrpSpPr/>
        <p:nvPr>
          <p:custDataLst>
            <p:tags r:id="rId1"/>
          </p:custDataLst>
        </p:nvPr>
      </p:nvGrpSpPr>
      <p:grpSpPr>
        <a:xfrm>
          <a:off x="0" y="0"/>
          <a:ext cx="0" cy="0"/>
        </a:xfrm>
      </p:grpSpPr>
      <p:sp>
        <p:nvSpPr>
          <p:cNvPr id="7" name="标题 12"/>
          <p:cNvSpPr>
            <a:spLocks noGrp="1"/>
          </p:cNvSpPr>
          <p:nvPr>
            <p:ph type="title" hasCustomPrompt="1"/>
            <p:custDataLst>
              <p:tags r:id="rId2"/>
            </p:custDataLst>
          </p:nvPr>
        </p:nvSpPr>
        <p:spPr>
          <a:xfrm>
            <a:off x="1929440" y="338289"/>
            <a:ext cx="8333120" cy="476324"/>
          </a:xfrm>
          <a:prstGeom prst="rect">
            <a:avLst/>
          </a:prstGeom>
        </p:spPr>
        <p:txBody>
          <a:bodyPr>
            <a:noAutofit/>
          </a:bodyPr>
          <a:lstStyle>
            <a:lvl1pPr algn="ctr">
              <a:defRPr sz="2800" b="1" spc="600">
                <a:effectLst>
                  <a:outerShdw blurRad="38100" dist="38100" dir="2700000" algn="tl">
                    <a:srgbClr val="000000">
                      <a:alpha val="43137"/>
                    </a:srgbClr>
                  </a:outerShdw>
                </a:effectLst>
                <a:latin typeface="黑体" panose="02010609060101010101" pitchFamily="49" charset="-122"/>
                <a:ea typeface="黑体" panose="02010609060101010101" pitchFamily="49" charset="-122"/>
              </a:defRPr>
            </a:lvl1pPr>
          </a:lstStyle>
          <a:p>
            <a:r>
              <a:rPr lang="zh-CN" altLang="en-US"/>
              <a:t>标题</a:t>
            </a:r>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name="测验">
    <p:spTree>
      <p:nvGrpSpPr>
        <p:cNvPr id="1" name=""/>
        <p:cNvGrpSpPr/>
        <p:nvPr>
          <p:custDataLst>
            <p:tags r:id="rId1"/>
          </p:custDataLst>
        </p:nvPr>
      </p:nvGrpSpPr>
      <p:grpSpPr>
        <a:xfrm>
          <a:off x="0" y="0"/>
          <a:ext cx="0" cy="0"/>
        </a:xfrm>
      </p:grpSpPr>
      <p:grpSp>
        <p:nvGrpSpPr>
          <p:cNvPr id="4" name="组合 3"/>
          <p:cNvGrpSpPr/>
          <p:nvPr>
            <p:custDataLst>
              <p:tags r:id="rId2"/>
            </p:custDataLst>
          </p:nvPr>
        </p:nvGrpSpPr>
        <p:grpSpPr>
          <a:xfrm>
            <a:off x="0" y="1"/>
            <a:ext cx="12192000" cy="6857999"/>
            <a:chOff x="1537366" y="844949"/>
            <a:chExt cx="9241001" cy="5075237"/>
          </a:xfrm>
        </p:grpSpPr>
        <p:sp>
          <p:nvSpPr>
            <p:cNvPr id="5" name="圆角矩形 4"/>
            <p:cNvSpPr/>
            <p:nvPr>
              <p:custDataLst>
                <p:tags r:id="rId3"/>
              </p:custDataLst>
            </p:nvPr>
          </p:nvSpPr>
          <p:spPr>
            <a:xfrm>
              <a:off x="1539455" y="868528"/>
              <a:ext cx="9238912" cy="5051658"/>
            </a:xfrm>
            <a:prstGeom prst="roundRect">
              <a:avLst>
                <a:gd name="adj" fmla="val 2559"/>
              </a:avLst>
            </a:prstGeom>
            <a:solidFill>
              <a:srgbClr val="F7F6F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同侧圆角矩形 5"/>
            <p:cNvSpPr/>
            <p:nvPr>
              <p:custDataLst>
                <p:tags r:id="rId4"/>
              </p:custDataLst>
            </p:nvPr>
          </p:nvSpPr>
          <p:spPr>
            <a:xfrm>
              <a:off x="1537366" y="844949"/>
              <a:ext cx="9241001" cy="376938"/>
            </a:xfrm>
            <a:prstGeom prst="round2SameRect">
              <a:avLst/>
            </a:prstGeom>
            <a:solidFill>
              <a:schemeClr val="accent2">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eaLnBrk="1" fontAlgn="base" latinLnBrk="0" hangingPunct="1">
                <a:lnSpc>
                  <a:spcPct val="100000"/>
                </a:lnSpc>
                <a:spcBef>
                  <a:spcPct val="0"/>
                </a:spcBef>
                <a:spcAft>
                  <a:spcPct val="0"/>
                </a:spcAft>
                <a:buClrTx/>
                <a:buSzTx/>
                <a:buFont typeface="Arial" panose="020b0604020202020204" pitchFamily="34" charset="0"/>
                <a:buNone/>
                <a:defRPr/>
              </a:pPr>
              <a:endParaRPr lang="en-US" altLang="zh-CN" sz="2400" b="1" smtClean="0">
                <a:solidFill>
                  <a:schemeClr val="bg1"/>
                </a:solidFill>
                <a:latin typeface="微软雅黑" panose="020b0503020204020204" charset="-122"/>
                <a:ea typeface="微软雅黑"/>
                <a:cs typeface="Arial" panose="020b0604020202020204" pitchFamily="34" charset="0"/>
              </a:endParaRPr>
            </a:p>
          </p:txBody>
        </p:sp>
      </p:grpSp>
      <p:pic>
        <p:nvPicPr>
          <p:cNvPr id="7" name="图片 6">
            <a:hlinkClick action="ppaction://noaction"/>
          </p:cNvPr>
          <p:cNvPicPr>
            <a:picLocks noChangeAspect="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a:xfrm>
            <a:off x="10853575" y="83996"/>
            <a:ext cx="1208253" cy="348142"/>
          </a:xfrm>
          <a:prstGeom prst="rect">
            <a:avLst/>
          </a:prstGeom>
        </p:spPr>
      </p:pic>
      <p:pic>
        <p:nvPicPr>
          <p:cNvPr id="11" name="图片 10"/>
          <p:cNvPicPr>
            <a:picLocks noChangeAspect="1"/>
          </p:cNvPicPr>
          <p:nvPr>
            <p:custDataLst>
              <p:tags r:id="rId8"/>
            </p:custDataLst>
          </p:nvPr>
        </p:nvPicPr>
        <p:blipFill>
          <a:blip r:embed="rId7">
            <a:extLst>
              <a:ext uri="{28A0092B-C50C-407E-A947-70E740481C1C}">
                <a14:useLocalDpi xmlns:a14="http://schemas.microsoft.com/office/drawing/2010/main" val="0"/>
              </a:ext>
            </a:extLst>
          </a:blip>
          <a:stretch>
            <a:fillRect/>
          </a:stretch>
        </p:blipFill>
        <p:spPr>
          <a:xfrm>
            <a:off x="119336" y="60865"/>
            <a:ext cx="323779" cy="368183"/>
          </a:xfrm>
          <a:prstGeom prst="rect">
            <a:avLst/>
          </a:prstGeom>
        </p:spPr>
      </p:pic>
      <p:sp>
        <p:nvSpPr>
          <p:cNvPr id="9" name="文本占位符 2"/>
          <p:cNvSpPr>
            <a:spLocks noGrp="1"/>
          </p:cNvSpPr>
          <p:nvPr>
            <p:ph type="body" sz="quarter" idx="10" hasCustomPrompt="1"/>
            <p:custDataLst>
              <p:tags r:id="rId9"/>
            </p:custDataLst>
          </p:nvPr>
        </p:nvSpPr>
        <p:spPr>
          <a:xfrm>
            <a:off x="407989" y="620688"/>
            <a:ext cx="11376024" cy="5832500"/>
          </a:xfrm>
          <a:prstGeom prst="rect">
            <a:avLst/>
          </a:prstGeom>
        </p:spPr>
        <p:txBody>
          <a:bodyPr/>
          <a:lstStyle>
            <a:lvl1pPr>
              <a:lnSpc>
                <a:spcPct val="150000"/>
              </a:lnSpc>
              <a:defRPr sz="3600" b="1">
                <a:solidFill>
                  <a:schemeClr val="tx1"/>
                </a:solidFill>
                <a:latin typeface="Times New Roman" panose="02020603050405020304" pitchFamily="18" charset="0"/>
                <a:ea typeface="+mj-ea"/>
                <a:cs typeface="Times New Roman" panose="02020603050405020304" pitchFamily="18" charset="0"/>
              </a:defRPr>
            </a:lvl1pPr>
            <a:lvl2pPr>
              <a:lnSpc>
                <a:spcPct val="150000"/>
              </a:lnSpc>
              <a:defRPr sz="3600" b="1">
                <a:latin typeface="楷体" panose="02010609060101010101" pitchFamily="49" charset="-122"/>
                <a:ea typeface="楷体" panose="02010609060101010101" pitchFamily="49" charset="-122"/>
              </a:defRPr>
            </a:lvl2pPr>
            <a:lvl3pPr>
              <a:lnSpc>
                <a:spcPct val="150000"/>
              </a:lnSpc>
              <a:defRPr sz="3600" b="1">
                <a:latin typeface="楷体" panose="02010609060101010101" pitchFamily="49" charset="-122"/>
                <a:ea typeface="楷体" panose="02010609060101010101" pitchFamily="49" charset="-122"/>
              </a:defRPr>
            </a:lvl3pPr>
            <a:lvl4pPr>
              <a:lnSpc>
                <a:spcPct val="150000"/>
              </a:lnSpc>
              <a:defRPr sz="3600" b="1">
                <a:latin typeface="楷体" panose="02010609060101010101" pitchFamily="49" charset="-122"/>
                <a:ea typeface="楷体" panose="02010609060101010101" pitchFamily="49" charset="-122"/>
              </a:defRPr>
            </a:lvl4pPr>
            <a:lvl5pPr>
              <a:lnSpc>
                <a:spcPct val="150000"/>
              </a:lnSpc>
              <a:defRPr sz="3600" b="1">
                <a:latin typeface="楷体" panose="02010609060101010101" pitchFamily="49" charset="-122"/>
                <a:ea typeface="楷体" panose="02010609060101010101" pitchFamily="49" charset="-122"/>
              </a:defRPr>
            </a:lvl5pPr>
          </a:lstStyle>
          <a:p>
            <a:pPr lvl="0"/>
            <a:r>
              <a:rPr lang="zh-CN" altLang="en-US" smtClean="0"/>
              <a:t>编辑母版文本样式</a:t>
            </a:r>
            <a:endParaRPr lang="zh-CN" altLang="en-US" smtClean="0"/>
          </a:p>
        </p:txBody>
      </p:sp>
      <p:sp>
        <p:nvSpPr>
          <p:cNvPr id="10" name="矩形 9"/>
          <p:cNvSpPr/>
          <p:nvPr>
            <p:custDataLst>
              <p:tags r:id="rId10"/>
            </p:custDataLst>
          </p:nvPr>
        </p:nvSpPr>
        <p:spPr>
          <a:xfrm>
            <a:off x="451642" y="0"/>
            <a:ext cx="1415772" cy="461665"/>
          </a:xfrm>
          <a:prstGeom prst="rect">
            <a:avLst/>
          </a:prstGeom>
        </p:spPr>
        <p:txBody>
          <a:bodyPr wrap="none">
            <a:spAutoFit/>
          </a:bodyPr>
          <a:lstStyle/>
          <a:p>
            <a:r>
              <a:rPr lang="zh-CN" altLang="en-US" sz="2400" b="1" smtClean="0">
                <a:solidFill>
                  <a:schemeClr val="bg1"/>
                </a:solidFill>
                <a:latin typeface="黑体" panose="02010609060101010101" pitchFamily="49" charset="-122"/>
                <a:ea typeface="黑体" panose="02010609060101010101" pitchFamily="49" charset="-122"/>
              </a:rPr>
              <a:t>课堂练习</a:t>
            </a:r>
            <a:endParaRPr lang="zh-CN" altLang="en-US" sz="2400" b="1">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目录">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cSld name="空白">
    <p:bg>
      <p:bgPr>
        <a:solidFill>
          <a:schemeClr val="accent1">
            <a:alpha val="52156"/>
          </a:schemeClr>
        </a:solidFill>
        <a:effectLst/>
      </p:bgPr>
    </p:bg>
    <p:spTree>
      <p:nvGrpSpPr>
        <p:cNvPr id="1" name=""/>
        <p:cNvGrpSpPr/>
        <p:nvPr>
          <p:custDataLst>
            <p:tags r:id="rId1"/>
          </p:custDataLst>
        </p:nvPr>
      </p:nvGrpSpPr>
      <p:grpSpPr/>
      <p:sp>
        <p:nvSpPr>
          <p:cNvPr id="8194" name="页脚占位符 2"/>
          <p:cNvSpPr>
            <a:spLocks noGrp="1"/>
          </p:cNvSpPr>
          <p:nvPr>
            <p:ph type="ftr" sz="quarter" idx="3"/>
            <p:custDataLst>
              <p:tags r:id="rId2"/>
            </p:custDataLst>
          </p:nvPr>
        </p:nvSpPr>
        <p:spPr>
          <a:xfrm>
            <a:off x="4166138" y="6245275"/>
            <a:ext cx="3859725" cy="475979"/>
          </a:xfrm>
          <a:prstGeom prst="rect">
            <a:avLst/>
          </a:prstGeom>
          <a:noFill/>
          <a:ln w="9525">
            <a:noFill/>
          </a:ln>
        </p:spPr>
        <p:txBody>
          <a:bodyPr lIns="166631" tIns="83315" rIns="166631" bIns="83315" anchor="t" anchorCtr="0"/>
          <a:lstStyle/>
          <a:p>
            <a:pPr algn="ctr" defTabSz="1666875"/>
            <a:endParaRPr lang="en-US" altLang="en-US"/>
          </a:p>
        </p:txBody>
      </p:sp>
      <p:sp>
        <p:nvSpPr>
          <p:cNvPr id="8197" name="灯片编号占位符 3"/>
          <p:cNvSpPr>
            <a:spLocks noGrp="1"/>
          </p:cNvSpPr>
          <p:nvPr>
            <p:ph type="sldNum" sz="quarter" idx="4"/>
            <p:custDataLst>
              <p:tags r:id="rId3"/>
            </p:custDataLst>
          </p:nvPr>
        </p:nvSpPr>
        <p:spPr>
          <a:xfrm>
            <a:off x="8737600" y="6245275"/>
            <a:ext cx="2844800" cy="475979"/>
          </a:xfrm>
          <a:prstGeom prst="rect">
            <a:avLst/>
          </a:prstGeom>
          <a:noFill/>
          <a:ln w="9525">
            <a:noFill/>
          </a:ln>
        </p:spPr>
        <p:txBody>
          <a:bodyPr lIns="166631" tIns="83315" rIns="166631" bIns="83315" anchor="t" anchorCtr="0"/>
          <a:lstStyle/>
          <a:p>
            <a:pPr algn="r" defTabSz="1666875"/>
            <a:fld id="{9A0DB2DC-4C9A-4742-B13C-FB6460FD3503}" type="slidenum">
              <a:rPr lang="en-US" altLang="en-US"/>
              <a:t/>
            </a:fld>
            <a:endParaRPr lang="en-US" altLang="en-US"/>
          </a:p>
        </p:txBody>
      </p:sp>
      <p:sp>
        <p:nvSpPr>
          <p:cNvPr id="8198" name="日期占位符 1"/>
          <p:cNvSpPr>
            <a:spLocks noGrp="1"/>
          </p:cNvSpPr>
          <p:nvPr>
            <p:ph type="dt" sz="half" idx="2"/>
            <p:custDataLst>
              <p:tags r:id="rId4"/>
            </p:custDataLst>
          </p:nvPr>
        </p:nvSpPr>
        <p:spPr>
          <a:xfrm>
            <a:off x="609600" y="6245275"/>
            <a:ext cx="2844800" cy="475979"/>
          </a:xfrm>
          <a:prstGeom prst="rect">
            <a:avLst/>
          </a:prstGeom>
          <a:noFill/>
          <a:ln w="9525">
            <a:noFill/>
          </a:ln>
        </p:spPr>
        <p:txBody>
          <a:bodyPr lIns="166631" tIns="83315" rIns="166631" bIns="83315" anchor="t" anchorCtr="0"/>
          <a:lstStyle/>
          <a:p>
            <a:pPr defTabSz="1666875"/>
            <a:endParaRPr lang="en-US"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29.xml" /><Relationship Id="rId11" Type="http://schemas.openxmlformats.org/officeDocument/2006/relationships/tags" Target="../tags/tag30.xml" /><Relationship Id="rId12" Type="http://schemas.openxmlformats.org/officeDocument/2006/relationships/tags" Target="../tags/tag31.xml" /><Relationship Id="rId13" Type="http://schemas.openxmlformats.org/officeDocument/2006/relationships/tags" Target="../tags/tag32.xml" /><Relationship Id="rId14" Type="http://schemas.openxmlformats.org/officeDocument/2006/relationships/tags" Target="../tags/tag33.xml" /><Relationship Id="rId15" Type="http://schemas.openxmlformats.org/officeDocument/2006/relationships/image" Target="file:///D:\qq&#25991;&#20214;\712321467\Image\C2C\Image2\%7b75232B38-A165-1FB7-499C-2E1C792CACB5%7d.png" TargetMode="External" /><Relationship Id="rId16" Type="http://schemas.openxmlformats.org/officeDocument/2006/relationships/image" Target="../media/image4.png" /><Relationship Id="rId17" Type="http://schemas.openxmlformats.org/officeDocument/2006/relationships/tags" Target="../tags/tag34.xml" /><Relationship Id="rId18" Type="http://schemas.openxmlformats.org/officeDocument/2006/relationships/image" Target="../media/image5.jpeg" /><Relationship Id="rId19"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tags" Target="../tags/tag26.xml" /><Relationship Id="rId8" Type="http://schemas.openxmlformats.org/officeDocument/2006/relationships/tags" Target="../tags/tag27.xml" /><Relationship Id="rId9" Type="http://schemas.openxmlformats.org/officeDocument/2006/relationships/tags" Target="../tags/tag28.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50.xml" /><Relationship Id="rId11" Type="http://schemas.openxmlformats.org/officeDocument/2006/relationships/tags" Target="../tags/tag51.xml" /><Relationship Id="rId12" Type="http://schemas.openxmlformats.org/officeDocument/2006/relationships/tags" Target="../tags/tag52.xml" /><Relationship Id="rId13" Type="http://schemas.openxmlformats.org/officeDocument/2006/relationships/tags" Target="../tags/tag53.xml" /><Relationship Id="rId14" Type="http://schemas.openxmlformats.org/officeDocument/2006/relationships/image" Target="file:///D:\qq&#25991;&#20214;\712321467\Image\C2C\Image2\%7b75232B38-A165-1FB7-499C-2E1C792CACB5%7d.png" TargetMode="External" /><Relationship Id="rId15" Type="http://schemas.openxmlformats.org/officeDocument/2006/relationships/image" Target="../media/image4.png" /><Relationship Id="rId16" Type="http://schemas.openxmlformats.org/officeDocument/2006/relationships/tags" Target="../tags/tag54.xml" /><Relationship Id="rId17" Type="http://schemas.openxmlformats.org/officeDocument/2006/relationships/image" Target="../media/image5.jpeg" /><Relationship Id="rId18" Type="http://schemas.openxmlformats.org/officeDocument/2006/relationships/theme" Target="../theme/theme2.xml" /><Relationship Id="rId2" Type="http://schemas.openxmlformats.org/officeDocument/2006/relationships/slideLayout" Target="../slideLayouts/slideLayout8.xml" /><Relationship Id="rId3" Type="http://schemas.openxmlformats.org/officeDocument/2006/relationships/slideLayout" Target="../slideLayouts/slideLayout9.xml" /><Relationship Id="rId4" Type="http://schemas.openxmlformats.org/officeDocument/2006/relationships/slideLayout" Target="../slideLayouts/slideLayout10.xml" /><Relationship Id="rId5" Type="http://schemas.openxmlformats.org/officeDocument/2006/relationships/tags" Target="../tags/tag45.xml" /><Relationship Id="rId6" Type="http://schemas.openxmlformats.org/officeDocument/2006/relationships/tags" Target="../tags/tag46.xml" /><Relationship Id="rId7" Type="http://schemas.openxmlformats.org/officeDocument/2006/relationships/tags" Target="../tags/tag47.xml" /><Relationship Id="rId8" Type="http://schemas.openxmlformats.org/officeDocument/2006/relationships/tags" Target="../tags/tag48.xml" /><Relationship Id="rId9" Type="http://schemas.openxmlformats.org/officeDocument/2006/relationships/tags" Target="../tags/tag4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8">
            <a:alphaModFix amt="14000"/>
            <a:lum/>
          </a:blip>
          <a:tile tx="0" ty="0" sx="100000" sy="100000" flip="none" algn="tl"/>
        </a:blipFill>
        <a:effectLst/>
      </p:bgPr>
    </p:bg>
    <p:spTree>
      <p:nvGrpSpPr>
        <p:cNvPr id="1" name=""/>
        <p:cNvGrpSpPr/>
        <p:nvPr>
          <p:custDataLst>
            <p:tags r:id="rId7"/>
          </p:custDataLst>
        </p:nvPr>
      </p:nvGrpSpPr>
      <p:grpSpPr>
        <a:xfrm>
          <a:off x="0" y="0"/>
          <a:ext cx="0" cy="0"/>
        </a:xfrm>
      </p:grpSpPr>
      <p:sp>
        <p:nvSpPr>
          <p:cNvPr id="10" name="矩形 9"/>
          <p:cNvSpPr/>
          <p:nvPr>
            <p:custDataLst>
              <p:tags r:id="rId8"/>
            </p:custDataLst>
          </p:nvPr>
        </p:nvSpPr>
        <p:spPr>
          <a:xfrm flipV="1">
            <a:off x="617281" y="721269"/>
            <a:ext cx="11575920" cy="28800"/>
          </a:xfrm>
          <a:prstGeom prst="rect">
            <a:avLst/>
          </a:prstGeom>
          <a:solidFill>
            <a:schemeClr val="bg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9"/>
            </p:custDataLst>
          </p:nvPr>
        </p:nvSpPr>
        <p:spPr>
          <a:xfrm>
            <a:off x="202919" y="138113"/>
            <a:ext cx="414362" cy="610686"/>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custDataLst>
              <p:tags r:id="rId10"/>
            </p:custDataLst>
          </p:nvPr>
        </p:nvSpPr>
        <p:spPr>
          <a:xfrm>
            <a:off x="0" y="138113"/>
            <a:ext cx="101610" cy="610686"/>
          </a:xfrm>
          <a:prstGeom prst="rect">
            <a:avLst/>
          </a:prstGeom>
          <a:solidFill>
            <a:srgbClr val="036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custDataLst>
              <p:tags r:id="rId11"/>
            </p:custDataLst>
          </p:nvPr>
        </p:nvGrpSpPr>
        <p:grpSpPr>
          <a:xfrm>
            <a:off x="0" y="6714000"/>
            <a:ext cx="12193201" cy="144000"/>
            <a:chOff x="0" y="6678000"/>
            <a:chExt cx="9331895" cy="180000"/>
          </a:xfrm>
          <a:solidFill>
            <a:srgbClr val="00A0E9"/>
          </a:solidFill>
        </p:grpSpPr>
        <p:sp>
          <p:nvSpPr>
            <p:cNvPr id="9" name="矩形 8"/>
            <p:cNvSpPr/>
            <p:nvPr userDrawn="1">
              <p:custDataLst>
                <p:tags r:id="rId12"/>
              </p:custDataLst>
            </p:nvPr>
          </p:nvSpPr>
          <p:spPr>
            <a:xfrm>
              <a:off x="0" y="6678000"/>
              <a:ext cx="3155950" cy="180000"/>
            </a:xfrm>
            <a:custGeom>
              <a:gdLst>
                <a:gd name="connsiteX0" fmla="*/ 0 w 3048000"/>
                <a:gd name="connsiteY0" fmla="*/ 0 h 108000"/>
                <a:gd name="connsiteX1" fmla="*/ 3048000 w 3048000"/>
                <a:gd name="connsiteY1" fmla="*/ 0 h 108000"/>
                <a:gd name="connsiteX2" fmla="*/ 3048000 w 3048000"/>
                <a:gd name="connsiteY2" fmla="*/ 108000 h 108000"/>
                <a:gd name="connsiteX3" fmla="*/ 0 w 3048000"/>
                <a:gd name="connsiteY3" fmla="*/ 108000 h 108000"/>
                <a:gd name="connsiteX4" fmla="*/ 0 w 3048000"/>
                <a:gd name="connsiteY4" fmla="*/ 0 h 108000"/>
                <a:gd name="connsiteX0-1" fmla="*/ 0 w 3155950"/>
                <a:gd name="connsiteY0-2" fmla="*/ 0 h 108000"/>
                <a:gd name="connsiteX1-3" fmla="*/ 3155950 w 3155950"/>
                <a:gd name="connsiteY1-4" fmla="*/ 0 h 108000"/>
                <a:gd name="connsiteX2-5" fmla="*/ 3048000 w 3155950"/>
                <a:gd name="connsiteY2-6" fmla="*/ 108000 h 108000"/>
                <a:gd name="connsiteX3-7" fmla="*/ 0 w 3155950"/>
                <a:gd name="connsiteY3-8" fmla="*/ 108000 h 108000"/>
                <a:gd name="connsiteX4-9" fmla="*/ 0 w 3155950"/>
                <a:gd name="connsiteY4-10" fmla="*/ 0 h 108000"/>
              </a:gd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55950" h="108000">
                  <a:moveTo>
                    <a:pt x="0" y="0"/>
                  </a:moveTo>
                  <a:lnTo>
                    <a:pt x="3155950" y="0"/>
                  </a:lnTo>
                  <a:lnTo>
                    <a:pt x="3048000" y="108000"/>
                  </a:lnTo>
                  <a:lnTo>
                    <a:pt x="0" y="10800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8"/>
            <p:cNvSpPr/>
            <p:nvPr userDrawn="1">
              <p:custDataLst>
                <p:tags r:id="rId13"/>
              </p:custDataLst>
            </p:nvPr>
          </p:nvSpPr>
          <p:spPr>
            <a:xfrm>
              <a:off x="3038069" y="6678000"/>
              <a:ext cx="3263900" cy="180000"/>
            </a:xfrm>
            <a:custGeom>
              <a:gdLst>
                <a:gd name="connsiteX0" fmla="*/ 0 w 3048000"/>
                <a:gd name="connsiteY0" fmla="*/ 0 h 108000"/>
                <a:gd name="connsiteX1" fmla="*/ 3048000 w 3048000"/>
                <a:gd name="connsiteY1" fmla="*/ 0 h 108000"/>
                <a:gd name="connsiteX2" fmla="*/ 3048000 w 3048000"/>
                <a:gd name="connsiteY2" fmla="*/ 108000 h 108000"/>
                <a:gd name="connsiteX3" fmla="*/ 0 w 3048000"/>
                <a:gd name="connsiteY3" fmla="*/ 108000 h 108000"/>
                <a:gd name="connsiteX4" fmla="*/ 0 w 3048000"/>
                <a:gd name="connsiteY4" fmla="*/ 0 h 108000"/>
                <a:gd name="connsiteX0-1" fmla="*/ 0 w 3155950"/>
                <a:gd name="connsiteY0-2" fmla="*/ 0 h 108000"/>
                <a:gd name="connsiteX1-3" fmla="*/ 3155950 w 3155950"/>
                <a:gd name="connsiteY1-4" fmla="*/ 0 h 108000"/>
                <a:gd name="connsiteX2-5" fmla="*/ 3048000 w 3155950"/>
                <a:gd name="connsiteY2-6" fmla="*/ 108000 h 108000"/>
                <a:gd name="connsiteX3-7" fmla="*/ 0 w 3155950"/>
                <a:gd name="connsiteY3-8" fmla="*/ 108000 h 108000"/>
                <a:gd name="connsiteX4-9" fmla="*/ 0 w 3155950"/>
                <a:gd name="connsiteY4-10" fmla="*/ 0 h 108000"/>
                <a:gd name="connsiteX0-11" fmla="*/ 107950 w 3263900"/>
                <a:gd name="connsiteY0-12" fmla="*/ 0 h 108000"/>
                <a:gd name="connsiteX1-13" fmla="*/ 3263900 w 3263900"/>
                <a:gd name="connsiteY1-14" fmla="*/ 0 h 108000"/>
                <a:gd name="connsiteX2-15" fmla="*/ 3155950 w 3263900"/>
                <a:gd name="connsiteY2-16" fmla="*/ 108000 h 108000"/>
                <a:gd name="connsiteX3-17" fmla="*/ 0 w 3263900"/>
                <a:gd name="connsiteY3-18" fmla="*/ 108000 h 108000"/>
                <a:gd name="connsiteX4-19" fmla="*/ 107950 w 3263900"/>
                <a:gd name="connsiteY4-20" fmla="*/ 0 h 108000"/>
              </a:gd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63900" h="108000">
                  <a:moveTo>
                    <a:pt x="107950" y="0"/>
                  </a:moveTo>
                  <a:lnTo>
                    <a:pt x="3263900" y="0"/>
                  </a:lnTo>
                  <a:lnTo>
                    <a:pt x="3155950" y="108000"/>
                  </a:lnTo>
                  <a:lnTo>
                    <a:pt x="0" y="108000"/>
                  </a:lnTo>
                  <a:lnTo>
                    <a:pt x="107950" y="0"/>
                  </a:lnTo>
                  <a:close/>
                </a:path>
              </a:pathLst>
            </a:custGeom>
            <a:solidFill>
              <a:srgbClr val="036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8"/>
            <p:cNvSpPr/>
            <p:nvPr userDrawn="1">
              <p:custDataLst>
                <p:tags r:id="rId14"/>
              </p:custDataLst>
            </p:nvPr>
          </p:nvSpPr>
          <p:spPr>
            <a:xfrm flipH="1" flipV="1">
              <a:off x="6175945" y="6678000"/>
              <a:ext cx="3155950" cy="180000"/>
            </a:xfrm>
            <a:custGeom>
              <a:gdLst>
                <a:gd name="connsiteX0" fmla="*/ 0 w 3048000"/>
                <a:gd name="connsiteY0" fmla="*/ 0 h 108000"/>
                <a:gd name="connsiteX1" fmla="*/ 3048000 w 3048000"/>
                <a:gd name="connsiteY1" fmla="*/ 0 h 108000"/>
                <a:gd name="connsiteX2" fmla="*/ 3048000 w 3048000"/>
                <a:gd name="connsiteY2" fmla="*/ 108000 h 108000"/>
                <a:gd name="connsiteX3" fmla="*/ 0 w 3048000"/>
                <a:gd name="connsiteY3" fmla="*/ 108000 h 108000"/>
                <a:gd name="connsiteX4" fmla="*/ 0 w 3048000"/>
                <a:gd name="connsiteY4" fmla="*/ 0 h 108000"/>
                <a:gd name="connsiteX0-1" fmla="*/ 0 w 3155950"/>
                <a:gd name="connsiteY0-2" fmla="*/ 0 h 108000"/>
                <a:gd name="connsiteX1-3" fmla="*/ 3155950 w 3155950"/>
                <a:gd name="connsiteY1-4" fmla="*/ 0 h 108000"/>
                <a:gd name="connsiteX2-5" fmla="*/ 3048000 w 3155950"/>
                <a:gd name="connsiteY2-6" fmla="*/ 108000 h 108000"/>
                <a:gd name="connsiteX3-7" fmla="*/ 0 w 3155950"/>
                <a:gd name="connsiteY3-8" fmla="*/ 108000 h 108000"/>
                <a:gd name="connsiteX4-9" fmla="*/ 0 w 3155950"/>
                <a:gd name="connsiteY4-10" fmla="*/ 0 h 108000"/>
              </a:gd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55950" h="108000">
                  <a:moveTo>
                    <a:pt x="0" y="0"/>
                  </a:moveTo>
                  <a:lnTo>
                    <a:pt x="3155950" y="0"/>
                  </a:lnTo>
                  <a:lnTo>
                    <a:pt x="3048000" y="108000"/>
                  </a:lnTo>
                  <a:lnTo>
                    <a:pt x="0" y="108000"/>
                  </a:lnTo>
                  <a:lnTo>
                    <a:pt x="0" y="0"/>
                  </a:lnTo>
                  <a:close/>
                </a:path>
              </a:pathLst>
            </a:cu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 name="图片 1073743875" descr="学科网 zxxk.com" title=""/>
          <p:cNvPicPr>
            <a:picLocks noChangeAspect="1"/>
          </p:cNvPicPr>
          <p:nvPr>
            <p:custDataLst>
              <p:tags r:id="rId17"/>
            </p:custDataLst>
          </p:nvPr>
        </p:nvPicPr>
        <p:blipFill>
          <a:blip r:embed="rId16" r:link="rId15"/>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blipFill dpi="0" rotWithShape="1">
          <a:blip r:embed="rId17">
            <a:alphaModFix amt="14000"/>
            <a:lum/>
          </a:blip>
          <a:tile tx="0" ty="0" sx="100000" sy="100000" flip="none" algn="tl"/>
        </a:blipFill>
        <a:effectLst/>
      </p:bgPr>
    </p:bg>
    <p:spTree>
      <p:nvGrpSpPr>
        <p:cNvPr id="1" name=""/>
        <p:cNvGrpSpPr/>
        <p:nvPr>
          <p:custDataLst>
            <p:tags r:id="rId5"/>
          </p:custDataLst>
        </p:nvPr>
      </p:nvGrpSpPr>
      <p:grpSpPr>
        <a:xfrm>
          <a:off x="0" y="0"/>
          <a:ext cx="0" cy="0"/>
        </a:xfrm>
      </p:grpSpPr>
      <p:grpSp>
        <p:nvGrpSpPr>
          <p:cNvPr id="5" name="组合 4"/>
          <p:cNvGrpSpPr/>
          <p:nvPr userDrawn="1">
            <p:custDataLst>
              <p:tags r:id="rId6"/>
            </p:custDataLst>
          </p:nvPr>
        </p:nvGrpSpPr>
        <p:grpSpPr>
          <a:xfrm>
            <a:off x="0" y="0"/>
            <a:ext cx="12192000" cy="6870701"/>
            <a:chOff x="0" y="-1"/>
            <a:chExt cx="11791950" cy="6870701"/>
          </a:xfrm>
        </p:grpSpPr>
        <p:sp>
          <p:nvSpPr>
            <p:cNvPr id="2" name="矩形 1"/>
            <p:cNvSpPr/>
            <p:nvPr userDrawn="1">
              <p:custDataLst>
                <p:tags r:id="rId7"/>
              </p:custDataLst>
            </p:nvPr>
          </p:nvSpPr>
          <p:spPr>
            <a:xfrm>
              <a:off x="0" y="-1"/>
              <a:ext cx="5895975" cy="6858001"/>
            </a:xfrm>
            <a:custGeom>
              <a:gdLst>
                <a:gd name="connsiteX0" fmla="*/ 0 w 6096000"/>
                <a:gd name="connsiteY0" fmla="*/ 0 h 6858001"/>
                <a:gd name="connsiteX1" fmla="*/ 6096000 w 6096000"/>
                <a:gd name="connsiteY1" fmla="*/ 0 h 6858001"/>
                <a:gd name="connsiteX2" fmla="*/ 6096000 w 6096000"/>
                <a:gd name="connsiteY2" fmla="*/ 6858001 h 6858001"/>
                <a:gd name="connsiteX3" fmla="*/ 0 w 6096000"/>
                <a:gd name="connsiteY3" fmla="*/ 6858001 h 6858001"/>
                <a:gd name="connsiteX4" fmla="*/ 0 w 6096000"/>
                <a:gd name="connsiteY4" fmla="*/ 0 h 6858001"/>
                <a:gd name="connsiteX0-1" fmla="*/ 0 w 6096000"/>
                <a:gd name="connsiteY0-2" fmla="*/ 0 h 6858001"/>
                <a:gd name="connsiteX1-3" fmla="*/ 6096000 w 6096000"/>
                <a:gd name="connsiteY1-4" fmla="*/ 0 h 6858001"/>
                <a:gd name="connsiteX2-5" fmla="*/ 5321300 w 6096000"/>
                <a:gd name="connsiteY2-6" fmla="*/ 6858001 h 6858001"/>
                <a:gd name="connsiteX3-7" fmla="*/ 0 w 6096000"/>
                <a:gd name="connsiteY3-8" fmla="*/ 6858001 h 6858001"/>
                <a:gd name="connsiteX4-9" fmla="*/ 0 w 6096000"/>
                <a:gd name="connsiteY4-10" fmla="*/ 0 h 6858001"/>
              </a:gd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096000" h="6858001">
                  <a:moveTo>
                    <a:pt x="0" y="0"/>
                  </a:moveTo>
                  <a:lnTo>
                    <a:pt x="6096000" y="0"/>
                  </a:lnTo>
                  <a:lnTo>
                    <a:pt x="5321300" y="6858001"/>
                  </a:lnTo>
                  <a:lnTo>
                    <a:pt x="0" y="6858001"/>
                  </a:lnTo>
                  <a:lnTo>
                    <a:pt x="0" y="0"/>
                  </a:lnTo>
                  <a:close/>
                </a:path>
              </a:pathLst>
            </a:cu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4" name="矩形 3"/>
            <p:cNvSpPr/>
            <p:nvPr userDrawn="1">
              <p:custDataLst>
                <p:tags r:id="rId8"/>
              </p:custDataLst>
            </p:nvPr>
          </p:nvSpPr>
          <p:spPr>
            <a:xfrm>
              <a:off x="5122128" y="-1"/>
              <a:ext cx="6669822" cy="6870701"/>
            </a:xfrm>
            <a:custGeom>
              <a:gdLst>
                <a:gd name="connsiteX0" fmla="*/ 0 w 6096000"/>
                <a:gd name="connsiteY0" fmla="*/ 0 h 6858001"/>
                <a:gd name="connsiteX1" fmla="*/ 6096000 w 6096000"/>
                <a:gd name="connsiteY1" fmla="*/ 0 h 6858001"/>
                <a:gd name="connsiteX2" fmla="*/ 6096000 w 6096000"/>
                <a:gd name="connsiteY2" fmla="*/ 6858001 h 6858001"/>
                <a:gd name="connsiteX3" fmla="*/ 0 w 6096000"/>
                <a:gd name="connsiteY3" fmla="*/ 6858001 h 6858001"/>
                <a:gd name="connsiteX4" fmla="*/ 0 w 6096000"/>
                <a:gd name="connsiteY4" fmla="*/ 0 h 6858001"/>
                <a:gd name="connsiteX0-1" fmla="*/ 800100 w 6896100"/>
                <a:gd name="connsiteY0-2" fmla="*/ 0 h 6870701"/>
                <a:gd name="connsiteX1-3" fmla="*/ 6896100 w 6896100"/>
                <a:gd name="connsiteY1-4" fmla="*/ 0 h 6870701"/>
                <a:gd name="connsiteX2-5" fmla="*/ 6896100 w 6896100"/>
                <a:gd name="connsiteY2-6" fmla="*/ 6858001 h 6870701"/>
                <a:gd name="connsiteX3-7" fmla="*/ 0 w 6896100"/>
                <a:gd name="connsiteY3-8" fmla="*/ 6870701 h 6870701"/>
                <a:gd name="connsiteX4-9" fmla="*/ 800100 w 6896100"/>
                <a:gd name="connsiteY4-10" fmla="*/ 0 h 6870701"/>
              </a:gd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96100" h="6870701">
                  <a:moveTo>
                    <a:pt x="800100" y="0"/>
                  </a:moveTo>
                  <a:lnTo>
                    <a:pt x="6896100" y="0"/>
                  </a:lnTo>
                  <a:lnTo>
                    <a:pt x="6896100" y="6858001"/>
                  </a:lnTo>
                  <a:lnTo>
                    <a:pt x="0" y="6870701"/>
                  </a:lnTo>
                  <a:lnTo>
                    <a:pt x="80010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3" name="圆角矩形 2"/>
          <p:cNvSpPr/>
          <p:nvPr userDrawn="1">
            <p:custDataLst>
              <p:tags r:id="rId9"/>
            </p:custDataLst>
          </p:nvPr>
        </p:nvSpPr>
        <p:spPr>
          <a:xfrm>
            <a:off x="594102" y="546100"/>
            <a:ext cx="11023600" cy="5765800"/>
          </a:xfrm>
          <a:prstGeom prst="roundRect">
            <a:avLst>
              <a:gd name="adj" fmla="val 5953"/>
            </a:avLst>
          </a:prstGeom>
          <a:solidFill>
            <a:schemeClr val="bg1"/>
          </a:solidFill>
          <a:ln>
            <a:noFill/>
          </a:ln>
          <a:effectLst>
            <a:outerShdw blurRad="330200" sx="103000" sy="103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2" name="组合 11"/>
          <p:cNvGrpSpPr/>
          <p:nvPr userDrawn="1">
            <p:custDataLst>
              <p:tags r:id="rId10"/>
            </p:custDataLst>
          </p:nvPr>
        </p:nvGrpSpPr>
        <p:grpSpPr>
          <a:xfrm>
            <a:off x="1139219" y="5995417"/>
            <a:ext cx="701587" cy="175929"/>
            <a:chOff x="2875007" y="1403846"/>
            <a:chExt cx="701587" cy="175929"/>
          </a:xfrm>
          <a:solidFill>
            <a:schemeClr val="bg1"/>
          </a:solidFill>
        </p:grpSpPr>
        <p:sp>
          <p:nvSpPr>
            <p:cNvPr id="9" name="等腰三角形 8"/>
            <p:cNvSpPr/>
            <p:nvPr userDrawn="1">
              <p:custDataLst>
                <p:tags r:id="rId11"/>
              </p:custDataLst>
            </p:nvPr>
          </p:nvSpPr>
          <p:spPr>
            <a:xfrm rot="5400000">
              <a:off x="2862874" y="1415979"/>
              <a:ext cx="175929" cy="15166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00A0E9"/>
                </a:solidFill>
              </a:endParaRPr>
            </a:p>
          </p:txBody>
        </p:sp>
        <p:sp>
          <p:nvSpPr>
            <p:cNvPr id="10" name="等腰三角形 9"/>
            <p:cNvSpPr/>
            <p:nvPr userDrawn="1">
              <p:custDataLst>
                <p:tags r:id="rId12"/>
              </p:custDataLst>
            </p:nvPr>
          </p:nvSpPr>
          <p:spPr>
            <a:xfrm rot="5400000">
              <a:off x="3137836" y="1415979"/>
              <a:ext cx="175929" cy="15166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C000"/>
                </a:solidFill>
              </a:endParaRPr>
            </a:p>
          </p:txBody>
        </p:sp>
        <p:sp>
          <p:nvSpPr>
            <p:cNvPr id="11" name="等腰三角形 10"/>
            <p:cNvSpPr/>
            <p:nvPr userDrawn="1">
              <p:custDataLst>
                <p:tags r:id="rId13"/>
              </p:custDataLst>
            </p:nvPr>
          </p:nvSpPr>
          <p:spPr>
            <a:xfrm rot="5400000">
              <a:off x="3412798" y="1415979"/>
              <a:ext cx="175929" cy="15166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pic>
        <p:nvPicPr>
          <p:cNvPr id="13" name="图片 1073743875" descr="学科网 zxxk.com" title=""/>
          <p:cNvPicPr>
            <a:picLocks noChangeAspect="1"/>
          </p:cNvPicPr>
          <p:nvPr>
            <p:custDataLst>
              <p:tags r:id="rId16"/>
            </p:custDataLst>
          </p:nvPr>
        </p:nvPicPr>
        <p:blipFill>
          <a:blip r:embed="rId15" r:link="rId14"/>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tags" Target="../tags/tag62.xml" /><Relationship Id="rId3" Type="http://schemas.openxmlformats.org/officeDocument/2006/relationships/tags" Target="../tags/tag63.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183.xml" /><Relationship Id="rId11" Type="http://schemas.openxmlformats.org/officeDocument/2006/relationships/tags" Target="../tags/tag184.xml" /><Relationship Id="rId12" Type="http://schemas.openxmlformats.org/officeDocument/2006/relationships/tags" Target="../tags/tag185.xml" /><Relationship Id="rId13" Type="http://schemas.openxmlformats.org/officeDocument/2006/relationships/tags" Target="../tags/tag186.xml" /><Relationship Id="rId14" Type="http://schemas.openxmlformats.org/officeDocument/2006/relationships/image" Target="../media/image18.png" /><Relationship Id="rId15" Type="http://schemas.openxmlformats.org/officeDocument/2006/relationships/tags" Target="../tags/tag187.xml" /><Relationship Id="rId16" Type="http://schemas.openxmlformats.org/officeDocument/2006/relationships/image" Target="../media/image19.png" /><Relationship Id="rId17" Type="http://schemas.openxmlformats.org/officeDocument/2006/relationships/tags" Target="../tags/tag188.xml" /><Relationship Id="rId18" Type="http://schemas.openxmlformats.org/officeDocument/2006/relationships/image" Target="../media/image20.jpeg" /><Relationship Id="rId19" Type="http://schemas.openxmlformats.org/officeDocument/2006/relationships/tags" Target="../tags/tag189.xml" /><Relationship Id="rId2" Type="http://schemas.openxmlformats.org/officeDocument/2006/relationships/tags" Target="../tags/tag175.xml" /><Relationship Id="rId20" Type="http://schemas.openxmlformats.org/officeDocument/2006/relationships/tags" Target="../tags/tag190.xml" /><Relationship Id="rId21" Type="http://schemas.openxmlformats.org/officeDocument/2006/relationships/image" Target="../media/image21.png" /><Relationship Id="rId22" Type="http://schemas.openxmlformats.org/officeDocument/2006/relationships/tags" Target="../tags/tag191.xml" /><Relationship Id="rId23" Type="http://schemas.openxmlformats.org/officeDocument/2006/relationships/tags" Target="../tags/tag192.xml" /><Relationship Id="rId24" Type="http://schemas.openxmlformats.org/officeDocument/2006/relationships/tags" Target="../tags/tag193.xml" /><Relationship Id="rId3" Type="http://schemas.openxmlformats.org/officeDocument/2006/relationships/tags" Target="../tags/tag176.xml" /><Relationship Id="rId4" Type="http://schemas.openxmlformats.org/officeDocument/2006/relationships/tags" Target="../tags/tag177.xml" /><Relationship Id="rId5" Type="http://schemas.openxmlformats.org/officeDocument/2006/relationships/tags" Target="../tags/tag178.xml" /><Relationship Id="rId6" Type="http://schemas.openxmlformats.org/officeDocument/2006/relationships/tags" Target="../tags/tag179.xml" /><Relationship Id="rId7" Type="http://schemas.openxmlformats.org/officeDocument/2006/relationships/tags" Target="../tags/tag180.xml" /><Relationship Id="rId8" Type="http://schemas.openxmlformats.org/officeDocument/2006/relationships/tags" Target="../tags/tag181.xml" /><Relationship Id="rId9" Type="http://schemas.openxmlformats.org/officeDocument/2006/relationships/tags" Target="../tags/tag182.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202.xml" /><Relationship Id="rId11" Type="http://schemas.openxmlformats.org/officeDocument/2006/relationships/tags" Target="../tags/tag203.xml" /><Relationship Id="rId12" Type="http://schemas.openxmlformats.org/officeDocument/2006/relationships/image" Target="../media/image22.png" /><Relationship Id="rId13" Type="http://schemas.openxmlformats.org/officeDocument/2006/relationships/tags" Target="../tags/tag204.xml" /><Relationship Id="rId14" Type="http://schemas.openxmlformats.org/officeDocument/2006/relationships/video" Target="../media/media4.mp4" /><Relationship Id="rId15" Type="http://schemas.microsoft.com/office/2007/relationships/media" Target="../media/media4.mp4" /><Relationship Id="rId16" Type="http://schemas.openxmlformats.org/officeDocument/2006/relationships/tags" Target="../tags/tag205.xml" /><Relationship Id="rId2" Type="http://schemas.openxmlformats.org/officeDocument/2006/relationships/tags" Target="../tags/tag194.xml" /><Relationship Id="rId3" Type="http://schemas.openxmlformats.org/officeDocument/2006/relationships/tags" Target="../tags/tag195.xml" /><Relationship Id="rId4" Type="http://schemas.openxmlformats.org/officeDocument/2006/relationships/tags" Target="../tags/tag196.xml" /><Relationship Id="rId5" Type="http://schemas.openxmlformats.org/officeDocument/2006/relationships/tags" Target="../tags/tag197.xml" /><Relationship Id="rId6" Type="http://schemas.openxmlformats.org/officeDocument/2006/relationships/tags" Target="../tags/tag198.xml" /><Relationship Id="rId7" Type="http://schemas.openxmlformats.org/officeDocument/2006/relationships/tags" Target="../tags/tag199.xml" /><Relationship Id="rId8" Type="http://schemas.openxmlformats.org/officeDocument/2006/relationships/tags" Target="../tags/tag200.xml" /><Relationship Id="rId9" Type="http://schemas.openxmlformats.org/officeDocument/2006/relationships/tags" Target="../tags/tag201.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213.xml" /><Relationship Id="rId11" Type="http://schemas.openxmlformats.org/officeDocument/2006/relationships/tags" Target="../tags/tag214.xml" /><Relationship Id="rId12" Type="http://schemas.openxmlformats.org/officeDocument/2006/relationships/tags" Target="../tags/tag215.xml" /><Relationship Id="rId2" Type="http://schemas.openxmlformats.org/officeDocument/2006/relationships/tags" Target="../tags/tag206.xml" /><Relationship Id="rId3" Type="http://schemas.openxmlformats.org/officeDocument/2006/relationships/tags" Target="../tags/tag207.xml" /><Relationship Id="rId4" Type="http://schemas.openxmlformats.org/officeDocument/2006/relationships/tags" Target="../tags/tag208.xml" /><Relationship Id="rId5" Type="http://schemas.openxmlformats.org/officeDocument/2006/relationships/tags" Target="../tags/tag209.xml" /><Relationship Id="rId6" Type="http://schemas.openxmlformats.org/officeDocument/2006/relationships/tags" Target="../tags/tag210.xml" /><Relationship Id="rId7" Type="http://schemas.openxmlformats.org/officeDocument/2006/relationships/tags" Target="../tags/tag211.xml" /><Relationship Id="rId8" Type="http://schemas.openxmlformats.org/officeDocument/2006/relationships/image" Target="../media/image23.jpeg" /><Relationship Id="rId9" Type="http://schemas.openxmlformats.org/officeDocument/2006/relationships/tags" Target="../tags/tag212.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224.xml" /><Relationship Id="rId11" Type="http://schemas.openxmlformats.org/officeDocument/2006/relationships/tags" Target="../tags/tag225.xml" /><Relationship Id="rId12" Type="http://schemas.openxmlformats.org/officeDocument/2006/relationships/tags" Target="../tags/tag226.xml" /><Relationship Id="rId13" Type="http://schemas.openxmlformats.org/officeDocument/2006/relationships/image" Target="../media/image24.jpeg" /><Relationship Id="rId14" Type="http://schemas.openxmlformats.org/officeDocument/2006/relationships/tags" Target="../tags/tag227.xml" /><Relationship Id="rId15" Type="http://schemas.openxmlformats.org/officeDocument/2006/relationships/image" Target="../media/image25.jpeg" /><Relationship Id="rId16" Type="http://schemas.openxmlformats.org/officeDocument/2006/relationships/tags" Target="../tags/tag228.xml" /><Relationship Id="rId17" Type="http://schemas.openxmlformats.org/officeDocument/2006/relationships/tags" Target="../tags/tag229.xml" /><Relationship Id="rId2" Type="http://schemas.openxmlformats.org/officeDocument/2006/relationships/tags" Target="../tags/tag216.xml" /><Relationship Id="rId3" Type="http://schemas.openxmlformats.org/officeDocument/2006/relationships/tags" Target="../tags/tag217.xml" /><Relationship Id="rId4" Type="http://schemas.openxmlformats.org/officeDocument/2006/relationships/tags" Target="../tags/tag218.xml" /><Relationship Id="rId5" Type="http://schemas.openxmlformats.org/officeDocument/2006/relationships/tags" Target="../tags/tag219.xml" /><Relationship Id="rId6" Type="http://schemas.openxmlformats.org/officeDocument/2006/relationships/tags" Target="../tags/tag220.xml" /><Relationship Id="rId7" Type="http://schemas.openxmlformats.org/officeDocument/2006/relationships/tags" Target="../tags/tag221.xml" /><Relationship Id="rId8" Type="http://schemas.openxmlformats.org/officeDocument/2006/relationships/tags" Target="../tags/tag222.xml" /><Relationship Id="rId9" Type="http://schemas.openxmlformats.org/officeDocument/2006/relationships/tags" Target="../tags/tag223.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238.xml" /><Relationship Id="rId11" Type="http://schemas.openxmlformats.org/officeDocument/2006/relationships/tags" Target="../tags/tag239.xml" /><Relationship Id="rId12" Type="http://schemas.openxmlformats.org/officeDocument/2006/relationships/tags" Target="../tags/tag240.xml" /><Relationship Id="rId13" Type="http://schemas.openxmlformats.org/officeDocument/2006/relationships/tags" Target="../tags/tag241.xml" /><Relationship Id="rId14" Type="http://schemas.openxmlformats.org/officeDocument/2006/relationships/tags" Target="../tags/tag242.xml" /><Relationship Id="rId15" Type="http://schemas.openxmlformats.org/officeDocument/2006/relationships/image" Target="../media/image26.jpeg" /><Relationship Id="rId16" Type="http://schemas.openxmlformats.org/officeDocument/2006/relationships/tags" Target="../tags/tag243.xml" /><Relationship Id="rId17" Type="http://schemas.openxmlformats.org/officeDocument/2006/relationships/image" Target="../media/image27.png" /><Relationship Id="rId18" Type="http://schemas.openxmlformats.org/officeDocument/2006/relationships/tags" Target="../tags/tag244.xml" /><Relationship Id="rId19" Type="http://schemas.openxmlformats.org/officeDocument/2006/relationships/tags" Target="../tags/tag245.xml" /><Relationship Id="rId2" Type="http://schemas.openxmlformats.org/officeDocument/2006/relationships/tags" Target="../tags/tag230.xml" /><Relationship Id="rId20" Type="http://schemas.openxmlformats.org/officeDocument/2006/relationships/tags" Target="../tags/tag246.xml" /><Relationship Id="rId21" Type="http://schemas.openxmlformats.org/officeDocument/2006/relationships/tags" Target="../tags/tag247.xml" /><Relationship Id="rId22" Type="http://schemas.openxmlformats.org/officeDocument/2006/relationships/tags" Target="../tags/tag248.xml" /><Relationship Id="rId3" Type="http://schemas.openxmlformats.org/officeDocument/2006/relationships/tags" Target="../tags/tag231.xml" /><Relationship Id="rId4" Type="http://schemas.openxmlformats.org/officeDocument/2006/relationships/tags" Target="../tags/tag232.xml" /><Relationship Id="rId5" Type="http://schemas.openxmlformats.org/officeDocument/2006/relationships/tags" Target="../tags/tag233.xml" /><Relationship Id="rId6" Type="http://schemas.openxmlformats.org/officeDocument/2006/relationships/tags" Target="../tags/tag234.xml" /><Relationship Id="rId7" Type="http://schemas.openxmlformats.org/officeDocument/2006/relationships/tags" Target="../tags/tag235.xml" /><Relationship Id="rId8" Type="http://schemas.openxmlformats.org/officeDocument/2006/relationships/tags" Target="../tags/tag236.xml" /><Relationship Id="rId9" Type="http://schemas.openxmlformats.org/officeDocument/2006/relationships/tags" Target="../tags/tag237.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257.xml" /><Relationship Id="rId11" Type="http://schemas.openxmlformats.org/officeDocument/2006/relationships/tags" Target="../tags/tag258.xml" /><Relationship Id="rId12" Type="http://schemas.openxmlformats.org/officeDocument/2006/relationships/image" Target="../media/image28.png" /><Relationship Id="rId13" Type="http://schemas.openxmlformats.org/officeDocument/2006/relationships/tags" Target="../tags/tag259.xml" /><Relationship Id="rId14" Type="http://schemas.openxmlformats.org/officeDocument/2006/relationships/video" Target="../media/media5.mp4" /><Relationship Id="rId15" Type="http://schemas.microsoft.com/office/2007/relationships/media" Target="../media/media5.mp4" /><Relationship Id="rId16" Type="http://schemas.openxmlformats.org/officeDocument/2006/relationships/tags" Target="../tags/tag260.xml" /><Relationship Id="rId17" Type="http://schemas.openxmlformats.org/officeDocument/2006/relationships/image" Target="../media/image29.png" /><Relationship Id="rId18" Type="http://schemas.openxmlformats.org/officeDocument/2006/relationships/tags" Target="../tags/tag261.xml" /><Relationship Id="rId2" Type="http://schemas.openxmlformats.org/officeDocument/2006/relationships/tags" Target="../tags/tag249.xml" /><Relationship Id="rId3" Type="http://schemas.openxmlformats.org/officeDocument/2006/relationships/tags" Target="../tags/tag250.xml" /><Relationship Id="rId4" Type="http://schemas.openxmlformats.org/officeDocument/2006/relationships/tags" Target="../tags/tag251.xml" /><Relationship Id="rId5" Type="http://schemas.openxmlformats.org/officeDocument/2006/relationships/tags" Target="../tags/tag252.xml" /><Relationship Id="rId6" Type="http://schemas.openxmlformats.org/officeDocument/2006/relationships/tags" Target="../tags/tag253.xml" /><Relationship Id="rId7" Type="http://schemas.openxmlformats.org/officeDocument/2006/relationships/tags" Target="../tags/tag254.xml" /><Relationship Id="rId8" Type="http://schemas.openxmlformats.org/officeDocument/2006/relationships/tags" Target="../tags/tag255.xml" /><Relationship Id="rId9" Type="http://schemas.openxmlformats.org/officeDocument/2006/relationships/tags" Target="../tags/tag256.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270.xml" /><Relationship Id="rId11" Type="http://schemas.openxmlformats.org/officeDocument/2006/relationships/tags" Target="../tags/tag271.xml" /><Relationship Id="rId12" Type="http://schemas.openxmlformats.org/officeDocument/2006/relationships/tags" Target="../tags/tag272.xml" /><Relationship Id="rId13" Type="http://schemas.openxmlformats.org/officeDocument/2006/relationships/tags" Target="../tags/tag273.xml" /><Relationship Id="rId14" Type="http://schemas.openxmlformats.org/officeDocument/2006/relationships/tags" Target="../tags/tag274.xml" /><Relationship Id="rId15" Type="http://schemas.openxmlformats.org/officeDocument/2006/relationships/tags" Target="../tags/tag275.xml" /><Relationship Id="rId16" Type="http://schemas.openxmlformats.org/officeDocument/2006/relationships/tags" Target="../tags/tag276.xml" /><Relationship Id="rId17" Type="http://schemas.openxmlformats.org/officeDocument/2006/relationships/tags" Target="../tags/tag277.xml" /><Relationship Id="rId18" Type="http://schemas.openxmlformats.org/officeDocument/2006/relationships/tags" Target="../tags/tag278.xml" /><Relationship Id="rId19" Type="http://schemas.openxmlformats.org/officeDocument/2006/relationships/tags" Target="../tags/tag279.xml" /><Relationship Id="rId2" Type="http://schemas.openxmlformats.org/officeDocument/2006/relationships/tags" Target="../tags/tag262.xml" /><Relationship Id="rId20" Type="http://schemas.openxmlformats.org/officeDocument/2006/relationships/tags" Target="../tags/tag280.xml" /><Relationship Id="rId21" Type="http://schemas.openxmlformats.org/officeDocument/2006/relationships/tags" Target="../tags/tag281.xml" /><Relationship Id="rId3" Type="http://schemas.openxmlformats.org/officeDocument/2006/relationships/tags" Target="../tags/tag263.xml" /><Relationship Id="rId4" Type="http://schemas.openxmlformats.org/officeDocument/2006/relationships/tags" Target="../tags/tag264.xml" /><Relationship Id="rId5" Type="http://schemas.openxmlformats.org/officeDocument/2006/relationships/tags" Target="../tags/tag265.xml" /><Relationship Id="rId6" Type="http://schemas.openxmlformats.org/officeDocument/2006/relationships/tags" Target="../tags/tag266.xml" /><Relationship Id="rId7" Type="http://schemas.openxmlformats.org/officeDocument/2006/relationships/tags" Target="../tags/tag267.xml" /><Relationship Id="rId8" Type="http://schemas.openxmlformats.org/officeDocument/2006/relationships/tags" Target="../tags/tag268.xml" /><Relationship Id="rId9" Type="http://schemas.openxmlformats.org/officeDocument/2006/relationships/tags" Target="../tags/tag269.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82.xml" /><Relationship Id="rId3" Type="http://schemas.openxmlformats.org/officeDocument/2006/relationships/tags" Target="../tags/tag283.xml" /><Relationship Id="rId4" Type="http://schemas.openxmlformats.org/officeDocument/2006/relationships/tags" Target="../tags/tag284.xml" /><Relationship Id="rId5" Type="http://schemas.openxmlformats.org/officeDocument/2006/relationships/tags" Target="../tags/tag285.xml" /><Relationship Id="rId6" Type="http://schemas.openxmlformats.org/officeDocument/2006/relationships/tags" Target="../tags/tag286.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87.xml" /><Relationship Id="rId3" Type="http://schemas.openxmlformats.org/officeDocument/2006/relationships/tags" Target="../tags/tag288.xml" /><Relationship Id="rId4" Type="http://schemas.openxmlformats.org/officeDocument/2006/relationships/tags" Target="../tags/tag289.xml" /><Relationship Id="rId5" Type="http://schemas.openxmlformats.org/officeDocument/2006/relationships/tags" Target="../tags/tag290.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91.xml" /><Relationship Id="rId3" Type="http://schemas.openxmlformats.org/officeDocument/2006/relationships/tags" Target="../tags/tag292.xml" /><Relationship Id="rId4" Type="http://schemas.openxmlformats.org/officeDocument/2006/relationships/tags" Target="../tags/tag293.xml" /><Relationship Id="rId5" Type="http://schemas.openxmlformats.org/officeDocument/2006/relationships/tags" Target="../tags/tag294.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64.xml" /><Relationship Id="rId3" Type="http://schemas.openxmlformats.org/officeDocument/2006/relationships/tags" Target="../tags/tag65.xml" /><Relationship Id="rId4" Type="http://schemas.openxmlformats.org/officeDocument/2006/relationships/tags" Target="../tags/tag66.xml" /><Relationship Id="rId5" Type="http://schemas.openxmlformats.org/officeDocument/2006/relationships/image" Target="../media/image6.png" /><Relationship Id="rId6" Type="http://schemas.openxmlformats.org/officeDocument/2006/relationships/tags" Target="../tags/tag67.xml" /><Relationship Id="rId7" Type="http://schemas.openxmlformats.org/officeDocument/2006/relationships/video" Target="../media/media1.mp4" /><Relationship Id="rId8" Type="http://schemas.microsoft.com/office/2007/relationships/media" Target="../media/media1.mp4"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76.xml" /><Relationship Id="rId11" Type="http://schemas.openxmlformats.org/officeDocument/2006/relationships/tags" Target="../tags/tag77.xml" /><Relationship Id="rId12" Type="http://schemas.openxmlformats.org/officeDocument/2006/relationships/tags" Target="../tags/tag78.xml" /><Relationship Id="rId13" Type="http://schemas.openxmlformats.org/officeDocument/2006/relationships/tags" Target="../tags/tag79.xml" /><Relationship Id="rId14" Type="http://schemas.openxmlformats.org/officeDocument/2006/relationships/image" Target="../media/image7.jpeg" /><Relationship Id="rId15" Type="http://schemas.openxmlformats.org/officeDocument/2006/relationships/tags" Target="../tags/tag80.xml" /><Relationship Id="rId16" Type="http://schemas.openxmlformats.org/officeDocument/2006/relationships/tags" Target="../tags/tag81.xml" /><Relationship Id="rId17" Type="http://schemas.openxmlformats.org/officeDocument/2006/relationships/tags" Target="../tags/tag82.xml" /><Relationship Id="rId18" Type="http://schemas.openxmlformats.org/officeDocument/2006/relationships/tags" Target="../tags/tag83.xml" /><Relationship Id="rId19" Type="http://schemas.openxmlformats.org/officeDocument/2006/relationships/tags" Target="../tags/tag84.xml" /><Relationship Id="rId2" Type="http://schemas.openxmlformats.org/officeDocument/2006/relationships/tags" Target="../tags/tag68.xml" /><Relationship Id="rId20" Type="http://schemas.openxmlformats.org/officeDocument/2006/relationships/tags" Target="../tags/tag85.xml" /><Relationship Id="rId3" Type="http://schemas.openxmlformats.org/officeDocument/2006/relationships/tags" Target="../tags/tag69.xml" /><Relationship Id="rId4" Type="http://schemas.openxmlformats.org/officeDocument/2006/relationships/tags" Target="../tags/tag70.xml" /><Relationship Id="rId5" Type="http://schemas.openxmlformats.org/officeDocument/2006/relationships/tags" Target="../tags/tag71.xml" /><Relationship Id="rId6" Type="http://schemas.openxmlformats.org/officeDocument/2006/relationships/tags" Target="../tags/tag72.xml" /><Relationship Id="rId7" Type="http://schemas.openxmlformats.org/officeDocument/2006/relationships/tags" Target="../tags/tag73.xml" /><Relationship Id="rId8" Type="http://schemas.openxmlformats.org/officeDocument/2006/relationships/tags" Target="../tags/tag74.xml" /><Relationship Id="rId9" Type="http://schemas.openxmlformats.org/officeDocument/2006/relationships/tags" Target="../tags/tag75.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93.xml" /><Relationship Id="rId11" Type="http://schemas.openxmlformats.org/officeDocument/2006/relationships/image" Target="../media/image9.jpeg" /><Relationship Id="rId12" Type="http://schemas.openxmlformats.org/officeDocument/2006/relationships/tags" Target="../tags/tag94.xml" /><Relationship Id="rId13" Type="http://schemas.openxmlformats.org/officeDocument/2006/relationships/tags" Target="../tags/tag95.xml" /><Relationship Id="rId14" Type="http://schemas.openxmlformats.org/officeDocument/2006/relationships/tags" Target="../tags/tag96.xml" /><Relationship Id="rId15" Type="http://schemas.openxmlformats.org/officeDocument/2006/relationships/tags" Target="../tags/tag97.xml" /><Relationship Id="rId16" Type="http://schemas.openxmlformats.org/officeDocument/2006/relationships/tags" Target="../tags/tag98.xml" /><Relationship Id="rId17" Type="http://schemas.openxmlformats.org/officeDocument/2006/relationships/tags" Target="../tags/tag99.xml" /><Relationship Id="rId18" Type="http://schemas.openxmlformats.org/officeDocument/2006/relationships/tags" Target="../tags/tag100.xml" /><Relationship Id="rId19" Type="http://schemas.openxmlformats.org/officeDocument/2006/relationships/tags" Target="../tags/tag101.xml" /><Relationship Id="rId2" Type="http://schemas.openxmlformats.org/officeDocument/2006/relationships/tags" Target="../tags/tag86.xml" /><Relationship Id="rId20" Type="http://schemas.openxmlformats.org/officeDocument/2006/relationships/tags" Target="../tags/tag102.xml" /><Relationship Id="rId3" Type="http://schemas.openxmlformats.org/officeDocument/2006/relationships/tags" Target="../tags/tag87.xml" /><Relationship Id="rId4" Type="http://schemas.openxmlformats.org/officeDocument/2006/relationships/tags" Target="../tags/tag88.xml" /><Relationship Id="rId5" Type="http://schemas.openxmlformats.org/officeDocument/2006/relationships/tags" Target="../tags/tag89.xml" /><Relationship Id="rId6" Type="http://schemas.openxmlformats.org/officeDocument/2006/relationships/tags" Target="../tags/tag90.xml" /><Relationship Id="rId7" Type="http://schemas.openxmlformats.org/officeDocument/2006/relationships/tags" Target="../tags/tag91.xml" /><Relationship Id="rId8" Type="http://schemas.openxmlformats.org/officeDocument/2006/relationships/tags" Target="../tags/tag92.xml" /><Relationship Id="rId9" Type="http://schemas.openxmlformats.org/officeDocument/2006/relationships/image" Target="../media/image8.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110.xml" /><Relationship Id="rId11" Type="http://schemas.openxmlformats.org/officeDocument/2006/relationships/video" Target="../media/media2.mp4" /><Relationship Id="rId12" Type="http://schemas.microsoft.com/office/2007/relationships/media" Target="../media/media2.mp4" /><Relationship Id="rId13" Type="http://schemas.openxmlformats.org/officeDocument/2006/relationships/tags" Target="../tags/tag111.xml" /><Relationship Id="rId14" Type="http://schemas.openxmlformats.org/officeDocument/2006/relationships/tags" Target="../tags/tag112.xml" /><Relationship Id="rId15" Type="http://schemas.openxmlformats.org/officeDocument/2006/relationships/tags" Target="../tags/tag113.xml" /><Relationship Id="rId16" Type="http://schemas.openxmlformats.org/officeDocument/2006/relationships/tags" Target="../tags/tag114.xml" /><Relationship Id="rId17" Type="http://schemas.openxmlformats.org/officeDocument/2006/relationships/tags" Target="../tags/tag115.xml" /><Relationship Id="rId2" Type="http://schemas.openxmlformats.org/officeDocument/2006/relationships/tags" Target="../tags/tag103.xml" /><Relationship Id="rId3" Type="http://schemas.openxmlformats.org/officeDocument/2006/relationships/tags" Target="../tags/tag104.xml" /><Relationship Id="rId4" Type="http://schemas.openxmlformats.org/officeDocument/2006/relationships/tags" Target="../tags/tag105.xml" /><Relationship Id="rId5" Type="http://schemas.openxmlformats.org/officeDocument/2006/relationships/tags" Target="../tags/tag106.xml" /><Relationship Id="rId6" Type="http://schemas.openxmlformats.org/officeDocument/2006/relationships/tags" Target="../tags/tag107.xml" /><Relationship Id="rId7" Type="http://schemas.openxmlformats.org/officeDocument/2006/relationships/tags" Target="../tags/tag108.xml" /><Relationship Id="rId8" Type="http://schemas.openxmlformats.org/officeDocument/2006/relationships/tags" Target="../tags/tag109.xml" /><Relationship Id="rId9" Type="http://schemas.openxmlformats.org/officeDocument/2006/relationships/image" Target="../media/image10.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123.xml" /><Relationship Id="rId11" Type="http://schemas.openxmlformats.org/officeDocument/2006/relationships/image" Target="../media/image12.jpeg" /><Relationship Id="rId12" Type="http://schemas.openxmlformats.org/officeDocument/2006/relationships/tags" Target="../tags/tag124.xml" /><Relationship Id="rId13" Type="http://schemas.openxmlformats.org/officeDocument/2006/relationships/tags" Target="../tags/tag125.xml" /><Relationship Id="rId14" Type="http://schemas.openxmlformats.org/officeDocument/2006/relationships/tags" Target="../tags/tag126.xml" /><Relationship Id="rId15" Type="http://schemas.openxmlformats.org/officeDocument/2006/relationships/tags" Target="../tags/tag127.xml" /><Relationship Id="rId16" Type="http://schemas.openxmlformats.org/officeDocument/2006/relationships/tags" Target="../tags/tag128.xml" /><Relationship Id="rId17" Type="http://schemas.openxmlformats.org/officeDocument/2006/relationships/tags" Target="../tags/tag129.xml" /><Relationship Id="rId18" Type="http://schemas.openxmlformats.org/officeDocument/2006/relationships/tags" Target="../tags/tag130.xml" /><Relationship Id="rId19" Type="http://schemas.openxmlformats.org/officeDocument/2006/relationships/tags" Target="../tags/tag131.xml" /><Relationship Id="rId2" Type="http://schemas.openxmlformats.org/officeDocument/2006/relationships/tags" Target="../tags/tag116.xml" /><Relationship Id="rId3" Type="http://schemas.openxmlformats.org/officeDocument/2006/relationships/tags" Target="../tags/tag117.xml" /><Relationship Id="rId4" Type="http://schemas.openxmlformats.org/officeDocument/2006/relationships/tags" Target="../tags/tag118.xml" /><Relationship Id="rId5" Type="http://schemas.openxmlformats.org/officeDocument/2006/relationships/tags" Target="../tags/tag119.xml" /><Relationship Id="rId6" Type="http://schemas.openxmlformats.org/officeDocument/2006/relationships/tags" Target="../tags/tag120.xml" /><Relationship Id="rId7" Type="http://schemas.openxmlformats.org/officeDocument/2006/relationships/tags" Target="../tags/tag121.xml" /><Relationship Id="rId8" Type="http://schemas.openxmlformats.org/officeDocument/2006/relationships/tags" Target="../tags/tag122.xml" /><Relationship Id="rId9" Type="http://schemas.openxmlformats.org/officeDocument/2006/relationships/image" Target="../media/image11.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image" Target="../media/image13.png" /><Relationship Id="rId11" Type="http://schemas.openxmlformats.org/officeDocument/2006/relationships/tags" Target="../tags/tag140.xml" /><Relationship Id="rId12" Type="http://schemas.openxmlformats.org/officeDocument/2006/relationships/tags" Target="../tags/tag141.xml" /><Relationship Id="rId13" Type="http://schemas.openxmlformats.org/officeDocument/2006/relationships/tags" Target="../tags/tag142.xml" /><Relationship Id="rId14" Type="http://schemas.openxmlformats.org/officeDocument/2006/relationships/tags" Target="../tags/tag143.xml" /><Relationship Id="rId15" Type="http://schemas.openxmlformats.org/officeDocument/2006/relationships/tags" Target="../tags/tag144.xml" /><Relationship Id="rId16" Type="http://schemas.openxmlformats.org/officeDocument/2006/relationships/tags" Target="../tags/tag145.xml" /><Relationship Id="rId2" Type="http://schemas.openxmlformats.org/officeDocument/2006/relationships/tags" Target="../tags/tag132.xml" /><Relationship Id="rId3" Type="http://schemas.openxmlformats.org/officeDocument/2006/relationships/tags" Target="../tags/tag133.xml" /><Relationship Id="rId4" Type="http://schemas.openxmlformats.org/officeDocument/2006/relationships/tags" Target="../tags/tag134.xml" /><Relationship Id="rId5" Type="http://schemas.openxmlformats.org/officeDocument/2006/relationships/tags" Target="../tags/tag135.xml" /><Relationship Id="rId6" Type="http://schemas.openxmlformats.org/officeDocument/2006/relationships/tags" Target="../tags/tag136.xml" /><Relationship Id="rId7" Type="http://schemas.openxmlformats.org/officeDocument/2006/relationships/tags" Target="../tags/tag137.xml" /><Relationship Id="rId8" Type="http://schemas.openxmlformats.org/officeDocument/2006/relationships/tags" Target="../tags/tag138.xml" /><Relationship Id="rId9" Type="http://schemas.openxmlformats.org/officeDocument/2006/relationships/tags" Target="../tags/tag139.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video" Target="../media/media3.mp4" /><Relationship Id="rId11" Type="http://schemas.microsoft.com/office/2007/relationships/media" Target="../media/media3.mp4" /><Relationship Id="rId12" Type="http://schemas.openxmlformats.org/officeDocument/2006/relationships/tags" Target="../tags/tag153.xml" /><Relationship Id="rId13" Type="http://schemas.openxmlformats.org/officeDocument/2006/relationships/tags" Target="../tags/tag154.xml" /><Relationship Id="rId14" Type="http://schemas.openxmlformats.org/officeDocument/2006/relationships/tags" Target="../tags/tag155.xml" /><Relationship Id="rId15" Type="http://schemas.openxmlformats.org/officeDocument/2006/relationships/tags" Target="../tags/tag156.xml" /><Relationship Id="rId16" Type="http://schemas.openxmlformats.org/officeDocument/2006/relationships/tags" Target="../tags/tag157.xml" /><Relationship Id="rId2" Type="http://schemas.openxmlformats.org/officeDocument/2006/relationships/tags" Target="../tags/tag146.xml" /><Relationship Id="rId3" Type="http://schemas.openxmlformats.org/officeDocument/2006/relationships/tags" Target="../tags/tag147.xml" /><Relationship Id="rId4" Type="http://schemas.openxmlformats.org/officeDocument/2006/relationships/tags" Target="../tags/tag148.xml" /><Relationship Id="rId5" Type="http://schemas.openxmlformats.org/officeDocument/2006/relationships/tags" Target="../tags/tag149.xml" /><Relationship Id="rId6" Type="http://schemas.openxmlformats.org/officeDocument/2006/relationships/tags" Target="../tags/tag150.xml" /><Relationship Id="rId7" Type="http://schemas.openxmlformats.org/officeDocument/2006/relationships/tags" Target="../tags/tag151.xml" /><Relationship Id="rId8" Type="http://schemas.openxmlformats.org/officeDocument/2006/relationships/image" Target="../media/image14.png" /><Relationship Id="rId9" Type="http://schemas.openxmlformats.org/officeDocument/2006/relationships/tags" Target="../tags/tag152.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3.xml" /><Relationship Id="rId10" Type="http://schemas.openxmlformats.org/officeDocument/2006/relationships/tags" Target="../tags/tag165.xml" /><Relationship Id="rId11" Type="http://schemas.openxmlformats.org/officeDocument/2006/relationships/image" Target="../media/image16.jpeg" /><Relationship Id="rId12" Type="http://schemas.openxmlformats.org/officeDocument/2006/relationships/tags" Target="../tags/tag166.xml" /><Relationship Id="rId13" Type="http://schemas.openxmlformats.org/officeDocument/2006/relationships/image" Target="../media/image17.jpeg" /><Relationship Id="rId14" Type="http://schemas.openxmlformats.org/officeDocument/2006/relationships/tags" Target="../tags/tag167.xml" /><Relationship Id="rId15" Type="http://schemas.openxmlformats.org/officeDocument/2006/relationships/tags" Target="../tags/tag168.xml" /><Relationship Id="rId16" Type="http://schemas.openxmlformats.org/officeDocument/2006/relationships/tags" Target="../tags/tag169.xml" /><Relationship Id="rId17" Type="http://schemas.openxmlformats.org/officeDocument/2006/relationships/tags" Target="../tags/tag170.xml" /><Relationship Id="rId18" Type="http://schemas.openxmlformats.org/officeDocument/2006/relationships/tags" Target="../tags/tag171.xml" /><Relationship Id="rId19" Type="http://schemas.openxmlformats.org/officeDocument/2006/relationships/tags" Target="../tags/tag172.xml" /><Relationship Id="rId2" Type="http://schemas.openxmlformats.org/officeDocument/2006/relationships/tags" Target="../tags/tag158.xml" /><Relationship Id="rId20" Type="http://schemas.openxmlformats.org/officeDocument/2006/relationships/tags" Target="../tags/tag173.xml" /><Relationship Id="rId21" Type="http://schemas.openxmlformats.org/officeDocument/2006/relationships/tags" Target="../tags/tag174.xml" /><Relationship Id="rId3" Type="http://schemas.openxmlformats.org/officeDocument/2006/relationships/tags" Target="../tags/tag159.xml" /><Relationship Id="rId4" Type="http://schemas.openxmlformats.org/officeDocument/2006/relationships/tags" Target="../tags/tag160.xml" /><Relationship Id="rId5" Type="http://schemas.openxmlformats.org/officeDocument/2006/relationships/tags" Target="../tags/tag161.xml" /><Relationship Id="rId6" Type="http://schemas.openxmlformats.org/officeDocument/2006/relationships/tags" Target="../tags/tag162.xml" /><Relationship Id="rId7" Type="http://schemas.openxmlformats.org/officeDocument/2006/relationships/tags" Target="../tags/tag163.xml" /><Relationship Id="rId8" Type="http://schemas.openxmlformats.org/officeDocument/2006/relationships/tags" Target="../tags/tag164.xml" /><Relationship Id="rId9" Type="http://schemas.openxmlformats.org/officeDocument/2006/relationships/image" Target="../media/image15.jpe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0" name="文本框 19" title=""/>
          <p:cNvSpPr txBox="1"/>
          <p:nvPr>
            <p:custDataLst>
              <p:tags r:id="rId3"/>
            </p:custDataLst>
          </p:nvPr>
        </p:nvSpPr>
        <p:spPr>
          <a:xfrm>
            <a:off x="479425" y="2204720"/>
            <a:ext cx="11049635" cy="1715770"/>
          </a:xfrm>
          <a:prstGeom prst="rect">
            <a:avLst/>
          </a:prstGeom>
          <a:noFill/>
        </p:spPr>
        <p:txBody>
          <a:bodyPr wrap="square" rtlCol="0">
            <a:spAutoFit/>
          </a:bodyPr>
          <a:lstStyle/>
          <a:p>
            <a:pPr marL="0" marR="0" indent="0" algn="ctr" defTabSz="914400" rtl="0" eaLnBrk="1" fontAlgn="auto" latinLnBrk="0" hangingPunct="1">
              <a:lnSpc>
                <a:spcPct val="120000"/>
              </a:lnSpc>
              <a:spcBef>
                <a:spcPct val="0"/>
              </a:spcBef>
              <a:spcAft>
                <a:spcPct val="0"/>
              </a:spcAft>
              <a:buClrTx/>
              <a:buSzTx/>
              <a:buFontTx/>
              <a:buNone/>
              <a:defRPr/>
            </a:pPr>
            <a:r>
              <a:rPr lang="zh-CN" sz="4400" b="1" kern="100" smtClean="0">
                <a:solidFill>
                  <a:schemeClr val="tx1"/>
                </a:solidFill>
                <a:latin typeface="+mj-ea"/>
                <a:ea typeface="+mj-ea"/>
                <a:cs typeface="+mn-ea"/>
                <a:sym typeface="+mn-lt"/>
              </a:rPr>
              <a:t>第</a:t>
            </a:r>
            <a:r>
              <a:rPr lang="en-US" altLang="zh-CN" sz="4400" b="1" kern="100" smtClean="0">
                <a:solidFill>
                  <a:schemeClr val="tx1"/>
                </a:solidFill>
                <a:latin typeface="+mj-ea"/>
                <a:ea typeface="+mj-ea"/>
                <a:cs typeface="+mn-ea"/>
                <a:sym typeface="+mn-lt"/>
              </a:rPr>
              <a:t>5</a:t>
            </a:r>
            <a:r>
              <a:rPr lang="zh-CN" altLang="en-US" sz="4400" b="1" kern="100" smtClean="0">
                <a:solidFill>
                  <a:schemeClr val="tx1"/>
                </a:solidFill>
                <a:latin typeface="+mj-ea"/>
                <a:ea typeface="+mj-ea"/>
                <a:cs typeface="+mn-ea"/>
                <a:sym typeface="+mn-lt"/>
              </a:rPr>
              <a:t>节</a:t>
            </a:r>
            <a:r>
              <a:rPr lang="en-US" sz="4400" b="1" kern="100" smtClean="0">
                <a:solidFill>
                  <a:schemeClr val="tx1"/>
                </a:solidFill>
                <a:latin typeface="+mj-ea"/>
                <a:ea typeface="+mj-ea"/>
                <a:cs typeface="+mn-ea"/>
                <a:sym typeface="+mn-lt"/>
              </a:rPr>
              <a:t>  </a:t>
            </a:r>
            <a:r>
              <a:rPr sz="4400" b="1" kern="100" smtClean="0">
                <a:solidFill>
                  <a:schemeClr val="tx1"/>
                </a:solidFill>
                <a:latin typeface="+mj-ea"/>
                <a:ea typeface="+mj-ea"/>
                <a:cs typeface="+mn-ea"/>
                <a:sym typeface="+mn-lt"/>
              </a:rPr>
              <a:t> </a:t>
            </a:r>
            <a:endParaRPr sz="4400" b="1" kern="100" smtClean="0">
              <a:solidFill>
                <a:schemeClr val="tx1"/>
              </a:solidFill>
              <a:latin typeface="+mj-ea"/>
              <a:ea typeface="+mj-ea"/>
              <a:cs typeface="+mn-ea"/>
              <a:sym typeface="+mn-lt"/>
            </a:endParaRPr>
          </a:p>
          <a:p>
            <a:pPr marL="0" marR="0" indent="0" algn="ctr" defTabSz="914400" rtl="0" eaLnBrk="1" fontAlgn="auto" latinLnBrk="0" hangingPunct="1">
              <a:lnSpc>
                <a:spcPct val="120000"/>
              </a:lnSpc>
              <a:spcBef>
                <a:spcPct val="0"/>
              </a:spcBef>
              <a:spcAft>
                <a:spcPct val="0"/>
              </a:spcAft>
              <a:buClrTx/>
              <a:buSzTx/>
              <a:buFontTx/>
              <a:buNone/>
              <a:defRPr/>
            </a:pPr>
            <a:r>
              <a:rPr lang="zh-CN" sz="4400" b="1" kern="100" smtClean="0">
                <a:solidFill>
                  <a:schemeClr val="tx1"/>
                </a:solidFill>
                <a:latin typeface="+mj-ea"/>
                <a:ea typeface="+mj-ea"/>
                <a:cs typeface="+mn-ea"/>
                <a:sym typeface="+mn-lt"/>
              </a:rPr>
              <a:t>新材料及其应用</a:t>
            </a:r>
            <a:endParaRPr lang="zh-CN" sz="4400" b="1" kern="100" smtClean="0">
              <a:solidFill>
                <a:schemeClr val="tx1"/>
              </a:solidFill>
              <a:latin typeface="+mj-ea"/>
              <a:ea typeface="+mj-ea"/>
              <a:cs typeface="+mn-ea"/>
              <a:sym typeface="+mn-lt"/>
            </a:endParaRPr>
          </a:p>
        </p:txBody>
      </p:sp>
    </p:spTree>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13" name="组合 12" title=""/>
          <p:cNvGrpSpPr/>
          <p:nvPr>
            <p:custDataLst>
              <p:tags r:id="rId3"/>
            </p:custDataLst>
          </p:nvPr>
        </p:nvGrpSpPr>
        <p:grpSpPr>
          <a:xfrm>
            <a:off x="366650" y="1312257"/>
            <a:ext cx="295322" cy="210471"/>
            <a:chOff x="435463" y="1226414"/>
            <a:chExt cx="295380" cy="210512"/>
          </a:xfrm>
        </p:grpSpPr>
        <p:sp>
          <p:nvSpPr>
            <p:cNvPr id="14" name="矩形 13"/>
            <p:cNvSpPr/>
            <p:nvPr>
              <p:custDataLst>
                <p:tags r:id="rId4"/>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custDataLst>
                <p:tags r:id="rId5"/>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title=""/>
          <p:cNvSpPr txBox="1"/>
          <p:nvPr>
            <p:custDataLst>
              <p:tags r:id="rId6"/>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custDataLst>
              <p:tags r:id="rId7"/>
            </p:custDataLst>
          </p:nvPr>
        </p:nvGrpSpPr>
        <p:grpSpPr>
          <a:xfrm>
            <a:off x="2614295" y="444500"/>
            <a:ext cx="700405" cy="175260"/>
            <a:chOff x="4121" y="692"/>
            <a:chExt cx="1103" cy="276"/>
          </a:xfrm>
        </p:grpSpPr>
        <p:sp>
          <p:nvSpPr>
            <p:cNvPr id="26" name="等腰三角形 25"/>
            <p:cNvSpPr/>
            <p:nvPr>
              <p:custDataLst>
                <p:tags r:id="rId8"/>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9"/>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10"/>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title=""/>
          <p:cNvSpPr txBox="1"/>
          <p:nvPr>
            <p:custDataLst>
              <p:tags r:id="rId11"/>
            </p:custDataLst>
          </p:nvPr>
        </p:nvSpPr>
        <p:spPr>
          <a:xfrm>
            <a:off x="774065" y="981075"/>
            <a:ext cx="10319385" cy="1536700"/>
          </a:xfrm>
          <a:prstGeom prst="rect">
            <a:avLst/>
          </a:prstGeom>
          <a:noFill/>
        </p:spPr>
        <p:txBody>
          <a:bodyPr wrap="square" rtlCol="0">
            <a:noAutofit/>
          </a:bodyPr>
          <a:lstStyle/>
          <a:p>
            <a:pPr algn="l">
              <a:lnSpc>
                <a:spcPct val="150000"/>
              </a:lnSpc>
              <a:buFont typeface="+mj-ea"/>
            </a:pPr>
            <a:r>
              <a:rPr lang="zh-CN" altLang="en-US" sz="2800">
                <a:latin typeface="微软雅黑" panose="020b0503020204020204" charset="-122"/>
                <a:ea typeface="微软雅黑"/>
                <a:cs typeface="微软雅黑" panose="020b0503020204020204" charset="-122"/>
                <a:sym typeface="+mn-ea"/>
              </a:rPr>
              <a:t>半导体材料制成的晶体二极管具有</a:t>
            </a:r>
            <a:r>
              <a:rPr lang="zh-CN" altLang="en-US" sz="2800">
                <a:solidFill>
                  <a:srgbClr val="FF0000"/>
                </a:solidFill>
                <a:latin typeface="微软雅黑" panose="020b0503020204020204" charset="-122"/>
                <a:ea typeface="微软雅黑"/>
                <a:cs typeface="微软雅黑" panose="020b0503020204020204" charset="-122"/>
                <a:sym typeface="+mn-ea"/>
              </a:rPr>
              <a:t>单向导电性</a:t>
            </a:r>
            <a:r>
              <a:rPr lang="zh-CN" altLang="en-US" sz="2800">
                <a:latin typeface="微软雅黑" panose="020b0503020204020204" charset="-122"/>
                <a:ea typeface="微软雅黑"/>
                <a:cs typeface="微软雅黑" panose="020b0503020204020204" charset="-122"/>
                <a:sym typeface="+mn-ea"/>
              </a:rPr>
              <a:t>，</a:t>
            </a:r>
            <a:r>
              <a:rPr lang="en-US" altLang="zh-CN" sz="2800">
                <a:latin typeface="微软雅黑" panose="020b0503020204020204" charset="-122"/>
                <a:ea typeface="微软雅黑"/>
                <a:cs typeface="微软雅黑" panose="020b0503020204020204" charset="-122"/>
                <a:sym typeface="+mn-ea"/>
              </a:rPr>
              <a:t> </a:t>
            </a:r>
            <a:endParaRPr lang="en-US" altLang="zh-CN" sz="2800">
              <a:latin typeface="微软雅黑" panose="020b0503020204020204" charset="-122"/>
              <a:ea typeface="微软雅黑"/>
              <a:cs typeface="微软雅黑" panose="020b0503020204020204" charset="-122"/>
              <a:sym typeface="+mn-ea"/>
            </a:endParaRPr>
          </a:p>
          <a:p>
            <a:pPr algn="l">
              <a:lnSpc>
                <a:spcPct val="150000"/>
              </a:lnSpc>
              <a:buFont typeface="+mj-ea"/>
            </a:pPr>
            <a:r>
              <a:rPr lang="zh-CN" altLang="en-US" sz="2800">
                <a:latin typeface="微软雅黑" panose="020b0503020204020204" charset="-122"/>
                <a:ea typeface="微软雅黑"/>
                <a:cs typeface="微软雅黑" panose="020b0503020204020204" charset="-122"/>
                <a:sym typeface="+mn-ea"/>
              </a:rPr>
              <a:t>即只允许电流从一个方向通过，不允许电流反方向通过。</a:t>
            </a:r>
            <a:endParaRPr lang="zh-CN" altLang="en-US" sz="2800">
              <a:latin typeface="微软雅黑" panose="020b0503020204020204" charset="-122"/>
              <a:ea typeface="微软雅黑"/>
              <a:cs typeface="微软雅黑" panose="020b0503020204020204" charset="-122"/>
              <a:sym typeface="+mn-ea"/>
            </a:endParaRPr>
          </a:p>
          <a:p>
            <a:pPr>
              <a:lnSpc>
                <a:spcPct val="150000"/>
              </a:lnSpc>
            </a:pPr>
            <a:endParaRPr lang="zh-CN" altLang="en-US" sz="2800">
              <a:solidFill>
                <a:schemeClr val="tx1"/>
              </a:solidFill>
              <a:latin typeface="微软雅黑" panose="020b0503020204020204" charset="-122"/>
              <a:ea typeface="微软雅黑"/>
              <a:cs typeface="微软雅黑" panose="020b0503020204020204" charset="-122"/>
            </a:endParaRPr>
          </a:p>
        </p:txBody>
      </p:sp>
      <p:grpSp>
        <p:nvGrpSpPr>
          <p:cNvPr id="4" name="组合 3" title=""/>
          <p:cNvGrpSpPr/>
          <p:nvPr>
            <p:custDataLst>
              <p:tags r:id="rId12"/>
            </p:custDataLst>
          </p:nvPr>
        </p:nvGrpSpPr>
        <p:grpSpPr>
          <a:xfrm>
            <a:off x="911409" y="2640698"/>
            <a:ext cx="9807281" cy="2645936"/>
            <a:chOff x="771663" y="1314250"/>
            <a:chExt cx="7355461" cy="1984452"/>
          </a:xfrm>
        </p:grpSpPr>
        <p:grpSp>
          <p:nvGrpSpPr>
            <p:cNvPr id="5" name="组合 4"/>
            <p:cNvGrpSpPr/>
            <p:nvPr>
              <p:custDataLst>
                <p:tags r:id="rId13"/>
              </p:custDataLst>
            </p:nvPr>
          </p:nvGrpSpPr>
          <p:grpSpPr>
            <a:xfrm>
              <a:off x="771663" y="1314250"/>
              <a:ext cx="7355461" cy="1984452"/>
              <a:chOff x="771663" y="1314250"/>
              <a:chExt cx="7355461" cy="1984452"/>
            </a:xfrm>
          </p:grpSpPr>
          <p:pic>
            <p:nvPicPr>
              <p:cNvPr id="6" name="图片 5"/>
              <p:cNvPicPr>
                <a:picLocks noChangeAspect="1"/>
              </p:cNvPicPr>
              <p:nvPr>
                <p:custDataLst>
                  <p:tags r:id="rId15"/>
                </p:custDataLst>
              </p:nvPr>
            </p:nvPicPr>
            <p:blipFill>
              <a:blip r:embed="rId14">
                <a:clrChange>
                  <a:clrFrom>
                    <a:srgbClr val="FFFFFF">
                      <a:alpha val="100000"/>
                    </a:srgbClr>
                  </a:clrFrom>
                  <a:clrTo>
                    <a:srgbClr val="FFFFFF">
                      <a:alpha val="100000"/>
                      <a:alpha val="0"/>
                    </a:srgbClr>
                  </a:clrTo>
                </a:clrChange>
              </a:blip>
              <a:stretch>
                <a:fillRect/>
              </a:stretch>
            </p:blipFill>
            <p:spPr>
              <a:xfrm>
                <a:off x="771663" y="1446255"/>
                <a:ext cx="3615214" cy="1852447"/>
              </a:xfrm>
              <a:prstGeom prst="rect">
                <a:avLst/>
              </a:prstGeom>
            </p:spPr>
          </p:pic>
          <p:pic>
            <p:nvPicPr>
              <p:cNvPr id="9" name="图片 8"/>
              <p:cNvPicPr>
                <a:picLocks noChangeAspect="1"/>
              </p:cNvPicPr>
              <p:nvPr>
                <p:custDataLst>
                  <p:tags r:id="rId17"/>
                </p:custDataLst>
              </p:nvPr>
            </p:nvPicPr>
            <p:blipFill>
              <a:blip r:embed="rId16">
                <a:clrChange>
                  <a:clrFrom>
                    <a:srgbClr val="FFFFFF">
                      <a:alpha val="100000"/>
                    </a:srgbClr>
                  </a:clrFrom>
                  <a:clrTo>
                    <a:srgbClr val="FFFFFF">
                      <a:alpha val="100000"/>
                      <a:alpha val="0"/>
                    </a:srgbClr>
                  </a:clrTo>
                </a:clrChange>
              </a:blip>
              <a:stretch>
                <a:fillRect/>
              </a:stretch>
            </p:blipFill>
            <p:spPr>
              <a:xfrm>
                <a:off x="4515899" y="1441061"/>
                <a:ext cx="3611225" cy="1851910"/>
              </a:xfrm>
              <a:prstGeom prst="rect">
                <a:avLst/>
              </a:prstGeom>
            </p:spPr>
          </p:pic>
          <p:pic>
            <p:nvPicPr>
              <p:cNvPr id="10" name="图片 9"/>
              <p:cNvPicPr>
                <a:picLocks noChangeAspect="1"/>
              </p:cNvPicPr>
              <p:nvPr>
                <p:custDataLst>
                  <p:tags r:id="rId19"/>
                </p:custDataLst>
              </p:nvPr>
            </p:nvPicPr>
            <p:blipFill>
              <a:blip r:embed="rId18"/>
              <a:srcRect l="57029" r="7620" b="63100"/>
              <a:stretch>
                <a:fillRect/>
              </a:stretch>
            </p:blipFill>
            <p:spPr>
              <a:xfrm>
                <a:off x="972952" y="1326155"/>
                <a:ext cx="1134000" cy="615817"/>
              </a:xfrm>
              <a:prstGeom prst="rect">
                <a:avLst/>
              </a:prstGeom>
            </p:spPr>
          </p:pic>
          <p:pic>
            <p:nvPicPr>
              <p:cNvPr id="18" name="图片 17"/>
              <p:cNvPicPr>
                <a:picLocks noChangeAspect="1"/>
              </p:cNvPicPr>
              <p:nvPr>
                <p:custDataLst>
                  <p:tags r:id="rId20"/>
                </p:custDataLst>
              </p:nvPr>
            </p:nvPicPr>
            <p:blipFill>
              <a:blip r:embed="rId18"/>
              <a:srcRect l="57029" r="7620" b="63100"/>
              <a:stretch>
                <a:fillRect/>
              </a:stretch>
            </p:blipFill>
            <p:spPr>
              <a:xfrm>
                <a:off x="4714690" y="1314250"/>
                <a:ext cx="1134000" cy="615817"/>
              </a:xfrm>
              <a:prstGeom prst="rect">
                <a:avLst/>
              </a:prstGeom>
            </p:spPr>
          </p:pic>
        </p:grpSp>
        <p:pic>
          <p:nvPicPr>
            <p:cNvPr id="20" name="图片 19" descr="图片6.png"/>
            <p:cNvPicPr>
              <a:picLocks noChangeAspect="1"/>
            </p:cNvPicPr>
            <p:nvPr>
              <p:custDataLst>
                <p:tags r:id="rId22"/>
              </p:custDataLst>
            </p:nvPr>
          </p:nvPicPr>
          <p:blipFill>
            <a:blip r:embed="rId21"/>
            <a:srcRect l="40664" t="29024" r="47674" b="55118"/>
            <a:stretch>
              <a:fillRect/>
            </a:stretch>
          </p:blipFill>
          <p:spPr>
            <a:xfrm>
              <a:off x="2913632" y="2121694"/>
              <a:ext cx="372494" cy="292894"/>
            </a:xfrm>
            <a:prstGeom prst="rect">
              <a:avLst/>
            </a:prstGeom>
          </p:spPr>
        </p:pic>
        <p:sp>
          <p:nvSpPr>
            <p:cNvPr id="21" name="椭圆 20"/>
            <p:cNvSpPr/>
            <p:nvPr>
              <p:custDataLst>
                <p:tags r:id="rId23"/>
              </p:custDataLst>
            </p:nvPr>
          </p:nvSpPr>
          <p:spPr>
            <a:xfrm>
              <a:off x="1268231" y="2138422"/>
              <a:ext cx="459998" cy="459998"/>
            </a:xfrm>
            <a:prstGeom prst="ellipse">
              <a:avLst/>
            </a:prstGeom>
            <a:gradFill flip="none" rotWithShape="1">
              <a:gsLst>
                <a:gs pos="31000">
                  <a:srgbClr val="FF0000"/>
                </a:gs>
                <a:gs pos="0">
                  <a:srgbClr val="FF0000"/>
                </a:gs>
                <a:gs pos="64000">
                  <a:srgbClr val="FF0000">
                    <a:alpha val="20000"/>
                  </a:srgbClr>
                </a:gs>
                <a:gs pos="100000">
                  <a:srgbClr val="FF0000">
                    <a:alpha val="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grpSp>
      <p:sp>
        <p:nvSpPr>
          <p:cNvPr id="3" name="矩形 2" title=""/>
          <p:cNvSpPr/>
          <p:nvPr>
            <p:custDataLst>
              <p:tags r:id="rId24"/>
            </p:custDataLst>
          </p:nvPr>
        </p:nvSpPr>
        <p:spPr>
          <a:xfrm>
            <a:off x="3437579" y="159615"/>
            <a:ext cx="49072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半导体材料的特性及其应用</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13" name="组合 12" title=""/>
          <p:cNvGrpSpPr/>
          <p:nvPr>
            <p:custDataLst>
              <p:tags r:id="rId3"/>
            </p:custDataLst>
          </p:nvPr>
        </p:nvGrpSpPr>
        <p:grpSpPr>
          <a:xfrm>
            <a:off x="366650" y="1312257"/>
            <a:ext cx="295322" cy="210471"/>
            <a:chOff x="435463" y="1226414"/>
            <a:chExt cx="295380" cy="210512"/>
          </a:xfrm>
        </p:grpSpPr>
        <p:sp>
          <p:nvSpPr>
            <p:cNvPr id="14" name="矩形 13"/>
            <p:cNvSpPr/>
            <p:nvPr>
              <p:custDataLst>
                <p:tags r:id="rId4"/>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custDataLst>
                <p:tags r:id="rId5"/>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title=""/>
          <p:cNvSpPr txBox="1"/>
          <p:nvPr>
            <p:custDataLst>
              <p:tags r:id="rId6"/>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custDataLst>
              <p:tags r:id="rId7"/>
            </p:custDataLst>
          </p:nvPr>
        </p:nvGrpSpPr>
        <p:grpSpPr>
          <a:xfrm>
            <a:off x="2614295" y="444500"/>
            <a:ext cx="700405" cy="175260"/>
            <a:chOff x="4121" y="692"/>
            <a:chExt cx="1103" cy="276"/>
          </a:xfrm>
        </p:grpSpPr>
        <p:sp>
          <p:nvSpPr>
            <p:cNvPr id="26" name="等腰三角形 25"/>
            <p:cNvSpPr/>
            <p:nvPr>
              <p:custDataLst>
                <p:tags r:id="rId8"/>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9"/>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10"/>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品 28" title=""/>
          <p:cNvSpPr/>
          <p:nvPr>
            <p:custDataLst>
              <p:tags r:id="rId11"/>
            </p:custDataLst>
          </p:nvPr>
        </p:nvSpPr>
        <p:spPr>
          <a:xfrm>
            <a:off x="774065" y="1125220"/>
            <a:ext cx="3809365" cy="606425"/>
          </a:xfrm>
          <a:prstGeom prst="rect">
            <a:avLst/>
          </a:prstGeom>
        </p:spPr>
        <p:txBody>
          <a:bodyPr wrap="square" rtlCol="0">
            <a:noAutofit/>
          </a:bodyPr>
          <a:lstStyle/>
          <a:p>
            <a:pPr lvl="0" algn="dist">
              <a:buClrTx/>
              <a:buSzTx/>
              <a:buFontTx/>
            </a:pPr>
            <a:r>
              <a:rPr lang="zh-CN" altLang="en-US" sz="3200" b="1" smtClean="0">
                <a:solidFill>
                  <a:srgbClr val="036EB8"/>
                </a:solidFill>
                <a:latin typeface="微软雅黑" panose="020b0503020204020204" charset="-122"/>
                <a:ea typeface="微软雅黑"/>
                <a:sym typeface="微软雅黑" panose="020b0503020204020204" charset="-122"/>
              </a:rPr>
              <a:t>半导体材料的应用</a:t>
            </a:r>
            <a:endParaRPr lang="zh-CN" altLang="en-US" sz="3200" b="1" smtClean="0">
              <a:solidFill>
                <a:srgbClr val="036EB8"/>
              </a:solidFill>
              <a:latin typeface="微软雅黑" panose="020b0503020204020204" charset="-122"/>
              <a:ea typeface="微软雅黑"/>
              <a:sym typeface="微软雅黑" panose="020b0503020204020204" charset="-122"/>
            </a:endParaRPr>
          </a:p>
        </p:txBody>
      </p:sp>
      <p:pic>
        <p:nvPicPr>
          <p:cNvPr id="3" name="半导体材料的应用" title="">
            <a:hlinkClick action="ppaction://media"/>
          </p:cNvPr>
          <p:cNvPicPr/>
          <p:nvPr>
            <a:videoFile r:link="rId14"/>
            <p:custDataLst>
              <p:tags r:id="rId13"/>
            </p:custDataLst>
            <p:extLst>
              <p:ext uri="{DAA4B4D4-6D71-4841-9C94-3DE7FCFB9230}">
                <p14:media xmlns:p14="http://schemas.microsoft.com/office/powerpoint/2010/main" r:embed="rId15"/>
              </p:ext>
            </p:extLst>
          </p:nvPr>
        </p:nvPicPr>
        <p:blipFill>
          <a:blip r:embed="rId12"/>
          <a:stretch>
            <a:fillRect/>
          </a:stretch>
        </p:blipFill>
        <p:spPr>
          <a:xfrm>
            <a:off x="1847215" y="2061210"/>
            <a:ext cx="7236460" cy="3947795"/>
          </a:xfrm>
          <a:prstGeom prst="rect">
            <a:avLst/>
          </a:prstGeom>
        </p:spPr>
      </p:pic>
      <p:sp>
        <p:nvSpPr>
          <p:cNvPr id="4" name="矩形 3" title=""/>
          <p:cNvSpPr/>
          <p:nvPr>
            <p:custDataLst>
              <p:tags r:id="rId16"/>
            </p:custDataLst>
          </p:nvPr>
        </p:nvSpPr>
        <p:spPr>
          <a:xfrm>
            <a:off x="3437579" y="159615"/>
            <a:ext cx="49072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半导体材料的特性及其应用</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p:transition/>
  <p:timing>
    <p:tnLst>
      <p:par>
        <p:cTn id="1" dur="indefinite" restart="never" nodeType="tmRoot">
          <p:childTnLst>
            <p:video fullScrn="1">
              <p:cMediaNode>
                <p:cTn id="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9" name="文本框 18" title=""/>
          <p:cNvSpPr txBox="1"/>
          <p:nvPr>
            <p:custDataLst>
              <p:tags r:id="rId3"/>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custDataLst>
              <p:tags r:id="rId4"/>
            </p:custDataLst>
          </p:nvPr>
        </p:nvGrpSpPr>
        <p:grpSpPr>
          <a:xfrm>
            <a:off x="2614295" y="444500"/>
            <a:ext cx="700405" cy="175260"/>
            <a:chOff x="4121" y="692"/>
            <a:chExt cx="1103" cy="276"/>
          </a:xfrm>
        </p:grpSpPr>
        <p:sp>
          <p:nvSpPr>
            <p:cNvPr id="26" name="等腰三角形 25"/>
            <p:cNvSpPr/>
            <p:nvPr>
              <p:custDataLst>
                <p:tags r:id="rId5"/>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6"/>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7"/>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https://photo-static-api.fotomore.com/creative/vcg/veer/400/new/VCG41N532177612.jpg?uid=386&amp;timestamp=1698735246&amp;sign=6c8a775750ea2bbdc67e6d3eb26a0446" title=""/>
          <p:cNvPicPr>
            <a:picLocks noChangeAspect="1"/>
          </p:cNvPicPr>
          <p:nvPr>
            <p:custDataLst>
              <p:tags r:id="rId9"/>
            </p:custDataLst>
          </p:nvPr>
        </p:nvPicPr>
        <p:blipFill>
          <a:blip r:embed="rId8"/>
          <a:stretch>
            <a:fillRect/>
          </a:stretch>
        </p:blipFill>
        <p:spPr>
          <a:xfrm>
            <a:off x="911225" y="2780030"/>
            <a:ext cx="5116830" cy="3409950"/>
          </a:xfrm>
          <a:prstGeom prst="rect">
            <a:avLst/>
          </a:prstGeom>
        </p:spPr>
      </p:pic>
      <p:sp>
        <p:nvSpPr>
          <p:cNvPr id="5" name="文本框 4" title=""/>
          <p:cNvSpPr txBox="1"/>
          <p:nvPr>
            <p:custDataLst>
              <p:tags r:id="rId10"/>
            </p:custDataLst>
          </p:nvPr>
        </p:nvSpPr>
        <p:spPr>
          <a:xfrm>
            <a:off x="6383655" y="3861435"/>
            <a:ext cx="5024120" cy="1386205"/>
          </a:xfrm>
          <a:prstGeom prst="rect">
            <a:avLst/>
          </a:prstGeom>
          <a:noFill/>
        </p:spPr>
        <p:txBody>
          <a:bodyPr wrap="square" rtlCol="0">
            <a:noAutofit/>
          </a:bodyPr>
          <a:lstStyle/>
          <a:p>
            <a:pPr algn="l">
              <a:lnSpc>
                <a:spcPct val="135000"/>
              </a:lnSpc>
            </a:pPr>
            <a:r>
              <a:rPr lang="zh-CN" altLang="en-US" sz="2800">
                <a:latin typeface="宋体" panose="02010600030101010101" pitchFamily="2" charset="-122"/>
              </a:rPr>
              <a:t>计算机的心脏</a:t>
            </a:r>
            <a:r>
              <a:rPr lang="en-US" altLang="zh-CN" sz="2800">
                <a:latin typeface="宋体" panose="02010600030101010101" pitchFamily="2" charset="-122"/>
              </a:rPr>
              <a:t>——</a:t>
            </a:r>
            <a:r>
              <a:rPr lang="zh-CN" altLang="en-US" sz="2800">
                <a:latin typeface="宋体" panose="02010600030101010101" pitchFamily="2" charset="-122"/>
              </a:rPr>
              <a:t>微处理器，含有成千上万个半导体元件。</a:t>
            </a:r>
            <a:endParaRPr lang="zh-CN" altLang="en-US" sz="2800">
              <a:latin typeface="宋体" panose="02010600030101010101" pitchFamily="2" charset="-122"/>
            </a:endParaRPr>
          </a:p>
        </p:txBody>
      </p:sp>
      <p:sp>
        <p:nvSpPr>
          <p:cNvPr id="6" name="文本框 5" title=""/>
          <p:cNvSpPr txBox="1"/>
          <p:nvPr>
            <p:custDataLst>
              <p:tags r:id="rId11"/>
            </p:custDataLst>
          </p:nvPr>
        </p:nvSpPr>
        <p:spPr>
          <a:xfrm>
            <a:off x="767080" y="908685"/>
            <a:ext cx="10789285" cy="1871345"/>
          </a:xfrm>
          <a:prstGeom prst="rect">
            <a:avLst/>
          </a:prstGeom>
          <a:noFill/>
        </p:spPr>
        <p:txBody>
          <a:bodyPr wrap="square" rtlCol="0" anchor="t">
            <a:noAutofit/>
          </a:bodyPr>
          <a:lstStyle/>
          <a:p>
            <a:pPr>
              <a:lnSpc>
                <a:spcPct val="125000"/>
              </a:lnSpc>
            </a:pPr>
            <a:r>
              <a:rPr lang="en-US" altLang="zh-CN" sz="2800">
                <a:latin typeface="微软雅黑" panose="020b0503020204020204" charset="-122"/>
                <a:ea typeface="微软雅黑"/>
              </a:rPr>
              <a:t>       </a:t>
            </a:r>
            <a:r>
              <a:rPr lang="zh-CN" altLang="en-US" sz="2800">
                <a:latin typeface="微软雅黑" panose="020b0503020204020204" charset="-122"/>
                <a:ea typeface="微软雅黑"/>
              </a:rPr>
              <a:t>在日常生活中，电子表、收录机、数码照相机、数码摄像机、电视机、计算机，以及现代化机床、汽车、火车、轮船、飞机等，都要应用各种半导体元器件。</a:t>
            </a:r>
            <a:endParaRPr lang="zh-CN" altLang="en-US" sz="2800">
              <a:latin typeface="微软雅黑" panose="020b0503020204020204" charset="-122"/>
              <a:ea typeface="微软雅黑"/>
            </a:endParaRPr>
          </a:p>
        </p:txBody>
      </p:sp>
      <p:sp>
        <p:nvSpPr>
          <p:cNvPr id="7" name="矩形 6" title=""/>
          <p:cNvSpPr/>
          <p:nvPr>
            <p:custDataLst>
              <p:tags r:id="rId12"/>
            </p:custDataLst>
          </p:nvPr>
        </p:nvSpPr>
        <p:spPr>
          <a:xfrm>
            <a:off x="3437579" y="159615"/>
            <a:ext cx="49072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半导体材料的特性及其应用</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par>
                          <p:cTn id="10" fill="hold" nodeType="afterGroup">
                            <p:stCondLst>
                              <p:cond delay="80"/>
                            </p:stCondLst>
                            <p:childTnLst>
                              <p:par>
                                <p:cTn id="11" presetID="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13" name="组合 12" title=""/>
          <p:cNvGrpSpPr/>
          <p:nvPr>
            <p:custDataLst>
              <p:tags r:id="rId3"/>
            </p:custDataLst>
          </p:nvPr>
        </p:nvGrpSpPr>
        <p:grpSpPr>
          <a:xfrm>
            <a:off x="366650" y="1312257"/>
            <a:ext cx="295322" cy="210471"/>
            <a:chOff x="435463" y="1226414"/>
            <a:chExt cx="295380" cy="210512"/>
          </a:xfrm>
        </p:grpSpPr>
        <p:sp>
          <p:nvSpPr>
            <p:cNvPr id="14" name="矩形 13"/>
            <p:cNvSpPr/>
            <p:nvPr>
              <p:custDataLst>
                <p:tags r:id="rId4"/>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custDataLst>
                <p:tags r:id="rId5"/>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title=""/>
          <p:cNvSpPr txBox="1"/>
          <p:nvPr>
            <p:custDataLst>
              <p:tags r:id="rId6"/>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custDataLst>
              <p:tags r:id="rId7"/>
            </p:custDataLst>
          </p:nvPr>
        </p:nvGrpSpPr>
        <p:grpSpPr>
          <a:xfrm>
            <a:off x="2614295" y="444500"/>
            <a:ext cx="700405" cy="175260"/>
            <a:chOff x="4121" y="692"/>
            <a:chExt cx="1103" cy="276"/>
          </a:xfrm>
        </p:grpSpPr>
        <p:sp>
          <p:nvSpPr>
            <p:cNvPr id="26" name="等腰三角形 25"/>
            <p:cNvSpPr/>
            <p:nvPr>
              <p:custDataLst>
                <p:tags r:id="rId8"/>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9"/>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10"/>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品 28" title=""/>
          <p:cNvSpPr/>
          <p:nvPr>
            <p:custDataLst>
              <p:tags r:id="rId11"/>
            </p:custDataLst>
          </p:nvPr>
        </p:nvSpPr>
        <p:spPr>
          <a:xfrm>
            <a:off x="774065" y="1125220"/>
            <a:ext cx="2157730" cy="619125"/>
          </a:xfrm>
          <a:prstGeom prst="rect">
            <a:avLst/>
          </a:prstGeom>
        </p:spPr>
        <p:txBody>
          <a:bodyPr wrap="square" rtlCol="0">
            <a:noAutofit/>
          </a:bodyPr>
          <a:lstStyle/>
          <a:p>
            <a:pPr lvl="0" algn="dist">
              <a:buClrTx/>
              <a:buSzTx/>
              <a:buFontTx/>
            </a:pPr>
            <a:r>
              <a:rPr lang="zh-CN" altLang="en-US" sz="3200" b="1" smtClean="0">
                <a:solidFill>
                  <a:srgbClr val="036EB8"/>
                </a:solidFill>
                <a:latin typeface="微软雅黑" panose="020b0503020204020204" charset="-122"/>
                <a:ea typeface="微软雅黑"/>
                <a:sym typeface="微软雅黑" panose="020b0503020204020204" charset="-122"/>
              </a:rPr>
              <a:t>超导材料</a:t>
            </a:r>
            <a:endParaRPr lang="zh-CN" altLang="en-US" sz="3200" b="1" smtClean="0">
              <a:solidFill>
                <a:srgbClr val="036EB8"/>
              </a:solidFill>
              <a:latin typeface="微软雅黑" panose="020b0503020204020204" charset="-122"/>
              <a:ea typeface="微软雅黑"/>
              <a:sym typeface="微软雅黑" panose="020b0503020204020204" charset="-122"/>
            </a:endParaRPr>
          </a:p>
        </p:txBody>
      </p:sp>
      <p:sp>
        <p:nvSpPr>
          <p:cNvPr id="4" name="文本框 3" title=""/>
          <p:cNvSpPr txBox="1"/>
          <p:nvPr>
            <p:custDataLst>
              <p:tags r:id="rId12"/>
            </p:custDataLst>
          </p:nvPr>
        </p:nvSpPr>
        <p:spPr>
          <a:xfrm>
            <a:off x="7103745" y="2277110"/>
            <a:ext cx="4585970" cy="3238500"/>
          </a:xfrm>
          <a:prstGeom prst="rect">
            <a:avLst/>
          </a:prstGeom>
          <a:noFill/>
        </p:spPr>
        <p:txBody>
          <a:bodyPr wrap="square" rtlCol="0">
            <a:noAutofit/>
          </a:bodyPr>
          <a:lstStyle/>
          <a:p>
            <a:pPr>
              <a:lnSpc>
                <a:spcPct val="135000"/>
              </a:lnSpc>
            </a:pPr>
            <a:r>
              <a:rPr lang="en-US" altLang="zh-CN" sz="2800">
                <a:latin typeface="宋体" panose="02010600030101010101" pitchFamily="2" charset="-122"/>
                <a:cs typeface="宋体" panose="02010600030101010101" pitchFamily="2" charset="-122"/>
              </a:rPr>
              <a:t>1911</a:t>
            </a:r>
            <a:r>
              <a:rPr lang="zh-CN" altLang="en-US" sz="2800">
                <a:latin typeface="宋体" panose="02010600030101010101" pitchFamily="2" charset="-122"/>
                <a:cs typeface="宋体" panose="02010600030101010101" pitchFamily="2" charset="-122"/>
              </a:rPr>
              <a:t>年，荷兰物理学家昂内斯在做冷冻汞的实验中发现：当温度降至</a:t>
            </a:r>
            <a:r>
              <a:rPr lang="en-US" altLang="zh-CN" sz="2800">
                <a:latin typeface="宋体" panose="02010600030101010101" pitchFamily="2" charset="-122"/>
                <a:cs typeface="宋体" panose="02010600030101010101" pitchFamily="2" charset="-122"/>
              </a:rPr>
              <a:t>4.2K(-</a:t>
            </a:r>
            <a:r>
              <a:rPr lang="en-US" altLang="zh-CN" sz="2800">
                <a:latin typeface="宋体" panose="02010600030101010101" pitchFamily="2" charset="-122"/>
                <a:cs typeface="宋体" panose="02010600030101010101" pitchFamily="2" charset="-122"/>
                <a:sym typeface="+mn-ea"/>
              </a:rPr>
              <a:t>269</a:t>
            </a:r>
            <a:r>
              <a:rPr lang="zh-CN" altLang="en-US" sz="2800">
                <a:latin typeface="宋体" panose="02010600030101010101" pitchFamily="2" charset="-122"/>
                <a:cs typeface="宋体" panose="02010600030101010101" pitchFamily="2" charset="-122"/>
                <a:sym typeface="+mn-ea"/>
              </a:rPr>
              <a:t>℃</a:t>
            </a:r>
            <a:r>
              <a:rPr lang="en-US" altLang="zh-CN" sz="2800">
                <a:latin typeface="宋体" panose="02010600030101010101" pitchFamily="2" charset="-122"/>
                <a:cs typeface="宋体" panose="02010600030101010101" pitchFamily="2" charset="-122"/>
              </a:rPr>
              <a:t>)</a:t>
            </a:r>
            <a:r>
              <a:rPr lang="zh-CN" altLang="en-US" sz="2800">
                <a:latin typeface="宋体" panose="02010600030101010101" pitchFamily="2" charset="-122"/>
                <a:cs typeface="宋体" panose="02010600030101010101" pitchFamily="2" charset="-122"/>
              </a:rPr>
              <a:t>时，汞的</a:t>
            </a:r>
            <a:r>
              <a:rPr lang="zh-CN" altLang="en-US" sz="2800">
                <a:solidFill>
                  <a:srgbClr val="FF0000"/>
                </a:solidFill>
                <a:latin typeface="宋体" panose="02010600030101010101" pitchFamily="2" charset="-122"/>
                <a:cs typeface="宋体" panose="02010600030101010101" pitchFamily="2" charset="-122"/>
              </a:rPr>
              <a:t>电阻会突然接近于零</a:t>
            </a:r>
            <a:r>
              <a:rPr lang="zh-CN" altLang="en-US" sz="2800">
                <a:latin typeface="宋体" panose="02010600030101010101" pitchFamily="2" charset="-122"/>
                <a:cs typeface="宋体" panose="02010600030101010101" pitchFamily="2" charset="-122"/>
              </a:rPr>
              <a:t>，电流几乎通行无阻。</a:t>
            </a:r>
            <a:endParaRPr lang="zh-CN" altLang="en-US" sz="2800">
              <a:latin typeface="宋体" panose="02010600030101010101" pitchFamily="2" charset="-122"/>
              <a:cs typeface="宋体" panose="02010600030101010101" pitchFamily="2" charset="-122"/>
            </a:endParaRPr>
          </a:p>
        </p:txBody>
      </p:sp>
      <p:pic>
        <p:nvPicPr>
          <p:cNvPr id="6" name="图片 5" title=""/>
          <p:cNvPicPr>
            <a:picLocks noChangeAspect="1"/>
          </p:cNvPicPr>
          <p:nvPr>
            <p:custDataLst>
              <p:tags r:id="rId14"/>
            </p:custDataLst>
          </p:nvPr>
        </p:nvPicPr>
        <p:blipFill>
          <a:blip r:embed="rId13"/>
          <a:stretch>
            <a:fillRect/>
          </a:stretch>
        </p:blipFill>
        <p:spPr>
          <a:xfrm>
            <a:off x="815413" y="2061379"/>
            <a:ext cx="2577312" cy="3639167"/>
          </a:xfrm>
          <a:prstGeom prst="rect">
            <a:avLst/>
          </a:prstGeom>
        </p:spPr>
      </p:pic>
      <p:pic>
        <p:nvPicPr>
          <p:cNvPr id="5" name="图片 4" title=""/>
          <p:cNvPicPr>
            <a:picLocks noChangeAspect="1"/>
          </p:cNvPicPr>
          <p:nvPr>
            <p:custDataLst>
              <p:tags r:id="rId16"/>
            </p:custDataLst>
          </p:nvPr>
        </p:nvPicPr>
        <p:blipFill>
          <a:blip r:embed="rId15"/>
          <a:stretch>
            <a:fillRect/>
          </a:stretch>
        </p:blipFill>
        <p:spPr>
          <a:xfrm>
            <a:off x="3392555" y="2060744"/>
            <a:ext cx="3591180" cy="3639167"/>
          </a:xfrm>
          <a:prstGeom prst="rect">
            <a:avLst/>
          </a:prstGeom>
        </p:spPr>
      </p:pic>
      <p:sp>
        <p:nvSpPr>
          <p:cNvPr id="3" name="矩形 2" title=""/>
          <p:cNvSpPr/>
          <p:nvPr>
            <p:custDataLst>
              <p:tags r:id="rId17"/>
            </p:custDataLst>
          </p:nvPr>
        </p:nvSpPr>
        <p:spPr>
          <a:xfrm>
            <a:off x="3437579" y="159615"/>
            <a:ext cx="45135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超导材料的特性及其应用</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13" name="组合 12" title=""/>
          <p:cNvGrpSpPr/>
          <p:nvPr>
            <p:custDataLst>
              <p:tags r:id="rId3"/>
            </p:custDataLst>
          </p:nvPr>
        </p:nvGrpSpPr>
        <p:grpSpPr>
          <a:xfrm>
            <a:off x="366650" y="1312257"/>
            <a:ext cx="295322" cy="210471"/>
            <a:chOff x="435463" y="1226414"/>
            <a:chExt cx="295380" cy="210512"/>
          </a:xfrm>
        </p:grpSpPr>
        <p:sp>
          <p:nvSpPr>
            <p:cNvPr id="14" name="矩形 13"/>
            <p:cNvSpPr/>
            <p:nvPr>
              <p:custDataLst>
                <p:tags r:id="rId4"/>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custDataLst>
                <p:tags r:id="rId5"/>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title=""/>
          <p:cNvSpPr txBox="1"/>
          <p:nvPr>
            <p:custDataLst>
              <p:tags r:id="rId6"/>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custDataLst>
              <p:tags r:id="rId7"/>
            </p:custDataLst>
          </p:nvPr>
        </p:nvGrpSpPr>
        <p:grpSpPr>
          <a:xfrm>
            <a:off x="2614295" y="444500"/>
            <a:ext cx="700405" cy="175260"/>
            <a:chOff x="4121" y="692"/>
            <a:chExt cx="1103" cy="276"/>
          </a:xfrm>
        </p:grpSpPr>
        <p:sp>
          <p:nvSpPr>
            <p:cNvPr id="26" name="等腰三角形 25"/>
            <p:cNvSpPr/>
            <p:nvPr>
              <p:custDataLst>
                <p:tags r:id="rId8"/>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9"/>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10"/>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title=""/>
          <p:cNvGrpSpPr/>
          <p:nvPr>
            <p:custDataLst>
              <p:tags r:id="rId11"/>
            </p:custDataLst>
          </p:nvPr>
        </p:nvGrpSpPr>
        <p:grpSpPr>
          <a:xfrm>
            <a:off x="366650" y="6064597"/>
            <a:ext cx="295322" cy="210471"/>
            <a:chOff x="435463" y="1226414"/>
            <a:chExt cx="295380" cy="210512"/>
          </a:xfrm>
        </p:grpSpPr>
        <p:sp>
          <p:nvSpPr>
            <p:cNvPr id="9" name="矩形 8"/>
            <p:cNvSpPr/>
            <p:nvPr>
              <p:custDataLst>
                <p:tags r:id="rId12"/>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custDataLst>
                <p:tags r:id="rId13"/>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文本框 16" title=""/>
          <p:cNvSpPr txBox="1"/>
          <p:nvPr>
            <p:custDataLst>
              <p:tags r:id="rId14"/>
            </p:custDataLst>
          </p:nvPr>
        </p:nvSpPr>
        <p:spPr>
          <a:xfrm>
            <a:off x="774065" y="5805170"/>
            <a:ext cx="9184640" cy="619760"/>
          </a:xfrm>
          <a:prstGeom prst="rect">
            <a:avLst/>
          </a:prstGeom>
          <a:noFill/>
        </p:spPr>
        <p:txBody>
          <a:bodyPr wrap="square" rtlCol="0">
            <a:noAutofit/>
          </a:bodyPr>
          <a:lstStyle/>
          <a:p>
            <a:pPr>
              <a:lnSpc>
                <a:spcPct val="120000"/>
              </a:lnSpc>
            </a:pPr>
            <a:r>
              <a:rPr lang="zh-CN" altLang="en-US" sz="2800" smtClean="0">
                <a:solidFill>
                  <a:schemeClr val="tx1"/>
                </a:solidFill>
                <a:latin typeface="微软雅黑" panose="020b0503020204020204" charset="-122"/>
                <a:ea typeface="微软雅黑"/>
                <a:sym typeface="+mn-ea"/>
              </a:rPr>
              <a:t>当</a:t>
            </a:r>
            <a:r>
              <a:rPr lang="zh-CN" altLang="en-US" sz="2800">
                <a:solidFill>
                  <a:schemeClr val="tx1"/>
                </a:solidFill>
                <a:latin typeface="微软雅黑" panose="020b0503020204020204" charset="-122"/>
                <a:ea typeface="微软雅黑"/>
                <a:sym typeface="+mn-ea"/>
              </a:rPr>
              <a:t>温度降到一定时，材料的</a:t>
            </a:r>
            <a:r>
              <a:rPr lang="zh-CN" altLang="en-US" sz="2800">
                <a:solidFill>
                  <a:srgbClr val="FF0000"/>
                </a:solidFill>
                <a:latin typeface="微软雅黑" panose="020b0503020204020204" charset="-122"/>
                <a:ea typeface="微软雅黑"/>
                <a:sym typeface="+mn-ea"/>
              </a:rPr>
              <a:t>电阻变为零</a:t>
            </a:r>
            <a:r>
              <a:rPr lang="zh-CN" altLang="en-US" sz="2800">
                <a:solidFill>
                  <a:schemeClr val="tx1"/>
                </a:solidFill>
                <a:latin typeface="微软雅黑" panose="020b0503020204020204" charset="-122"/>
                <a:ea typeface="微软雅黑"/>
                <a:sym typeface="+mn-ea"/>
              </a:rPr>
              <a:t>的特性</a:t>
            </a:r>
            <a:r>
              <a:rPr lang="zh-CN" altLang="en-US" sz="2800">
                <a:latin typeface="微软雅黑" panose="020b0503020204020204" charset="-122"/>
                <a:ea typeface="微软雅黑"/>
              </a:rPr>
              <a:t>叫做</a:t>
            </a:r>
            <a:r>
              <a:rPr lang="zh-CN" altLang="en-US" sz="2800">
                <a:solidFill>
                  <a:srgbClr val="FF0000"/>
                </a:solidFill>
                <a:latin typeface="微软雅黑" panose="020b0503020204020204" charset="-122"/>
                <a:ea typeface="微软雅黑"/>
              </a:rPr>
              <a:t>超导性</a:t>
            </a:r>
            <a:r>
              <a:rPr lang="zh-CN" altLang="en-US" sz="2800">
                <a:latin typeface="微软雅黑" panose="020b0503020204020204" charset="-122"/>
                <a:ea typeface="微软雅黑"/>
              </a:rPr>
              <a:t>。</a:t>
            </a:r>
            <a:endParaRPr lang="zh-CN" altLang="en-US" sz="2800">
              <a:latin typeface="微软雅黑" panose="020b0503020204020204" charset="-122"/>
              <a:ea typeface="微软雅黑"/>
            </a:endParaRPr>
          </a:p>
        </p:txBody>
      </p:sp>
      <p:pic>
        <p:nvPicPr>
          <p:cNvPr id="14341" name="Picture 5" title=""/>
          <p:cNvPicPr>
            <a:picLocks noChangeAspect="1"/>
          </p:cNvPicPr>
          <p:nvPr>
            <p:custDataLst>
              <p:tags r:id="rId16"/>
            </p:custDataLst>
          </p:nvPr>
        </p:nvPicPr>
        <p:blipFill>
          <a:blip r:embed="rId15">
            <a:clrChange>
              <a:clrFrom>
                <a:srgbClr val="DBD4DB">
                  <a:alpha val="100000"/>
                </a:srgbClr>
              </a:clrFrom>
              <a:clrTo>
                <a:srgbClr val="DBD4DB">
                  <a:alpha val="100000"/>
                  <a:alpha val="0"/>
                </a:srgbClr>
              </a:clrTo>
            </a:clrChange>
            <a:lum contrast="56000"/>
          </a:blip>
          <a:srcRect t="10485" r="51152" b="5711"/>
          <a:stretch>
            <a:fillRect/>
          </a:stretch>
        </p:blipFill>
        <p:spPr>
          <a:xfrm>
            <a:off x="911225" y="1844675"/>
            <a:ext cx="3876675" cy="3403600"/>
          </a:xfrm>
          <a:prstGeom prst="rect">
            <a:avLst/>
          </a:prstGeom>
          <a:noFill/>
          <a:ln w="9525">
            <a:noFill/>
          </a:ln>
        </p:spPr>
      </p:pic>
      <p:pic>
        <p:nvPicPr>
          <p:cNvPr id="18" name="图片 17" title=""/>
          <p:cNvPicPr>
            <a:picLocks noChangeAspect="1"/>
          </p:cNvPicPr>
          <p:nvPr>
            <p:custDataLst>
              <p:tags r:id="rId18"/>
            </p:custDataLst>
          </p:nvPr>
        </p:nvPicPr>
        <p:blipFill>
          <a:blip r:embed="rId17">
            <a:clrChange>
              <a:clrFrom>
                <a:srgbClr val="FFFFFF">
                  <a:alpha val="100000"/>
                </a:srgbClr>
              </a:clrFrom>
              <a:clrTo>
                <a:srgbClr val="FFFFFF">
                  <a:alpha val="100000"/>
                  <a:alpha val="0"/>
                </a:srgbClr>
              </a:clrTo>
            </a:clrChange>
          </a:blip>
          <a:stretch>
            <a:fillRect/>
          </a:stretch>
        </p:blipFill>
        <p:spPr>
          <a:xfrm>
            <a:off x="6240145" y="1843405"/>
            <a:ext cx="4086860" cy="3357880"/>
          </a:xfrm>
          <a:prstGeom prst="rect">
            <a:avLst/>
          </a:prstGeom>
        </p:spPr>
      </p:pic>
      <p:sp>
        <p:nvSpPr>
          <p:cNvPr id="20" name="文本框 19" title=""/>
          <p:cNvSpPr txBox="1"/>
          <p:nvPr>
            <p:custDataLst>
              <p:tags r:id="rId19"/>
            </p:custDataLst>
          </p:nvPr>
        </p:nvSpPr>
        <p:spPr>
          <a:xfrm>
            <a:off x="774065" y="5201285"/>
            <a:ext cx="4528820" cy="585470"/>
          </a:xfrm>
          <a:prstGeom prst="rect">
            <a:avLst/>
          </a:prstGeom>
          <a:noFill/>
        </p:spPr>
        <p:txBody>
          <a:bodyPr wrap="square" rtlCol="0">
            <a:noAutofit/>
          </a:bodyPr>
          <a:lstStyle/>
          <a:p>
            <a:pPr>
              <a:lnSpc>
                <a:spcPct val="120000"/>
              </a:lnSpc>
            </a:pPr>
            <a:r>
              <a:rPr lang="zh-CN" sz="2000" b="1">
                <a:latin typeface="宋体" panose="02010600030101010101" pitchFamily="2" charset="-122"/>
                <a:cs typeface="宋体" panose="02010600030101010101" pitchFamily="2" charset="-122"/>
              </a:rPr>
              <a:t>在一般温度环境中各种材料均有阻值</a:t>
            </a:r>
            <a:endParaRPr lang="zh-CN" sz="2000" b="1">
              <a:latin typeface="宋体" panose="02010600030101010101" pitchFamily="2" charset="-122"/>
              <a:cs typeface="宋体" panose="02010600030101010101" pitchFamily="2" charset="-122"/>
            </a:endParaRPr>
          </a:p>
        </p:txBody>
      </p:sp>
      <p:sp>
        <p:nvSpPr>
          <p:cNvPr id="21" name="文本框 20" title=""/>
          <p:cNvSpPr txBox="1"/>
          <p:nvPr>
            <p:custDataLst>
              <p:tags r:id="rId20"/>
            </p:custDataLst>
          </p:nvPr>
        </p:nvSpPr>
        <p:spPr>
          <a:xfrm>
            <a:off x="5630545" y="5201285"/>
            <a:ext cx="5686425" cy="634365"/>
          </a:xfrm>
          <a:prstGeom prst="rect">
            <a:avLst/>
          </a:prstGeom>
          <a:noFill/>
        </p:spPr>
        <p:txBody>
          <a:bodyPr wrap="square" rtlCol="0">
            <a:noAutofit/>
          </a:bodyPr>
          <a:lstStyle/>
          <a:p>
            <a:pPr>
              <a:lnSpc>
                <a:spcPct val="120000"/>
              </a:lnSpc>
            </a:pPr>
            <a:r>
              <a:rPr lang="zh-CN" sz="2000" b="1">
                <a:latin typeface="宋体" panose="02010600030101010101" pitchFamily="2" charset="-122"/>
                <a:cs typeface="宋体" panose="02010600030101010101" pitchFamily="2" charset="-122"/>
              </a:rPr>
              <a:t>在很低的温度环境中，某些材料呈现零电阻特性</a:t>
            </a:r>
            <a:endParaRPr lang="zh-CN" sz="2000" b="1">
              <a:latin typeface="宋体" panose="02010600030101010101" pitchFamily="2" charset="-122"/>
              <a:cs typeface="宋体" panose="02010600030101010101" pitchFamily="2" charset="-122"/>
            </a:endParaRPr>
          </a:p>
        </p:txBody>
      </p:sp>
      <p:sp>
        <p:nvSpPr>
          <p:cNvPr id="2" name="品 28" title=""/>
          <p:cNvSpPr/>
          <p:nvPr>
            <p:custDataLst>
              <p:tags r:id="rId21"/>
            </p:custDataLst>
          </p:nvPr>
        </p:nvSpPr>
        <p:spPr>
          <a:xfrm>
            <a:off x="774065" y="1125220"/>
            <a:ext cx="2157730" cy="619125"/>
          </a:xfrm>
          <a:prstGeom prst="rect">
            <a:avLst/>
          </a:prstGeom>
        </p:spPr>
        <p:txBody>
          <a:bodyPr wrap="square" rtlCol="0">
            <a:noAutofit/>
          </a:bodyPr>
          <a:lstStyle/>
          <a:p>
            <a:pPr lvl="0" algn="dist">
              <a:buClrTx/>
              <a:buSzTx/>
              <a:buFontTx/>
            </a:pPr>
            <a:r>
              <a:rPr lang="zh-CN" altLang="en-US" sz="3200" b="1" smtClean="0">
                <a:solidFill>
                  <a:srgbClr val="036EB8"/>
                </a:solidFill>
                <a:latin typeface="微软雅黑" panose="020b0503020204020204" charset="-122"/>
                <a:ea typeface="微软雅黑"/>
                <a:sym typeface="微软雅黑" panose="020b0503020204020204" charset="-122"/>
              </a:rPr>
              <a:t>超导材料</a:t>
            </a:r>
            <a:endParaRPr lang="zh-CN" altLang="en-US" sz="3200" b="1" smtClean="0">
              <a:solidFill>
                <a:srgbClr val="036EB8"/>
              </a:solidFill>
              <a:latin typeface="微软雅黑" panose="020b0503020204020204" charset="-122"/>
              <a:ea typeface="微软雅黑"/>
              <a:sym typeface="微软雅黑" panose="020b0503020204020204" charset="-122"/>
            </a:endParaRPr>
          </a:p>
        </p:txBody>
      </p:sp>
      <p:sp>
        <p:nvSpPr>
          <p:cNvPr id="3" name="矩形 2" title=""/>
          <p:cNvSpPr/>
          <p:nvPr>
            <p:custDataLst>
              <p:tags r:id="rId22"/>
            </p:custDataLst>
          </p:nvPr>
        </p:nvSpPr>
        <p:spPr>
          <a:xfrm>
            <a:off x="3437579" y="159615"/>
            <a:ext cx="45135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超导材料的特性及其应用</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childTnLst>
                                </p:cTn>
                              </p:par>
                            </p:childTnLst>
                          </p:cTn>
                        </p:par>
                        <p:par>
                          <p:cTn id="7" fill="hold" nodeType="afterGroup">
                            <p:stCondLst>
                              <p:cond delay="1"/>
                            </p:stCondLst>
                            <p:childTnLst>
                              <p:par>
                                <p:cTn id="8" presetID="1" presetClass="entr" presetSubtype="0"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nodeType="afterGroup">
                            <p:stCondLst>
                              <p:cond delay="1"/>
                            </p:stCondLst>
                            <p:childTnLst>
                              <p:par>
                                <p:cTn id="15" presetID="1"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par>
                          <p:cTn id="21" fill="hold" nodeType="afterGroup">
                            <p:stCondLst>
                              <p:cond delay="1"/>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17"/>
                                        </p:tgtEl>
                                        <p:attrNameLst>
                                          <p:attrName>style.visibility</p:attrName>
                                        </p:attrNameLst>
                                      </p:cBhvr>
                                      <p:to>
                                        <p:strVal val="visible"/>
                                      </p:to>
                                    </p:set>
                                    <p:anim calcmode="discrete" valueType="clr">
                                      <p:cBhvr override="childStyle">
                                        <p:cTn id="24"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7"/>
                                        </p:tgtEl>
                                        <p:attrNameLst>
                                          <p:attrName>fillcolor</p:attrName>
                                        </p:attrNameLst>
                                      </p:cBhvr>
                                      <p:tavLst>
                                        <p:tav tm="0">
                                          <p:val>
                                            <p:clrVal>
                                              <a:schemeClr val="accent2"/>
                                            </p:clrVal>
                                          </p:val>
                                        </p:tav>
                                        <p:tav tm="50000">
                                          <p:val>
                                            <p:clrVal>
                                              <a:schemeClr val="hlink"/>
                                            </p:clrVal>
                                          </p:val>
                                        </p:tav>
                                      </p:tavLst>
                                    </p:anim>
                                    <p:set>
                                      <p:cBhvr>
                                        <p:cTn id="26"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7"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13" name="组合 12" title=""/>
          <p:cNvGrpSpPr/>
          <p:nvPr>
            <p:custDataLst>
              <p:tags r:id="rId3"/>
            </p:custDataLst>
          </p:nvPr>
        </p:nvGrpSpPr>
        <p:grpSpPr>
          <a:xfrm>
            <a:off x="366650" y="1312257"/>
            <a:ext cx="295322" cy="210471"/>
            <a:chOff x="435463" y="1226414"/>
            <a:chExt cx="295380" cy="210512"/>
          </a:xfrm>
        </p:grpSpPr>
        <p:sp>
          <p:nvSpPr>
            <p:cNvPr id="14" name="矩形 13"/>
            <p:cNvSpPr/>
            <p:nvPr>
              <p:custDataLst>
                <p:tags r:id="rId4"/>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custDataLst>
                <p:tags r:id="rId5"/>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title=""/>
          <p:cNvSpPr txBox="1"/>
          <p:nvPr>
            <p:custDataLst>
              <p:tags r:id="rId6"/>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custDataLst>
              <p:tags r:id="rId7"/>
            </p:custDataLst>
          </p:nvPr>
        </p:nvGrpSpPr>
        <p:grpSpPr>
          <a:xfrm>
            <a:off x="2614295" y="444500"/>
            <a:ext cx="700405" cy="175260"/>
            <a:chOff x="4121" y="692"/>
            <a:chExt cx="1103" cy="276"/>
          </a:xfrm>
        </p:grpSpPr>
        <p:sp>
          <p:nvSpPr>
            <p:cNvPr id="26" name="等腰三角形 25"/>
            <p:cNvSpPr/>
            <p:nvPr>
              <p:custDataLst>
                <p:tags r:id="rId8"/>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9"/>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10"/>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品 28" title=""/>
          <p:cNvSpPr/>
          <p:nvPr>
            <p:custDataLst>
              <p:tags r:id="rId11"/>
            </p:custDataLst>
          </p:nvPr>
        </p:nvSpPr>
        <p:spPr>
          <a:xfrm>
            <a:off x="774065" y="1125220"/>
            <a:ext cx="3731895" cy="575310"/>
          </a:xfrm>
          <a:prstGeom prst="rect">
            <a:avLst/>
          </a:prstGeom>
        </p:spPr>
        <p:txBody>
          <a:bodyPr wrap="square" rtlCol="0">
            <a:noAutofit/>
          </a:bodyPr>
          <a:lstStyle/>
          <a:p>
            <a:pPr lvl="0" algn="dist">
              <a:buClrTx/>
              <a:buSzTx/>
              <a:buFontTx/>
            </a:pPr>
            <a:r>
              <a:rPr lang="zh-CN" altLang="en-US" sz="3200" b="1" smtClean="0">
                <a:solidFill>
                  <a:srgbClr val="036EB8"/>
                </a:solidFill>
                <a:latin typeface="微软雅黑" panose="020b0503020204020204" charset="-122"/>
                <a:ea typeface="微软雅黑"/>
                <a:sym typeface="微软雅黑" panose="020b0503020204020204" charset="-122"/>
              </a:rPr>
              <a:t>超导材料的应用</a:t>
            </a:r>
            <a:endParaRPr lang="zh-CN" altLang="en-US" sz="3200" b="1" smtClean="0">
              <a:solidFill>
                <a:srgbClr val="036EB8"/>
              </a:solidFill>
              <a:latin typeface="微软雅黑" panose="020b0503020204020204" charset="-122"/>
              <a:ea typeface="微软雅黑"/>
              <a:sym typeface="微软雅黑" panose="020b0503020204020204" charset="-122"/>
            </a:endParaRPr>
          </a:p>
        </p:txBody>
      </p:sp>
      <p:pic>
        <p:nvPicPr>
          <p:cNvPr id="4" name="超导材料" title="">
            <a:hlinkClick action="ppaction://media"/>
          </p:cNvPr>
          <p:cNvPicPr/>
          <p:nvPr>
            <a:videoFile r:link="rId14"/>
            <p:custDataLst>
              <p:tags r:id="rId13"/>
            </p:custDataLst>
            <p:extLst>
              <p:ext uri="{DAA4B4D4-6D71-4841-9C94-3DE7FCFB9230}">
                <p14:media xmlns:p14="http://schemas.microsoft.com/office/powerpoint/2010/main" r:embed="rId15"/>
              </p:ext>
            </p:extLst>
          </p:nvPr>
        </p:nvPicPr>
        <p:blipFill>
          <a:blip r:embed="rId12"/>
          <a:stretch>
            <a:fillRect/>
          </a:stretch>
        </p:blipFill>
        <p:spPr>
          <a:xfrm>
            <a:off x="1919605" y="1917065"/>
            <a:ext cx="7129780" cy="3969385"/>
          </a:xfrm>
          <a:prstGeom prst="rect">
            <a:avLst/>
          </a:prstGeom>
        </p:spPr>
      </p:pic>
      <p:sp>
        <p:nvSpPr>
          <p:cNvPr id="3" name="矩形 2" title=""/>
          <p:cNvSpPr/>
          <p:nvPr>
            <p:custDataLst>
              <p:tags r:id="rId16"/>
            </p:custDataLst>
          </p:nvPr>
        </p:nvSpPr>
        <p:spPr>
          <a:xfrm>
            <a:off x="3437579" y="159615"/>
            <a:ext cx="45135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超导材料的特性及其应用</a:t>
            </a:r>
            <a:endParaRPr lang="zh-CN" altLang="en-US" sz="2800" b="1" spc="300">
              <a:solidFill>
                <a:srgbClr val="00A0E9"/>
              </a:solidFill>
              <a:latin typeface="微软雅黑" panose="020b0503020204020204" charset="-122"/>
              <a:ea typeface="微软雅黑"/>
              <a:cs typeface="+mn-ea"/>
              <a:sym typeface="+mn-lt"/>
            </a:endParaRPr>
          </a:p>
        </p:txBody>
      </p:sp>
      <p:pic>
        <p:nvPicPr>
          <p:cNvPr id="2" name="Picture 2"/>
          <p:cNvPicPr>
            <a:picLocks noChangeAspect="1"/>
          </p:cNvPicPr>
          <p:nvPr>
            <p:custDataLst>
              <p:tags r:id="rId18"/>
            </p:custDataLst>
          </p:nvPr>
        </p:nvPicPr>
        <p:blipFill>
          <a:blip r:embed="rId17"/>
          <a:stretch>
            <a:fillRect/>
          </a:stretch>
        </p:blipFill>
        <p:spPr>
          <a:xfrm flipH="1">
            <a:off x="12280900" y="11112500"/>
            <a:ext cx="0" cy="0"/>
          </a:xfrm>
          <a:prstGeom prst="rect">
            <a:avLst/>
          </a:prstGeom>
          <a:ln>
            <a:noFill/>
          </a:ln>
        </p:spPr>
      </p:pic>
    </p:spTree>
  </p:cSld>
  <p:clrMapOvr>
    <a:masterClrMapping/>
  </p:clrMapOvr>
  <p:transition/>
  <p:timing>
    <p:tnLst>
      <p:par>
        <p:cTn id="1" dur="indefinite" restart="never" nodeType="tmRoot">
          <p:childTnLst>
            <p:video fullScrn="1">
              <p:cMediaNode>
                <p:cTn id="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76" name="等腰三角形 75" title=""/>
          <p:cNvSpPr/>
          <p:nvPr>
            <p:custDataLst>
              <p:tags r:id="rId3"/>
            </p:custDataLst>
          </p:nvPr>
        </p:nvSpPr>
        <p:spPr>
          <a:xfrm rot="5400000">
            <a:off x="2604535" y="451365"/>
            <a:ext cx="175894" cy="151633"/>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77" name="等腰三角形 76" title=""/>
          <p:cNvSpPr/>
          <p:nvPr>
            <p:custDataLst>
              <p:tags r:id="rId4"/>
            </p:custDataLst>
          </p:nvPr>
        </p:nvSpPr>
        <p:spPr>
          <a:xfrm rot="5400000">
            <a:off x="2879443" y="451365"/>
            <a:ext cx="175894" cy="151633"/>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78" name="等腰三角形 77" title=""/>
          <p:cNvSpPr/>
          <p:nvPr>
            <p:custDataLst>
              <p:tags r:id="rId5"/>
            </p:custDataLst>
          </p:nvPr>
        </p:nvSpPr>
        <p:spPr>
          <a:xfrm rot="5400000">
            <a:off x="3154351" y="451365"/>
            <a:ext cx="175894" cy="151633"/>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8" title=""/>
          <p:cNvSpPr/>
          <p:nvPr>
            <p:custDataLst>
              <p:tags r:id="rId6"/>
            </p:custDataLst>
          </p:nvPr>
        </p:nvSpPr>
        <p:spPr>
          <a:xfrm>
            <a:off x="3441389" y="216765"/>
            <a:ext cx="868680" cy="460375"/>
          </a:xfrm>
          <a:prstGeom prst="rect">
            <a:avLst/>
          </a:prstGeom>
        </p:spPr>
        <p:txBody>
          <a:bodyPr wrap="none">
            <a:spAutoFit/>
          </a:bodyPr>
          <a:lstStyle/>
          <a:p>
            <a:pPr>
              <a:defRPr/>
            </a:pPr>
            <a:r>
              <a:rPr lang="zh-CN" altLang="en-US" sz="2400" b="1" spc="300" smtClean="0">
                <a:solidFill>
                  <a:srgbClr val="00A0E9"/>
                </a:solidFill>
                <a:latin typeface="微软雅黑" panose="020b0503020204020204" charset="-122"/>
                <a:ea typeface="微软雅黑"/>
                <a:cs typeface="+mn-ea"/>
                <a:sym typeface="+mn-lt"/>
              </a:rPr>
              <a:t>小结</a:t>
            </a:r>
            <a:endParaRPr lang="zh-CN" altLang="en-US" sz="3200" b="1" spc="300">
              <a:solidFill>
                <a:srgbClr val="00A0E9"/>
              </a:solidFill>
              <a:latin typeface="微软雅黑" panose="020b0503020204020204" charset="-122"/>
              <a:ea typeface="微软雅黑"/>
              <a:cs typeface="+mn-ea"/>
              <a:sym typeface="+mn-lt"/>
            </a:endParaRPr>
          </a:p>
        </p:txBody>
      </p:sp>
      <p:sp>
        <p:nvSpPr>
          <p:cNvPr id="80" name="文本框 79" title=""/>
          <p:cNvSpPr txBox="1"/>
          <p:nvPr>
            <p:custDataLst>
              <p:tags r:id="rId7"/>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a:latin typeface="微软雅黑" panose="020b0503020204020204" charset="-122"/>
              <a:ea typeface="微软雅黑"/>
            </a:endParaRPr>
          </a:p>
        </p:txBody>
      </p:sp>
      <p:sp>
        <p:nvSpPr>
          <p:cNvPr id="17" name="文本框 16" title=""/>
          <p:cNvSpPr txBox="1"/>
          <p:nvPr>
            <p:custDataLst>
              <p:tags r:id="rId8"/>
            </p:custDataLst>
          </p:nvPr>
        </p:nvSpPr>
        <p:spPr>
          <a:xfrm>
            <a:off x="5231765" y="1153795"/>
            <a:ext cx="5130165" cy="541020"/>
          </a:xfrm>
          <a:prstGeom prst="rect">
            <a:avLst/>
          </a:prstGeom>
          <a:noFill/>
          <a:ln>
            <a:solidFill>
              <a:srgbClr val="036EB8"/>
            </a:solidFill>
          </a:ln>
        </p:spPr>
        <p:txBody>
          <a:bodyPr wrap="square" rtlCol="0">
            <a:noAutofit/>
          </a:bodyPr>
          <a:lstStyle/>
          <a:p>
            <a:pPr lvl="0" algn="ctr" fontAlgn="auto">
              <a:buClrTx/>
              <a:buSzTx/>
              <a:buFontTx/>
            </a:pPr>
            <a:r>
              <a:rPr lang="zh-CN" altLang="en-US" sz="2800">
                <a:solidFill>
                  <a:schemeClr val="tx1"/>
                </a:solidFill>
                <a:latin typeface="微软雅黑" panose="020b0503020204020204" charset="-122"/>
                <a:ea typeface="微软雅黑"/>
                <a:sym typeface="+mn-ea"/>
              </a:rPr>
              <a:t>特性：材料微粒小到纳米尺寸</a:t>
            </a:r>
            <a:endParaRPr lang="zh-CN" altLang="en-US" sz="2800">
              <a:solidFill>
                <a:schemeClr val="tx1"/>
              </a:solidFill>
              <a:latin typeface="微软雅黑" panose="020b0503020204020204" charset="-122"/>
              <a:ea typeface="微软雅黑"/>
              <a:sym typeface="+mn-ea"/>
            </a:endParaRPr>
          </a:p>
        </p:txBody>
      </p:sp>
      <p:sp>
        <p:nvSpPr>
          <p:cNvPr id="22" name="文本框 21" title=""/>
          <p:cNvSpPr txBox="1"/>
          <p:nvPr>
            <p:custDataLst>
              <p:tags r:id="rId9"/>
            </p:custDataLst>
          </p:nvPr>
        </p:nvSpPr>
        <p:spPr>
          <a:xfrm>
            <a:off x="5533390" y="3874135"/>
            <a:ext cx="4751070" cy="534035"/>
          </a:xfrm>
          <a:prstGeom prst="rect">
            <a:avLst/>
          </a:prstGeom>
          <a:noFill/>
          <a:ln>
            <a:solidFill>
              <a:srgbClr val="036EB8"/>
            </a:solidFill>
          </a:ln>
        </p:spPr>
        <p:txBody>
          <a:bodyPr wrap="square" rtlCol="0">
            <a:noAutofit/>
          </a:bodyPr>
          <a:lstStyle/>
          <a:p>
            <a:pPr lvl="0" algn="ctr" fontAlgn="auto">
              <a:buClrTx/>
              <a:buSzTx/>
              <a:buFontTx/>
            </a:pPr>
            <a:r>
              <a:rPr lang="zh-CN" altLang="en-US" sz="2800">
                <a:latin typeface="微软雅黑" panose="020b0503020204020204" charset="-122"/>
                <a:ea typeface="微软雅黑"/>
                <a:sym typeface="+mn-ea"/>
              </a:rPr>
              <a:t>应用：二极管、微处理器等</a:t>
            </a:r>
            <a:endParaRPr lang="en-US" altLang="zh-CN" sz="2800">
              <a:latin typeface="微软雅黑" panose="020b0503020204020204" charset="-122"/>
              <a:ea typeface="微软雅黑"/>
              <a:sym typeface="+mn-ea"/>
            </a:endParaRPr>
          </a:p>
        </p:txBody>
      </p:sp>
      <p:sp>
        <p:nvSpPr>
          <p:cNvPr id="25" name="左大括号 24" title=""/>
          <p:cNvSpPr/>
          <p:nvPr>
            <p:custDataLst>
              <p:tags r:id="rId10"/>
            </p:custDataLst>
          </p:nvPr>
        </p:nvSpPr>
        <p:spPr>
          <a:xfrm>
            <a:off x="4596765" y="1356360"/>
            <a:ext cx="504190" cy="943610"/>
          </a:xfrm>
          <a:prstGeom prst="leftBrace">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Autofit/>
          </a:bodyPr>
          <a:lstStyle/>
          <a:p>
            <a:pPr lvl="0" algn="ctr" fontAlgn="auto">
              <a:buClrTx/>
              <a:buSzTx/>
              <a:buFontTx/>
            </a:pPr>
            <a:endParaRPr lang="zh-CN" altLang="en-US" sz="1800">
              <a:sym typeface="+mn-ea"/>
            </a:endParaRPr>
          </a:p>
        </p:txBody>
      </p:sp>
      <p:sp>
        <p:nvSpPr>
          <p:cNvPr id="26" name="左大括号 25" title=""/>
          <p:cNvSpPr/>
          <p:nvPr>
            <p:custDataLst>
              <p:tags r:id="rId11"/>
            </p:custDataLst>
          </p:nvPr>
        </p:nvSpPr>
        <p:spPr>
          <a:xfrm>
            <a:off x="1644015" y="1790065"/>
            <a:ext cx="887730" cy="3734435"/>
          </a:xfrm>
          <a:prstGeom prst="leftBrace">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Autofit/>
          </a:bodyPr>
          <a:lstStyle/>
          <a:p>
            <a:pPr lvl="0" algn="ctr" fontAlgn="auto">
              <a:buClrTx/>
              <a:buSzTx/>
              <a:buFontTx/>
            </a:pPr>
            <a:endParaRPr lang="zh-CN" altLang="en-US" sz="1800">
              <a:sym typeface="+mn-ea"/>
            </a:endParaRPr>
          </a:p>
        </p:txBody>
      </p:sp>
      <p:sp>
        <p:nvSpPr>
          <p:cNvPr id="11" name="文本框 10" title=""/>
          <p:cNvSpPr txBox="1"/>
          <p:nvPr>
            <p:custDataLst>
              <p:tags r:id="rId12"/>
            </p:custDataLst>
          </p:nvPr>
        </p:nvSpPr>
        <p:spPr>
          <a:xfrm>
            <a:off x="2616835" y="5229225"/>
            <a:ext cx="1857375" cy="534670"/>
          </a:xfrm>
          <a:prstGeom prst="roundRect">
            <a:avLst/>
          </a:prstGeom>
          <a:noFill/>
          <a:ln>
            <a:solidFill>
              <a:srgbClr val="036EB8"/>
            </a:solidFill>
          </a:ln>
        </p:spPr>
        <p:txBody>
          <a:bodyPr wrap="square" rtlCol="0">
            <a:noAutofit/>
          </a:bodyPr>
          <a:lstStyle/>
          <a:p>
            <a:pPr algn="ctr"/>
            <a:r>
              <a:rPr lang="zh-CN" altLang="en-US" sz="2800">
                <a:latin typeface="微软雅黑" panose="020b0503020204020204" charset="-122"/>
                <a:ea typeface="微软雅黑"/>
                <a:sym typeface="+mn-ea"/>
              </a:rPr>
              <a:t>超导材料</a:t>
            </a:r>
            <a:endParaRPr lang="zh-CN" altLang="en-US" sz="2800">
              <a:latin typeface="微软雅黑" panose="020b0503020204020204" charset="-122"/>
              <a:ea typeface="微软雅黑"/>
              <a:sym typeface="+mn-ea"/>
            </a:endParaRPr>
          </a:p>
        </p:txBody>
      </p:sp>
      <p:sp>
        <p:nvSpPr>
          <p:cNvPr id="13" name="文本框 12" title=""/>
          <p:cNvSpPr txBox="1"/>
          <p:nvPr>
            <p:custDataLst>
              <p:tags r:id="rId13"/>
            </p:custDataLst>
          </p:nvPr>
        </p:nvSpPr>
        <p:spPr>
          <a:xfrm>
            <a:off x="2639695" y="3423920"/>
            <a:ext cx="2146300" cy="559435"/>
          </a:xfrm>
          <a:prstGeom prst="roundRect">
            <a:avLst/>
          </a:prstGeom>
          <a:noFill/>
          <a:ln>
            <a:solidFill>
              <a:srgbClr val="036EB8"/>
            </a:solidFill>
          </a:ln>
        </p:spPr>
        <p:txBody>
          <a:bodyPr wrap="square" rtlCol="0">
            <a:noAutofit/>
          </a:bodyPr>
          <a:lstStyle/>
          <a:p>
            <a:pPr algn="ctr"/>
            <a:r>
              <a:rPr lang="zh-CN" altLang="en-US" sz="2800">
                <a:latin typeface="微软雅黑" panose="020b0503020204020204" charset="-122"/>
                <a:ea typeface="微软雅黑"/>
                <a:sym typeface="+mn-ea"/>
              </a:rPr>
              <a:t>半导体材料</a:t>
            </a:r>
            <a:endParaRPr lang="zh-CN" altLang="en-US" sz="2800">
              <a:latin typeface="微软雅黑" panose="020b0503020204020204" charset="-122"/>
              <a:ea typeface="微软雅黑"/>
              <a:sym typeface="+mn-ea"/>
            </a:endParaRPr>
          </a:p>
        </p:txBody>
      </p:sp>
      <p:sp>
        <p:nvSpPr>
          <p:cNvPr id="15" name="文本框 14" title=""/>
          <p:cNvSpPr txBox="1"/>
          <p:nvPr>
            <p:custDataLst>
              <p:tags r:id="rId14"/>
            </p:custDataLst>
          </p:nvPr>
        </p:nvSpPr>
        <p:spPr>
          <a:xfrm>
            <a:off x="5231765" y="2037080"/>
            <a:ext cx="5851525" cy="531495"/>
          </a:xfrm>
          <a:prstGeom prst="rect">
            <a:avLst/>
          </a:prstGeom>
          <a:noFill/>
          <a:ln>
            <a:solidFill>
              <a:srgbClr val="036EB8"/>
            </a:solidFill>
          </a:ln>
        </p:spPr>
        <p:txBody>
          <a:bodyPr wrap="square" rtlCol="0">
            <a:noAutofit/>
          </a:bodyPr>
          <a:lstStyle/>
          <a:p>
            <a:pPr lvl="0" algn="ctr" fontAlgn="auto">
              <a:buClrTx/>
              <a:buSzTx/>
              <a:buFontTx/>
            </a:pPr>
            <a:r>
              <a:rPr lang="zh-CN" altLang="en-US" sz="2800">
                <a:solidFill>
                  <a:schemeClr val="tx1"/>
                </a:solidFill>
                <a:latin typeface="微软雅黑" panose="020b0503020204020204" charset="-122"/>
                <a:ea typeface="微软雅黑"/>
                <a:sym typeface="+mn-ea"/>
              </a:rPr>
              <a:t>应用：碳纳米管、纳米陶瓷材料等</a:t>
            </a:r>
            <a:endParaRPr lang="zh-CN" altLang="en-US" sz="2800">
              <a:solidFill>
                <a:schemeClr val="tx1"/>
              </a:solidFill>
              <a:latin typeface="微软雅黑" panose="020b0503020204020204" charset="-122"/>
              <a:ea typeface="微软雅黑"/>
              <a:sym typeface="+mn-ea"/>
            </a:endParaRPr>
          </a:p>
        </p:txBody>
      </p:sp>
      <p:sp>
        <p:nvSpPr>
          <p:cNvPr id="21" name="文本框 20" title=""/>
          <p:cNvSpPr txBox="1"/>
          <p:nvPr>
            <p:custDataLst>
              <p:tags r:id="rId15"/>
            </p:custDataLst>
          </p:nvPr>
        </p:nvSpPr>
        <p:spPr>
          <a:xfrm>
            <a:off x="2639695" y="1557020"/>
            <a:ext cx="1775460" cy="548640"/>
          </a:xfrm>
          <a:prstGeom prst="roundRect">
            <a:avLst/>
          </a:prstGeom>
          <a:noFill/>
          <a:ln>
            <a:solidFill>
              <a:srgbClr val="036EB8"/>
            </a:solidFill>
          </a:ln>
        </p:spPr>
        <p:txBody>
          <a:bodyPr wrap="square" rtlCol="0">
            <a:noAutofit/>
          </a:bodyPr>
          <a:lstStyle/>
          <a:p>
            <a:pPr algn="ctr"/>
            <a:r>
              <a:rPr lang="zh-CN" altLang="en-US" sz="2800">
                <a:latin typeface="微软雅黑" panose="020b0503020204020204" charset="-122"/>
                <a:ea typeface="微软雅黑"/>
                <a:sym typeface="+mn-ea"/>
              </a:rPr>
              <a:t>纳米材料</a:t>
            </a:r>
            <a:endParaRPr lang="zh-CN" altLang="en-US" sz="2800">
              <a:latin typeface="微软雅黑" panose="020b0503020204020204" charset="-122"/>
              <a:ea typeface="微软雅黑"/>
              <a:sym typeface="+mn-ea"/>
            </a:endParaRPr>
          </a:p>
        </p:txBody>
      </p:sp>
      <p:sp>
        <p:nvSpPr>
          <p:cNvPr id="29" name="左大括号 28" title=""/>
          <p:cNvSpPr/>
          <p:nvPr>
            <p:custDataLst>
              <p:tags r:id="rId16"/>
            </p:custDataLst>
          </p:nvPr>
        </p:nvSpPr>
        <p:spPr>
          <a:xfrm>
            <a:off x="4655185" y="5107305"/>
            <a:ext cx="382270" cy="876935"/>
          </a:xfrm>
          <a:prstGeom prst="leftBrace">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Autofit/>
          </a:bodyPr>
          <a:lstStyle/>
          <a:p>
            <a:pPr lvl="0" algn="ctr" fontAlgn="auto">
              <a:buClrTx/>
              <a:buSzTx/>
              <a:buFontTx/>
            </a:pPr>
            <a:endParaRPr lang="zh-CN" altLang="en-US" sz="1800">
              <a:sym typeface="+mn-ea"/>
            </a:endParaRPr>
          </a:p>
        </p:txBody>
      </p:sp>
      <p:sp>
        <p:nvSpPr>
          <p:cNvPr id="8" name="文本框 7" title=""/>
          <p:cNvSpPr txBox="1"/>
          <p:nvPr>
            <p:custDataLst>
              <p:tags r:id="rId17"/>
            </p:custDataLst>
          </p:nvPr>
        </p:nvSpPr>
        <p:spPr>
          <a:xfrm>
            <a:off x="5533390" y="2999740"/>
            <a:ext cx="6122670" cy="583565"/>
          </a:xfrm>
          <a:prstGeom prst="rect">
            <a:avLst/>
          </a:prstGeom>
          <a:noFill/>
          <a:ln>
            <a:solidFill>
              <a:srgbClr val="036EB8"/>
            </a:solidFill>
          </a:ln>
        </p:spPr>
        <p:txBody>
          <a:bodyPr wrap="square" rtlCol="0">
            <a:noAutofit/>
          </a:bodyPr>
          <a:lstStyle/>
          <a:p>
            <a:pPr lvl="0" algn="ctr" fontAlgn="auto">
              <a:buClrTx/>
              <a:buSzTx/>
              <a:buFontTx/>
            </a:pPr>
            <a:r>
              <a:rPr lang="zh-CN" altLang="en-US" sz="2800">
                <a:latin typeface="微软雅黑" panose="020b0503020204020204" charset="-122"/>
                <a:ea typeface="微软雅黑"/>
                <a:sym typeface="+mn-ea"/>
              </a:rPr>
              <a:t>特性：导电性介于导体和绝缘体之间</a:t>
            </a:r>
            <a:endParaRPr lang="en-US" altLang="zh-CN" sz="2800">
              <a:latin typeface="微软雅黑" panose="020b0503020204020204" charset="-122"/>
              <a:ea typeface="微软雅黑"/>
              <a:sym typeface="+mn-ea"/>
            </a:endParaRPr>
          </a:p>
        </p:txBody>
      </p:sp>
      <p:sp>
        <p:nvSpPr>
          <p:cNvPr id="3" name="左大括号 2" title=""/>
          <p:cNvSpPr/>
          <p:nvPr>
            <p:custDataLst>
              <p:tags r:id="rId18"/>
            </p:custDataLst>
          </p:nvPr>
        </p:nvSpPr>
        <p:spPr>
          <a:xfrm>
            <a:off x="4943475" y="3274695"/>
            <a:ext cx="529590" cy="908050"/>
          </a:xfrm>
          <a:prstGeom prst="leftBrace">
            <a:avLst/>
          </a:prstGeom>
          <a:ln w="28575">
            <a:solidFill>
              <a:srgbClr val="036EB8"/>
            </a:solidFill>
          </a:ln>
        </p:spPr>
        <p:style>
          <a:lnRef idx="1">
            <a:schemeClr val="accent1"/>
          </a:lnRef>
          <a:fillRef idx="0">
            <a:schemeClr val="accent1"/>
          </a:fillRef>
          <a:effectRef idx="0">
            <a:schemeClr val="accent1"/>
          </a:effectRef>
          <a:fontRef idx="minor">
            <a:schemeClr val="tx1"/>
          </a:fontRef>
        </p:style>
        <p:txBody>
          <a:bodyPr vertOverflow="overflow" horzOverflow="overflow" vert="horz" wrap="square" numCol="1" spcCol="0" rtlCol="0" fromWordArt="0" anchor="ctr" anchorCtr="0" forceAA="0" compatLnSpc="1">
            <a:noAutofit/>
          </a:bodyPr>
          <a:lstStyle/>
          <a:p>
            <a:pPr lvl="0" algn="ctr" fontAlgn="auto">
              <a:buClrTx/>
              <a:buSzTx/>
              <a:buFontTx/>
            </a:pPr>
            <a:endParaRPr lang="zh-CN" altLang="en-US" sz="1800">
              <a:sym typeface="+mn-ea"/>
            </a:endParaRPr>
          </a:p>
        </p:txBody>
      </p:sp>
      <p:sp>
        <p:nvSpPr>
          <p:cNvPr id="5" name="文本框 4" title=""/>
          <p:cNvSpPr txBox="1"/>
          <p:nvPr>
            <p:custDataLst>
              <p:tags r:id="rId19"/>
            </p:custDataLst>
          </p:nvPr>
        </p:nvSpPr>
        <p:spPr>
          <a:xfrm>
            <a:off x="5160010" y="4888865"/>
            <a:ext cx="6149975" cy="568960"/>
          </a:xfrm>
          <a:prstGeom prst="rect">
            <a:avLst/>
          </a:prstGeom>
          <a:noFill/>
          <a:ln>
            <a:solidFill>
              <a:srgbClr val="036EB8"/>
            </a:solidFill>
          </a:ln>
        </p:spPr>
        <p:txBody>
          <a:bodyPr wrap="square" rtlCol="0">
            <a:noAutofit/>
          </a:bodyPr>
          <a:lstStyle/>
          <a:p>
            <a:pPr lvl="0" algn="ctr" fontAlgn="auto">
              <a:buClrTx/>
              <a:buSzTx/>
              <a:buFontTx/>
            </a:pPr>
            <a:r>
              <a:rPr lang="zh-CN" altLang="en-US" sz="2800">
                <a:latin typeface="微软雅黑" panose="020b0503020204020204" charset="-122"/>
                <a:ea typeface="微软雅黑"/>
                <a:sym typeface="+mn-ea"/>
              </a:rPr>
              <a:t>特性：温度降到一定时，电阻变为零</a:t>
            </a:r>
            <a:endParaRPr lang="zh-CN" altLang="en-US" sz="2800">
              <a:latin typeface="微软雅黑" panose="020b0503020204020204" charset="-122"/>
              <a:ea typeface="微软雅黑"/>
              <a:sym typeface="+mn-ea"/>
            </a:endParaRPr>
          </a:p>
        </p:txBody>
      </p:sp>
      <p:sp>
        <p:nvSpPr>
          <p:cNvPr id="6" name="文本框 5" title=""/>
          <p:cNvSpPr txBox="1"/>
          <p:nvPr>
            <p:custDataLst>
              <p:tags r:id="rId20"/>
            </p:custDataLst>
          </p:nvPr>
        </p:nvSpPr>
        <p:spPr>
          <a:xfrm>
            <a:off x="5160010" y="5724525"/>
            <a:ext cx="3496945" cy="527050"/>
          </a:xfrm>
          <a:prstGeom prst="rect">
            <a:avLst/>
          </a:prstGeom>
          <a:noFill/>
          <a:ln>
            <a:solidFill>
              <a:srgbClr val="036EB8"/>
            </a:solidFill>
          </a:ln>
        </p:spPr>
        <p:txBody>
          <a:bodyPr wrap="square" rtlCol="0">
            <a:noAutofit/>
          </a:bodyPr>
          <a:lstStyle/>
          <a:p>
            <a:pPr lvl="0" algn="l" fontAlgn="auto">
              <a:buClrTx/>
              <a:buSzTx/>
              <a:buFontTx/>
            </a:pPr>
            <a:r>
              <a:rPr lang="en-US" altLang="zh-CN" sz="2800">
                <a:latin typeface="微软雅黑" panose="020b0503020204020204" charset="-122"/>
                <a:ea typeface="微软雅黑"/>
                <a:sym typeface="+mn-ea"/>
              </a:rPr>
              <a:t>  </a:t>
            </a:r>
            <a:r>
              <a:rPr lang="zh-CN" altLang="en-US" sz="2800">
                <a:latin typeface="微软雅黑" panose="020b0503020204020204" charset="-122"/>
                <a:ea typeface="微软雅黑"/>
                <a:sym typeface="+mn-ea"/>
              </a:rPr>
              <a:t>应用：超导输电等</a:t>
            </a:r>
            <a:endParaRPr lang="zh-CN" altLang="en-US" sz="2800">
              <a:latin typeface="微软雅黑" panose="020b0503020204020204" charset="-122"/>
              <a:ea typeface="微软雅黑"/>
              <a:sym typeface="+mn-ea"/>
            </a:endParaRPr>
          </a:p>
        </p:txBody>
      </p:sp>
      <p:sp>
        <p:nvSpPr>
          <p:cNvPr id="2" name="圆角矩形 1" title=""/>
          <p:cNvSpPr/>
          <p:nvPr>
            <p:custDataLst>
              <p:tags r:id="rId21"/>
            </p:custDataLst>
          </p:nvPr>
        </p:nvSpPr>
        <p:spPr>
          <a:xfrm>
            <a:off x="622935" y="1454150"/>
            <a:ext cx="820420" cy="4309745"/>
          </a:xfrm>
          <a:prstGeom prst="roundRect">
            <a:avLst/>
          </a:prstGeom>
          <a:solidFill>
            <a:srgbClr val="036E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t>新材料及其应用</a:t>
            </a:r>
            <a:endParaRPr lang="zh-CN" altLang="en-US" sz="3200"/>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dissolve">
                                      <p:cBhvr>
                                        <p:cTn id="32" dur="500"/>
                                        <p:tgtEl>
                                          <p:spTgt spid="3"/>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par>
                    <p:cTn id="48" fill="hold" nodeType="clickPar">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dissolve">
                                      <p:cBhvr>
                                        <p:cTn id="52" dur="500"/>
                                        <p:tgtEl>
                                          <p:spTgt spid="29"/>
                                        </p:tgtEl>
                                      </p:cBhvr>
                                    </p:animEffect>
                                  </p:childTnLst>
                                </p:cTn>
                              </p:par>
                            </p:childTnLst>
                          </p:cTn>
                        </p:par>
                      </p:childTnLst>
                    </p:cTn>
                  </p:par>
                  <p:par>
                    <p:cTn id="53" fill="hold" nodeType="clickPar">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dissolve">
                                      <p:cBhvr>
                                        <p:cTn id="57" dur="500"/>
                                        <p:tgtEl>
                                          <p:spTgt spid="5"/>
                                        </p:tgtEl>
                                      </p:cBhvr>
                                    </p:animEffect>
                                  </p:childTnLst>
                                </p:cTn>
                              </p:par>
                            </p:childTnLst>
                          </p:cTn>
                        </p:par>
                      </p:childTnLst>
                    </p:cTn>
                  </p:par>
                  <p:par>
                    <p:cTn id="58" fill="hold" nodeType="clickPar">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dissolve">
                                      <p:cBhvr>
                                        <p:cTn id="6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5" grpId="0" animBg="1"/>
      <p:bldP spid="11" grpId="0" animBg="1"/>
      <p:bldP spid="13" grpId="0" animBg="1"/>
      <p:bldP spid="15" grpId="0" animBg="1"/>
      <p:bldP spid="21" grpId="0" animBg="1"/>
      <p:bldP spid="29" grpId="0" animBg="1"/>
      <p:bldP spid="8" grpId="0" animBg="1"/>
      <p:bldP spid="3" grpId="0" animBg="1"/>
      <p:bldP spid="5" grpId="0" animBg="1"/>
      <p:bldP spid="6" grpId="0" animBg="1"/>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文本框 2" title=""/>
          <p:cNvSpPr txBox="1"/>
          <p:nvPr>
            <p:custDataLst>
              <p:tags r:id="rId3"/>
            </p:custDataLst>
          </p:nvPr>
        </p:nvSpPr>
        <p:spPr>
          <a:xfrm>
            <a:off x="839470" y="1844675"/>
            <a:ext cx="10781665" cy="2965450"/>
          </a:xfrm>
          <a:prstGeom prst="rect">
            <a:avLst/>
          </a:prstGeom>
          <a:noFill/>
        </p:spPr>
        <p:txBody>
          <a:bodyPr wrap="square" rtlCol="0" anchor="t">
            <a:noAutofit/>
          </a:bodyPr>
          <a:lstStyle/>
          <a:p>
            <a:pPr>
              <a:lnSpc>
                <a:spcPct val="150000"/>
              </a:lnSpc>
            </a:pPr>
            <a:r>
              <a:rPr lang="zh-CN" altLang="en-US" sz="2800">
                <a:latin typeface="微软雅黑" panose="020b0503020204020204" charset="-122"/>
                <a:ea typeface="微软雅黑"/>
              </a:rPr>
              <a:t>1.</a:t>
            </a:r>
            <a:r>
              <a:rPr lang="en-US" altLang="zh-CN" sz="2800">
                <a:latin typeface="微软雅黑" panose="020b0503020204020204" charset="-122"/>
                <a:ea typeface="微软雅黑"/>
              </a:rPr>
              <a:t> </a:t>
            </a:r>
            <a:r>
              <a:rPr lang="zh-CN" altLang="en-US" sz="2800">
                <a:latin typeface="微软雅黑" panose="020b0503020204020204" charset="-122"/>
                <a:ea typeface="微软雅黑"/>
              </a:rPr>
              <a:t>石墨烯是人类目前研制出最薄、强度最高的纳米材料，它在室温下传递电子的速度比一般导体都大，说明它的</a:t>
            </a:r>
            <a:r>
              <a:rPr lang="zh-CN" altLang="en-US" sz="2800" u="sng">
                <a:latin typeface="微软雅黑" panose="020b0503020204020204" charset="-122"/>
                <a:ea typeface="微软雅黑"/>
              </a:rPr>
              <a:t> </a:t>
            </a:r>
            <a:r>
              <a:rPr lang="en-US" altLang="zh-CN" sz="2800" u="sng">
                <a:latin typeface="微软雅黑" panose="020b0503020204020204" charset="-122"/>
                <a:ea typeface="微软雅黑"/>
              </a:rPr>
              <a:t>            </a:t>
            </a:r>
            <a:r>
              <a:rPr lang="zh-CN" altLang="en-US" sz="2800">
                <a:latin typeface="微软雅黑" panose="020b0503020204020204" charset="-122"/>
                <a:ea typeface="微软雅黑"/>
              </a:rPr>
              <a:t>好。用石墨烯制成的电子元件很容易散热，这说明它的导热性</a:t>
            </a:r>
            <a:r>
              <a:rPr lang="zh-CN" altLang="en-US" sz="2800" u="sng">
                <a:latin typeface="微软雅黑" panose="020b0503020204020204" charset="-122"/>
                <a:ea typeface="微软雅黑"/>
              </a:rPr>
              <a:t> </a:t>
            </a:r>
            <a:r>
              <a:rPr lang="en-US" altLang="zh-CN" sz="2800" u="sng">
                <a:latin typeface="微软雅黑" panose="020b0503020204020204" charset="-122"/>
                <a:ea typeface="微软雅黑"/>
              </a:rPr>
              <a:t>        </a:t>
            </a:r>
            <a:r>
              <a:rPr lang="zh-CN" altLang="en-US" sz="2800">
                <a:latin typeface="微软雅黑" panose="020b0503020204020204" charset="-122"/>
                <a:ea typeface="微软雅黑"/>
              </a:rPr>
              <a:t>(选填“好”或“不好”)。</a:t>
            </a:r>
            <a:endParaRPr lang="zh-CN" altLang="en-US" sz="2800">
              <a:latin typeface="微软雅黑" panose="020b0503020204020204" charset="-122"/>
              <a:ea typeface="微软雅黑"/>
            </a:endParaRPr>
          </a:p>
        </p:txBody>
      </p:sp>
      <p:sp>
        <p:nvSpPr>
          <p:cNvPr id="4" name="文本框 3" title=""/>
          <p:cNvSpPr txBox="1"/>
          <p:nvPr>
            <p:custDataLst>
              <p:tags r:id="rId4"/>
            </p:custDataLst>
          </p:nvPr>
        </p:nvSpPr>
        <p:spPr>
          <a:xfrm>
            <a:off x="8112125" y="2564765"/>
            <a:ext cx="1486535" cy="635635"/>
          </a:xfrm>
          <a:prstGeom prst="rect">
            <a:avLst/>
          </a:prstGeom>
          <a:noFill/>
        </p:spPr>
        <p:txBody>
          <a:bodyPr wrap="square" rtlCol="0">
            <a:noAutofit/>
          </a:bodyPr>
          <a:lstStyle/>
          <a:p>
            <a:pPr>
              <a:lnSpc>
                <a:spcPct val="120000"/>
              </a:lnSpc>
            </a:pPr>
            <a:r>
              <a:rPr lang="zh-CN" altLang="en-US" sz="2800">
                <a:solidFill>
                  <a:srgbClr val="FF0000"/>
                </a:solidFill>
                <a:latin typeface="微软雅黑" panose="020b0503020204020204" charset="-122"/>
                <a:ea typeface="微软雅黑"/>
              </a:rPr>
              <a:t>导电性</a:t>
            </a:r>
            <a:endParaRPr lang="zh-CN" altLang="en-US" sz="2800">
              <a:solidFill>
                <a:srgbClr val="FF0000"/>
              </a:solidFill>
              <a:latin typeface="微软雅黑" panose="020b0503020204020204" charset="-122"/>
              <a:ea typeface="微软雅黑"/>
            </a:endParaRPr>
          </a:p>
        </p:txBody>
      </p:sp>
      <p:sp>
        <p:nvSpPr>
          <p:cNvPr id="5" name="文本框 4" title=""/>
          <p:cNvSpPr txBox="1"/>
          <p:nvPr>
            <p:custDataLst>
              <p:tags r:id="rId5"/>
            </p:custDataLst>
          </p:nvPr>
        </p:nvSpPr>
        <p:spPr>
          <a:xfrm>
            <a:off x="8948420" y="3200400"/>
            <a:ext cx="650240" cy="548005"/>
          </a:xfrm>
          <a:prstGeom prst="rect">
            <a:avLst/>
          </a:prstGeom>
          <a:noFill/>
        </p:spPr>
        <p:txBody>
          <a:bodyPr wrap="square" rtlCol="0">
            <a:noAutofit/>
          </a:bodyPr>
          <a:lstStyle/>
          <a:p>
            <a:pPr>
              <a:lnSpc>
                <a:spcPct val="120000"/>
              </a:lnSpc>
            </a:pPr>
            <a:r>
              <a:rPr lang="zh-CN" altLang="en-US" sz="2800">
                <a:solidFill>
                  <a:srgbClr val="FF0000"/>
                </a:solidFill>
                <a:latin typeface="微软雅黑" panose="020b0503020204020204" charset="-122"/>
                <a:ea typeface="微软雅黑"/>
              </a:rPr>
              <a:t>好</a:t>
            </a:r>
            <a:endParaRPr lang="zh-CN" altLang="en-US" sz="2800">
              <a:solidFill>
                <a:srgbClr val="FF0000"/>
              </a:solidFill>
              <a:latin typeface="微软雅黑" panose="020b0503020204020204" charset="-122"/>
              <a:ea typeface="微软雅黑"/>
            </a:endParaRPr>
          </a:p>
        </p:txBody>
      </p:sp>
      <p:sp>
        <p:nvSpPr>
          <p:cNvPr id="6" name="文本框 5" title=""/>
          <p:cNvSpPr txBox="1"/>
          <p:nvPr>
            <p:custDataLst>
              <p:tags r:id="rId6"/>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习题练习</a:t>
            </a:r>
            <a:endParaRPr lang="zh-CN" altLang="en-US" sz="2800" b="1" spc="300" smtClean="0">
              <a:latin typeface="微软雅黑" panose="020b0503020204020204" charset="-122"/>
              <a:ea typeface="微软雅黑"/>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文本框 2" title=""/>
          <p:cNvSpPr txBox="1"/>
          <p:nvPr>
            <p:custDataLst>
              <p:tags r:id="rId3"/>
            </p:custDataLst>
          </p:nvPr>
        </p:nvSpPr>
        <p:spPr>
          <a:xfrm>
            <a:off x="695325" y="1340485"/>
            <a:ext cx="10942320" cy="4595495"/>
          </a:xfrm>
          <a:prstGeom prst="rect">
            <a:avLst/>
          </a:prstGeom>
          <a:noFill/>
        </p:spPr>
        <p:txBody>
          <a:bodyPr wrap="square" rtlCol="0" anchor="t">
            <a:noAutofit/>
          </a:bodyPr>
          <a:lstStyle/>
          <a:p>
            <a:pPr>
              <a:lnSpc>
                <a:spcPct val="150000"/>
              </a:lnSpc>
            </a:pPr>
            <a:r>
              <a:rPr lang="zh-CN" altLang="en-US" sz="2800">
                <a:latin typeface="微软雅黑" panose="020b0503020204020204" charset="-122"/>
                <a:ea typeface="微软雅黑"/>
              </a:rPr>
              <a:t>2.“银纳米线”的直径为10～200 nm,除具有银的相关属性之外，还具有优异的透光性、耐曲挠性(可反复折叠不留折痕),被视为新的透明电极材料。关于这种材料的说法中正确的是(   </a:t>
            </a:r>
            <a:r>
              <a:rPr lang="en-US" altLang="zh-CN" sz="2800">
                <a:latin typeface="微软雅黑" panose="020b0503020204020204" charset="-122"/>
                <a:ea typeface="微软雅黑"/>
              </a:rPr>
              <a:t>       </a:t>
            </a:r>
            <a:r>
              <a:rPr lang="zh-CN" altLang="en-US" sz="2800">
                <a:latin typeface="微软雅黑" panose="020b0503020204020204" charset="-122"/>
                <a:ea typeface="微软雅黑"/>
              </a:rPr>
              <a:t>)</a:t>
            </a:r>
            <a:endParaRPr lang="zh-CN" altLang="en-US" sz="2800">
              <a:latin typeface="微软雅黑" panose="020b0503020204020204" charset="-122"/>
              <a:ea typeface="微软雅黑"/>
            </a:endParaRPr>
          </a:p>
          <a:p>
            <a:pPr>
              <a:lnSpc>
                <a:spcPct val="150000"/>
              </a:lnSpc>
            </a:pPr>
            <a:r>
              <a:rPr lang="en-US" altLang="zh-CN" sz="2800">
                <a:latin typeface="微软雅黑" panose="020b0503020204020204" charset="-122"/>
                <a:ea typeface="微软雅黑"/>
              </a:rPr>
              <a:t>  </a:t>
            </a:r>
            <a:r>
              <a:rPr lang="zh-CN" altLang="en-US" sz="2800">
                <a:latin typeface="微软雅黑" panose="020b0503020204020204" charset="-122"/>
                <a:ea typeface="微软雅黑"/>
              </a:rPr>
              <a:t>A.“银纳米线”最大直径约为2×10</a:t>
            </a:r>
            <a:r>
              <a:rPr lang="en-US" altLang="zh-CN" sz="2800" baseline="30000">
                <a:latin typeface="微软雅黑" panose="020b0503020204020204" charset="-122"/>
                <a:ea typeface="微软雅黑"/>
              </a:rPr>
              <a:t>-</a:t>
            </a:r>
            <a:r>
              <a:rPr lang="zh-CN" altLang="en-US" sz="2800">
                <a:latin typeface="微软雅黑" panose="020b0503020204020204" charset="-122"/>
                <a:ea typeface="微软雅黑"/>
              </a:rPr>
              <a:t>⁸m</a:t>
            </a:r>
            <a:endParaRPr lang="zh-CN" altLang="en-US" sz="2800">
              <a:latin typeface="微软雅黑" panose="020b0503020204020204" charset="-122"/>
              <a:ea typeface="微软雅黑"/>
            </a:endParaRPr>
          </a:p>
          <a:p>
            <a:pPr>
              <a:lnSpc>
                <a:spcPct val="150000"/>
              </a:lnSpc>
            </a:pPr>
            <a:r>
              <a:rPr lang="en-US" altLang="zh-CN" sz="2800">
                <a:latin typeface="微软雅黑" panose="020b0503020204020204" charset="-122"/>
                <a:ea typeface="微软雅黑"/>
              </a:rPr>
              <a:t>  </a:t>
            </a:r>
            <a:r>
              <a:rPr lang="zh-CN" altLang="en-US" sz="2800">
                <a:latin typeface="微软雅黑" panose="020b0503020204020204" charset="-122"/>
                <a:ea typeface="微软雅黑"/>
              </a:rPr>
              <a:t>B.“银纳米线”可应用于手机折叠屏</a:t>
            </a:r>
            <a:endParaRPr lang="zh-CN" altLang="en-US" sz="2800">
              <a:latin typeface="微软雅黑" panose="020b0503020204020204" charset="-122"/>
              <a:ea typeface="微软雅黑"/>
            </a:endParaRPr>
          </a:p>
          <a:p>
            <a:pPr>
              <a:lnSpc>
                <a:spcPct val="150000"/>
              </a:lnSpc>
            </a:pPr>
            <a:r>
              <a:rPr lang="en-US" altLang="zh-CN" sz="2800">
                <a:latin typeface="微软雅黑" panose="020b0503020204020204" charset="-122"/>
                <a:ea typeface="微软雅黑"/>
              </a:rPr>
              <a:t>  </a:t>
            </a:r>
            <a:r>
              <a:rPr lang="zh-CN" altLang="en-US" sz="2800">
                <a:latin typeface="微软雅黑" panose="020b0503020204020204" charset="-122"/>
                <a:ea typeface="微软雅黑"/>
              </a:rPr>
              <a:t>C.“银纳米线”的硬度比铜线的更大</a:t>
            </a:r>
            <a:endParaRPr lang="zh-CN" altLang="en-US" sz="2800">
              <a:latin typeface="微软雅黑" panose="020b0503020204020204" charset="-122"/>
              <a:ea typeface="微软雅黑"/>
            </a:endParaRPr>
          </a:p>
          <a:p>
            <a:pPr>
              <a:lnSpc>
                <a:spcPct val="150000"/>
              </a:lnSpc>
            </a:pPr>
            <a:r>
              <a:rPr lang="en-US" altLang="zh-CN" sz="2800">
                <a:latin typeface="微软雅黑" panose="020b0503020204020204" charset="-122"/>
                <a:ea typeface="微软雅黑"/>
              </a:rPr>
              <a:t>  </a:t>
            </a:r>
            <a:r>
              <a:rPr lang="zh-CN" altLang="en-US" sz="2800">
                <a:latin typeface="微软雅黑" panose="020b0503020204020204" charset="-122"/>
                <a:ea typeface="微软雅黑"/>
              </a:rPr>
              <a:t>D.</a:t>
            </a:r>
            <a:r>
              <a:rPr lang="en-US" altLang="zh-CN" sz="2800">
                <a:latin typeface="微软雅黑" panose="020b0503020204020204" charset="-122"/>
                <a:ea typeface="微软雅黑"/>
              </a:rPr>
              <a:t> </a:t>
            </a:r>
            <a:r>
              <a:rPr lang="zh-CN" altLang="en-US" sz="2800">
                <a:latin typeface="微软雅黑" panose="020b0503020204020204" charset="-122"/>
                <a:ea typeface="微软雅黑"/>
              </a:rPr>
              <a:t>利用这种材料不能制成导线</a:t>
            </a:r>
            <a:endParaRPr lang="zh-CN" altLang="en-US" sz="2800">
              <a:latin typeface="微软雅黑" panose="020b0503020204020204" charset="-122"/>
              <a:ea typeface="微软雅黑"/>
            </a:endParaRPr>
          </a:p>
          <a:p>
            <a:pPr>
              <a:lnSpc>
                <a:spcPct val="150000"/>
              </a:lnSpc>
            </a:pPr>
            <a:endParaRPr lang="zh-CN" altLang="en-US" sz="2800">
              <a:latin typeface="微软雅黑" panose="020b0503020204020204" charset="-122"/>
              <a:ea typeface="微软雅黑"/>
            </a:endParaRPr>
          </a:p>
        </p:txBody>
      </p:sp>
      <p:sp>
        <p:nvSpPr>
          <p:cNvPr id="4" name="矩形 865378" title=""/>
          <p:cNvSpPr/>
          <p:nvPr>
            <p:custDataLst>
              <p:tags r:id="rId4"/>
            </p:custDataLst>
          </p:nvPr>
        </p:nvSpPr>
        <p:spPr>
          <a:xfrm>
            <a:off x="7981950" y="2853055"/>
            <a:ext cx="467995" cy="572770"/>
          </a:xfrm>
          <a:prstGeom prst="rect">
            <a:avLst/>
          </a:prstGeom>
          <a:noFill/>
          <a:ln w="9525">
            <a:noFill/>
          </a:ln>
        </p:spPr>
        <p:txBody>
          <a:bodyPr wrap="none" anchor="t" anchorCtr="0"/>
          <a:lstStyle/>
          <a:p>
            <a:r>
              <a:rPr lang="en-US" altLang="zh-CN" sz="2800" b="1">
                <a:solidFill>
                  <a:srgbClr val="FF0000"/>
                </a:solidFill>
                <a:latin typeface="Times New Roman" panose="02020603050405020304" pitchFamily="18" charset="0"/>
                <a:ea typeface="宋体" panose="02010600030101010101" pitchFamily="2" charset="-122"/>
              </a:rPr>
              <a:t>B</a:t>
            </a:r>
            <a:endParaRPr lang="en-US" altLang="zh-CN" sz="2800" b="1">
              <a:solidFill>
                <a:srgbClr val="FF0000"/>
              </a:solidFill>
              <a:latin typeface="Times New Roman" panose="02020603050405020304" pitchFamily="18" charset="0"/>
              <a:ea typeface="宋体" panose="02010600030101010101" pitchFamily="2" charset="-122"/>
            </a:endParaRPr>
          </a:p>
        </p:txBody>
      </p:sp>
      <p:sp>
        <p:nvSpPr>
          <p:cNvPr id="5" name="文本框 4" title=""/>
          <p:cNvSpPr txBox="1"/>
          <p:nvPr>
            <p:custDataLst>
              <p:tags r:id="rId5"/>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习题练习</a:t>
            </a:r>
            <a:endParaRPr lang="zh-CN" altLang="en-US" sz="2800" b="1" spc="300" smtClean="0">
              <a:latin typeface="微软雅黑" panose="020b0503020204020204" charset="-122"/>
              <a:ea typeface="微软雅黑"/>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1" nodeType="clickEffect">
                                  <p:stCondLst>
                                    <p:cond delay="0"/>
                                  </p:stCondLst>
                                  <p:childTnLst>
                                    <p:set>
                                      <p:cBhvr additive="base">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文本框 2" title=""/>
          <p:cNvSpPr txBox="1"/>
          <p:nvPr>
            <p:custDataLst>
              <p:tags r:id="rId3"/>
            </p:custDataLst>
          </p:nvPr>
        </p:nvSpPr>
        <p:spPr>
          <a:xfrm>
            <a:off x="839470" y="1196975"/>
            <a:ext cx="10054590" cy="4737100"/>
          </a:xfrm>
          <a:prstGeom prst="rect">
            <a:avLst/>
          </a:prstGeom>
          <a:noFill/>
        </p:spPr>
        <p:txBody>
          <a:bodyPr wrap="square" rtlCol="0" anchor="t">
            <a:noAutofit/>
          </a:bodyPr>
          <a:lstStyle/>
          <a:p>
            <a:pPr>
              <a:lnSpc>
                <a:spcPct val="150000"/>
              </a:lnSpc>
            </a:pPr>
            <a:r>
              <a:rPr lang="zh-CN" altLang="en-US" sz="2800">
                <a:latin typeface="微软雅黑" panose="020b0503020204020204" charset="-122"/>
                <a:ea typeface="微软雅黑"/>
              </a:rPr>
              <a:t>3.</a:t>
            </a:r>
            <a:r>
              <a:rPr lang="en-US" altLang="zh-CN" sz="2800">
                <a:latin typeface="微软雅黑" panose="020b0503020204020204" charset="-122"/>
                <a:ea typeface="微软雅黑"/>
              </a:rPr>
              <a:t> </a:t>
            </a:r>
            <a:r>
              <a:rPr lang="zh-CN" altLang="en-US" sz="2800">
                <a:latin typeface="微软雅黑" panose="020b0503020204020204" charset="-122"/>
                <a:ea typeface="微软雅黑"/>
              </a:rPr>
              <a:t>节能减排是当今社会每个成员应尽的责任和义务。小明将家中的白炽灯全部换成了LED(发光二极管)灯。制作LED灯的主要材料是</a:t>
            </a:r>
            <a:r>
              <a:rPr lang="zh-CN" altLang="en-US" sz="2800">
                <a:latin typeface="微软雅黑" panose="020b0503020204020204" charset="-122"/>
                <a:ea typeface="微软雅黑"/>
                <a:sym typeface="+mn-ea"/>
              </a:rPr>
              <a:t>(   </a:t>
            </a:r>
            <a:r>
              <a:rPr lang="en-US" altLang="zh-CN" sz="2800">
                <a:latin typeface="微软雅黑" panose="020b0503020204020204" charset="-122"/>
                <a:ea typeface="微软雅黑"/>
                <a:sym typeface="+mn-ea"/>
              </a:rPr>
              <a:t>       </a:t>
            </a:r>
            <a:r>
              <a:rPr lang="zh-CN" altLang="en-US" sz="2800">
                <a:latin typeface="微软雅黑" panose="020b0503020204020204" charset="-122"/>
                <a:ea typeface="微软雅黑"/>
                <a:sym typeface="+mn-ea"/>
              </a:rPr>
              <a:t>)</a:t>
            </a:r>
            <a:endParaRPr lang="zh-CN" altLang="en-US" sz="2800">
              <a:latin typeface="微软雅黑" panose="020b0503020204020204" charset="-122"/>
              <a:ea typeface="微软雅黑"/>
            </a:endParaRPr>
          </a:p>
          <a:p>
            <a:pPr>
              <a:lnSpc>
                <a:spcPct val="150000"/>
              </a:lnSpc>
            </a:pPr>
            <a:r>
              <a:rPr lang="en-US" altLang="zh-CN" sz="2800">
                <a:latin typeface="微软雅黑" panose="020b0503020204020204" charset="-122"/>
                <a:ea typeface="微软雅黑"/>
              </a:rPr>
              <a:t>  </a:t>
            </a:r>
            <a:r>
              <a:rPr lang="zh-CN" altLang="en-US" sz="2800">
                <a:latin typeface="微软雅黑" panose="020b0503020204020204" charset="-122"/>
                <a:ea typeface="微软雅黑"/>
              </a:rPr>
              <a:t>A.</a:t>
            </a:r>
            <a:r>
              <a:rPr lang="en-US" altLang="zh-CN" sz="2800">
                <a:latin typeface="微软雅黑" panose="020b0503020204020204" charset="-122"/>
                <a:ea typeface="微软雅黑"/>
              </a:rPr>
              <a:t> </a:t>
            </a:r>
            <a:r>
              <a:rPr lang="zh-CN" altLang="en-US" sz="2800">
                <a:latin typeface="微软雅黑" panose="020b0503020204020204" charset="-122"/>
                <a:ea typeface="微软雅黑"/>
              </a:rPr>
              <a:t>导体</a:t>
            </a:r>
            <a:r>
              <a:rPr lang="en-US" altLang="zh-CN" sz="2800">
                <a:latin typeface="微软雅黑" panose="020b0503020204020204" charset="-122"/>
                <a:ea typeface="微软雅黑"/>
              </a:rPr>
              <a:t>                  </a:t>
            </a:r>
            <a:r>
              <a:rPr lang="zh-CN" altLang="en-US" sz="2800">
                <a:latin typeface="微软雅黑" panose="020b0503020204020204" charset="-122"/>
                <a:ea typeface="微软雅黑"/>
              </a:rPr>
              <a:t>B.</a:t>
            </a:r>
            <a:r>
              <a:rPr lang="en-US" altLang="zh-CN" sz="2800">
                <a:latin typeface="微软雅黑" panose="020b0503020204020204" charset="-122"/>
                <a:ea typeface="微软雅黑"/>
              </a:rPr>
              <a:t> </a:t>
            </a:r>
            <a:r>
              <a:rPr lang="zh-CN" altLang="en-US" sz="2800">
                <a:latin typeface="微软雅黑" panose="020b0503020204020204" charset="-122"/>
                <a:ea typeface="微软雅黑"/>
              </a:rPr>
              <a:t>半导体</a:t>
            </a:r>
            <a:endParaRPr lang="zh-CN" altLang="en-US" sz="2800">
              <a:latin typeface="微软雅黑" panose="020b0503020204020204" charset="-122"/>
              <a:ea typeface="微软雅黑"/>
            </a:endParaRPr>
          </a:p>
          <a:p>
            <a:pPr>
              <a:lnSpc>
                <a:spcPct val="150000"/>
              </a:lnSpc>
            </a:pPr>
            <a:r>
              <a:rPr lang="en-US" altLang="zh-CN" sz="2800">
                <a:latin typeface="微软雅黑" panose="020b0503020204020204" charset="-122"/>
                <a:ea typeface="微软雅黑"/>
              </a:rPr>
              <a:t>  </a:t>
            </a:r>
            <a:r>
              <a:rPr lang="zh-CN" altLang="en-US" sz="2800">
                <a:latin typeface="微软雅黑" panose="020b0503020204020204" charset="-122"/>
                <a:ea typeface="微软雅黑"/>
              </a:rPr>
              <a:t>C.</a:t>
            </a:r>
            <a:r>
              <a:rPr lang="en-US" altLang="zh-CN" sz="2800">
                <a:latin typeface="微软雅黑" panose="020b0503020204020204" charset="-122"/>
                <a:ea typeface="微软雅黑"/>
              </a:rPr>
              <a:t> </a:t>
            </a:r>
            <a:r>
              <a:rPr lang="zh-CN" altLang="en-US" sz="2800">
                <a:latin typeface="微软雅黑" panose="020b0503020204020204" charset="-122"/>
                <a:ea typeface="微软雅黑"/>
              </a:rPr>
              <a:t>绝缘体</a:t>
            </a:r>
            <a:r>
              <a:rPr lang="en-US" altLang="zh-CN" sz="2800">
                <a:latin typeface="微软雅黑" panose="020b0503020204020204" charset="-122"/>
                <a:ea typeface="微软雅黑"/>
              </a:rPr>
              <a:t>               </a:t>
            </a:r>
            <a:r>
              <a:rPr lang="zh-CN" altLang="en-US" sz="2800">
                <a:latin typeface="微软雅黑" panose="020b0503020204020204" charset="-122"/>
                <a:ea typeface="微软雅黑"/>
              </a:rPr>
              <a:t>D.</a:t>
            </a:r>
            <a:r>
              <a:rPr lang="en-US" altLang="zh-CN" sz="2800">
                <a:latin typeface="微软雅黑" panose="020b0503020204020204" charset="-122"/>
                <a:ea typeface="微软雅黑"/>
              </a:rPr>
              <a:t> </a:t>
            </a:r>
            <a:r>
              <a:rPr lang="zh-CN" altLang="en-US" sz="2800">
                <a:latin typeface="微软雅黑" panose="020b0503020204020204" charset="-122"/>
                <a:ea typeface="微软雅黑"/>
              </a:rPr>
              <a:t>超导体</a:t>
            </a:r>
            <a:endParaRPr lang="zh-CN" altLang="en-US" sz="2800">
              <a:latin typeface="微软雅黑" panose="020b0503020204020204" charset="-122"/>
              <a:ea typeface="微软雅黑"/>
            </a:endParaRPr>
          </a:p>
        </p:txBody>
      </p:sp>
      <p:sp>
        <p:nvSpPr>
          <p:cNvPr id="4" name="矩形 865378" title=""/>
          <p:cNvSpPr/>
          <p:nvPr>
            <p:custDataLst>
              <p:tags r:id="rId4"/>
            </p:custDataLst>
          </p:nvPr>
        </p:nvSpPr>
        <p:spPr>
          <a:xfrm>
            <a:off x="2495550" y="2637155"/>
            <a:ext cx="467995" cy="572770"/>
          </a:xfrm>
          <a:prstGeom prst="rect">
            <a:avLst/>
          </a:prstGeom>
          <a:noFill/>
          <a:ln w="9525">
            <a:noFill/>
          </a:ln>
        </p:spPr>
        <p:txBody>
          <a:bodyPr wrap="none" anchor="t" anchorCtr="0"/>
          <a:lstStyle/>
          <a:p>
            <a:r>
              <a:rPr lang="en-US" altLang="zh-CN" sz="2800" b="1">
                <a:solidFill>
                  <a:srgbClr val="FF0000"/>
                </a:solidFill>
                <a:latin typeface="Times New Roman" panose="02020603050405020304" pitchFamily="18" charset="0"/>
                <a:ea typeface="宋体" panose="02010600030101010101" pitchFamily="2" charset="-122"/>
              </a:rPr>
              <a:t>B</a:t>
            </a:r>
            <a:endParaRPr lang="en-US" altLang="zh-CN" sz="2800" b="1">
              <a:solidFill>
                <a:srgbClr val="FF0000"/>
              </a:solidFill>
              <a:latin typeface="Times New Roman" panose="02020603050405020304" pitchFamily="18" charset="0"/>
              <a:ea typeface="宋体" panose="02010600030101010101" pitchFamily="2" charset="-122"/>
            </a:endParaRPr>
          </a:p>
        </p:txBody>
      </p:sp>
      <p:sp>
        <p:nvSpPr>
          <p:cNvPr id="5" name="文本框 4" title=""/>
          <p:cNvSpPr txBox="1"/>
          <p:nvPr>
            <p:custDataLst>
              <p:tags r:id="rId5"/>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习题练习</a:t>
            </a:r>
            <a:endParaRPr lang="zh-CN" altLang="en-US" sz="2800" b="1" spc="300" smtClean="0">
              <a:latin typeface="微软雅黑" panose="020b0503020204020204" charset="-122"/>
              <a:ea typeface="微软雅黑"/>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1" nodeType="clickEffect">
                                  <p:stCondLst>
                                    <p:cond delay="0"/>
                                  </p:stCondLst>
                                  <p:childTnLst>
                                    <p:set>
                                      <p:cBhvr additive="base">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sp>
        <p:nvSpPr>
          <p:cNvPr id="4" name="文本框 3" title=""/>
          <p:cNvSpPr txBox="1"/>
          <p:nvPr>
            <p:custDataLst>
              <p:tags r:id="rId3"/>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课程导入</a:t>
            </a:r>
            <a:endParaRPr lang="zh-CN" altLang="en-US" sz="2800" b="1" spc="300" smtClean="0">
              <a:latin typeface="微软雅黑" panose="020b0503020204020204" charset="-122"/>
              <a:ea typeface="微软雅黑"/>
            </a:endParaRPr>
          </a:p>
        </p:txBody>
      </p:sp>
      <p:sp>
        <p:nvSpPr>
          <p:cNvPr id="11" name="文本框 10" title=""/>
          <p:cNvSpPr txBox="1"/>
          <p:nvPr>
            <p:custDataLst>
              <p:tags r:id="rId4"/>
            </p:custDataLst>
          </p:nvPr>
        </p:nvSpPr>
        <p:spPr>
          <a:xfrm>
            <a:off x="767080" y="2132965"/>
            <a:ext cx="3808730" cy="3168650"/>
          </a:xfrm>
          <a:prstGeom prst="rect">
            <a:avLst/>
          </a:prstGeom>
          <a:noFill/>
        </p:spPr>
        <p:txBody>
          <a:bodyPr wrap="square" rtlCol="0">
            <a:noAutofit/>
          </a:bodyPr>
          <a:lstStyle/>
          <a:p>
            <a:pPr>
              <a:lnSpc>
                <a:spcPct val="120000"/>
              </a:lnSpc>
            </a:pPr>
            <a:r>
              <a:rPr lang="en-US" altLang="zh-CN" sz="2800">
                <a:latin typeface="宋体" panose="02010600030101010101" pitchFamily="2" charset="-122"/>
              </a:rPr>
              <a:t>    </a:t>
            </a:r>
            <a:r>
              <a:rPr lang="zh-CN" altLang="en-US" sz="2800">
                <a:latin typeface="宋体" panose="02010600030101010101" pitchFamily="2" charset="-122"/>
              </a:rPr>
              <a:t>新材料越来越多地进入我们的学习、工作和生活，并正在改变我们的生活方式，提高我们的生活质量，促进社会的进步和发展。</a:t>
            </a:r>
            <a:endParaRPr lang="zh-CN" altLang="en-US" sz="2800">
              <a:latin typeface="宋体" panose="02010600030101010101" pitchFamily="2" charset="-122"/>
            </a:endParaRPr>
          </a:p>
        </p:txBody>
      </p:sp>
      <p:pic>
        <p:nvPicPr>
          <p:cNvPr id="2" name="新材料" title="">
            <a:hlinkClick action="ppaction://media"/>
          </p:cNvPr>
          <p:cNvPicPr/>
          <p:nvPr>
            <a:videoFile r:link="rId7"/>
            <p:custDataLst>
              <p:tags r:id="rId6"/>
            </p:custDataLst>
            <p:extLst>
              <p:ext uri="{DAA4B4D4-6D71-4841-9C94-3DE7FCFB9230}">
                <p14:media xmlns:p14="http://schemas.microsoft.com/office/powerpoint/2010/main" r:embed="rId8"/>
              </p:ext>
            </p:extLst>
          </p:nvPr>
        </p:nvPicPr>
        <p:blipFill>
          <a:blip r:embed="rId5"/>
          <a:stretch>
            <a:fillRect/>
          </a:stretch>
        </p:blipFill>
        <p:spPr>
          <a:xfrm>
            <a:off x="4727575" y="1502410"/>
            <a:ext cx="6788150" cy="4089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2"/>
                                        </p:tgtEl>
                                      </p:cBhvr>
                                    </p:cmd>
                                  </p:childTnLst>
                                </p:cTn>
                              </p:par>
                            </p:childTnLst>
                          </p:cTn>
                        </p:par>
                      </p:childTnLst>
                    </p:cTn>
                  </p:par>
                </p:childTnLst>
              </p:cTn>
              <p:nextCondLst>
                <p:cond evt="onClick" delay="0">
                  <p:tgtEl>
                    <p:spTgt spid="2"/>
                  </p:tgtEl>
                </p:cond>
              </p:nextCondLst>
            </p:seq>
            <p:video>
              <p:cMediaNode>
                <p:cTn id="13" fill="hold" display="0">
                  <p:stCondLst>
                    <p:cond delay="indefinite"/>
                  </p:stCondLst>
                </p:cTn>
                <p:tgtEl>
                  <p:spTgt spid="2"/>
                </p:tgtEl>
              </p:cMediaNode>
            </p:video>
          </p:childTnLst>
        </p:cTn>
      </p:par>
    </p:tnLst>
    <p:bldLst>
      <p:bldP spid="11"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13" name="组合 12" title=""/>
          <p:cNvGrpSpPr/>
          <p:nvPr>
            <p:custDataLst>
              <p:tags r:id="rId3"/>
            </p:custDataLst>
          </p:nvPr>
        </p:nvGrpSpPr>
        <p:grpSpPr>
          <a:xfrm>
            <a:off x="366650" y="1312257"/>
            <a:ext cx="295322" cy="210471"/>
            <a:chOff x="435463" y="1226414"/>
            <a:chExt cx="295380" cy="210512"/>
          </a:xfrm>
        </p:grpSpPr>
        <p:sp>
          <p:nvSpPr>
            <p:cNvPr id="14" name="矩形 13"/>
            <p:cNvSpPr/>
            <p:nvPr>
              <p:custDataLst>
                <p:tags r:id="rId4"/>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custDataLst>
                <p:tags r:id="rId5"/>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title=""/>
          <p:cNvSpPr txBox="1"/>
          <p:nvPr>
            <p:custDataLst>
              <p:tags r:id="rId6"/>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custDataLst>
              <p:tags r:id="rId7"/>
            </p:custDataLst>
          </p:nvPr>
        </p:nvGrpSpPr>
        <p:grpSpPr>
          <a:xfrm>
            <a:off x="2614295" y="444500"/>
            <a:ext cx="700405" cy="175260"/>
            <a:chOff x="4121" y="692"/>
            <a:chExt cx="1103" cy="276"/>
          </a:xfrm>
        </p:grpSpPr>
        <p:sp>
          <p:nvSpPr>
            <p:cNvPr id="26" name="等腰三角形 25"/>
            <p:cNvSpPr/>
            <p:nvPr>
              <p:custDataLst>
                <p:tags r:id="rId8"/>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9"/>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10"/>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品 28" title=""/>
          <p:cNvSpPr/>
          <p:nvPr>
            <p:custDataLst>
              <p:tags r:id="rId11"/>
            </p:custDataLst>
          </p:nvPr>
        </p:nvSpPr>
        <p:spPr>
          <a:xfrm>
            <a:off x="774065" y="1125220"/>
            <a:ext cx="1991360" cy="713105"/>
          </a:xfrm>
          <a:prstGeom prst="rect">
            <a:avLst/>
          </a:prstGeom>
        </p:spPr>
        <p:txBody>
          <a:bodyPr wrap="square" rtlCol="0">
            <a:noAutofit/>
          </a:bodyPr>
          <a:lstStyle/>
          <a:p>
            <a:pPr lvl="0" algn="dist">
              <a:buClrTx/>
              <a:buSzTx/>
              <a:buFontTx/>
            </a:pPr>
            <a:r>
              <a:rPr lang="zh-CN" altLang="en-US" sz="3200" b="1" smtClean="0">
                <a:solidFill>
                  <a:srgbClr val="036EB8"/>
                </a:solidFill>
                <a:latin typeface="微软雅黑" panose="020b0503020204020204" charset="-122"/>
                <a:ea typeface="微软雅黑"/>
                <a:sym typeface="微软雅黑" panose="020b0503020204020204" charset="-122"/>
              </a:rPr>
              <a:t>纳米材料</a:t>
            </a:r>
            <a:endParaRPr lang="zh-CN" altLang="en-US" sz="3200" b="1" smtClean="0">
              <a:solidFill>
                <a:srgbClr val="036EB8"/>
              </a:solidFill>
              <a:latin typeface="微软雅黑" panose="020b0503020204020204" charset="-122"/>
              <a:ea typeface="微软雅黑"/>
              <a:sym typeface="微软雅黑" panose="020b0503020204020204" charset="-122"/>
            </a:endParaRPr>
          </a:p>
        </p:txBody>
      </p:sp>
      <p:sp>
        <p:nvSpPr>
          <p:cNvPr id="32" name="矩形 31" title=""/>
          <p:cNvSpPr/>
          <p:nvPr>
            <p:custDataLst>
              <p:tags r:id="rId12"/>
            </p:custDataLst>
          </p:nvPr>
        </p:nvSpPr>
        <p:spPr>
          <a:xfrm>
            <a:off x="3437579" y="159615"/>
            <a:ext cx="45135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纳米材料的特性及其应用</a:t>
            </a:r>
            <a:endParaRPr lang="zh-CN" altLang="en-US" sz="2800" b="1" spc="300">
              <a:solidFill>
                <a:srgbClr val="00A0E9"/>
              </a:solidFill>
              <a:latin typeface="微软雅黑" panose="020b0503020204020204" charset="-122"/>
              <a:ea typeface="微软雅黑"/>
              <a:cs typeface="+mn-ea"/>
              <a:sym typeface="+mn-lt"/>
            </a:endParaRPr>
          </a:p>
        </p:txBody>
      </p:sp>
      <p:grpSp>
        <p:nvGrpSpPr>
          <p:cNvPr id="20" name="组合 19" title=""/>
          <p:cNvGrpSpPr/>
          <p:nvPr>
            <p:custDataLst>
              <p:tags r:id="rId13"/>
            </p:custDataLst>
          </p:nvPr>
        </p:nvGrpSpPr>
        <p:grpSpPr>
          <a:xfrm>
            <a:off x="6240145" y="2132965"/>
            <a:ext cx="3797300" cy="2848610"/>
            <a:chOff x="9713" y="2994"/>
            <a:chExt cx="5980" cy="4486"/>
          </a:xfrm>
        </p:grpSpPr>
        <p:pic>
          <p:nvPicPr>
            <p:cNvPr id="3" name="https://photo-static-api.fotomore.com/creative/vcg/veer/400/new/VCG41N176959156.jpg?uid=386&amp;timestamp=1698731166&amp;sign=f2570768ca4637e8279f9c052b2419c7" descr="templates\picture_hover\&amp;pky220_sjzg_VCG41N176959156&amp;2&amp;src_toppic_inpsrchzd1&amp;"/>
            <p:cNvPicPr>
              <a:picLocks noChangeAspect="1"/>
            </p:cNvPicPr>
            <p:nvPr>
              <p:custDataLst>
                <p:tags r:id="rId15"/>
              </p:custDataLst>
            </p:nvPr>
          </p:nvPicPr>
          <p:blipFill>
            <a:blip r:embed="rId14">
              <a:clrChange>
                <a:clrFrom>
                  <a:srgbClr val="FFFFFF">
                    <a:alpha val="100000"/>
                  </a:srgbClr>
                </a:clrFrom>
                <a:clrTo>
                  <a:srgbClr val="FFFFFF">
                    <a:alpha val="100000"/>
                    <a:alpha val="0"/>
                  </a:srgbClr>
                </a:clrTo>
              </a:clrChange>
            </a:blip>
            <a:stretch>
              <a:fillRect/>
            </a:stretch>
          </p:blipFill>
          <p:spPr>
            <a:xfrm>
              <a:off x="9713" y="2994"/>
              <a:ext cx="5981" cy="4486"/>
            </a:xfrm>
            <a:prstGeom prst="rect">
              <a:avLst/>
            </a:prstGeom>
          </p:spPr>
        </p:pic>
        <p:sp>
          <p:nvSpPr>
            <p:cNvPr id="10" name="文本框 9"/>
            <p:cNvSpPr txBox="1"/>
            <p:nvPr>
              <p:custDataLst>
                <p:tags r:id="rId16"/>
              </p:custDataLst>
            </p:nvPr>
          </p:nvSpPr>
          <p:spPr>
            <a:xfrm>
              <a:off x="10394" y="6647"/>
              <a:ext cx="2108" cy="664"/>
            </a:xfrm>
            <a:prstGeom prst="rect">
              <a:avLst/>
            </a:prstGeom>
            <a:noFill/>
          </p:spPr>
          <p:txBody>
            <a:bodyPr wrap="square" rtlCol="0">
              <a:noAutofit/>
            </a:bodyPr>
            <a:lstStyle/>
            <a:p>
              <a:pPr>
                <a:lnSpc>
                  <a:spcPct val="120000"/>
                </a:lnSpc>
              </a:pPr>
              <a:r>
                <a:rPr lang="zh-CN" sz="2000" b="1">
                  <a:latin typeface="宋体" panose="02010600030101010101" pitchFamily="2" charset="-122"/>
                  <a:cs typeface="宋体" panose="02010600030101010101" pitchFamily="2" charset="-122"/>
                </a:rPr>
                <a:t>碳纳米管</a:t>
              </a:r>
              <a:endParaRPr lang="zh-CN" sz="2000" b="1">
                <a:latin typeface="宋体" panose="02010600030101010101" pitchFamily="2" charset="-122"/>
                <a:cs typeface="宋体" panose="02010600030101010101" pitchFamily="2" charset="-122"/>
              </a:endParaRPr>
            </a:p>
          </p:txBody>
        </p:sp>
      </p:grpSp>
      <p:sp>
        <p:nvSpPr>
          <p:cNvPr id="2" name="文本框 1" title=""/>
          <p:cNvSpPr txBox="1"/>
          <p:nvPr>
            <p:custDataLst>
              <p:tags r:id="rId17"/>
            </p:custDataLst>
          </p:nvPr>
        </p:nvSpPr>
        <p:spPr>
          <a:xfrm>
            <a:off x="911225" y="3860800"/>
            <a:ext cx="5074285" cy="2048510"/>
          </a:xfrm>
          <a:prstGeom prst="rect">
            <a:avLst/>
          </a:prstGeom>
          <a:noFill/>
        </p:spPr>
        <p:txBody>
          <a:bodyPr wrap="square" rtlCol="0">
            <a:noAutofit/>
          </a:bodyPr>
          <a:lstStyle/>
          <a:p>
            <a:pPr algn="l">
              <a:lnSpc>
                <a:spcPct val="135000"/>
              </a:lnSpc>
            </a:pPr>
            <a:r>
              <a:rPr lang="zh-CN" altLang="en-US" sz="2800">
                <a:latin typeface="宋体" panose="02010600030101010101" pitchFamily="2" charset="-122"/>
              </a:rPr>
              <a:t>当材料的微粒小到</a:t>
            </a:r>
            <a:r>
              <a:rPr lang="zh-CN" altLang="en-US" sz="2800">
                <a:solidFill>
                  <a:srgbClr val="FF0000"/>
                </a:solidFill>
                <a:latin typeface="宋体" panose="02010600030101010101" pitchFamily="2" charset="-122"/>
              </a:rPr>
              <a:t>纳米尺寸</a:t>
            </a:r>
            <a:r>
              <a:rPr lang="zh-CN" altLang="en-US" sz="2800">
                <a:latin typeface="宋体" panose="02010600030101010101" pitchFamily="2" charset="-122"/>
              </a:rPr>
              <a:t>时，材料的性能就会发生显著变化。</a:t>
            </a:r>
            <a:endParaRPr lang="zh-CN" altLang="en-US" sz="2800">
              <a:latin typeface="宋体" panose="02010600030101010101" pitchFamily="2" charset="-122"/>
            </a:endParaRPr>
          </a:p>
        </p:txBody>
      </p:sp>
      <p:grpSp>
        <p:nvGrpSpPr>
          <p:cNvPr id="7" name="组合 6" title=""/>
          <p:cNvGrpSpPr/>
          <p:nvPr>
            <p:custDataLst>
              <p:tags r:id="rId18"/>
            </p:custDataLst>
          </p:nvPr>
        </p:nvGrpSpPr>
        <p:grpSpPr>
          <a:xfrm>
            <a:off x="930910" y="2204720"/>
            <a:ext cx="4836160" cy="1320800"/>
            <a:chOff x="4476527" y="2587859"/>
            <a:chExt cx="3904821" cy="1096605"/>
          </a:xfrm>
        </p:grpSpPr>
        <p:sp>
          <p:nvSpPr>
            <p:cNvPr id="12" name="文本框 11"/>
            <p:cNvSpPr txBox="1"/>
            <p:nvPr>
              <p:custDataLst>
                <p:tags r:id="rId19"/>
              </p:custDataLst>
            </p:nvPr>
          </p:nvSpPr>
          <p:spPr>
            <a:xfrm>
              <a:off x="4555355" y="2590828"/>
              <a:ext cx="3825993" cy="1041248"/>
            </a:xfrm>
            <a:prstGeom prst="rect">
              <a:avLst/>
            </a:prstGeom>
            <a:noFill/>
          </p:spPr>
          <p:txBody>
            <a:bodyPr wrap="square" rtlCol="0">
              <a:spAutoFit/>
            </a:bodyPr>
            <a:lstStyle/>
            <a:p>
              <a:pPr algn="l">
                <a:lnSpc>
                  <a:spcPct val="135000"/>
                </a:lnSpc>
              </a:pPr>
              <a:r>
                <a:rPr lang="zh-CN" altLang="en-US" sz="2800">
                  <a:solidFill>
                    <a:srgbClr val="FF0000"/>
                  </a:solidFill>
                  <a:latin typeface="微软雅黑" panose="020b0503020204020204" charset="-122"/>
                  <a:ea typeface="微软雅黑"/>
                  <a:cs typeface="微软雅黑" panose="020b0503020204020204" charset="-122"/>
                </a:rPr>
                <a:t>纳米</a:t>
              </a:r>
              <a:r>
                <a:rPr lang="zh-CN" altLang="en-US" sz="2800">
                  <a:latin typeface="微软雅黑" panose="020b0503020204020204" charset="-122"/>
                  <a:ea typeface="微软雅黑"/>
                  <a:cs typeface="微软雅黑" panose="020b0503020204020204" charset="-122"/>
                </a:rPr>
                <a:t>是长度单位，大小为十亿分之一米（</a:t>
              </a:r>
              <a:r>
                <a:rPr lang="en-US" altLang="zh-CN" sz="2800">
                  <a:solidFill>
                    <a:srgbClr val="FF0000"/>
                  </a:solidFill>
                  <a:latin typeface="微软雅黑" panose="020b0503020204020204" charset="-122"/>
                  <a:ea typeface="微软雅黑"/>
                  <a:cs typeface="微软雅黑" panose="020b0503020204020204" charset="-122"/>
                </a:rPr>
                <a:t>10</a:t>
              </a:r>
              <a:r>
                <a:rPr lang="en-US" altLang="zh-CN" sz="2800" baseline="30000">
                  <a:solidFill>
                    <a:srgbClr val="FF0000"/>
                  </a:solidFill>
                  <a:latin typeface="微软雅黑" panose="020b0503020204020204" charset="-122"/>
                  <a:ea typeface="微软雅黑"/>
                  <a:cs typeface="微软雅黑" panose="020b0503020204020204" charset="-122"/>
                </a:rPr>
                <a:t>-9 </a:t>
              </a:r>
              <a:r>
                <a:rPr lang="en-US" altLang="zh-CN" sz="2800">
                  <a:solidFill>
                    <a:srgbClr val="FF0000"/>
                  </a:solidFill>
                  <a:latin typeface="微软雅黑" panose="020b0503020204020204" charset="-122"/>
                  <a:ea typeface="微软雅黑"/>
                  <a:cs typeface="微软雅黑" panose="020b0503020204020204" charset="-122"/>
                </a:rPr>
                <a:t>m</a:t>
              </a:r>
              <a:r>
                <a:rPr lang="zh-CN" altLang="en-US" sz="2800">
                  <a:latin typeface="微软雅黑" panose="020b0503020204020204" charset="-122"/>
                  <a:ea typeface="微软雅黑"/>
                  <a:cs typeface="微软雅黑" panose="020b0503020204020204" charset="-122"/>
                </a:rPr>
                <a:t>）。</a:t>
              </a:r>
              <a:endParaRPr lang="zh-CN" altLang="en-US" sz="2800">
                <a:latin typeface="微软雅黑" panose="020b0503020204020204" charset="-122"/>
                <a:ea typeface="微软雅黑"/>
                <a:cs typeface="微软雅黑" panose="020b0503020204020204" charset="-122"/>
              </a:endParaRPr>
            </a:p>
          </p:txBody>
        </p:sp>
        <p:sp>
          <p:nvSpPr>
            <p:cNvPr id="16" name="矩形: 圆角 11"/>
            <p:cNvSpPr/>
            <p:nvPr>
              <p:custDataLst>
                <p:tags r:id="rId20"/>
              </p:custDataLst>
            </p:nvPr>
          </p:nvSpPr>
          <p:spPr>
            <a:xfrm>
              <a:off x="4476527" y="2587859"/>
              <a:ext cx="3825993" cy="1096605"/>
            </a:xfrm>
            <a:prstGeom prst="roundRect">
              <a:avLst>
                <a:gd name="adj" fmla="val 6603"/>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9" name="文本框 18" title=""/>
          <p:cNvSpPr txBox="1"/>
          <p:nvPr>
            <p:custDataLst>
              <p:tags r:id="rId3"/>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custDataLst>
              <p:tags r:id="rId4"/>
            </p:custDataLst>
          </p:nvPr>
        </p:nvGrpSpPr>
        <p:grpSpPr>
          <a:xfrm>
            <a:off x="2614295" y="444500"/>
            <a:ext cx="700405" cy="175260"/>
            <a:chOff x="4121" y="692"/>
            <a:chExt cx="1103" cy="276"/>
          </a:xfrm>
        </p:grpSpPr>
        <p:sp>
          <p:nvSpPr>
            <p:cNvPr id="26" name="等腰三角形 25"/>
            <p:cNvSpPr/>
            <p:nvPr>
              <p:custDataLst>
                <p:tags r:id="rId5"/>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6"/>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7"/>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title=""/>
          <p:cNvSpPr txBox="1"/>
          <p:nvPr>
            <p:custDataLst>
              <p:tags r:id="rId8"/>
            </p:custDataLst>
          </p:nvPr>
        </p:nvSpPr>
        <p:spPr>
          <a:xfrm>
            <a:off x="774065" y="1700530"/>
            <a:ext cx="10356850" cy="1203960"/>
          </a:xfrm>
          <a:prstGeom prst="rect">
            <a:avLst/>
          </a:prstGeom>
          <a:noFill/>
        </p:spPr>
        <p:txBody>
          <a:bodyPr wrap="square" rtlCol="0">
            <a:noAutofit/>
          </a:bodyPr>
          <a:lstStyle/>
          <a:p>
            <a:pPr>
              <a:lnSpc>
                <a:spcPct val="135000"/>
              </a:lnSpc>
              <a:buClrTx/>
              <a:buSzTx/>
              <a:buFontTx/>
            </a:pPr>
            <a:r>
              <a:rPr lang="en-US" altLang="zh-CN" sz="2800">
                <a:latin typeface="宋体" panose="02010600030101010101" pitchFamily="2" charset="-122"/>
              </a:rPr>
              <a:t>    </a:t>
            </a:r>
            <a:r>
              <a:rPr lang="zh-CN" altLang="en-US" sz="2800">
                <a:latin typeface="宋体" panose="02010600030101010101" pitchFamily="2" charset="-122"/>
              </a:rPr>
              <a:t>例如：</a:t>
            </a:r>
            <a:r>
              <a:rPr lang="zh-CN" altLang="en-US" sz="2800">
                <a:latin typeface="宋体" panose="02010600030101010101" pitchFamily="2" charset="-122"/>
                <a:sym typeface="+mn-ea"/>
              </a:rPr>
              <a:t>黄金在正常情况下呈金黄色，而它的纳米颗粒却变成了黑色，且熔点显著下降。</a:t>
            </a:r>
            <a:endParaRPr lang="zh-CN" altLang="en-US" sz="2800">
              <a:latin typeface="宋体" panose="02010600030101010101" pitchFamily="2" charset="-122"/>
            </a:endParaRPr>
          </a:p>
        </p:txBody>
      </p:sp>
      <p:pic>
        <p:nvPicPr>
          <p:cNvPr id="3" name="https://photo-static-api.fotomore.com/creative/vcg/veer/400/new/VCG41N510067538.jpg?uid=386&amp;timestamp=1698733039&amp;sign=4bd384302c5123e80a631a4bdae39f6b" title=""/>
          <p:cNvPicPr>
            <a:picLocks noChangeAspect="1"/>
          </p:cNvPicPr>
          <p:nvPr>
            <p:custDataLst>
              <p:tags r:id="rId10"/>
            </p:custDataLst>
          </p:nvPr>
        </p:nvPicPr>
        <p:blipFill>
          <a:blip r:embed="rId9"/>
          <a:stretch>
            <a:fillRect/>
          </a:stretch>
        </p:blipFill>
        <p:spPr>
          <a:xfrm>
            <a:off x="1559560" y="3141345"/>
            <a:ext cx="3790315" cy="2526030"/>
          </a:xfrm>
          <a:prstGeom prst="rect">
            <a:avLst/>
          </a:prstGeom>
        </p:spPr>
      </p:pic>
      <p:pic>
        <p:nvPicPr>
          <p:cNvPr id="103" name="图片 102" title=""/>
          <p:cNvPicPr/>
          <p:nvPr>
            <p:custDataLst>
              <p:tags r:id="rId12"/>
            </p:custDataLst>
          </p:nvPr>
        </p:nvPicPr>
        <p:blipFill>
          <a:blip r:embed="rId11"/>
          <a:stretch>
            <a:fillRect/>
          </a:stretch>
        </p:blipFill>
        <p:spPr>
          <a:xfrm>
            <a:off x="6527800" y="3141345"/>
            <a:ext cx="3566795" cy="2526030"/>
          </a:xfrm>
          <a:prstGeom prst="rect">
            <a:avLst/>
          </a:prstGeom>
          <a:noFill/>
          <a:ln w="9525">
            <a:noFill/>
          </a:ln>
        </p:spPr>
      </p:pic>
      <p:sp>
        <p:nvSpPr>
          <p:cNvPr id="10" name="文本框 9" title=""/>
          <p:cNvSpPr txBox="1"/>
          <p:nvPr>
            <p:custDataLst>
              <p:tags r:id="rId13"/>
            </p:custDataLst>
          </p:nvPr>
        </p:nvSpPr>
        <p:spPr>
          <a:xfrm>
            <a:off x="2999740" y="5783580"/>
            <a:ext cx="803275" cy="489585"/>
          </a:xfrm>
          <a:prstGeom prst="rect">
            <a:avLst/>
          </a:prstGeom>
          <a:noFill/>
        </p:spPr>
        <p:txBody>
          <a:bodyPr wrap="square" rtlCol="0">
            <a:noAutofit/>
          </a:bodyPr>
          <a:lstStyle/>
          <a:p>
            <a:pPr>
              <a:lnSpc>
                <a:spcPct val="120000"/>
              </a:lnSpc>
            </a:pPr>
            <a:r>
              <a:rPr lang="zh-CN" sz="2000" b="1">
                <a:latin typeface="宋体" panose="02010600030101010101" pitchFamily="2" charset="-122"/>
                <a:cs typeface="宋体" panose="02010600030101010101" pitchFamily="2" charset="-122"/>
              </a:rPr>
              <a:t>黄金</a:t>
            </a:r>
            <a:endParaRPr lang="zh-CN" sz="2000" b="1">
              <a:latin typeface="宋体" panose="02010600030101010101" pitchFamily="2" charset="-122"/>
              <a:cs typeface="宋体" panose="02010600030101010101" pitchFamily="2" charset="-122"/>
            </a:endParaRPr>
          </a:p>
        </p:txBody>
      </p:sp>
      <p:sp>
        <p:nvSpPr>
          <p:cNvPr id="5" name="文本框 4" title=""/>
          <p:cNvSpPr txBox="1"/>
          <p:nvPr>
            <p:custDataLst>
              <p:tags r:id="rId14"/>
            </p:custDataLst>
          </p:nvPr>
        </p:nvSpPr>
        <p:spPr>
          <a:xfrm>
            <a:off x="7607935" y="5783580"/>
            <a:ext cx="1779905" cy="457200"/>
          </a:xfrm>
          <a:prstGeom prst="rect">
            <a:avLst/>
          </a:prstGeom>
          <a:noFill/>
        </p:spPr>
        <p:txBody>
          <a:bodyPr wrap="square" rtlCol="0">
            <a:noAutofit/>
          </a:bodyPr>
          <a:lstStyle/>
          <a:p>
            <a:pPr>
              <a:lnSpc>
                <a:spcPct val="120000"/>
              </a:lnSpc>
            </a:pPr>
            <a:r>
              <a:rPr lang="zh-CN" sz="2000" b="1">
                <a:latin typeface="宋体" panose="02010600030101010101" pitchFamily="2" charset="-122"/>
                <a:cs typeface="宋体" panose="02010600030101010101" pitchFamily="2" charset="-122"/>
              </a:rPr>
              <a:t>金纳米颗粒</a:t>
            </a:r>
            <a:endParaRPr lang="zh-CN" sz="2000" b="1">
              <a:latin typeface="宋体" panose="02010600030101010101" pitchFamily="2" charset="-122"/>
              <a:cs typeface="宋体" panose="02010600030101010101" pitchFamily="2" charset="-122"/>
            </a:endParaRPr>
          </a:p>
        </p:txBody>
      </p:sp>
      <p:sp>
        <p:nvSpPr>
          <p:cNvPr id="7" name="右箭头 6" title=""/>
          <p:cNvSpPr/>
          <p:nvPr>
            <p:custDataLst>
              <p:tags r:id="rId15"/>
            </p:custDataLst>
          </p:nvPr>
        </p:nvSpPr>
        <p:spPr>
          <a:xfrm>
            <a:off x="5519420" y="4415155"/>
            <a:ext cx="864235" cy="3600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title=""/>
          <p:cNvGrpSpPr/>
          <p:nvPr>
            <p:custDataLst>
              <p:tags r:id="rId16"/>
            </p:custDataLst>
          </p:nvPr>
        </p:nvGrpSpPr>
        <p:grpSpPr>
          <a:xfrm>
            <a:off x="366650" y="1312257"/>
            <a:ext cx="295322" cy="210471"/>
            <a:chOff x="435463" y="1226414"/>
            <a:chExt cx="295380" cy="210512"/>
          </a:xfrm>
        </p:grpSpPr>
        <p:sp>
          <p:nvSpPr>
            <p:cNvPr id="6" name="矩形 5"/>
            <p:cNvSpPr/>
            <p:nvPr>
              <p:custDataLst>
                <p:tags r:id="rId17"/>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18"/>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品 28" title=""/>
          <p:cNvSpPr/>
          <p:nvPr>
            <p:custDataLst>
              <p:tags r:id="rId19"/>
            </p:custDataLst>
          </p:nvPr>
        </p:nvSpPr>
        <p:spPr>
          <a:xfrm>
            <a:off x="774065" y="1125220"/>
            <a:ext cx="1991360" cy="713105"/>
          </a:xfrm>
          <a:prstGeom prst="rect">
            <a:avLst/>
          </a:prstGeom>
        </p:spPr>
        <p:txBody>
          <a:bodyPr wrap="square" rtlCol="0">
            <a:noAutofit/>
          </a:bodyPr>
          <a:lstStyle/>
          <a:p>
            <a:pPr lvl="0" algn="dist">
              <a:buClrTx/>
              <a:buSzTx/>
              <a:buFontTx/>
            </a:pPr>
            <a:r>
              <a:rPr lang="zh-CN" altLang="en-US" sz="3200" b="1" smtClean="0">
                <a:solidFill>
                  <a:srgbClr val="036EB8"/>
                </a:solidFill>
                <a:latin typeface="微软雅黑" panose="020b0503020204020204" charset="-122"/>
                <a:ea typeface="微软雅黑"/>
                <a:sym typeface="微软雅黑" panose="020b0503020204020204" charset="-122"/>
              </a:rPr>
              <a:t>纳米材料</a:t>
            </a:r>
            <a:endParaRPr lang="zh-CN" altLang="en-US" sz="3200" b="1" smtClean="0">
              <a:solidFill>
                <a:srgbClr val="036EB8"/>
              </a:solidFill>
              <a:latin typeface="微软雅黑" panose="020b0503020204020204" charset="-122"/>
              <a:ea typeface="微软雅黑"/>
              <a:sym typeface="微软雅黑" panose="020b0503020204020204" charset="-122"/>
            </a:endParaRPr>
          </a:p>
        </p:txBody>
      </p:sp>
      <p:sp>
        <p:nvSpPr>
          <p:cNvPr id="18" name="矩形 17" title=""/>
          <p:cNvSpPr/>
          <p:nvPr>
            <p:custDataLst>
              <p:tags r:id="rId20"/>
            </p:custDataLst>
          </p:nvPr>
        </p:nvSpPr>
        <p:spPr>
          <a:xfrm>
            <a:off x="3437579" y="159615"/>
            <a:ext cx="45135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纳米材料的特性及其应用</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nodeType="clickPar">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nodeType="afterGroup">
                            <p:stCondLst>
                              <p:cond delay="1"/>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p:stCondLst>
                              <p:cond delay="0"/>
                            </p:stCondLst>
                            <p:childTnLst>
                              <p:par>
                                <p:cTn id="18" presetID="1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p:tgtEl>
                                          <p:spTgt spid="7"/>
                                        </p:tgtEl>
                                        <p:attrNameLst>
                                          <p:attrName>ppt_x</p:attrName>
                                        </p:attrNameLst>
                                      </p:cBhvr>
                                      <p:tavLst>
                                        <p:tav tm="0">
                                          <p:val>
                                            <p:strVal val="#ppt_x-#ppt_w*1.125000"/>
                                          </p:val>
                                        </p:tav>
                                        <p:tav tm="100000">
                                          <p:val>
                                            <p:strVal val="#ppt_x"/>
                                          </p:val>
                                        </p:tav>
                                      </p:tavLst>
                                    </p:anim>
                                    <p:animEffect transition="in" filter="wipe(right)">
                                      <p:cBhvr>
                                        <p:cTn id="21" dur="500"/>
                                        <p:tgtEl>
                                          <p:spTgt spid="7"/>
                                        </p:tgtEl>
                                      </p:cBhvr>
                                    </p:animEffect>
                                  </p:childTnLst>
                                </p:cTn>
                              </p:par>
                            </p:childTnLst>
                          </p:cTn>
                        </p:par>
                        <p:par>
                          <p:cTn id="22" fill="hold" nodeType="afterGroup">
                            <p:stCondLst>
                              <p:cond delay="500"/>
                            </p:stCondLst>
                            <p:childTnLst>
                              <p:par>
                                <p:cTn id="23" presetID="1" presetClass="entr" presetSubtype="0" fill="hold" nodeType="afterEffect">
                                  <p:stCondLst>
                                    <p:cond delay="0"/>
                                  </p:stCondLst>
                                  <p:childTnLst>
                                    <p:set>
                                      <p:cBhvr>
                                        <p:cTn id="24" dur="1" fill="hold">
                                          <p:stCondLst>
                                            <p:cond delay="0"/>
                                          </p:stCondLst>
                                        </p:cTn>
                                        <p:tgtEl>
                                          <p:spTgt spid="103"/>
                                        </p:tgtEl>
                                        <p:attrNameLst>
                                          <p:attrName>style.visibility</p:attrName>
                                        </p:attrNameLst>
                                      </p:cBhvr>
                                      <p:to>
                                        <p:strVal val="visible"/>
                                      </p:to>
                                    </p:set>
                                  </p:childTnLst>
                                </p:cTn>
                              </p:par>
                            </p:childTnLst>
                          </p:cTn>
                        </p:par>
                        <p:par>
                          <p:cTn id="25" fill="hold" nodeType="afterGroup">
                            <p:stCondLst>
                              <p:cond delay="501"/>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7" grpId="0" animBg="1"/>
      <p:bldP spid="5"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9" name="文本框 18" title=""/>
          <p:cNvSpPr txBox="1"/>
          <p:nvPr>
            <p:custDataLst>
              <p:tags r:id="rId3"/>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custDataLst>
              <p:tags r:id="rId4"/>
            </p:custDataLst>
          </p:nvPr>
        </p:nvGrpSpPr>
        <p:grpSpPr>
          <a:xfrm>
            <a:off x="2614295" y="444500"/>
            <a:ext cx="700405" cy="175260"/>
            <a:chOff x="4121" y="692"/>
            <a:chExt cx="1103" cy="276"/>
          </a:xfrm>
        </p:grpSpPr>
        <p:sp>
          <p:nvSpPr>
            <p:cNvPr id="26" name="等腰三角形 25"/>
            <p:cNvSpPr/>
            <p:nvPr>
              <p:custDataLst>
                <p:tags r:id="rId5"/>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6"/>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7"/>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title=""/>
          <p:cNvSpPr txBox="1"/>
          <p:nvPr>
            <p:custDataLst>
              <p:tags r:id="rId8"/>
            </p:custDataLst>
          </p:nvPr>
        </p:nvSpPr>
        <p:spPr>
          <a:xfrm>
            <a:off x="774065" y="2853055"/>
            <a:ext cx="3573145" cy="1936115"/>
          </a:xfrm>
          <a:prstGeom prst="rect">
            <a:avLst/>
          </a:prstGeom>
          <a:noFill/>
        </p:spPr>
        <p:txBody>
          <a:bodyPr wrap="square" rtlCol="0">
            <a:noAutofit/>
          </a:bodyPr>
          <a:lstStyle/>
          <a:p>
            <a:pPr algn="l">
              <a:lnSpc>
                <a:spcPct val="135000"/>
              </a:lnSpc>
            </a:pPr>
            <a:r>
              <a:rPr lang="en-US" altLang="zh-CN" sz="2800">
                <a:latin typeface="宋体" panose="02010600030101010101" pitchFamily="2" charset="-122"/>
              </a:rPr>
              <a:t>    </a:t>
            </a:r>
            <a:r>
              <a:rPr lang="zh-CN" altLang="en-US" sz="2800">
                <a:latin typeface="宋体" panose="02010600030101010101" pitchFamily="2" charset="-122"/>
              </a:rPr>
              <a:t>例如：纳米陶瓷材料可在室温下任意弯曲。</a:t>
            </a:r>
            <a:endParaRPr lang="zh-CN" altLang="en-US" sz="2800">
              <a:latin typeface="宋体" panose="02010600030101010101" pitchFamily="2" charset="-122"/>
            </a:endParaRPr>
          </a:p>
        </p:txBody>
      </p:sp>
      <p:pic>
        <p:nvPicPr>
          <p:cNvPr id="4" name="纳米陶瓷" title="">
            <a:hlinkClick action="ppaction://media"/>
          </p:cNvPr>
          <p:cNvPicPr/>
          <p:nvPr>
            <a:videoFile r:link="rId11"/>
            <p:custDataLst>
              <p:tags r:id="rId10"/>
            </p:custDataLst>
            <p:extLst>
              <p:ext uri="{DAA4B4D4-6D71-4841-9C94-3DE7FCFB9230}">
                <p14:media xmlns:p14="http://schemas.microsoft.com/office/powerpoint/2010/main" r:embed="rId12"/>
              </p:ext>
            </p:extLst>
          </p:nvPr>
        </p:nvPicPr>
        <p:blipFill>
          <a:blip r:embed="rId9"/>
          <a:stretch>
            <a:fillRect/>
          </a:stretch>
        </p:blipFill>
        <p:spPr>
          <a:xfrm>
            <a:off x="4583430" y="1988820"/>
            <a:ext cx="6440170" cy="3601720"/>
          </a:xfrm>
          <a:prstGeom prst="rect">
            <a:avLst/>
          </a:prstGeom>
        </p:spPr>
      </p:pic>
      <p:grpSp>
        <p:nvGrpSpPr>
          <p:cNvPr id="5" name="组合 4" title=""/>
          <p:cNvGrpSpPr/>
          <p:nvPr>
            <p:custDataLst>
              <p:tags r:id="rId13"/>
            </p:custDataLst>
          </p:nvPr>
        </p:nvGrpSpPr>
        <p:grpSpPr>
          <a:xfrm>
            <a:off x="366650" y="1312257"/>
            <a:ext cx="295322" cy="210471"/>
            <a:chOff x="435463" y="1226414"/>
            <a:chExt cx="295380" cy="210512"/>
          </a:xfrm>
        </p:grpSpPr>
        <p:sp>
          <p:nvSpPr>
            <p:cNvPr id="6" name="矩形 5"/>
            <p:cNvSpPr/>
            <p:nvPr>
              <p:custDataLst>
                <p:tags r:id="rId14"/>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15"/>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品 28" title=""/>
          <p:cNvSpPr/>
          <p:nvPr>
            <p:custDataLst>
              <p:tags r:id="rId16"/>
            </p:custDataLst>
          </p:nvPr>
        </p:nvSpPr>
        <p:spPr>
          <a:xfrm>
            <a:off x="774065" y="1125220"/>
            <a:ext cx="1991360" cy="713105"/>
          </a:xfrm>
          <a:prstGeom prst="rect">
            <a:avLst/>
          </a:prstGeom>
        </p:spPr>
        <p:txBody>
          <a:bodyPr wrap="square" rtlCol="0">
            <a:noAutofit/>
          </a:bodyPr>
          <a:lstStyle/>
          <a:p>
            <a:pPr lvl="0" algn="dist">
              <a:buClrTx/>
              <a:buSzTx/>
              <a:buFontTx/>
            </a:pPr>
            <a:r>
              <a:rPr lang="zh-CN" altLang="en-US" sz="3200" b="1" smtClean="0">
                <a:solidFill>
                  <a:srgbClr val="036EB8"/>
                </a:solidFill>
                <a:latin typeface="微软雅黑" panose="020b0503020204020204" charset="-122"/>
                <a:ea typeface="微软雅黑"/>
                <a:sym typeface="微软雅黑" panose="020b0503020204020204" charset="-122"/>
              </a:rPr>
              <a:t>纳米材料</a:t>
            </a:r>
            <a:endParaRPr lang="zh-CN" altLang="en-US" sz="3200" b="1" smtClean="0">
              <a:solidFill>
                <a:srgbClr val="036EB8"/>
              </a:solidFill>
              <a:latin typeface="微软雅黑" panose="020b0503020204020204" charset="-122"/>
              <a:ea typeface="微软雅黑"/>
              <a:sym typeface="微软雅黑" panose="020b0503020204020204" charset="-122"/>
            </a:endParaRPr>
          </a:p>
        </p:txBody>
      </p:sp>
      <p:sp>
        <p:nvSpPr>
          <p:cNvPr id="7" name="矩形 6" title=""/>
          <p:cNvSpPr/>
          <p:nvPr>
            <p:custDataLst>
              <p:tags r:id="rId17"/>
            </p:custDataLst>
          </p:nvPr>
        </p:nvSpPr>
        <p:spPr>
          <a:xfrm>
            <a:off x="3437579" y="159615"/>
            <a:ext cx="45135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纳米材料的特性及其应用</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p:cTn id="9" fill="hold" display="0">
                  <p:stCondLst>
                    <p:cond delay="indefinite"/>
                  </p:stCondLst>
                </p:cTn>
                <p:tgtEl>
                  <p:spTgt spid="4"/>
                </p:tgtEl>
              </p:cMediaNode>
            </p:video>
          </p:childTnLst>
        </p:cTn>
      </p:par>
    </p:tnLst>
    <p:bldLst>
      <p:bldP spid="2"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9" name="文本框 18" title=""/>
          <p:cNvSpPr txBox="1"/>
          <p:nvPr>
            <p:custDataLst>
              <p:tags r:id="rId3"/>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custDataLst>
              <p:tags r:id="rId4"/>
            </p:custDataLst>
          </p:nvPr>
        </p:nvGrpSpPr>
        <p:grpSpPr>
          <a:xfrm>
            <a:off x="2614295" y="444500"/>
            <a:ext cx="700405" cy="175260"/>
            <a:chOff x="4121" y="692"/>
            <a:chExt cx="1103" cy="276"/>
          </a:xfrm>
        </p:grpSpPr>
        <p:sp>
          <p:nvSpPr>
            <p:cNvPr id="26" name="等腰三角形 25"/>
            <p:cNvSpPr/>
            <p:nvPr>
              <p:custDataLst>
                <p:tags r:id="rId5"/>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6"/>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7"/>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title=""/>
          <p:cNvSpPr txBox="1"/>
          <p:nvPr>
            <p:custDataLst>
              <p:tags r:id="rId8"/>
            </p:custDataLst>
          </p:nvPr>
        </p:nvSpPr>
        <p:spPr>
          <a:xfrm>
            <a:off x="774065" y="1700530"/>
            <a:ext cx="10552430" cy="1313180"/>
          </a:xfrm>
          <a:prstGeom prst="rect">
            <a:avLst/>
          </a:prstGeom>
          <a:noFill/>
        </p:spPr>
        <p:txBody>
          <a:bodyPr wrap="square" rtlCol="0">
            <a:noAutofit/>
          </a:bodyPr>
          <a:lstStyle/>
          <a:p>
            <a:pPr>
              <a:lnSpc>
                <a:spcPct val="135000"/>
              </a:lnSpc>
            </a:pPr>
            <a:r>
              <a:rPr lang="en-US" altLang="zh-CN" sz="2800">
                <a:latin typeface="宋体" panose="02010600030101010101" pitchFamily="2" charset="-122"/>
              </a:rPr>
              <a:t>    </a:t>
            </a:r>
            <a:r>
              <a:rPr lang="zh-CN" altLang="en-US" sz="2800">
                <a:latin typeface="宋体" panose="02010600030101010101" pitchFamily="2" charset="-122"/>
              </a:rPr>
              <a:t>例如：碳纳米管的强度是钢的上百倍；纳米磁性材料的磁记录密度比普通磁性材料高十倍以上。</a:t>
            </a:r>
            <a:endParaRPr lang="zh-CN" altLang="en-US" sz="2800">
              <a:latin typeface="宋体" panose="02010600030101010101" pitchFamily="2" charset="-122"/>
            </a:endParaRPr>
          </a:p>
        </p:txBody>
      </p:sp>
      <p:pic>
        <p:nvPicPr>
          <p:cNvPr id="3" name="https://photo-static-api.fotomore.com/creative/vcg/veer/400/new/VCG41N499183560.jpg?uid=386&amp;timestamp=1698732459&amp;sign=8f9049a1147b40ae41f011ca6a78abd0" title=""/>
          <p:cNvPicPr>
            <a:picLocks noChangeAspect="1"/>
          </p:cNvPicPr>
          <p:nvPr>
            <p:custDataLst>
              <p:tags r:id="rId10"/>
            </p:custDataLst>
          </p:nvPr>
        </p:nvPicPr>
        <p:blipFill>
          <a:blip r:embed="rId9"/>
          <a:srcRect t="12508"/>
          <a:stretch>
            <a:fillRect/>
          </a:stretch>
        </p:blipFill>
        <p:spPr>
          <a:xfrm>
            <a:off x="1631315" y="3147695"/>
            <a:ext cx="3837940" cy="2518410"/>
          </a:xfrm>
          <a:prstGeom prst="rect">
            <a:avLst/>
          </a:prstGeom>
        </p:spPr>
      </p:pic>
      <p:pic>
        <p:nvPicPr>
          <p:cNvPr id="101" name="图片 100" title=""/>
          <p:cNvPicPr>
            <a:picLocks noChangeAspect="1"/>
          </p:cNvPicPr>
          <p:nvPr>
            <p:custDataLst>
              <p:tags r:id="rId12"/>
            </p:custDataLst>
          </p:nvPr>
        </p:nvPicPr>
        <p:blipFill>
          <a:blip r:embed="rId11"/>
          <a:srcRect l="6586" r="8359"/>
          <a:stretch>
            <a:fillRect/>
          </a:stretch>
        </p:blipFill>
        <p:spPr>
          <a:xfrm>
            <a:off x="5880100" y="3141345"/>
            <a:ext cx="3828415" cy="2524760"/>
          </a:xfrm>
          <a:prstGeom prst="rect">
            <a:avLst/>
          </a:prstGeom>
          <a:noFill/>
          <a:ln w="9525">
            <a:noFill/>
          </a:ln>
        </p:spPr>
      </p:pic>
      <p:sp>
        <p:nvSpPr>
          <p:cNvPr id="10" name="文本框 9" title=""/>
          <p:cNvSpPr txBox="1"/>
          <p:nvPr>
            <p:custDataLst>
              <p:tags r:id="rId13"/>
            </p:custDataLst>
          </p:nvPr>
        </p:nvSpPr>
        <p:spPr>
          <a:xfrm>
            <a:off x="2783840" y="5812155"/>
            <a:ext cx="1294765" cy="466090"/>
          </a:xfrm>
          <a:prstGeom prst="rect">
            <a:avLst/>
          </a:prstGeom>
          <a:noFill/>
        </p:spPr>
        <p:txBody>
          <a:bodyPr wrap="square" rtlCol="0">
            <a:noAutofit/>
          </a:bodyPr>
          <a:lstStyle/>
          <a:p>
            <a:pPr>
              <a:lnSpc>
                <a:spcPct val="120000"/>
              </a:lnSpc>
            </a:pPr>
            <a:r>
              <a:rPr lang="zh-CN" sz="2000" b="1">
                <a:latin typeface="宋体" panose="02010600030101010101" pitchFamily="2" charset="-122"/>
                <a:cs typeface="宋体" panose="02010600030101010101" pitchFamily="2" charset="-122"/>
              </a:rPr>
              <a:t>碳纳米管</a:t>
            </a:r>
            <a:endParaRPr lang="zh-CN" sz="2000" b="1">
              <a:latin typeface="宋体" panose="02010600030101010101" pitchFamily="2" charset="-122"/>
              <a:cs typeface="宋体" panose="02010600030101010101" pitchFamily="2" charset="-122"/>
            </a:endParaRPr>
          </a:p>
        </p:txBody>
      </p:sp>
      <p:sp>
        <p:nvSpPr>
          <p:cNvPr id="5" name="文本框 4" title=""/>
          <p:cNvSpPr txBox="1"/>
          <p:nvPr>
            <p:custDataLst>
              <p:tags r:id="rId14"/>
            </p:custDataLst>
          </p:nvPr>
        </p:nvSpPr>
        <p:spPr>
          <a:xfrm>
            <a:off x="7031990" y="5821045"/>
            <a:ext cx="1808480" cy="457200"/>
          </a:xfrm>
          <a:prstGeom prst="rect">
            <a:avLst/>
          </a:prstGeom>
          <a:noFill/>
        </p:spPr>
        <p:txBody>
          <a:bodyPr wrap="square" rtlCol="0">
            <a:noAutofit/>
          </a:bodyPr>
          <a:lstStyle/>
          <a:p>
            <a:pPr>
              <a:lnSpc>
                <a:spcPct val="120000"/>
              </a:lnSpc>
            </a:pPr>
            <a:r>
              <a:rPr lang="zh-CN" sz="2000" b="1">
                <a:latin typeface="宋体" panose="02010600030101010101" pitchFamily="2" charset="-122"/>
                <a:cs typeface="宋体" panose="02010600030101010101" pitchFamily="2" charset="-122"/>
              </a:rPr>
              <a:t>纳米磁性材料</a:t>
            </a:r>
            <a:endParaRPr lang="zh-CN" sz="2000" b="1">
              <a:latin typeface="宋体" panose="02010600030101010101" pitchFamily="2" charset="-122"/>
              <a:cs typeface="宋体" panose="02010600030101010101" pitchFamily="2" charset="-122"/>
            </a:endParaRPr>
          </a:p>
        </p:txBody>
      </p:sp>
      <p:grpSp>
        <p:nvGrpSpPr>
          <p:cNvPr id="4" name="组合 3" title=""/>
          <p:cNvGrpSpPr/>
          <p:nvPr>
            <p:custDataLst>
              <p:tags r:id="rId15"/>
            </p:custDataLst>
          </p:nvPr>
        </p:nvGrpSpPr>
        <p:grpSpPr>
          <a:xfrm>
            <a:off x="366650" y="1312257"/>
            <a:ext cx="295322" cy="210471"/>
            <a:chOff x="435463" y="1226414"/>
            <a:chExt cx="295380" cy="210512"/>
          </a:xfrm>
        </p:grpSpPr>
        <p:sp>
          <p:nvSpPr>
            <p:cNvPr id="6" name="矩形 5"/>
            <p:cNvSpPr/>
            <p:nvPr>
              <p:custDataLst>
                <p:tags r:id="rId16"/>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17"/>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品 28" title=""/>
          <p:cNvSpPr/>
          <p:nvPr>
            <p:custDataLst>
              <p:tags r:id="rId18"/>
            </p:custDataLst>
          </p:nvPr>
        </p:nvSpPr>
        <p:spPr>
          <a:xfrm>
            <a:off x="774065" y="1125220"/>
            <a:ext cx="1991360" cy="713105"/>
          </a:xfrm>
          <a:prstGeom prst="rect">
            <a:avLst/>
          </a:prstGeom>
        </p:spPr>
        <p:txBody>
          <a:bodyPr wrap="square" rtlCol="0">
            <a:noAutofit/>
          </a:bodyPr>
          <a:lstStyle/>
          <a:p>
            <a:pPr lvl="0" algn="dist">
              <a:buClrTx/>
              <a:buSzTx/>
              <a:buFontTx/>
            </a:pPr>
            <a:r>
              <a:rPr lang="zh-CN" altLang="en-US" sz="3200" b="1" smtClean="0">
                <a:solidFill>
                  <a:srgbClr val="036EB8"/>
                </a:solidFill>
                <a:latin typeface="微软雅黑" panose="020b0503020204020204" charset="-122"/>
                <a:ea typeface="微软雅黑"/>
                <a:sym typeface="微软雅黑" panose="020b0503020204020204" charset="-122"/>
              </a:rPr>
              <a:t>纳米材料</a:t>
            </a:r>
            <a:endParaRPr lang="zh-CN" altLang="en-US" sz="3200" b="1" smtClean="0">
              <a:solidFill>
                <a:srgbClr val="036EB8"/>
              </a:solidFill>
              <a:latin typeface="微软雅黑" panose="020b0503020204020204" charset="-122"/>
              <a:ea typeface="微软雅黑"/>
              <a:sym typeface="微软雅黑" panose="020b0503020204020204" charset="-122"/>
            </a:endParaRPr>
          </a:p>
        </p:txBody>
      </p:sp>
      <p:sp>
        <p:nvSpPr>
          <p:cNvPr id="7" name="矩形 6" title=""/>
          <p:cNvSpPr/>
          <p:nvPr>
            <p:custDataLst>
              <p:tags r:id="rId19"/>
            </p:custDataLst>
          </p:nvPr>
        </p:nvSpPr>
        <p:spPr>
          <a:xfrm>
            <a:off x="3437579" y="159615"/>
            <a:ext cx="45135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纳米材料的特性及其应用</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nodeType="afterGroup">
                            <p:stCondLst>
                              <p:cond delay="500"/>
                            </p:stCondLst>
                            <p:childTnLst>
                              <p:par>
                                <p:cTn id="10" presetID="14"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randombar(horizontal)">
                                      <p:cBhvr>
                                        <p:cTn id="18" dur="500"/>
                                        <p:tgtEl>
                                          <p:spTgt spid="10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5"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9" name="文本框 18" title=""/>
          <p:cNvSpPr txBox="1"/>
          <p:nvPr>
            <p:custDataLst>
              <p:tags r:id="rId3"/>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custDataLst>
              <p:tags r:id="rId4"/>
            </p:custDataLst>
          </p:nvPr>
        </p:nvGrpSpPr>
        <p:grpSpPr>
          <a:xfrm>
            <a:off x="2614295" y="444500"/>
            <a:ext cx="700405" cy="175260"/>
            <a:chOff x="4121" y="692"/>
            <a:chExt cx="1103" cy="276"/>
          </a:xfrm>
        </p:grpSpPr>
        <p:sp>
          <p:nvSpPr>
            <p:cNvPr id="26" name="等腰三角形 25"/>
            <p:cNvSpPr/>
            <p:nvPr>
              <p:custDataLst>
                <p:tags r:id="rId5"/>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6"/>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7"/>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title=""/>
          <p:cNvSpPr txBox="1"/>
          <p:nvPr>
            <p:custDataLst>
              <p:tags r:id="rId8"/>
            </p:custDataLst>
          </p:nvPr>
        </p:nvSpPr>
        <p:spPr>
          <a:xfrm>
            <a:off x="6096000" y="2277110"/>
            <a:ext cx="5458460" cy="3243580"/>
          </a:xfrm>
          <a:prstGeom prst="rect">
            <a:avLst/>
          </a:prstGeom>
          <a:noFill/>
        </p:spPr>
        <p:txBody>
          <a:bodyPr wrap="square" rtlCol="0">
            <a:noAutofit/>
          </a:bodyPr>
          <a:lstStyle/>
          <a:p>
            <a:pPr>
              <a:lnSpc>
                <a:spcPct val="135000"/>
              </a:lnSpc>
            </a:pPr>
            <a:r>
              <a:rPr lang="en-US" altLang="zh-CN" sz="2800">
                <a:latin typeface="宋体" panose="02010600030101010101" pitchFamily="2" charset="-122"/>
              </a:rPr>
              <a:t>    </a:t>
            </a:r>
            <a:r>
              <a:rPr lang="zh-CN" altLang="en-US" sz="2800">
                <a:latin typeface="宋体" panose="02010600030101010101" pitchFamily="2" charset="-122"/>
              </a:rPr>
              <a:t>例如：纳米</a:t>
            </a:r>
            <a:r>
              <a:rPr lang="zh-CN" sz="2800">
                <a:latin typeface="宋体" panose="02010600030101010101" pitchFamily="2" charset="-122"/>
              </a:rPr>
              <a:t>复合材料对光的反射率低，能吸收电磁波，可用作隐形飞机的涂层；气体通过纳米材料的扩散速度比通过一般材料的扩散速度大几千倍等等。</a:t>
            </a:r>
            <a:endParaRPr lang="zh-CN" sz="2800">
              <a:latin typeface="宋体" panose="02010600030101010101" pitchFamily="2" charset="-122"/>
            </a:endParaRPr>
          </a:p>
        </p:txBody>
      </p:sp>
      <p:sp>
        <p:nvSpPr>
          <p:cNvPr id="10" name="文本框 9" title=""/>
          <p:cNvSpPr txBox="1"/>
          <p:nvPr>
            <p:custDataLst>
              <p:tags r:id="rId9"/>
            </p:custDataLst>
          </p:nvPr>
        </p:nvSpPr>
        <p:spPr>
          <a:xfrm>
            <a:off x="2423795" y="5587365"/>
            <a:ext cx="1778635" cy="556895"/>
          </a:xfrm>
          <a:prstGeom prst="rect">
            <a:avLst/>
          </a:prstGeom>
          <a:noFill/>
        </p:spPr>
        <p:txBody>
          <a:bodyPr wrap="square" rtlCol="0">
            <a:noAutofit/>
          </a:bodyPr>
          <a:lstStyle/>
          <a:p>
            <a:pPr>
              <a:lnSpc>
                <a:spcPct val="120000"/>
              </a:lnSpc>
            </a:pPr>
            <a:r>
              <a:rPr lang="zh-CN" sz="2000" b="1">
                <a:latin typeface="宋体" panose="02010600030101010101" pitchFamily="2" charset="-122"/>
                <a:cs typeface="宋体" panose="02010600030101010101" pitchFamily="2" charset="-122"/>
              </a:rPr>
              <a:t>纳米复合材料</a:t>
            </a:r>
            <a:endParaRPr lang="zh-CN" sz="2000" b="1">
              <a:latin typeface="宋体" panose="02010600030101010101" pitchFamily="2" charset="-122"/>
              <a:cs typeface="宋体" panose="02010600030101010101" pitchFamily="2" charset="-122"/>
            </a:endParaRPr>
          </a:p>
        </p:txBody>
      </p:sp>
      <p:pic>
        <p:nvPicPr>
          <p:cNvPr id="102" name="图片 101" title=""/>
          <p:cNvPicPr/>
          <p:nvPr>
            <p:custDataLst>
              <p:tags r:id="rId11"/>
            </p:custDataLst>
          </p:nvPr>
        </p:nvPicPr>
        <p:blipFill>
          <a:blip r:embed="rId10"/>
          <a:stretch>
            <a:fillRect/>
          </a:stretch>
        </p:blipFill>
        <p:spPr>
          <a:xfrm>
            <a:off x="898525" y="2066925"/>
            <a:ext cx="4973320" cy="3388995"/>
          </a:xfrm>
          <a:prstGeom prst="rect">
            <a:avLst/>
          </a:prstGeom>
          <a:noFill/>
          <a:ln w="9525">
            <a:noFill/>
          </a:ln>
        </p:spPr>
      </p:pic>
      <p:grpSp>
        <p:nvGrpSpPr>
          <p:cNvPr id="4" name="组合 3" title=""/>
          <p:cNvGrpSpPr/>
          <p:nvPr>
            <p:custDataLst>
              <p:tags r:id="rId12"/>
            </p:custDataLst>
          </p:nvPr>
        </p:nvGrpSpPr>
        <p:grpSpPr>
          <a:xfrm>
            <a:off x="366650" y="1312257"/>
            <a:ext cx="295322" cy="210471"/>
            <a:chOff x="435463" y="1226414"/>
            <a:chExt cx="295380" cy="210512"/>
          </a:xfrm>
        </p:grpSpPr>
        <p:sp>
          <p:nvSpPr>
            <p:cNvPr id="6" name="矩形 5"/>
            <p:cNvSpPr/>
            <p:nvPr>
              <p:custDataLst>
                <p:tags r:id="rId13"/>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14"/>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品 28" title=""/>
          <p:cNvSpPr/>
          <p:nvPr>
            <p:custDataLst>
              <p:tags r:id="rId15"/>
            </p:custDataLst>
          </p:nvPr>
        </p:nvSpPr>
        <p:spPr>
          <a:xfrm>
            <a:off x="774065" y="1125220"/>
            <a:ext cx="1991360" cy="713105"/>
          </a:xfrm>
          <a:prstGeom prst="rect">
            <a:avLst/>
          </a:prstGeom>
        </p:spPr>
        <p:txBody>
          <a:bodyPr wrap="square" rtlCol="0">
            <a:noAutofit/>
          </a:bodyPr>
          <a:lstStyle/>
          <a:p>
            <a:pPr lvl="0" algn="dist">
              <a:buClrTx/>
              <a:buSzTx/>
              <a:buFontTx/>
            </a:pPr>
            <a:r>
              <a:rPr lang="zh-CN" altLang="en-US" sz="3200" b="1" smtClean="0">
                <a:solidFill>
                  <a:srgbClr val="036EB8"/>
                </a:solidFill>
                <a:latin typeface="微软雅黑" panose="020b0503020204020204" charset="-122"/>
                <a:ea typeface="微软雅黑"/>
                <a:sym typeface="微软雅黑" panose="020b0503020204020204" charset="-122"/>
              </a:rPr>
              <a:t>纳米材料</a:t>
            </a:r>
            <a:endParaRPr lang="zh-CN" altLang="en-US" sz="3200" b="1" smtClean="0">
              <a:solidFill>
                <a:srgbClr val="036EB8"/>
              </a:solidFill>
              <a:latin typeface="微软雅黑" panose="020b0503020204020204" charset="-122"/>
              <a:ea typeface="微软雅黑"/>
              <a:sym typeface="微软雅黑" panose="020b0503020204020204" charset="-122"/>
            </a:endParaRPr>
          </a:p>
        </p:txBody>
      </p:sp>
      <p:sp>
        <p:nvSpPr>
          <p:cNvPr id="3" name="矩形 2" title=""/>
          <p:cNvSpPr/>
          <p:nvPr>
            <p:custDataLst>
              <p:tags r:id="rId16"/>
            </p:custDataLst>
          </p:nvPr>
        </p:nvSpPr>
        <p:spPr>
          <a:xfrm>
            <a:off x="3437579" y="159615"/>
            <a:ext cx="45135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纳米材料的特性及其应用</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9" name="文本框 18" title=""/>
          <p:cNvSpPr txBox="1"/>
          <p:nvPr>
            <p:custDataLst>
              <p:tags r:id="rId3"/>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custDataLst>
              <p:tags r:id="rId4"/>
            </p:custDataLst>
          </p:nvPr>
        </p:nvGrpSpPr>
        <p:grpSpPr>
          <a:xfrm>
            <a:off x="2614295" y="444500"/>
            <a:ext cx="700405" cy="175260"/>
            <a:chOff x="4121" y="692"/>
            <a:chExt cx="1103" cy="276"/>
          </a:xfrm>
        </p:grpSpPr>
        <p:sp>
          <p:nvSpPr>
            <p:cNvPr id="26" name="等腰三角形 25"/>
            <p:cNvSpPr/>
            <p:nvPr>
              <p:custDataLst>
                <p:tags r:id="rId5"/>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6"/>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7"/>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纳米材料应用" title="">
            <a:hlinkClick action="ppaction://media"/>
          </p:cNvPr>
          <p:cNvPicPr/>
          <p:nvPr>
            <a:videoFile r:link="rId10"/>
            <p:custDataLst>
              <p:tags r:id="rId9"/>
            </p:custDataLst>
            <p:extLst>
              <p:ext uri="{DAA4B4D4-6D71-4841-9C94-3DE7FCFB9230}">
                <p14:media xmlns:p14="http://schemas.microsoft.com/office/powerpoint/2010/main" r:embed="rId11"/>
              </p:ext>
            </p:extLst>
          </p:nvPr>
        </p:nvPicPr>
        <p:blipFill>
          <a:blip r:embed="rId8"/>
          <a:stretch>
            <a:fillRect/>
          </a:stretch>
        </p:blipFill>
        <p:spPr>
          <a:xfrm>
            <a:off x="1991360" y="1917065"/>
            <a:ext cx="7176770" cy="4070985"/>
          </a:xfrm>
          <a:prstGeom prst="rect">
            <a:avLst/>
          </a:prstGeom>
        </p:spPr>
      </p:pic>
      <p:grpSp>
        <p:nvGrpSpPr>
          <p:cNvPr id="4" name="组合 3" title=""/>
          <p:cNvGrpSpPr/>
          <p:nvPr>
            <p:custDataLst>
              <p:tags r:id="rId12"/>
            </p:custDataLst>
          </p:nvPr>
        </p:nvGrpSpPr>
        <p:grpSpPr>
          <a:xfrm>
            <a:off x="366650" y="1312257"/>
            <a:ext cx="295322" cy="210471"/>
            <a:chOff x="435463" y="1226414"/>
            <a:chExt cx="295380" cy="210512"/>
          </a:xfrm>
        </p:grpSpPr>
        <p:sp>
          <p:nvSpPr>
            <p:cNvPr id="6" name="矩形 5"/>
            <p:cNvSpPr/>
            <p:nvPr>
              <p:custDataLst>
                <p:tags r:id="rId13"/>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14"/>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品 28" title=""/>
          <p:cNvSpPr/>
          <p:nvPr>
            <p:custDataLst>
              <p:tags r:id="rId15"/>
            </p:custDataLst>
          </p:nvPr>
        </p:nvSpPr>
        <p:spPr>
          <a:xfrm>
            <a:off x="774065" y="1125220"/>
            <a:ext cx="3355340" cy="687705"/>
          </a:xfrm>
          <a:prstGeom prst="rect">
            <a:avLst/>
          </a:prstGeom>
        </p:spPr>
        <p:txBody>
          <a:bodyPr wrap="square" rtlCol="0">
            <a:noAutofit/>
          </a:bodyPr>
          <a:lstStyle/>
          <a:p>
            <a:pPr lvl="0" algn="dist">
              <a:buClrTx/>
              <a:buSzTx/>
              <a:buFontTx/>
            </a:pPr>
            <a:r>
              <a:rPr lang="zh-CN" altLang="en-US" sz="3200" b="1" smtClean="0">
                <a:solidFill>
                  <a:srgbClr val="036EB8"/>
                </a:solidFill>
                <a:latin typeface="微软雅黑" panose="020b0503020204020204" charset="-122"/>
                <a:ea typeface="微软雅黑"/>
                <a:sym typeface="微软雅黑" panose="020b0503020204020204" charset="-122"/>
              </a:rPr>
              <a:t>纳米材料的应用</a:t>
            </a:r>
            <a:endParaRPr lang="zh-CN" altLang="en-US" sz="3200" b="1" smtClean="0">
              <a:solidFill>
                <a:srgbClr val="036EB8"/>
              </a:solidFill>
              <a:latin typeface="微软雅黑" panose="020b0503020204020204" charset="-122"/>
              <a:ea typeface="微软雅黑"/>
              <a:sym typeface="微软雅黑" panose="020b0503020204020204" charset="-122"/>
            </a:endParaRPr>
          </a:p>
        </p:txBody>
      </p:sp>
      <p:sp>
        <p:nvSpPr>
          <p:cNvPr id="5" name="矩形 4" title=""/>
          <p:cNvSpPr/>
          <p:nvPr>
            <p:custDataLst>
              <p:tags r:id="rId16"/>
            </p:custDataLst>
          </p:nvPr>
        </p:nvSpPr>
        <p:spPr>
          <a:xfrm>
            <a:off x="3437579" y="159615"/>
            <a:ext cx="45135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纳米材料的特性及其应用</a:t>
            </a:r>
            <a:endParaRPr lang="zh-CN" altLang="en-US" sz="2800" b="1" spc="300">
              <a:solidFill>
                <a:srgbClr val="00A0E9"/>
              </a:solidFill>
              <a:latin typeface="微软雅黑" panose="020b0503020204020204" charset="-122"/>
              <a:ea typeface="微软雅黑"/>
              <a:cs typeface="+mn-ea"/>
              <a:sym typeface="+mn-lt"/>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3"/>
                                        </p:tgtEl>
                                      </p:cBhvr>
                                    </p:cmd>
                                  </p:childTnLst>
                                </p:cTn>
                              </p:par>
                            </p:childTnLst>
                          </p:cTn>
                        </p:par>
                      </p:childTnLst>
                    </p:cTn>
                  </p:par>
                </p:childTnLst>
              </p:cTn>
              <p:nextCondLst>
                <p:cond evt="onClick" delay="0">
                  <p:tgtEl>
                    <p:spTgt spid="3"/>
                  </p:tgtEl>
                </p:cond>
              </p:nextCondLst>
            </p:seq>
            <p:video fullScrn="1">
              <p:cMediaNode>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9" name="文本框 18" title=""/>
          <p:cNvSpPr txBox="1"/>
          <p:nvPr>
            <p:custDataLst>
              <p:tags r:id="rId3"/>
            </p:custDataLst>
          </p:nvPr>
        </p:nvSpPr>
        <p:spPr>
          <a:xfrm>
            <a:off x="774289" y="159124"/>
            <a:ext cx="1757680" cy="521970"/>
          </a:xfrm>
          <a:prstGeom prst="rect">
            <a:avLst/>
          </a:prstGeom>
          <a:noFill/>
        </p:spPr>
        <p:txBody>
          <a:bodyPr wrap="none" rtlCol="0">
            <a:spAutoFit/>
          </a:bodyPr>
          <a:lstStyle/>
          <a:p>
            <a:r>
              <a:rPr lang="zh-CN" altLang="en-US" sz="2800" b="1" spc="300" smtClean="0">
                <a:latin typeface="微软雅黑" panose="020b0503020204020204" charset="-122"/>
                <a:ea typeface="微软雅黑"/>
              </a:rPr>
              <a:t>课程讲授</a:t>
            </a:r>
            <a:endParaRPr lang="zh-CN" altLang="en-US" sz="2800" b="1" spc="300" smtClean="0">
              <a:latin typeface="微软雅黑" panose="020b0503020204020204" charset="-122"/>
              <a:ea typeface="微软雅黑"/>
            </a:endParaRPr>
          </a:p>
        </p:txBody>
      </p:sp>
      <p:grpSp>
        <p:nvGrpSpPr>
          <p:cNvPr id="25" name="组合 24" title=""/>
          <p:cNvGrpSpPr/>
          <p:nvPr>
            <p:custDataLst>
              <p:tags r:id="rId4"/>
            </p:custDataLst>
          </p:nvPr>
        </p:nvGrpSpPr>
        <p:grpSpPr>
          <a:xfrm>
            <a:off x="2614295" y="444500"/>
            <a:ext cx="700405" cy="175260"/>
            <a:chOff x="4121" y="692"/>
            <a:chExt cx="1103" cy="276"/>
          </a:xfrm>
        </p:grpSpPr>
        <p:sp>
          <p:nvSpPr>
            <p:cNvPr id="26" name="等腰三角形 25"/>
            <p:cNvSpPr/>
            <p:nvPr>
              <p:custDataLst>
                <p:tags r:id="rId5"/>
              </p:custDataLst>
            </p:nvPr>
          </p:nvSpPr>
          <p:spPr>
            <a:xfrm rot="5400000">
              <a:off x="4102" y="711"/>
              <a:ext cx="277" cy="239"/>
            </a:xfrm>
            <a:prstGeom prst="triangle">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A0E9"/>
                </a:solidFill>
              </a:endParaRPr>
            </a:p>
          </p:txBody>
        </p:sp>
        <p:sp>
          <p:nvSpPr>
            <p:cNvPr id="28" name="等腰三角形 27"/>
            <p:cNvSpPr/>
            <p:nvPr>
              <p:custDataLst>
                <p:tags r:id="rId6"/>
              </p:custDataLst>
            </p:nvPr>
          </p:nvSpPr>
          <p:spPr>
            <a:xfrm rot="5400000">
              <a:off x="4535" y="711"/>
              <a:ext cx="277" cy="239"/>
            </a:xfrm>
            <a:prstGeom prst="triangle">
              <a:avLst/>
            </a:prstGeom>
            <a:solidFill>
              <a:srgbClr val="FE9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31" name="等腰三角形 30"/>
            <p:cNvSpPr/>
            <p:nvPr>
              <p:custDataLst>
                <p:tags r:id="rId7"/>
              </p:custDataLst>
            </p:nvPr>
          </p:nvSpPr>
          <p:spPr>
            <a:xfrm rot="5400000">
              <a:off x="4967" y="711"/>
              <a:ext cx="277" cy="239"/>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title=""/>
          <p:cNvSpPr txBox="1"/>
          <p:nvPr>
            <p:custDataLst>
              <p:tags r:id="rId8"/>
            </p:custDataLst>
          </p:nvPr>
        </p:nvSpPr>
        <p:spPr>
          <a:xfrm>
            <a:off x="767080" y="981075"/>
            <a:ext cx="11101070" cy="1495425"/>
          </a:xfrm>
          <a:prstGeom prst="rect">
            <a:avLst/>
          </a:prstGeom>
          <a:noFill/>
        </p:spPr>
        <p:txBody>
          <a:bodyPr wrap="square" rtlCol="0">
            <a:noAutofit/>
          </a:bodyPr>
          <a:lstStyle/>
          <a:p>
            <a:pPr>
              <a:lnSpc>
                <a:spcPct val="150000"/>
              </a:lnSpc>
            </a:pPr>
            <a:r>
              <a:rPr lang="zh-CN" altLang="en-US" sz="2800" b="1">
                <a:solidFill>
                  <a:schemeClr val="tx1"/>
                </a:solidFill>
                <a:latin typeface="微软雅黑" panose="020b0503020204020204" charset="-122"/>
                <a:ea typeface="微软雅黑"/>
              </a:rPr>
              <a:t>半导体：</a:t>
            </a:r>
            <a:r>
              <a:rPr lang="zh-CN" altLang="en-US" sz="2800">
                <a:latin typeface="微软雅黑" panose="020b0503020204020204" charset="-122"/>
                <a:ea typeface="微软雅黑"/>
              </a:rPr>
              <a:t>导电性</a:t>
            </a:r>
            <a:r>
              <a:rPr lang="zh-CN" altLang="en-US" sz="2800">
                <a:solidFill>
                  <a:srgbClr val="FF0000"/>
                </a:solidFill>
                <a:latin typeface="微软雅黑" panose="020b0503020204020204" charset="-122"/>
                <a:ea typeface="微软雅黑"/>
              </a:rPr>
              <a:t>介于</a:t>
            </a:r>
            <a:r>
              <a:rPr lang="zh-CN" altLang="en-US" sz="2800">
                <a:latin typeface="微软雅黑" panose="020b0503020204020204" charset="-122"/>
                <a:ea typeface="微软雅黑"/>
              </a:rPr>
              <a:t>导体和绝缘体</a:t>
            </a:r>
            <a:r>
              <a:rPr lang="zh-CN" altLang="en-US" sz="2800">
                <a:solidFill>
                  <a:srgbClr val="FF0000"/>
                </a:solidFill>
                <a:latin typeface="微软雅黑" panose="020b0503020204020204" charset="-122"/>
                <a:ea typeface="微软雅黑"/>
              </a:rPr>
              <a:t>之间</a:t>
            </a:r>
            <a:r>
              <a:rPr lang="zh-CN" altLang="en-US" sz="2800">
                <a:latin typeface="微软雅黑" panose="020b0503020204020204" charset="-122"/>
                <a:ea typeface="微软雅黑"/>
              </a:rPr>
              <a:t>的物体，如</a:t>
            </a:r>
            <a:r>
              <a:rPr lang="zh-CN" altLang="en-US" sz="2800">
                <a:solidFill>
                  <a:srgbClr val="FF0000"/>
                </a:solidFill>
                <a:latin typeface="微软雅黑" panose="020b0503020204020204" charset="-122"/>
                <a:ea typeface="微软雅黑"/>
                <a:sym typeface="+mn-ea"/>
              </a:rPr>
              <a:t>锗、硅、砷化镓</a:t>
            </a:r>
            <a:r>
              <a:rPr lang="zh-CN" altLang="en-US" sz="2800">
                <a:latin typeface="微软雅黑" panose="020b0503020204020204" charset="-122"/>
                <a:ea typeface="微软雅黑"/>
              </a:rPr>
              <a:t>等。</a:t>
            </a:r>
            <a:endParaRPr lang="zh-CN" altLang="en-US" sz="2800">
              <a:latin typeface="微软雅黑" panose="020b0503020204020204" charset="-122"/>
              <a:ea typeface="微软雅黑"/>
            </a:endParaRPr>
          </a:p>
          <a:p>
            <a:pPr>
              <a:lnSpc>
                <a:spcPct val="150000"/>
              </a:lnSpc>
            </a:pPr>
            <a:r>
              <a:rPr lang="zh-CN" altLang="en-US" sz="2800">
                <a:latin typeface="微软雅黑" panose="020b0503020204020204" charset="-122"/>
                <a:ea typeface="微软雅黑"/>
              </a:rPr>
              <a:t>半导体常用来制造各种电路元件。</a:t>
            </a:r>
            <a:endParaRPr lang="zh-CN" altLang="en-US" sz="2800">
              <a:latin typeface="微软雅黑" panose="020b0503020204020204" charset="-122"/>
              <a:ea typeface="微软雅黑"/>
            </a:endParaRPr>
          </a:p>
          <a:p>
            <a:pPr>
              <a:lnSpc>
                <a:spcPct val="150000"/>
              </a:lnSpc>
            </a:pPr>
            <a:endParaRPr lang="zh-CN" altLang="en-US" sz="2800">
              <a:latin typeface="微软雅黑" panose="020b0503020204020204" charset="-122"/>
              <a:ea typeface="微软雅黑"/>
            </a:endParaRPr>
          </a:p>
        </p:txBody>
      </p:sp>
      <p:pic>
        <p:nvPicPr>
          <p:cNvPr id="4" name="https://photo-static-api.fotomore.com/creative/vcg/400/new/VCG41N1159773845.jpg?uid=386&amp;timestamp=1698734126&amp;sign=0d4cb7ea8d4f2f3bab159e23e849d3b2" title=""/>
          <p:cNvPicPr>
            <a:picLocks noChangeAspect="1"/>
          </p:cNvPicPr>
          <p:nvPr>
            <p:custDataLst>
              <p:tags r:id="rId10"/>
            </p:custDataLst>
          </p:nvPr>
        </p:nvPicPr>
        <p:blipFill>
          <a:blip r:embed="rId9">
            <a:clrChange>
              <a:clrFrom>
                <a:srgbClr val="FFFFFF">
                  <a:alpha val="100000"/>
                </a:srgbClr>
              </a:clrFrom>
              <a:clrTo>
                <a:srgbClr val="FFFFFF">
                  <a:alpha val="100000"/>
                  <a:alpha val="0"/>
                </a:srgbClr>
              </a:clrTo>
            </a:clrChange>
          </a:blip>
          <a:stretch>
            <a:fillRect/>
          </a:stretch>
        </p:blipFill>
        <p:spPr>
          <a:xfrm>
            <a:off x="839470" y="2621915"/>
            <a:ext cx="3262630" cy="2174875"/>
          </a:xfrm>
          <a:prstGeom prst="rect">
            <a:avLst/>
          </a:prstGeom>
        </p:spPr>
      </p:pic>
      <p:pic>
        <p:nvPicPr>
          <p:cNvPr id="104" name="图片 103" title=""/>
          <p:cNvPicPr>
            <a:picLocks noChangeAspect="1"/>
          </p:cNvPicPr>
          <p:nvPr>
            <p:custDataLst>
              <p:tags r:id="rId12"/>
            </p:custDataLst>
          </p:nvPr>
        </p:nvPicPr>
        <p:blipFill>
          <a:blip r:embed="rId11"/>
          <a:stretch>
            <a:fillRect/>
          </a:stretch>
        </p:blipFill>
        <p:spPr>
          <a:xfrm>
            <a:off x="4368165" y="2685415"/>
            <a:ext cx="2899410" cy="2047240"/>
          </a:xfrm>
          <a:prstGeom prst="rect">
            <a:avLst/>
          </a:prstGeom>
          <a:noFill/>
          <a:ln w="9525">
            <a:noFill/>
          </a:ln>
        </p:spPr>
      </p:pic>
      <p:pic>
        <p:nvPicPr>
          <p:cNvPr id="5" name="https://photo-static-api.fotomore.com/creative/vcg/veer/400/new/VCG41N636808416.jpg?uid=386&amp;timestamp=1698734299&amp;sign=504f00f1e30d31133ed06534411b4587" title=""/>
          <p:cNvPicPr>
            <a:picLocks noChangeAspect="1"/>
          </p:cNvPicPr>
          <p:nvPr>
            <p:custDataLst>
              <p:tags r:id="rId14"/>
            </p:custDataLst>
          </p:nvPr>
        </p:nvPicPr>
        <p:blipFill>
          <a:blip r:embed="rId13"/>
          <a:stretch>
            <a:fillRect/>
          </a:stretch>
        </p:blipFill>
        <p:spPr>
          <a:xfrm>
            <a:off x="7752080" y="2685415"/>
            <a:ext cx="3028950" cy="2018665"/>
          </a:xfrm>
          <a:prstGeom prst="rect">
            <a:avLst/>
          </a:prstGeom>
        </p:spPr>
      </p:pic>
      <p:sp>
        <p:nvSpPr>
          <p:cNvPr id="10" name="文本框 9" title=""/>
          <p:cNvSpPr txBox="1"/>
          <p:nvPr>
            <p:custDataLst>
              <p:tags r:id="rId15"/>
            </p:custDataLst>
          </p:nvPr>
        </p:nvSpPr>
        <p:spPr>
          <a:xfrm>
            <a:off x="1631315" y="4989830"/>
            <a:ext cx="1778635" cy="556895"/>
          </a:xfrm>
          <a:prstGeom prst="rect">
            <a:avLst/>
          </a:prstGeom>
          <a:noFill/>
        </p:spPr>
        <p:txBody>
          <a:bodyPr wrap="square" rtlCol="0">
            <a:noAutofit/>
          </a:bodyPr>
          <a:lstStyle/>
          <a:p>
            <a:pPr>
              <a:lnSpc>
                <a:spcPct val="120000"/>
              </a:lnSpc>
            </a:pPr>
            <a:r>
              <a:rPr lang="zh-CN" sz="2000" b="1">
                <a:latin typeface="宋体" panose="02010600030101010101" pitchFamily="2" charset="-122"/>
                <a:cs typeface="宋体" panose="02010600030101010101" pitchFamily="2" charset="-122"/>
              </a:rPr>
              <a:t>发光二极管</a:t>
            </a:r>
            <a:endParaRPr lang="zh-CN" sz="2000" b="1">
              <a:latin typeface="宋体" panose="02010600030101010101" pitchFamily="2" charset="-122"/>
              <a:cs typeface="宋体" panose="02010600030101010101" pitchFamily="2" charset="-122"/>
            </a:endParaRPr>
          </a:p>
        </p:txBody>
      </p:sp>
      <p:sp>
        <p:nvSpPr>
          <p:cNvPr id="6" name="文本框 5" title=""/>
          <p:cNvSpPr txBox="1"/>
          <p:nvPr>
            <p:custDataLst>
              <p:tags r:id="rId16"/>
            </p:custDataLst>
          </p:nvPr>
        </p:nvSpPr>
        <p:spPr>
          <a:xfrm>
            <a:off x="5303520" y="4941570"/>
            <a:ext cx="1778635" cy="556895"/>
          </a:xfrm>
          <a:prstGeom prst="rect">
            <a:avLst/>
          </a:prstGeom>
          <a:noFill/>
        </p:spPr>
        <p:txBody>
          <a:bodyPr wrap="square" rtlCol="0">
            <a:noAutofit/>
          </a:bodyPr>
          <a:lstStyle/>
          <a:p>
            <a:pPr>
              <a:lnSpc>
                <a:spcPct val="120000"/>
              </a:lnSpc>
            </a:pPr>
            <a:r>
              <a:rPr lang="zh-CN" sz="2000" b="1">
                <a:latin typeface="宋体" panose="02010600030101010101" pitchFamily="2" charset="-122"/>
                <a:cs typeface="宋体" panose="02010600030101010101" pitchFamily="2" charset="-122"/>
              </a:rPr>
              <a:t>热敏电阻</a:t>
            </a:r>
            <a:endParaRPr lang="zh-CN" sz="2000" b="1">
              <a:latin typeface="宋体" panose="02010600030101010101" pitchFamily="2" charset="-122"/>
              <a:cs typeface="宋体" panose="02010600030101010101" pitchFamily="2" charset="-122"/>
            </a:endParaRPr>
          </a:p>
        </p:txBody>
      </p:sp>
      <p:sp>
        <p:nvSpPr>
          <p:cNvPr id="9" name="文本框 8" title=""/>
          <p:cNvSpPr txBox="1"/>
          <p:nvPr>
            <p:custDataLst>
              <p:tags r:id="rId17"/>
            </p:custDataLst>
          </p:nvPr>
        </p:nvSpPr>
        <p:spPr>
          <a:xfrm>
            <a:off x="8760460" y="4869180"/>
            <a:ext cx="1778635" cy="556895"/>
          </a:xfrm>
          <a:prstGeom prst="rect">
            <a:avLst/>
          </a:prstGeom>
          <a:noFill/>
        </p:spPr>
        <p:txBody>
          <a:bodyPr wrap="square" rtlCol="0">
            <a:noAutofit/>
          </a:bodyPr>
          <a:lstStyle/>
          <a:p>
            <a:pPr>
              <a:lnSpc>
                <a:spcPct val="120000"/>
              </a:lnSpc>
            </a:pPr>
            <a:r>
              <a:rPr lang="zh-CN" sz="2000" b="1">
                <a:latin typeface="宋体" panose="02010600030101010101" pitchFamily="2" charset="-122"/>
                <a:cs typeface="宋体" panose="02010600030101010101" pitchFamily="2" charset="-122"/>
              </a:rPr>
              <a:t>集成电路</a:t>
            </a:r>
            <a:endParaRPr lang="zh-CN" sz="2000" b="1">
              <a:latin typeface="宋体" panose="02010600030101010101" pitchFamily="2" charset="-122"/>
              <a:cs typeface="宋体" panose="02010600030101010101" pitchFamily="2" charset="-122"/>
            </a:endParaRPr>
          </a:p>
        </p:txBody>
      </p:sp>
      <p:sp>
        <p:nvSpPr>
          <p:cNvPr id="3" name="矩形 2" title=""/>
          <p:cNvSpPr/>
          <p:nvPr>
            <p:custDataLst>
              <p:tags r:id="rId18"/>
            </p:custDataLst>
          </p:nvPr>
        </p:nvSpPr>
        <p:spPr>
          <a:xfrm>
            <a:off x="3437579" y="159615"/>
            <a:ext cx="4907280" cy="521970"/>
          </a:xfrm>
          <a:prstGeom prst="rect">
            <a:avLst/>
          </a:prstGeom>
        </p:spPr>
        <p:txBody>
          <a:bodyPr wrap="none">
            <a:spAutoFit/>
          </a:bodyPr>
          <a:lstStyle/>
          <a:p>
            <a:pPr>
              <a:defRPr/>
            </a:pPr>
            <a:r>
              <a:rPr lang="zh-CN" altLang="en-US" sz="2800" b="1" spc="300">
                <a:solidFill>
                  <a:srgbClr val="00A0E9"/>
                </a:solidFill>
                <a:latin typeface="微软雅黑" panose="020b0503020204020204" charset="-122"/>
                <a:ea typeface="微软雅黑"/>
                <a:cs typeface="+mn-ea"/>
                <a:sym typeface="+mn-lt"/>
              </a:rPr>
              <a:t>半导体材料的特性及其应用</a:t>
            </a:r>
            <a:endParaRPr lang="zh-CN" altLang="en-US" sz="2800" b="1" spc="300">
              <a:solidFill>
                <a:srgbClr val="00A0E9"/>
              </a:solidFill>
              <a:latin typeface="微软雅黑" panose="020b0503020204020204" charset="-122"/>
              <a:ea typeface="微软雅黑"/>
              <a:cs typeface="+mn-ea"/>
              <a:sym typeface="+mn-lt"/>
            </a:endParaRPr>
          </a:p>
        </p:txBody>
      </p:sp>
      <p:grpSp>
        <p:nvGrpSpPr>
          <p:cNvPr id="21" name="组合 20" title=""/>
          <p:cNvGrpSpPr/>
          <p:nvPr>
            <p:custDataLst>
              <p:tags r:id="rId19"/>
            </p:custDataLst>
          </p:nvPr>
        </p:nvGrpSpPr>
        <p:grpSpPr>
          <a:xfrm>
            <a:off x="366650" y="1312257"/>
            <a:ext cx="295322" cy="210471"/>
            <a:chOff x="435463" y="1226414"/>
            <a:chExt cx="295380" cy="210512"/>
          </a:xfrm>
        </p:grpSpPr>
        <p:sp>
          <p:nvSpPr>
            <p:cNvPr id="22" name="矩形 21"/>
            <p:cNvSpPr/>
            <p:nvPr>
              <p:custDataLst>
                <p:tags r:id="rId20"/>
              </p:custDataLst>
            </p:nvPr>
          </p:nvSpPr>
          <p:spPr>
            <a:xfrm rot="18900000">
              <a:off x="435463" y="1226414"/>
              <a:ext cx="210511" cy="2105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custDataLst>
                <p:tags r:id="rId21"/>
              </p:custDataLst>
            </p:nvPr>
          </p:nvSpPr>
          <p:spPr>
            <a:xfrm rot="18900000">
              <a:off x="520332" y="1226415"/>
              <a:ext cx="210511" cy="210511"/>
            </a:xfrm>
            <a:prstGeom prst="rect">
              <a:avLst/>
            </a:prstGeom>
            <a:solidFill>
              <a:srgbClr val="00A0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7" dur="8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
                                            <p:txEl>
                                              <p:pRg st="0" end="0"/>
                                            </p:txEl>
                                          </p:spTgt>
                                        </p:tgtEl>
                                        <p:attrNameLst>
                                          <p:attrName>fill.type</p:attrName>
                                        </p:attrNameLst>
                                      </p:cBhvr>
                                      <p:to>
                                        <p:strVal val="solid"/>
                                      </p:to>
                                    </p:set>
                                  </p:childTnLst>
                                </p:cTn>
                              </p:par>
                            </p:childTnLst>
                          </p:cTn>
                        </p:par>
                      </p:childTnLst>
                    </p:cTn>
                  </p:par>
                  <p:par>
                    <p:cTn id="10" fill="hold" nodeType="clickPar">
                      <p:stCondLst>
                        <p:cond delay="indefinite"/>
                        <p:cond evt="onBegin" delay="0">
                          <p:tn val="9"/>
                        </p:cond>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
                                            <p:txEl>
                                              <p:pRg st="1" end="1"/>
                                            </p:txEl>
                                          </p:spTgt>
                                        </p:tgtEl>
                                        <p:attrNameLst>
                                          <p:attrName>style.visibility</p:attrName>
                                        </p:attrNameLst>
                                      </p:cBhvr>
                                      <p:to>
                                        <p:strVal val="visible"/>
                                      </p:to>
                                    </p:set>
                                    <p:anim calcmode="discrete" valueType="clr">
                                      <p:cBhvr override="childStyle">
                                        <p:cTn id="14" dur="80"/>
                                        <p:tgtEl>
                                          <p:spTgt spid="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2">
                                            <p:txEl>
                                              <p:pRg st="1" end="1"/>
                                            </p:txEl>
                                          </p:spTgt>
                                        </p:tgtEl>
                                        <p:attrNameLst>
                                          <p:attrName>fill.type</p:attrName>
                                        </p:attrNameLst>
                                      </p:cBhvr>
                                      <p:to>
                                        <p:strVal val="solid"/>
                                      </p:to>
                                    </p:set>
                                  </p:childTnLst>
                                </p:cTn>
                              </p:par>
                            </p:childTnLst>
                          </p:cTn>
                        </p:par>
                      </p:childTnLst>
                    </p:cTn>
                  </p:par>
                  <p:par>
                    <p:cTn id="17" fill="hold" nodeType="clickPar">
                      <p:stCondLst>
                        <p:cond delay="indefinite"/>
                        <p:cond evt="onBegin" delay="0">
                          <p:tn val="16"/>
                        </p:cond>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nodeType="clickPar">
                      <p:stCondLst>
                        <p:cond delay="indefinite"/>
                        <p:cond evt="onBegin" delay="0">
                          <p:tn val="24"/>
                        </p:cond>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04"/>
                                        </p:tgtEl>
                                        <p:attrNameLst>
                                          <p:attrName>style.visibility</p:attrName>
                                        </p:attrNameLst>
                                      </p:cBhvr>
                                      <p:to>
                                        <p:strVal val="visible"/>
                                      </p:to>
                                    </p:set>
                                    <p:animEffect transition="in" filter="dissolve">
                                      <p:cBhvr>
                                        <p:cTn id="29" dur="500"/>
                                        <p:tgtEl>
                                          <p:spTgt spid="104"/>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nodeType="clickPar">
                      <p:stCondLst>
                        <p:cond delay="indefinite"/>
                        <p:cond evt="onBegin" delay="0">
                          <p:tn val="32"/>
                        </p:cond>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cTn>
                              </p:par>
                            </p:childTnLst>
                          </p:cTn>
                        </p:par>
                        <p:par>
                          <p:cTn id="38" fill="hold" nodeType="afterGroup">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9" grpId="0"/>
    </p:bldLst>
  </p:timing>
</p:sld>
</file>

<file path=ppt/tags/tag1.xml><?xml version="1.0" encoding="utf-8"?>
<p:tagLst xmlns:p="http://schemas.openxmlformats.org/presentationml/2006/main">
  <p:tag name="AS_UNIQUEID" val="88"/>
</p:tagLst>
</file>

<file path=ppt/tags/tag10.xml><?xml version="1.0" encoding="utf-8"?>
<p:tagLst xmlns:p="http://schemas.openxmlformats.org/presentationml/2006/main">
  <p:tag name="AS_UNIQUEID" val="97"/>
</p:tagLst>
</file>

<file path=ppt/tags/tag100.xml><?xml version="1.0" encoding="utf-8"?>
<p:tagLst xmlns:p="http://schemas.openxmlformats.org/presentationml/2006/main">
  <p:tag name="AS_UNIQUEID" val="182"/>
  <p:tag name="KSO_WM_BEAUTIFY_FLAG" val=""/>
</p:tagLst>
</file>

<file path=ppt/tags/tag101.xml><?xml version="1.0" encoding="utf-8"?>
<p:tagLst xmlns:p="http://schemas.openxmlformats.org/presentationml/2006/main">
  <p:tag name="AS_UNIQUEID" val="183"/>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 name="PA" val="v3.0.1"/>
</p:tagLst>
</file>

<file path=ppt/tags/tag102.xml><?xml version="1.0" encoding="utf-8"?>
<p:tagLst xmlns:p="http://schemas.openxmlformats.org/presentationml/2006/main">
  <p:tag name="AS_UNIQUEID" val="184"/>
  <p:tag name="KSO_WM_BEAUTIFY_FLAG" val=""/>
</p:tagLst>
</file>

<file path=ppt/tags/tag103.xml><?xml version="1.0" encoding="utf-8"?>
<p:tagLst xmlns:p="http://schemas.openxmlformats.org/presentationml/2006/main">
  <p:tag name="AS_UNIQUEID" val="185"/>
</p:tagLst>
</file>

<file path=ppt/tags/tag104.xml><?xml version="1.0" encoding="utf-8"?>
<p:tagLst xmlns:p="http://schemas.openxmlformats.org/presentationml/2006/main">
  <p:tag name="AS_UNIQUEID" val="186"/>
  <p:tag name="KSO_WM_BEAUTIFY_FLAG" val=""/>
</p:tagLst>
</file>

<file path=ppt/tags/tag105.xml><?xml version="1.0" encoding="utf-8"?>
<p:tagLst xmlns:p="http://schemas.openxmlformats.org/presentationml/2006/main">
  <p:tag name="AS_UNIQUEID" val="187"/>
</p:tagLst>
</file>

<file path=ppt/tags/tag106.xml><?xml version="1.0" encoding="utf-8"?>
<p:tagLst xmlns:p="http://schemas.openxmlformats.org/presentationml/2006/main">
  <p:tag name="AS_UNIQUEID" val="188"/>
  <p:tag name="KSO_WM_BEAUTIFY_FLAG" val=""/>
</p:tagLst>
</file>

<file path=ppt/tags/tag107.xml><?xml version="1.0" encoding="utf-8"?>
<p:tagLst xmlns:p="http://schemas.openxmlformats.org/presentationml/2006/main">
  <p:tag name="AS_UNIQUEID" val="189"/>
  <p:tag name="KSO_WM_BEAUTIFY_FLAG" val=""/>
</p:tagLst>
</file>

<file path=ppt/tags/tag108.xml><?xml version="1.0" encoding="utf-8"?>
<p:tagLst xmlns:p="http://schemas.openxmlformats.org/presentationml/2006/main">
  <p:tag name="AS_UNIQUEID" val="190"/>
  <p:tag name="KSO_WM_BEAUTIFY_FLAG" val=""/>
</p:tagLst>
</file>

<file path=ppt/tags/tag109.xml><?xml version="1.0" encoding="utf-8"?>
<p:tagLst xmlns:p="http://schemas.openxmlformats.org/presentationml/2006/main">
  <p:tag name="AS_UNIQUEID" val="2"/>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1.xml><?xml version="1.0" encoding="utf-8"?>
<p:tagLst xmlns:p="http://schemas.openxmlformats.org/presentationml/2006/main">
  <p:tag name="AS_UNIQUEID" val="98"/>
</p:tagLst>
</file>

<file path=ppt/tags/tag110.xml><?xml version="1.0" encoding="utf-8"?>
<p:tagLst xmlns:p="http://schemas.openxmlformats.org/presentationml/2006/main">
  <p:tag name="AS_UNIQUEID" val="191"/>
  <p:tag name="KSO_WM_MEDIACOVER_FLAG" val="1"/>
  <p:tag name="KSO_WM_UNIT_MEDIACOVER_BTN_POS" val="c"/>
  <p:tag name="KSO_WM_UNIT_MEDIACOVER_BTN_STATE" val="1"/>
  <p:tag name="KSO_WM_UNIT_MEDIACOVER_BTN_STYLE" val="ee0bc779c1f3d7f3e90c96344320e69a"/>
  <p:tag name="KSO_WM_UNIT_MEDIACOVER_BTNRECT" val="5071*2836*0*0"/>
  <p:tag name="KSO_WM_UNIT_MEDIACOVER_RGB" val="000000"/>
  <p:tag name="KSO_WM_UNIT_MEDIACOVER_STYLEID" val="1"/>
  <p:tag name="KSO_WM_UNIT_MEDIACOVER_TEXT" val=""/>
  <p:tag name="KSO_WM_UNIT_MEDIACOVER_TEXTSTATE" val="0"/>
  <p:tag name="KSO_WM_UNIT_MEDIACOVER_TRANSPARENCY" val="0.5"/>
</p:tagLst>
</file>

<file path=ppt/tags/tag111.xml><?xml version="1.0" encoding="utf-8"?>
<p:tagLst xmlns:p="http://schemas.openxmlformats.org/presentationml/2006/main">
  <p:tag name="AS_UNIQUEID" val="192"/>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12.xml><?xml version="1.0" encoding="utf-8"?>
<p:tagLst xmlns:p="http://schemas.openxmlformats.org/presentationml/2006/main">
  <p:tag name="AS_UNIQUEID" val="193"/>
  <p:tag name="KSO_WM_BEAUTIFY_FLAG" val=""/>
</p:tagLst>
</file>

<file path=ppt/tags/tag113.xml><?xml version="1.0" encoding="utf-8"?>
<p:tagLst xmlns:p="http://schemas.openxmlformats.org/presentationml/2006/main">
  <p:tag name="AS_UNIQUEID" val="194"/>
  <p:tag name="KSO_WM_BEAUTIFY_FLAG" val=""/>
</p:tagLst>
</file>

<file path=ppt/tags/tag114.xml><?xml version="1.0" encoding="utf-8"?>
<p:tagLst xmlns:p="http://schemas.openxmlformats.org/presentationml/2006/main">
  <p:tag name="AS_UNIQUEID" val="195"/>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 name="PA" val="v3.0.1"/>
</p:tagLst>
</file>

<file path=ppt/tags/tag115.xml><?xml version="1.0" encoding="utf-8"?>
<p:tagLst xmlns:p="http://schemas.openxmlformats.org/presentationml/2006/main">
  <p:tag name="AS_UNIQUEID" val="196"/>
  <p:tag name="KSO_WM_BEAUTIFY_FLAG" val=""/>
</p:tagLst>
</file>

<file path=ppt/tags/tag116.xml><?xml version="1.0" encoding="utf-8"?>
<p:tagLst xmlns:p="http://schemas.openxmlformats.org/presentationml/2006/main">
  <p:tag name="AS_UNIQUEID" val="197"/>
</p:tagLst>
</file>

<file path=ppt/tags/tag117.xml><?xml version="1.0" encoding="utf-8"?>
<p:tagLst xmlns:p="http://schemas.openxmlformats.org/presentationml/2006/main">
  <p:tag name="AS_UNIQUEID" val="198"/>
  <p:tag name="KSO_WM_BEAUTIFY_FLAG" val=""/>
</p:tagLst>
</file>

<file path=ppt/tags/tag118.xml><?xml version="1.0" encoding="utf-8"?>
<p:tagLst xmlns:p="http://schemas.openxmlformats.org/presentationml/2006/main">
  <p:tag name="AS_UNIQUEID" val="199"/>
</p:tagLst>
</file>

<file path=ppt/tags/tag119.xml><?xml version="1.0" encoding="utf-8"?>
<p:tagLst xmlns:p="http://schemas.openxmlformats.org/presentationml/2006/main">
  <p:tag name="AS_UNIQUEID" val="200"/>
  <p:tag name="KSO_WM_BEAUTIFY_FLAG" val=""/>
</p:tagLst>
</file>

<file path=ppt/tags/tag12.xml><?xml version="1.0" encoding="utf-8"?>
<p:tagLst xmlns:p="http://schemas.openxmlformats.org/presentationml/2006/main">
  <p:tag name="AS_UNIQUEID" val="99"/>
</p:tagLst>
</file>

<file path=ppt/tags/tag120.xml><?xml version="1.0" encoding="utf-8"?>
<p:tagLst xmlns:p="http://schemas.openxmlformats.org/presentationml/2006/main">
  <p:tag name="AS_UNIQUEID" val="201"/>
  <p:tag name="KSO_WM_BEAUTIFY_FLAG" val=""/>
</p:tagLst>
</file>

<file path=ppt/tags/tag121.xml><?xml version="1.0" encoding="utf-8"?>
<p:tagLst xmlns:p="http://schemas.openxmlformats.org/presentationml/2006/main">
  <p:tag name="AS_UNIQUEID" val="202"/>
  <p:tag name="KSO_WM_BEAUTIFY_FLAG" val=""/>
</p:tagLst>
</file>

<file path=ppt/tags/tag122.xml><?xml version="1.0" encoding="utf-8"?>
<p:tagLst xmlns:p="http://schemas.openxmlformats.org/presentationml/2006/main">
  <p:tag name="AS_UNIQUEID" val="2"/>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23.xml><?xml version="1.0" encoding="utf-8"?>
<p:tagLst xmlns:p="http://schemas.openxmlformats.org/presentationml/2006/main">
  <p:tag name="AS_UNIQUEID" val="203"/>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24.xml><?xml version="1.0" encoding="utf-8"?>
<p:tagLst xmlns:p="http://schemas.openxmlformats.org/presentationml/2006/main">
  <p:tag name="AS_UNIQUEID" val="204"/>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25.xml><?xml version="1.0" encoding="utf-8"?>
<p:tagLst xmlns:p="http://schemas.openxmlformats.org/presentationml/2006/main">
  <p:tag name="AS_UNIQUEID" val="205"/>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26.xml><?xml version="1.0" encoding="utf-8"?>
<p:tagLst xmlns:p="http://schemas.openxmlformats.org/presentationml/2006/main">
  <p:tag name="AS_UNIQUEID" val="206"/>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27.xml><?xml version="1.0" encoding="utf-8"?>
<p:tagLst xmlns:p="http://schemas.openxmlformats.org/presentationml/2006/main">
  <p:tag name="AS_UNIQUEID" val="207"/>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28.xml><?xml version="1.0" encoding="utf-8"?>
<p:tagLst xmlns:p="http://schemas.openxmlformats.org/presentationml/2006/main">
  <p:tag name="AS_UNIQUEID" val="208"/>
  <p:tag name="KSO_WM_BEAUTIFY_FLAG" val=""/>
</p:tagLst>
</file>

<file path=ppt/tags/tag129.xml><?xml version="1.0" encoding="utf-8"?>
<p:tagLst xmlns:p="http://schemas.openxmlformats.org/presentationml/2006/main">
  <p:tag name="AS_UNIQUEID" val="209"/>
  <p:tag name="KSO_WM_BEAUTIFY_FLAG" val=""/>
</p:tagLst>
</file>

<file path=ppt/tags/tag13.xml><?xml version="1.0" encoding="utf-8"?>
<p:tagLst xmlns:p="http://schemas.openxmlformats.org/presentationml/2006/main">
  <p:tag name="AS_UNIQUEID" val="100"/>
</p:tagLst>
</file>

<file path=ppt/tags/tag130.xml><?xml version="1.0" encoding="utf-8"?>
<p:tagLst xmlns:p="http://schemas.openxmlformats.org/presentationml/2006/main">
  <p:tag name="AS_UNIQUEID" val="21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 name="PA" val="v3.0.1"/>
</p:tagLst>
</file>

<file path=ppt/tags/tag131.xml><?xml version="1.0" encoding="utf-8"?>
<p:tagLst xmlns:p="http://schemas.openxmlformats.org/presentationml/2006/main">
  <p:tag name="AS_UNIQUEID" val="211"/>
  <p:tag name="KSO_WM_BEAUTIFY_FLAG" val=""/>
</p:tagLst>
</file>

<file path=ppt/tags/tag132.xml><?xml version="1.0" encoding="utf-8"?>
<p:tagLst xmlns:p="http://schemas.openxmlformats.org/presentationml/2006/main">
  <p:tag name="AS_UNIQUEID" val="212"/>
</p:tagLst>
</file>

<file path=ppt/tags/tag133.xml><?xml version="1.0" encoding="utf-8"?>
<p:tagLst xmlns:p="http://schemas.openxmlformats.org/presentationml/2006/main">
  <p:tag name="AS_UNIQUEID" val="213"/>
  <p:tag name="KSO_WM_BEAUTIFY_FLAG" val=""/>
</p:tagLst>
</file>

<file path=ppt/tags/tag134.xml><?xml version="1.0" encoding="utf-8"?>
<p:tagLst xmlns:p="http://schemas.openxmlformats.org/presentationml/2006/main">
  <p:tag name="AS_UNIQUEID" val="214"/>
</p:tagLst>
</file>

<file path=ppt/tags/tag135.xml><?xml version="1.0" encoding="utf-8"?>
<p:tagLst xmlns:p="http://schemas.openxmlformats.org/presentationml/2006/main">
  <p:tag name="AS_UNIQUEID" val="215"/>
  <p:tag name="KSO_WM_BEAUTIFY_FLAG" val=""/>
</p:tagLst>
</file>

<file path=ppt/tags/tag136.xml><?xml version="1.0" encoding="utf-8"?>
<p:tagLst xmlns:p="http://schemas.openxmlformats.org/presentationml/2006/main">
  <p:tag name="AS_UNIQUEID" val="216"/>
  <p:tag name="KSO_WM_BEAUTIFY_FLAG" val=""/>
</p:tagLst>
</file>

<file path=ppt/tags/tag137.xml><?xml version="1.0" encoding="utf-8"?>
<p:tagLst xmlns:p="http://schemas.openxmlformats.org/presentationml/2006/main">
  <p:tag name="AS_UNIQUEID" val="217"/>
  <p:tag name="KSO_WM_BEAUTIFY_FLAG" val=""/>
</p:tagLst>
</file>

<file path=ppt/tags/tag138.xml><?xml version="1.0" encoding="utf-8"?>
<p:tagLst xmlns:p="http://schemas.openxmlformats.org/presentationml/2006/main">
  <p:tag name="AS_UNIQUEID" val="2"/>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39.xml><?xml version="1.0" encoding="utf-8"?>
<p:tagLst xmlns:p="http://schemas.openxmlformats.org/presentationml/2006/main">
  <p:tag name="AS_UNIQUEID" val="218"/>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4.xml><?xml version="1.0" encoding="utf-8"?>
<p:tagLst xmlns:p="http://schemas.openxmlformats.org/presentationml/2006/main">
  <p:tag name="AS_UNIQUEID" val="101"/>
</p:tagLst>
</file>

<file path=ppt/tags/tag140.xml><?xml version="1.0" encoding="utf-8"?>
<p:tagLst xmlns:p="http://schemas.openxmlformats.org/presentationml/2006/main">
  <p:tag name="AS_UNIQUEID" val="219"/>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41.xml><?xml version="1.0" encoding="utf-8"?>
<p:tagLst xmlns:p="http://schemas.openxmlformats.org/presentationml/2006/main">
  <p:tag name="AS_UNIQUEID" val="220"/>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42.xml><?xml version="1.0" encoding="utf-8"?>
<p:tagLst xmlns:p="http://schemas.openxmlformats.org/presentationml/2006/main">
  <p:tag name="AS_UNIQUEID" val="221"/>
  <p:tag name="KSO_WM_BEAUTIFY_FLAG" val=""/>
</p:tagLst>
</file>

<file path=ppt/tags/tag143.xml><?xml version="1.0" encoding="utf-8"?>
<p:tagLst xmlns:p="http://schemas.openxmlformats.org/presentationml/2006/main">
  <p:tag name="AS_UNIQUEID" val="222"/>
  <p:tag name="KSO_WM_BEAUTIFY_FLAG" val=""/>
</p:tagLst>
</file>

<file path=ppt/tags/tag144.xml><?xml version="1.0" encoding="utf-8"?>
<p:tagLst xmlns:p="http://schemas.openxmlformats.org/presentationml/2006/main">
  <p:tag name="AS_UNIQUEID" val="223"/>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 name="PA" val="v3.0.1"/>
</p:tagLst>
</file>

<file path=ppt/tags/tag145.xml><?xml version="1.0" encoding="utf-8"?>
<p:tagLst xmlns:p="http://schemas.openxmlformats.org/presentationml/2006/main">
  <p:tag name="AS_UNIQUEID" val="224"/>
  <p:tag name="KSO_WM_BEAUTIFY_FLAG" val=""/>
</p:tagLst>
</file>

<file path=ppt/tags/tag146.xml><?xml version="1.0" encoding="utf-8"?>
<p:tagLst xmlns:p="http://schemas.openxmlformats.org/presentationml/2006/main">
  <p:tag name="AS_UNIQUEID" val="225"/>
</p:tagLst>
</file>

<file path=ppt/tags/tag147.xml><?xml version="1.0" encoding="utf-8"?>
<p:tagLst xmlns:p="http://schemas.openxmlformats.org/presentationml/2006/main">
  <p:tag name="AS_UNIQUEID" val="226"/>
  <p:tag name="KSO_WM_BEAUTIFY_FLAG" val=""/>
</p:tagLst>
</file>

<file path=ppt/tags/tag148.xml><?xml version="1.0" encoding="utf-8"?>
<p:tagLst xmlns:p="http://schemas.openxmlformats.org/presentationml/2006/main">
  <p:tag name="AS_UNIQUEID" val="227"/>
</p:tagLst>
</file>

<file path=ppt/tags/tag149.xml><?xml version="1.0" encoding="utf-8"?>
<p:tagLst xmlns:p="http://schemas.openxmlformats.org/presentationml/2006/main">
  <p:tag name="AS_UNIQUEID" val="228"/>
  <p:tag name="KSO_WM_BEAUTIFY_FLAG" val=""/>
</p:tagLst>
</file>

<file path=ppt/tags/tag15.xml><?xml version="1.0" encoding="utf-8"?>
<p:tagLst xmlns:p="http://schemas.openxmlformats.org/presentationml/2006/main">
  <p:tag name="AS_UNIQUEID" val="102"/>
</p:tagLst>
</file>

<file path=ppt/tags/tag150.xml><?xml version="1.0" encoding="utf-8"?>
<p:tagLst xmlns:p="http://schemas.openxmlformats.org/presentationml/2006/main">
  <p:tag name="AS_UNIQUEID" val="229"/>
  <p:tag name="KSO_WM_BEAUTIFY_FLAG" val=""/>
</p:tagLst>
</file>

<file path=ppt/tags/tag151.xml><?xml version="1.0" encoding="utf-8"?>
<p:tagLst xmlns:p="http://schemas.openxmlformats.org/presentationml/2006/main">
  <p:tag name="AS_UNIQUEID" val="230"/>
  <p:tag name="KSO_WM_BEAUTIFY_FLAG" val=""/>
</p:tagLst>
</file>

<file path=ppt/tags/tag152.xml><?xml version="1.0" encoding="utf-8"?>
<p:tagLst xmlns:p="http://schemas.openxmlformats.org/presentationml/2006/main">
  <p:tag name="AS_UNIQUEID" val="231"/>
  <p:tag name="KSO_WM_MEDIACOVER_FLAG" val="1"/>
  <p:tag name="KSO_WM_UNIT_MEDIACOVER_BTN_POS" val="c"/>
  <p:tag name="KSO_WM_UNIT_MEDIACOVER_BTN_STATE" val="1"/>
  <p:tag name="KSO_WM_UNIT_MEDIACOVER_BTN_STYLE" val="ee0bc779c1f3d7f3e90c96344320e69a"/>
  <p:tag name="KSO_WM_UNIT_MEDIACOVER_BTNRECT" val="5651*3205*0*0"/>
  <p:tag name="KSO_WM_UNIT_MEDIACOVER_RGB" val="000000"/>
  <p:tag name="KSO_WM_UNIT_MEDIACOVER_STYLEID" val="1"/>
  <p:tag name="KSO_WM_UNIT_MEDIACOVER_TEXT" val=""/>
  <p:tag name="KSO_WM_UNIT_MEDIACOVER_TEXTSTATE" val="0"/>
  <p:tag name="KSO_WM_UNIT_MEDIACOVER_TRANSPARENCY" val="0.5"/>
</p:tagLst>
</file>

<file path=ppt/tags/tag153.xml><?xml version="1.0" encoding="utf-8"?>
<p:tagLst xmlns:p="http://schemas.openxmlformats.org/presentationml/2006/main">
  <p:tag name="AS_UNIQUEID" val="232"/>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54.xml><?xml version="1.0" encoding="utf-8"?>
<p:tagLst xmlns:p="http://schemas.openxmlformats.org/presentationml/2006/main">
  <p:tag name="AS_UNIQUEID" val="233"/>
  <p:tag name="KSO_WM_BEAUTIFY_FLAG" val=""/>
</p:tagLst>
</file>

<file path=ppt/tags/tag155.xml><?xml version="1.0" encoding="utf-8"?>
<p:tagLst xmlns:p="http://schemas.openxmlformats.org/presentationml/2006/main">
  <p:tag name="AS_UNIQUEID" val="234"/>
  <p:tag name="KSO_WM_BEAUTIFY_FLAG" val=""/>
</p:tagLst>
</file>

<file path=ppt/tags/tag156.xml><?xml version="1.0" encoding="utf-8"?>
<p:tagLst xmlns:p="http://schemas.openxmlformats.org/presentationml/2006/main">
  <p:tag name="AS_UNIQUEID" val="235"/>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 name="PA" val="v3.0.1"/>
</p:tagLst>
</file>

<file path=ppt/tags/tag157.xml><?xml version="1.0" encoding="utf-8"?>
<p:tagLst xmlns:p="http://schemas.openxmlformats.org/presentationml/2006/main">
  <p:tag name="AS_UNIQUEID" val="236"/>
  <p:tag name="KSO_WM_BEAUTIFY_FLAG" val=""/>
</p:tagLst>
</file>

<file path=ppt/tags/tag158.xml><?xml version="1.0" encoding="utf-8"?>
<p:tagLst xmlns:p="http://schemas.openxmlformats.org/presentationml/2006/main">
  <p:tag name="AS_UNIQUEID" val="237"/>
</p:tagLst>
</file>

<file path=ppt/tags/tag159.xml><?xml version="1.0" encoding="utf-8"?>
<p:tagLst xmlns:p="http://schemas.openxmlformats.org/presentationml/2006/main">
  <p:tag name="AS_UNIQUEID" val="238"/>
  <p:tag name="KSO_WM_BEAUTIFY_FLAG" val=""/>
</p:tagLst>
</file>

<file path=ppt/tags/tag16.xml><?xml version="1.0" encoding="utf-8"?>
<p:tagLst xmlns:p="http://schemas.openxmlformats.org/presentationml/2006/main">
  <p:tag name="AS_UNIQUEID" val="103"/>
</p:tagLst>
</file>

<file path=ppt/tags/tag160.xml><?xml version="1.0" encoding="utf-8"?>
<p:tagLst xmlns:p="http://schemas.openxmlformats.org/presentationml/2006/main">
  <p:tag name="AS_UNIQUEID" val="239"/>
</p:tagLst>
</file>

<file path=ppt/tags/tag161.xml><?xml version="1.0" encoding="utf-8"?>
<p:tagLst xmlns:p="http://schemas.openxmlformats.org/presentationml/2006/main">
  <p:tag name="AS_UNIQUEID" val="240"/>
  <p:tag name="KSO_WM_BEAUTIFY_FLAG" val=""/>
</p:tagLst>
</file>

<file path=ppt/tags/tag162.xml><?xml version="1.0" encoding="utf-8"?>
<p:tagLst xmlns:p="http://schemas.openxmlformats.org/presentationml/2006/main">
  <p:tag name="AS_UNIQUEID" val="241"/>
  <p:tag name="KSO_WM_BEAUTIFY_FLAG" val=""/>
</p:tagLst>
</file>

<file path=ppt/tags/tag163.xml><?xml version="1.0" encoding="utf-8"?>
<p:tagLst xmlns:p="http://schemas.openxmlformats.org/presentationml/2006/main">
  <p:tag name="AS_UNIQUEID" val="242"/>
  <p:tag name="KSO_WM_BEAUTIFY_FLAG" val=""/>
</p:tagLst>
</file>

<file path=ppt/tags/tag164.xml><?xml version="1.0" encoding="utf-8"?>
<p:tagLst xmlns:p="http://schemas.openxmlformats.org/presentationml/2006/main">
  <p:tag name="AS_UNIQUEID" val="243"/>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65.xml><?xml version="1.0" encoding="utf-8"?>
<p:tagLst xmlns:p="http://schemas.openxmlformats.org/presentationml/2006/main">
  <p:tag name="AS_UNIQUEID" val="244"/>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66.xml><?xml version="1.0" encoding="utf-8"?>
<p:tagLst xmlns:p="http://schemas.openxmlformats.org/presentationml/2006/main">
  <p:tag name="AS_UNIQUEID" val="245"/>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67.xml><?xml version="1.0" encoding="utf-8"?>
<p:tagLst xmlns:p="http://schemas.openxmlformats.org/presentationml/2006/main">
  <p:tag name="AS_UNIQUEID" val="246"/>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68.xml><?xml version="1.0" encoding="utf-8"?>
<p:tagLst xmlns:p="http://schemas.openxmlformats.org/presentationml/2006/main">
  <p:tag name="AS_UNIQUEID" val="247"/>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69.xml><?xml version="1.0" encoding="utf-8"?>
<p:tagLst xmlns:p="http://schemas.openxmlformats.org/presentationml/2006/main">
  <p:tag name="AS_UNIQUEID" val="248"/>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7.xml><?xml version="1.0" encoding="utf-8"?>
<p:tagLst xmlns:p="http://schemas.openxmlformats.org/presentationml/2006/main">
  <p:tag name="AS_UNIQUEID" val="104"/>
</p:tagLst>
</file>

<file path=ppt/tags/tag170.xml><?xml version="1.0" encoding="utf-8"?>
<p:tagLst xmlns:p="http://schemas.openxmlformats.org/presentationml/2006/main">
  <p:tag name="AS_UNIQUEID" val="249"/>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71.xml><?xml version="1.0" encoding="utf-8"?>
<p:tagLst xmlns:p="http://schemas.openxmlformats.org/presentationml/2006/main">
  <p:tag name="AS_UNIQUEID" val="250"/>
  <p:tag name="KSO_WM_BEAUTIFY_FLAG" val=""/>
</p:tagLst>
</file>

<file path=ppt/tags/tag172.xml><?xml version="1.0" encoding="utf-8"?>
<p:tagLst xmlns:p="http://schemas.openxmlformats.org/presentationml/2006/main">
  <p:tag name="AS_UNIQUEID" val="251"/>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73.xml><?xml version="1.0" encoding="utf-8"?>
<p:tagLst xmlns:p="http://schemas.openxmlformats.org/presentationml/2006/main">
  <p:tag name="AS_UNIQUEID" val="252"/>
  <p:tag name="KSO_WM_BEAUTIFY_FLAG" val=""/>
</p:tagLst>
</file>

<file path=ppt/tags/tag174.xml><?xml version="1.0" encoding="utf-8"?>
<p:tagLst xmlns:p="http://schemas.openxmlformats.org/presentationml/2006/main">
  <p:tag name="AS_UNIQUEID" val="253"/>
  <p:tag name="KSO_WM_BEAUTIFY_FLAG" val=""/>
</p:tagLst>
</file>

<file path=ppt/tags/tag175.xml><?xml version="1.0" encoding="utf-8"?>
<p:tagLst xmlns:p="http://schemas.openxmlformats.org/presentationml/2006/main">
  <p:tag name="AS_UNIQUEID" val="254"/>
</p:tagLst>
</file>

<file path=ppt/tags/tag176.xml><?xml version="1.0" encoding="utf-8"?>
<p:tagLst xmlns:p="http://schemas.openxmlformats.org/presentationml/2006/main">
  <p:tag name="AS_UNIQUEID" val="255"/>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77.xml><?xml version="1.0" encoding="utf-8"?>
<p:tagLst xmlns:p="http://schemas.openxmlformats.org/presentationml/2006/main">
  <p:tag name="AS_UNIQUEID" val="256"/>
  <p:tag name="KSO_WM_BEAUTIFY_FLAG" val=""/>
</p:tagLst>
</file>

<file path=ppt/tags/tag178.xml><?xml version="1.0" encoding="utf-8"?>
<p:tagLst xmlns:p="http://schemas.openxmlformats.org/presentationml/2006/main">
  <p:tag name="AS_UNIQUEID" val="257"/>
  <p:tag name="KSO_WM_BEAUTIFY_FLAG" val=""/>
</p:tagLst>
</file>

<file path=ppt/tags/tag179.xml><?xml version="1.0" encoding="utf-8"?>
<p:tagLst xmlns:p="http://schemas.openxmlformats.org/presentationml/2006/main">
  <p:tag name="AS_UNIQUEID" val="258"/>
  <p:tag name="KSO_WM_BEAUTIFY_FLAG" val=""/>
</p:tagLst>
</file>

<file path=ppt/tags/tag18.xml><?xml version="1.0" encoding="utf-8"?>
<p:tagLst xmlns:p="http://schemas.openxmlformats.org/presentationml/2006/main">
  <p:tag name="AS_UNIQUEID" val="105"/>
</p:tagLst>
</file>

<file path=ppt/tags/tag180.xml><?xml version="1.0" encoding="utf-8"?>
<p:tagLst xmlns:p="http://schemas.openxmlformats.org/presentationml/2006/main">
  <p:tag name="AS_UNIQUEID" val="259"/>
</p:tagLst>
</file>

<file path=ppt/tags/tag181.xml><?xml version="1.0" encoding="utf-8"?>
<p:tagLst xmlns:p="http://schemas.openxmlformats.org/presentationml/2006/main">
  <p:tag name="AS_UNIQUEID" val="260"/>
  <p:tag name="KSO_WM_BEAUTIFY_FLAG" val=""/>
</p:tagLst>
</file>

<file path=ppt/tags/tag182.xml><?xml version="1.0" encoding="utf-8"?>
<p:tagLst xmlns:p="http://schemas.openxmlformats.org/presentationml/2006/main">
  <p:tag name="AS_UNIQUEID" val="261"/>
  <p:tag name="KSO_WM_BEAUTIFY_FLAG" val=""/>
</p:tagLst>
</file>

<file path=ppt/tags/tag183.xml><?xml version="1.0" encoding="utf-8"?>
<p:tagLst xmlns:p="http://schemas.openxmlformats.org/presentationml/2006/main">
  <p:tag name="AS_UNIQUEID" val="262"/>
  <p:tag name="KSO_WM_BEAUTIFY_FLAG" val=""/>
</p:tagLst>
</file>

<file path=ppt/tags/tag184.xml><?xml version="1.0" encoding="utf-8"?>
<p:tagLst xmlns:p="http://schemas.openxmlformats.org/presentationml/2006/main">
  <p:tag name="AS_UNIQUEID" val="263"/>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85.xml><?xml version="1.0" encoding="utf-8"?>
<p:tagLst xmlns:p="http://schemas.openxmlformats.org/presentationml/2006/main">
  <p:tag name="AS_UNIQUEID" val="68"/>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86.xml><?xml version="1.0" encoding="utf-8"?>
<p:tagLst xmlns:p="http://schemas.openxmlformats.org/presentationml/2006/main">
  <p:tag name="AS_UNIQUEID" val="69"/>
</p:tagLst>
</file>

<file path=ppt/tags/tag187.xml><?xml version="1.0" encoding="utf-8"?>
<p:tagLst xmlns:p="http://schemas.openxmlformats.org/presentationml/2006/main">
  <p:tag name="AS_UNIQUEID" val="70"/>
  <p:tag name="KSO_WM_BEAUTIFY_FLAG" val=""/>
</p:tagLst>
</file>

<file path=ppt/tags/tag188.xml><?xml version="1.0" encoding="utf-8"?>
<p:tagLst xmlns:p="http://schemas.openxmlformats.org/presentationml/2006/main">
  <p:tag name="AS_UNIQUEID" val="71"/>
  <p:tag name="KSO_WM_BEAUTIFY_FLAG" val=""/>
</p:tagLst>
</file>

<file path=ppt/tags/tag189.xml><?xml version="1.0" encoding="utf-8"?>
<p:tagLst xmlns:p="http://schemas.openxmlformats.org/presentationml/2006/main">
  <p:tag name="AS_UNIQUEID" val="72"/>
  <p:tag name="KSO_WM_BEAUTIFY_FLAG" val=""/>
</p:tagLst>
</file>

<file path=ppt/tags/tag19.xml><?xml version="1.0" encoding="utf-8"?>
<p:tagLst xmlns:p="http://schemas.openxmlformats.org/presentationml/2006/main">
  <p:tag name="AS_UNIQUEID" val="106"/>
</p:tagLst>
</file>

<file path=ppt/tags/tag190.xml><?xml version="1.0" encoding="utf-8"?>
<p:tagLst xmlns:p="http://schemas.openxmlformats.org/presentationml/2006/main">
  <p:tag name="AS_UNIQUEID" val="73"/>
  <p:tag name="KSO_WM_BEAUTIFY_FLAG" val=""/>
</p:tagLst>
</file>

<file path=ppt/tags/tag191.xml><?xml version="1.0" encoding="utf-8"?>
<p:tagLst xmlns:p="http://schemas.openxmlformats.org/presentationml/2006/main">
  <p:tag name="AS_UNIQUEID" val="74"/>
  <p:tag name="KSO_WM_BEAUTIFY_FLAG" val=""/>
</p:tagLst>
</file>

<file path=ppt/tags/tag192.xml><?xml version="1.0" encoding="utf-8"?>
<p:tagLst xmlns:p="http://schemas.openxmlformats.org/presentationml/2006/main">
  <p:tag name="AS_UNIQUEID" val="75"/>
  <p:tag name="KSO_WM_BEAUTIFY_FLAG" val=""/>
</p:tagLst>
</file>

<file path=ppt/tags/tag193.xml><?xml version="1.0" encoding="utf-8"?>
<p:tagLst xmlns:p="http://schemas.openxmlformats.org/presentationml/2006/main">
  <p:tag name="AS_UNIQUEID" val="264"/>
  <p:tag name="KSO_WM_BEAUTIFY_FLAG" val=""/>
</p:tagLst>
</file>

<file path=ppt/tags/tag194.xml><?xml version="1.0" encoding="utf-8"?>
<p:tagLst xmlns:p="http://schemas.openxmlformats.org/presentationml/2006/main">
  <p:tag name="AS_UNIQUEID" val="265"/>
</p:tagLst>
</file>

<file path=ppt/tags/tag195.xml><?xml version="1.0" encoding="utf-8"?>
<p:tagLst xmlns:p="http://schemas.openxmlformats.org/presentationml/2006/main">
  <p:tag name="AS_UNIQUEID" val="266"/>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96.xml><?xml version="1.0" encoding="utf-8"?>
<p:tagLst xmlns:p="http://schemas.openxmlformats.org/presentationml/2006/main">
  <p:tag name="AS_UNIQUEID" val="267"/>
  <p:tag name="KSO_WM_BEAUTIFY_FLAG" val=""/>
</p:tagLst>
</file>

<file path=ppt/tags/tag197.xml><?xml version="1.0" encoding="utf-8"?>
<p:tagLst xmlns:p="http://schemas.openxmlformats.org/presentationml/2006/main">
  <p:tag name="AS_UNIQUEID" val="268"/>
  <p:tag name="KSO_WM_BEAUTIFY_FLAG" val=""/>
</p:tagLst>
</file>

<file path=ppt/tags/tag198.xml><?xml version="1.0" encoding="utf-8"?>
<p:tagLst xmlns:p="http://schemas.openxmlformats.org/presentationml/2006/main">
  <p:tag name="AS_UNIQUEID" val="269"/>
  <p:tag name="KSO_WM_BEAUTIFY_FLAG" val=""/>
</p:tagLst>
</file>

<file path=ppt/tags/tag199.xml><?xml version="1.0" encoding="utf-8"?>
<p:tagLst xmlns:p="http://schemas.openxmlformats.org/presentationml/2006/main">
  <p:tag name="AS_UNIQUEID" val="270"/>
</p:tagLst>
</file>

<file path=ppt/tags/tag2.xml><?xml version="1.0" encoding="utf-8"?>
<p:tagLst xmlns:p="http://schemas.openxmlformats.org/presentationml/2006/main">
  <p:tag name="AS_UNIQUEID" val="89"/>
</p:tagLst>
</file>

<file path=ppt/tags/tag20.xml><?xml version="1.0" encoding="utf-8"?>
<p:tagLst xmlns:p="http://schemas.openxmlformats.org/presentationml/2006/main">
  <p:tag name="AS_UNIQUEID" val="107"/>
</p:tagLst>
</file>

<file path=ppt/tags/tag200.xml><?xml version="1.0" encoding="utf-8"?>
<p:tagLst xmlns:p="http://schemas.openxmlformats.org/presentationml/2006/main">
  <p:tag name="AS_UNIQUEID" val="271"/>
  <p:tag name="KSO_WM_BEAUTIFY_FLAG" val=""/>
</p:tagLst>
</file>

<file path=ppt/tags/tag201.xml><?xml version="1.0" encoding="utf-8"?>
<p:tagLst xmlns:p="http://schemas.openxmlformats.org/presentationml/2006/main">
  <p:tag name="AS_UNIQUEID" val="272"/>
  <p:tag name="KSO_WM_BEAUTIFY_FLAG" val=""/>
</p:tagLst>
</file>

<file path=ppt/tags/tag202.xml><?xml version="1.0" encoding="utf-8"?>
<p:tagLst xmlns:p="http://schemas.openxmlformats.org/presentationml/2006/main">
  <p:tag name="AS_UNIQUEID" val="273"/>
  <p:tag name="KSO_WM_BEAUTIFY_FLAG" val=""/>
</p:tagLst>
</file>

<file path=ppt/tags/tag203.xml><?xml version="1.0" encoding="utf-8"?>
<p:tagLst xmlns:p="http://schemas.openxmlformats.org/presentationml/2006/main">
  <p:tag name="AS_UNIQUEID" val="274"/>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 name="PA" val="v3.0.1"/>
</p:tagLst>
</file>

<file path=ppt/tags/tag204.xml><?xml version="1.0" encoding="utf-8"?>
<p:tagLst xmlns:p="http://schemas.openxmlformats.org/presentationml/2006/main">
  <p:tag name="AS_UNIQUEID" val="275"/>
  <p:tag name="KSO_WM_MEDIACOVER_FLAG" val="1"/>
  <p:tag name="KSO_WM_UNIT_MEDIACOVER_BTN_POS" val="c"/>
  <p:tag name="KSO_WM_UNIT_MEDIACOVER_BTN_STATE" val="1"/>
  <p:tag name="KSO_WM_UNIT_MEDIACOVER_BTN_STYLE" val="ee0bc779c1f3d7f3e90c96344320e69a"/>
  <p:tag name="KSO_WM_UNIT_MEDIACOVER_BTNRECT" val="5698*3108*0*0"/>
  <p:tag name="KSO_WM_UNIT_MEDIACOVER_RGB" val="000000"/>
  <p:tag name="KSO_WM_UNIT_MEDIACOVER_STYLEID" val="1"/>
  <p:tag name="KSO_WM_UNIT_MEDIACOVER_TEXTSTATE" val="0"/>
  <p:tag name="KSO_WM_UNIT_MEDIACOVER_TRANSPARENCY" val="0.5"/>
</p:tagLst>
</file>

<file path=ppt/tags/tag205.xml><?xml version="1.0" encoding="utf-8"?>
<p:tagLst xmlns:p="http://schemas.openxmlformats.org/presentationml/2006/main">
  <p:tag name="AS_UNIQUEID" val="276"/>
  <p:tag name="KSO_WM_BEAUTIFY_FLAG" val=""/>
</p:tagLst>
</file>

<file path=ppt/tags/tag206.xml><?xml version="1.0" encoding="utf-8"?>
<p:tagLst xmlns:p="http://schemas.openxmlformats.org/presentationml/2006/main">
  <p:tag name="AS_UNIQUEID" val="277"/>
</p:tagLst>
</file>

<file path=ppt/tags/tag207.xml><?xml version="1.0" encoding="utf-8"?>
<p:tagLst xmlns:p="http://schemas.openxmlformats.org/presentationml/2006/main">
  <p:tag name="AS_UNIQUEID" val="278"/>
  <p:tag name="KSO_WM_BEAUTIFY_FLAG" val=""/>
</p:tagLst>
</file>

<file path=ppt/tags/tag208.xml><?xml version="1.0" encoding="utf-8"?>
<p:tagLst xmlns:p="http://schemas.openxmlformats.org/presentationml/2006/main">
  <p:tag name="AS_UNIQUEID" val="279"/>
</p:tagLst>
</file>

<file path=ppt/tags/tag209.xml><?xml version="1.0" encoding="utf-8"?>
<p:tagLst xmlns:p="http://schemas.openxmlformats.org/presentationml/2006/main">
  <p:tag name="AS_UNIQUEID" val="280"/>
  <p:tag name="KSO_WM_BEAUTIFY_FLAG" val=""/>
</p:tagLst>
</file>

<file path=ppt/tags/tag21.xml><?xml version="1.0" encoding="utf-8"?>
<p:tagLst xmlns:p="http://schemas.openxmlformats.org/presentationml/2006/main">
  <p:tag name="AS_UNIQUEID" val="108"/>
</p:tagLst>
</file>

<file path=ppt/tags/tag210.xml><?xml version="1.0" encoding="utf-8"?>
<p:tagLst xmlns:p="http://schemas.openxmlformats.org/presentationml/2006/main">
  <p:tag name="AS_UNIQUEID" val="281"/>
  <p:tag name="KSO_WM_BEAUTIFY_FLAG" val=""/>
</p:tagLst>
</file>

<file path=ppt/tags/tag211.xml><?xml version="1.0" encoding="utf-8"?>
<p:tagLst xmlns:p="http://schemas.openxmlformats.org/presentationml/2006/main">
  <p:tag name="AS_UNIQUEID" val="282"/>
  <p:tag name="KSO_WM_BEAUTIFY_FLAG" val=""/>
</p:tagLst>
</file>

<file path=ppt/tags/tag212.xml><?xml version="1.0" encoding="utf-8"?>
<p:tagLst xmlns:p="http://schemas.openxmlformats.org/presentationml/2006/main">
  <p:tag name="AS_UNIQUEID" val="283"/>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13.xml><?xml version="1.0" encoding="utf-8"?>
<p:tagLst xmlns:p="http://schemas.openxmlformats.org/presentationml/2006/main">
  <p:tag name="AS_UNIQUEID" val="2"/>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14.xml><?xml version="1.0" encoding="utf-8"?>
<p:tagLst xmlns:p="http://schemas.openxmlformats.org/presentationml/2006/main">
  <p:tag name="AS_UNIQUEID" val="284"/>
</p:tagLst>
</file>

<file path=ppt/tags/tag215.xml><?xml version="1.0" encoding="utf-8"?>
<p:tagLst xmlns:p="http://schemas.openxmlformats.org/presentationml/2006/main">
  <p:tag name="AS_UNIQUEID" val="285"/>
  <p:tag name="KSO_WM_BEAUTIFY_FLAG" val=""/>
</p:tagLst>
</file>

<file path=ppt/tags/tag216.xml><?xml version="1.0" encoding="utf-8"?>
<p:tagLst xmlns:p="http://schemas.openxmlformats.org/presentationml/2006/main">
  <p:tag name="AS_UNIQUEID" val="286"/>
</p:tagLst>
</file>

<file path=ppt/tags/tag217.xml><?xml version="1.0" encoding="utf-8"?>
<p:tagLst xmlns:p="http://schemas.openxmlformats.org/presentationml/2006/main">
  <p:tag name="AS_UNIQUEID" val="287"/>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18.xml><?xml version="1.0" encoding="utf-8"?>
<p:tagLst xmlns:p="http://schemas.openxmlformats.org/presentationml/2006/main">
  <p:tag name="AS_UNIQUEID" val="288"/>
  <p:tag name="KSO_WM_BEAUTIFY_FLAG" val=""/>
</p:tagLst>
</file>

<file path=ppt/tags/tag219.xml><?xml version="1.0" encoding="utf-8"?>
<p:tagLst xmlns:p="http://schemas.openxmlformats.org/presentationml/2006/main">
  <p:tag name="AS_UNIQUEID" val="289"/>
  <p:tag name="KSO_WM_BEAUTIFY_FLAG" val=""/>
</p:tagLst>
</file>

<file path=ppt/tags/tag22.xml><?xml version="1.0" encoding="utf-8"?>
<p:tagLst xmlns:p="http://schemas.openxmlformats.org/presentationml/2006/main">
  <p:tag name="AS_UNIQUEID" val="109"/>
</p:tagLst>
</file>

<file path=ppt/tags/tag220.xml><?xml version="1.0" encoding="utf-8"?>
<p:tagLst xmlns:p="http://schemas.openxmlformats.org/presentationml/2006/main">
  <p:tag name="AS_UNIQUEID" val="290"/>
  <p:tag name="KSO_WM_BEAUTIFY_FLAG" val=""/>
</p:tagLst>
</file>

<file path=ppt/tags/tag221.xml><?xml version="1.0" encoding="utf-8"?>
<p:tagLst xmlns:p="http://schemas.openxmlformats.org/presentationml/2006/main">
  <p:tag name="AS_UNIQUEID" val="291"/>
</p:tagLst>
</file>

<file path=ppt/tags/tag222.xml><?xml version="1.0" encoding="utf-8"?>
<p:tagLst xmlns:p="http://schemas.openxmlformats.org/presentationml/2006/main">
  <p:tag name="AS_UNIQUEID" val="292"/>
  <p:tag name="KSO_WM_BEAUTIFY_FLAG" val=""/>
</p:tagLst>
</file>

<file path=ppt/tags/tag223.xml><?xml version="1.0" encoding="utf-8"?>
<p:tagLst xmlns:p="http://schemas.openxmlformats.org/presentationml/2006/main">
  <p:tag name="AS_UNIQUEID" val="293"/>
  <p:tag name="KSO_WM_BEAUTIFY_FLAG" val=""/>
</p:tagLst>
</file>

<file path=ppt/tags/tag224.xml><?xml version="1.0" encoding="utf-8"?>
<p:tagLst xmlns:p="http://schemas.openxmlformats.org/presentationml/2006/main">
  <p:tag name="AS_UNIQUEID" val="294"/>
  <p:tag name="KSO_WM_BEAUTIFY_FLAG" val=""/>
</p:tagLst>
</file>

<file path=ppt/tags/tag225.xml><?xml version="1.0" encoding="utf-8"?>
<p:tagLst xmlns:p="http://schemas.openxmlformats.org/presentationml/2006/main">
  <p:tag name="AS_UNIQUEID" val="295"/>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 name="PA" val="v3.0.1"/>
</p:tagLst>
</file>

<file path=ppt/tags/tag226.xml><?xml version="1.0" encoding="utf-8"?>
<p:tagLst xmlns:p="http://schemas.openxmlformats.org/presentationml/2006/main">
  <p:tag name="AS_UNIQUEID" val="84"/>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27.xml><?xml version="1.0" encoding="utf-8"?>
<p:tagLst xmlns:p="http://schemas.openxmlformats.org/presentationml/2006/main">
  <p:tag name="AS_UNIQUEID" val="87"/>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28.xml><?xml version="1.0" encoding="utf-8"?>
<p:tagLst xmlns:p="http://schemas.openxmlformats.org/presentationml/2006/main">
  <p:tag name="AS_UNIQUEID" val="86"/>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29.xml><?xml version="1.0" encoding="utf-8"?>
<p:tagLst xmlns:p="http://schemas.openxmlformats.org/presentationml/2006/main">
  <p:tag name="AS_UNIQUEID" val="296"/>
  <p:tag name="KSO_WM_BEAUTIFY_FLAG" val=""/>
</p:tagLst>
</file>

<file path=ppt/tags/tag23.xml><?xml version="1.0" encoding="utf-8"?>
<p:tagLst xmlns:p="http://schemas.openxmlformats.org/presentationml/2006/main">
  <p:tag name="AS_UNIQUEID" val="110"/>
</p:tagLst>
</file>

<file path=ppt/tags/tag230.xml><?xml version="1.0" encoding="utf-8"?>
<p:tagLst xmlns:p="http://schemas.openxmlformats.org/presentationml/2006/main">
  <p:tag name="AS_UNIQUEID" val="297"/>
</p:tagLst>
</file>

<file path=ppt/tags/tag231.xml><?xml version="1.0" encoding="utf-8"?>
<p:tagLst xmlns:p="http://schemas.openxmlformats.org/presentationml/2006/main">
  <p:tag name="AS_UNIQUEID" val="298"/>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32.xml><?xml version="1.0" encoding="utf-8"?>
<p:tagLst xmlns:p="http://schemas.openxmlformats.org/presentationml/2006/main">
  <p:tag name="AS_UNIQUEID" val="299"/>
  <p:tag name="KSO_WM_BEAUTIFY_FLAG" val=""/>
</p:tagLst>
</file>

<file path=ppt/tags/tag233.xml><?xml version="1.0" encoding="utf-8"?>
<p:tagLst xmlns:p="http://schemas.openxmlformats.org/presentationml/2006/main">
  <p:tag name="AS_UNIQUEID" val="300"/>
  <p:tag name="KSO_WM_BEAUTIFY_FLAG" val=""/>
</p:tagLst>
</file>

<file path=ppt/tags/tag234.xml><?xml version="1.0" encoding="utf-8"?>
<p:tagLst xmlns:p="http://schemas.openxmlformats.org/presentationml/2006/main">
  <p:tag name="AS_UNIQUEID" val="301"/>
  <p:tag name="KSO_WM_BEAUTIFY_FLAG" val=""/>
</p:tagLst>
</file>

<file path=ppt/tags/tag235.xml><?xml version="1.0" encoding="utf-8"?>
<p:tagLst xmlns:p="http://schemas.openxmlformats.org/presentationml/2006/main">
  <p:tag name="AS_UNIQUEID" val="302"/>
</p:tagLst>
</file>

<file path=ppt/tags/tag236.xml><?xml version="1.0" encoding="utf-8"?>
<p:tagLst xmlns:p="http://schemas.openxmlformats.org/presentationml/2006/main">
  <p:tag name="AS_UNIQUEID" val="303"/>
  <p:tag name="KSO_WM_BEAUTIFY_FLAG" val=""/>
</p:tagLst>
</file>

<file path=ppt/tags/tag237.xml><?xml version="1.0" encoding="utf-8"?>
<p:tagLst xmlns:p="http://schemas.openxmlformats.org/presentationml/2006/main">
  <p:tag name="AS_UNIQUEID" val="304"/>
  <p:tag name="KSO_WM_BEAUTIFY_FLAG" val=""/>
</p:tagLst>
</file>

<file path=ppt/tags/tag238.xml><?xml version="1.0" encoding="utf-8"?>
<p:tagLst xmlns:p="http://schemas.openxmlformats.org/presentationml/2006/main">
  <p:tag name="AS_UNIQUEID" val="305"/>
  <p:tag name="KSO_WM_BEAUTIFY_FLAG" val=""/>
</p:tagLst>
</file>

<file path=ppt/tags/tag239.xml><?xml version="1.0" encoding="utf-8"?>
<p:tagLst xmlns:p="http://schemas.openxmlformats.org/presentationml/2006/main">
  <p:tag name="AS_UNIQUEID" val="306"/>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4.xml><?xml version="1.0" encoding="utf-8"?>
<p:tagLst xmlns:p="http://schemas.openxmlformats.org/presentationml/2006/main">
  <p:tag name="AS_UNIQUEID" val="111"/>
</p:tagLst>
</file>

<file path=ppt/tags/tag240.xml><?xml version="1.0" encoding="utf-8"?>
<p:tagLst xmlns:p="http://schemas.openxmlformats.org/presentationml/2006/main">
  <p:tag name="AS_UNIQUEID" val="307"/>
  <p:tag name="KSO_WM_BEAUTIFY_FLAG" val=""/>
</p:tagLst>
</file>

<file path=ppt/tags/tag241.xml><?xml version="1.0" encoding="utf-8"?>
<p:tagLst xmlns:p="http://schemas.openxmlformats.org/presentationml/2006/main">
  <p:tag name="AS_UNIQUEID" val="308"/>
  <p:tag name="KSO_WM_BEAUTIFY_FLAG" val=""/>
</p:tagLst>
</file>

<file path=ppt/tags/tag242.xml><?xml version="1.0" encoding="utf-8"?>
<p:tagLst xmlns:p="http://schemas.openxmlformats.org/presentationml/2006/main">
  <p:tag name="AS_UNIQUEID" val="309"/>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43.xml><?xml version="1.0" encoding="utf-8"?>
<p:tagLst xmlns:p="http://schemas.openxmlformats.org/presentationml/2006/main">
  <p:tag name="AS_UNIQUEID" val="31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44.xml><?xml version="1.0" encoding="utf-8"?>
<p:tagLst xmlns:p="http://schemas.openxmlformats.org/presentationml/2006/main">
  <p:tag name="AS_UNIQUEID" val="311"/>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245.xml><?xml version="1.0" encoding="utf-8"?>
<p:tagLst xmlns:p="http://schemas.openxmlformats.org/presentationml/2006/main">
  <p:tag name="AS_UNIQUEID" val="312"/>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46.xml><?xml version="1.0" encoding="utf-8"?>
<p:tagLst xmlns:p="http://schemas.openxmlformats.org/presentationml/2006/main">
  <p:tag name="AS_UNIQUEID" val="313"/>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47.xml><?xml version="1.0" encoding="utf-8"?>
<p:tagLst xmlns:p="http://schemas.openxmlformats.org/presentationml/2006/main">
  <p:tag name="AS_UNIQUEID" val="314"/>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 name="PA" val="v3.0.1"/>
</p:tagLst>
</file>

<file path=ppt/tags/tag248.xml><?xml version="1.0" encoding="utf-8"?>
<p:tagLst xmlns:p="http://schemas.openxmlformats.org/presentationml/2006/main">
  <p:tag name="AS_UNIQUEID" val="315"/>
  <p:tag name="KSO_WM_BEAUTIFY_FLAG" val=""/>
</p:tagLst>
</file>

<file path=ppt/tags/tag249.xml><?xml version="1.0" encoding="utf-8"?>
<p:tagLst xmlns:p="http://schemas.openxmlformats.org/presentationml/2006/main">
  <p:tag name="AS_UNIQUEID" val="316"/>
</p:tagLst>
</file>

<file path=ppt/tags/tag25.xml><?xml version="1.0" encoding="utf-8"?>
<p:tagLst xmlns:p="http://schemas.openxmlformats.org/presentationml/2006/main">
  <p:tag name="AS_UNIQUEID" val="112"/>
</p:tagLst>
</file>

<file path=ppt/tags/tag250.xml><?xml version="1.0" encoding="utf-8"?>
<p:tagLst xmlns:p="http://schemas.openxmlformats.org/presentationml/2006/main">
  <p:tag name="AS_UNIQUEID" val="317"/>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51.xml><?xml version="1.0" encoding="utf-8"?>
<p:tagLst xmlns:p="http://schemas.openxmlformats.org/presentationml/2006/main">
  <p:tag name="AS_UNIQUEID" val="318"/>
  <p:tag name="KSO_WM_BEAUTIFY_FLAG" val=""/>
</p:tagLst>
</file>

<file path=ppt/tags/tag252.xml><?xml version="1.0" encoding="utf-8"?>
<p:tagLst xmlns:p="http://schemas.openxmlformats.org/presentationml/2006/main">
  <p:tag name="AS_UNIQUEID" val="319"/>
  <p:tag name="KSO_WM_BEAUTIFY_FLAG" val=""/>
</p:tagLst>
</file>

<file path=ppt/tags/tag253.xml><?xml version="1.0" encoding="utf-8"?>
<p:tagLst xmlns:p="http://schemas.openxmlformats.org/presentationml/2006/main">
  <p:tag name="AS_UNIQUEID" val="320"/>
  <p:tag name="KSO_WM_BEAUTIFY_FLAG" val=""/>
</p:tagLst>
</file>

<file path=ppt/tags/tag254.xml><?xml version="1.0" encoding="utf-8"?>
<p:tagLst xmlns:p="http://schemas.openxmlformats.org/presentationml/2006/main">
  <p:tag name="AS_UNIQUEID" val="321"/>
</p:tagLst>
</file>

<file path=ppt/tags/tag255.xml><?xml version="1.0" encoding="utf-8"?>
<p:tagLst xmlns:p="http://schemas.openxmlformats.org/presentationml/2006/main">
  <p:tag name="AS_UNIQUEID" val="322"/>
  <p:tag name="KSO_WM_BEAUTIFY_FLAG" val=""/>
</p:tagLst>
</file>

<file path=ppt/tags/tag256.xml><?xml version="1.0" encoding="utf-8"?>
<p:tagLst xmlns:p="http://schemas.openxmlformats.org/presentationml/2006/main">
  <p:tag name="AS_UNIQUEID" val="323"/>
  <p:tag name="KSO_WM_BEAUTIFY_FLAG" val=""/>
</p:tagLst>
</file>

<file path=ppt/tags/tag257.xml><?xml version="1.0" encoding="utf-8"?>
<p:tagLst xmlns:p="http://schemas.openxmlformats.org/presentationml/2006/main">
  <p:tag name="AS_UNIQUEID" val="324"/>
  <p:tag name="KSO_WM_BEAUTIFY_FLAG" val=""/>
</p:tagLst>
</file>

<file path=ppt/tags/tag258.xml><?xml version="1.0" encoding="utf-8"?>
<p:tagLst xmlns:p="http://schemas.openxmlformats.org/presentationml/2006/main">
  <p:tag name="AS_UNIQUEID" val="325"/>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 name="PA" val="v3.0.1"/>
</p:tagLst>
</file>

<file path=ppt/tags/tag259.xml><?xml version="1.0" encoding="utf-8"?>
<p:tagLst xmlns:p="http://schemas.openxmlformats.org/presentationml/2006/main">
  <p:tag name="AS_UNIQUEID" val="326"/>
  <p:tag name="KSO_WM_MEDIACOVER_FLAG" val="1"/>
  <p:tag name="KSO_WM_UNIT_MEDIACOVER_BTN_POS" val="c"/>
  <p:tag name="KSO_WM_UNIT_MEDIACOVER_BTN_STATE" val="1"/>
  <p:tag name="KSO_WM_UNIT_MEDIACOVER_BTN_STYLE" val="ee0bc779c1f3d7f3e90c96344320e69a"/>
  <p:tag name="KSO_WM_UNIT_MEDIACOVER_BTNRECT" val="5614*3125*0*0"/>
  <p:tag name="KSO_WM_UNIT_MEDIACOVER_RGB" val="000000"/>
  <p:tag name="KSO_WM_UNIT_MEDIACOVER_STYLEID" val="1"/>
  <p:tag name="KSO_WM_UNIT_MEDIACOVER_TEXTSTATE" val="0"/>
  <p:tag name="KSO_WM_UNIT_MEDIACOVER_TRANSPARENCY" val="0.5"/>
</p:tagLst>
</file>

<file path=ppt/tags/tag26.xml><?xml version="1.0" encoding="utf-8"?>
<p:tagLst xmlns:p="http://schemas.openxmlformats.org/presentationml/2006/main">
  <p:tag name="AS_UNIQUEID" val="113"/>
</p:tagLst>
</file>

<file path=ppt/tags/tag260.xml><?xml version="1.0" encoding="utf-8"?>
<p:tagLst xmlns:p="http://schemas.openxmlformats.org/presentationml/2006/main">
  <p:tag name="AS_UNIQUEID" val="327"/>
  <p:tag name="KSO_WM_BEAUTIFY_FLAG" val=""/>
</p:tagLst>
</file>

<file path=ppt/tags/tag261.xml><?xml version="1.0" encoding="utf-8"?>
<p:tagLst xmlns:p="http://schemas.openxmlformats.org/presentationml/2006/main">
  <p:tag name="AS_UNIQUEID" val="361"/>
</p:tagLst>
</file>

<file path=ppt/tags/tag262.xml><?xml version="1.0" encoding="utf-8"?>
<p:tagLst xmlns:p="http://schemas.openxmlformats.org/presentationml/2006/main">
  <p:tag name="AS_UNIQUEID" val="328"/>
</p:tagLst>
</file>

<file path=ppt/tags/tag263.xml><?xml version="1.0" encoding="utf-8"?>
<p:tagLst xmlns:p="http://schemas.openxmlformats.org/presentationml/2006/main">
  <p:tag name="AS_UNIQUEID" val="329"/>
  <p:tag name="KSO_WM_BEAUTIFY_FLAG" val=""/>
</p:tagLst>
</file>

<file path=ppt/tags/tag264.xml><?xml version="1.0" encoding="utf-8"?>
<p:tagLst xmlns:p="http://schemas.openxmlformats.org/presentationml/2006/main">
  <p:tag name="AS_UNIQUEID" val="330"/>
  <p:tag name="KSO_WM_BEAUTIFY_FLAG" val=""/>
</p:tagLst>
</file>

<file path=ppt/tags/tag265.xml><?xml version="1.0" encoding="utf-8"?>
<p:tagLst xmlns:p="http://schemas.openxmlformats.org/presentationml/2006/main">
  <p:tag name="AS_UNIQUEID" val="331"/>
  <p:tag name="KSO_WM_BEAUTIFY_FLAG" val=""/>
</p:tagLst>
</file>

<file path=ppt/tags/tag266.xml><?xml version="1.0" encoding="utf-8"?>
<p:tagLst xmlns:p="http://schemas.openxmlformats.org/presentationml/2006/main">
  <p:tag name="AS_UNIQUEID" val="332"/>
  <p:tag name="KSO_WM_BEAUTIFY_FLAG" val=""/>
</p:tagLst>
</file>

<file path=ppt/tags/tag267.xml><?xml version="1.0" encoding="utf-8"?>
<p:tagLst xmlns:p="http://schemas.openxmlformats.org/presentationml/2006/main">
  <p:tag name="AS_UNIQUEID" val="333"/>
  <p:tag name="KSO_WM_BEAUTIFY_FLAG" val=""/>
</p:tagLst>
</file>

<file path=ppt/tags/tag268.xml><?xml version="1.0" encoding="utf-8"?>
<p:tagLst xmlns:p="http://schemas.openxmlformats.org/presentationml/2006/main">
  <p:tag name="AS_UNIQUEID" val="334"/>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69.xml><?xml version="1.0" encoding="utf-8"?>
<p:tagLst xmlns:p="http://schemas.openxmlformats.org/presentationml/2006/main">
  <p:tag name="AS_UNIQUEID" val="335"/>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7.xml><?xml version="1.0" encoding="utf-8"?>
<p:tagLst xmlns:p="http://schemas.openxmlformats.org/presentationml/2006/main">
  <p:tag name="AS_UNIQUEID" val="114"/>
</p:tagLst>
</file>

<file path=ppt/tags/tag270.xml><?xml version="1.0" encoding="utf-8"?>
<p:tagLst xmlns:p="http://schemas.openxmlformats.org/presentationml/2006/main">
  <p:tag name="AS_UNIQUEID" val="336"/>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71.xml><?xml version="1.0" encoding="utf-8"?>
<p:tagLst xmlns:p="http://schemas.openxmlformats.org/presentationml/2006/main">
  <p:tag name="AS_UNIQUEID" val="337"/>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72.xml><?xml version="1.0" encoding="utf-8"?>
<p:tagLst xmlns:p="http://schemas.openxmlformats.org/presentationml/2006/main">
  <p:tag name="AS_UNIQUEID" val="338"/>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73.xml><?xml version="1.0" encoding="utf-8"?>
<p:tagLst xmlns:p="http://schemas.openxmlformats.org/presentationml/2006/main">
  <p:tag name="AS_UNIQUEID" val="339"/>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74.xml><?xml version="1.0" encoding="utf-8"?>
<p:tagLst xmlns:p="http://schemas.openxmlformats.org/presentationml/2006/main">
  <p:tag name="AS_UNIQUEID" val="34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75.xml><?xml version="1.0" encoding="utf-8"?>
<p:tagLst xmlns:p="http://schemas.openxmlformats.org/presentationml/2006/main">
  <p:tag name="AS_UNIQUEID" val="341"/>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76.xml><?xml version="1.0" encoding="utf-8"?>
<p:tagLst xmlns:p="http://schemas.openxmlformats.org/presentationml/2006/main">
  <p:tag name="AS_UNIQUEID" val="342"/>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77.xml><?xml version="1.0" encoding="utf-8"?>
<p:tagLst xmlns:p="http://schemas.openxmlformats.org/presentationml/2006/main">
  <p:tag name="AS_UNIQUEID" val="343"/>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78.xml><?xml version="1.0" encoding="utf-8"?>
<p:tagLst xmlns:p="http://schemas.openxmlformats.org/presentationml/2006/main">
  <p:tag name="AS_UNIQUEID" val="344"/>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79.xml><?xml version="1.0" encoding="utf-8"?>
<p:tagLst xmlns:p="http://schemas.openxmlformats.org/presentationml/2006/main">
  <p:tag name="AS_UNIQUEID" val="345"/>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8.xml><?xml version="1.0" encoding="utf-8"?>
<p:tagLst xmlns:p="http://schemas.openxmlformats.org/presentationml/2006/main">
  <p:tag name="AS_UNIQUEID" val="115"/>
</p:tagLst>
</file>

<file path=ppt/tags/tag280.xml><?xml version="1.0" encoding="utf-8"?>
<p:tagLst xmlns:p="http://schemas.openxmlformats.org/presentationml/2006/main">
  <p:tag name="AS_UNIQUEID" val="346"/>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81.xml><?xml version="1.0" encoding="utf-8"?>
<p:tagLst xmlns:p="http://schemas.openxmlformats.org/presentationml/2006/main">
  <p:tag name="AS_UNIQUEID" val="347"/>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82.xml><?xml version="1.0" encoding="utf-8"?>
<p:tagLst xmlns:p="http://schemas.openxmlformats.org/presentationml/2006/main">
  <p:tag name="AS_UNIQUEID" val="348"/>
</p:tagLst>
</file>

<file path=ppt/tags/tag283.xml><?xml version="1.0" encoding="utf-8"?>
<p:tagLst xmlns:p="http://schemas.openxmlformats.org/presentationml/2006/main">
  <p:tag name="AS_UNIQUEID" val="349"/>
</p:tagLst>
</file>

<file path=ppt/tags/tag284.xml><?xml version="1.0" encoding="utf-8"?>
<p:tagLst xmlns:p="http://schemas.openxmlformats.org/presentationml/2006/main">
  <p:tag name="AS_UNIQUEID" val="350"/>
</p:tagLst>
</file>

<file path=ppt/tags/tag285.xml><?xml version="1.0" encoding="utf-8"?>
<p:tagLst xmlns:p="http://schemas.openxmlformats.org/presentationml/2006/main">
  <p:tag name="AS_UNIQUEID" val="351"/>
</p:tagLst>
</file>

<file path=ppt/tags/tag286.xml><?xml version="1.0" encoding="utf-8"?>
<p:tagLst xmlns:p="http://schemas.openxmlformats.org/presentationml/2006/main">
  <p:tag name="AS_UNIQUEID" val="352"/>
  <p:tag name="KSO_WM_BEAUTIFY_FLAG" val=""/>
</p:tagLst>
</file>

<file path=ppt/tags/tag287.xml><?xml version="1.0" encoding="utf-8"?>
<p:tagLst xmlns:p="http://schemas.openxmlformats.org/presentationml/2006/main">
  <p:tag name="AS_UNIQUEID" val="353"/>
</p:tagLst>
</file>

<file path=ppt/tags/tag288.xml><?xml version="1.0" encoding="utf-8"?>
<p:tagLst xmlns:p="http://schemas.openxmlformats.org/presentationml/2006/main">
  <p:tag name="AS_UNIQUEID" val="354"/>
</p:tagLst>
</file>

<file path=ppt/tags/tag289.xml><?xml version="1.0" encoding="utf-8"?>
<p:tagLst xmlns:p="http://schemas.openxmlformats.org/presentationml/2006/main">
  <p:tag name="AS_UNIQUEID" val="355"/>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9.xml><?xml version="1.0" encoding="utf-8"?>
<p:tagLst xmlns:p="http://schemas.openxmlformats.org/presentationml/2006/main">
  <p:tag name="AS_UNIQUEID" val="116"/>
</p:tagLst>
</file>

<file path=ppt/tags/tag290.xml><?xml version="1.0" encoding="utf-8"?>
<p:tagLst xmlns:p="http://schemas.openxmlformats.org/presentationml/2006/main">
  <p:tag name="AS_UNIQUEID" val="356"/>
  <p:tag name="KSO_WM_BEAUTIFY_FLAG" val=""/>
</p:tagLst>
</file>

<file path=ppt/tags/tag291.xml><?xml version="1.0" encoding="utf-8"?>
<p:tagLst xmlns:p="http://schemas.openxmlformats.org/presentationml/2006/main">
  <p:tag name="AS_UNIQUEID" val="357"/>
</p:tagLst>
</file>

<file path=ppt/tags/tag292.xml><?xml version="1.0" encoding="utf-8"?>
<p:tagLst xmlns:p="http://schemas.openxmlformats.org/presentationml/2006/main">
  <p:tag name="AS_UNIQUEID" val="358"/>
</p:tagLst>
</file>

<file path=ppt/tags/tag293.xml><?xml version="1.0" encoding="utf-8"?>
<p:tagLst xmlns:p="http://schemas.openxmlformats.org/presentationml/2006/main">
  <p:tag name="AS_UNIQUEID" val="359"/>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94.xml><?xml version="1.0" encoding="utf-8"?>
<p:tagLst xmlns:p="http://schemas.openxmlformats.org/presentationml/2006/main">
  <p:tag name="AS_UNIQUEID" val="360"/>
  <p:tag name="KSO_WM_BEAUTIFY_FLAG" val=""/>
</p:tagLst>
</file>

<file path=ppt/tags/tag295.xml><?xml version="1.0" encoding="utf-8"?>
<p:tagLst xmlns:p="http://schemas.openxmlformats.org/presentationml/2006/main">
  <p:tag name="AS_OS" val="Unix 3.10 unknown"/>
  <p:tag name="AS_RELEASE_DATE" val="2023.03.31"/>
  <p:tag name="AS_TITLE" val="Aspose.Slides for Java"/>
  <p:tag name="AS_VERSION" val="23.3"/>
  <p:tag name="COMMONDATA" val="eyJoZGlkIjoiNThiMzE1MzlkNmVkMmI2ZDg2N2RhNjM2YjI3NmE3N2IifQ=="/>
  <p:tag name="KSO_WPP_MARK_KEY" val="0bdc71da-dbe0-4495-b4e9-319b3fea4dc2"/>
</p:tagLst>
</file>

<file path=ppt/tags/tag3.xml><?xml version="1.0" encoding="utf-8"?>
<p:tagLst xmlns:p="http://schemas.openxmlformats.org/presentationml/2006/main">
  <p:tag name="AS_UNIQUEID" val="90"/>
</p:tagLst>
</file>

<file path=ppt/tags/tag30.xml><?xml version="1.0" encoding="utf-8"?>
<p:tagLst xmlns:p="http://schemas.openxmlformats.org/presentationml/2006/main">
  <p:tag name="AS_UNIQUEID" val="117"/>
</p:tagLst>
</file>

<file path=ppt/tags/tag31.xml><?xml version="1.0" encoding="utf-8"?>
<p:tagLst xmlns:p="http://schemas.openxmlformats.org/presentationml/2006/main">
  <p:tag name="AS_UNIQUEID" val="118"/>
</p:tagLst>
</file>

<file path=ppt/tags/tag32.xml><?xml version="1.0" encoding="utf-8"?>
<p:tagLst xmlns:p="http://schemas.openxmlformats.org/presentationml/2006/main">
  <p:tag name="AS_UNIQUEID" val="119"/>
</p:tagLst>
</file>

<file path=ppt/tags/tag33.xml><?xml version="1.0" encoding="utf-8"?>
<p:tagLst xmlns:p="http://schemas.openxmlformats.org/presentationml/2006/main">
  <p:tag name="AS_UNIQUEID" val="120"/>
</p:tagLst>
</file>

<file path=ppt/tags/tag34.xml><?xml version="1.0" encoding="utf-8"?>
<p:tagLst xmlns:p="http://schemas.openxmlformats.org/presentationml/2006/main">
  <p:tag name="AS_UNIQUEID" val="121"/>
</p:tagLst>
</file>

<file path=ppt/tags/tag35.xml><?xml version="1.0" encoding="utf-8"?>
<p:tagLst xmlns:p="http://schemas.openxmlformats.org/presentationml/2006/main">
  <p:tag name="AS_UNIQUEID" val="122"/>
</p:tagLst>
</file>

<file path=ppt/tags/tag36.xml><?xml version="1.0" encoding="utf-8"?>
<p:tagLst xmlns:p="http://schemas.openxmlformats.org/presentationml/2006/main">
  <p:tag name="AS_UNIQUEID" val="123"/>
</p:tagLst>
</file>

<file path=ppt/tags/tag37.xml><?xml version="1.0" encoding="utf-8"?>
<p:tagLst xmlns:p="http://schemas.openxmlformats.org/presentationml/2006/main">
  <p:tag name="AS_UNIQUEID" val="124"/>
</p:tagLst>
</file>

<file path=ppt/tags/tag38.xml><?xml version="1.0" encoding="utf-8"?>
<p:tagLst xmlns:p="http://schemas.openxmlformats.org/presentationml/2006/main">
  <p:tag name="AS_UNIQUEID" val="125"/>
</p:tagLst>
</file>

<file path=ppt/tags/tag39.xml><?xml version="1.0" encoding="utf-8"?>
<p:tagLst xmlns:p="http://schemas.openxmlformats.org/presentationml/2006/main">
  <p:tag name="AS_UNIQUEID" val="126"/>
</p:tagLst>
</file>

<file path=ppt/tags/tag4.xml><?xml version="1.0" encoding="utf-8"?>
<p:tagLst xmlns:p="http://schemas.openxmlformats.org/presentationml/2006/main">
  <p:tag name="AS_UNIQUEID" val="91"/>
</p:tagLst>
</file>

<file path=ppt/tags/tag40.xml><?xml version="1.0" encoding="utf-8"?>
<p:tagLst xmlns:p="http://schemas.openxmlformats.org/presentationml/2006/main">
  <p:tag name="AS_UNIQUEID" val="127"/>
</p:tagLst>
</file>

<file path=ppt/tags/tag41.xml><?xml version="1.0" encoding="utf-8"?>
<p:tagLst xmlns:p="http://schemas.openxmlformats.org/presentationml/2006/main">
  <p:tag name="AS_UNIQUEID" val="128"/>
</p:tagLst>
</file>

<file path=ppt/tags/tag42.xml><?xml version="1.0" encoding="utf-8"?>
<p:tagLst xmlns:p="http://schemas.openxmlformats.org/presentationml/2006/main">
  <p:tag name="AS_UNIQUEID" val="129"/>
</p:tagLst>
</file>

<file path=ppt/tags/tag43.xml><?xml version="1.0" encoding="utf-8"?>
<p:tagLst xmlns:p="http://schemas.openxmlformats.org/presentationml/2006/main">
  <p:tag name="AS_UNIQUEID" val="130"/>
</p:tagLst>
</file>

<file path=ppt/tags/tag44.xml><?xml version="1.0" encoding="utf-8"?>
<p:tagLst xmlns:p="http://schemas.openxmlformats.org/presentationml/2006/main">
  <p:tag name="AS_UNIQUEID" val="131"/>
</p:tagLst>
</file>

<file path=ppt/tags/tag45.xml><?xml version="1.0" encoding="utf-8"?>
<p:tagLst xmlns:p="http://schemas.openxmlformats.org/presentationml/2006/main">
  <p:tag name="AS_UNIQUEID" val="132"/>
</p:tagLst>
</file>

<file path=ppt/tags/tag46.xml><?xml version="1.0" encoding="utf-8"?>
<p:tagLst xmlns:p="http://schemas.openxmlformats.org/presentationml/2006/main">
  <p:tag name="AS_UNIQUEID" val="133"/>
</p:tagLst>
</file>

<file path=ppt/tags/tag47.xml><?xml version="1.0" encoding="utf-8"?>
<p:tagLst xmlns:p="http://schemas.openxmlformats.org/presentationml/2006/main">
  <p:tag name="AS_UNIQUEID" val="134"/>
</p:tagLst>
</file>

<file path=ppt/tags/tag48.xml><?xml version="1.0" encoding="utf-8"?>
<p:tagLst xmlns:p="http://schemas.openxmlformats.org/presentationml/2006/main">
  <p:tag name="AS_UNIQUEID" val="135"/>
</p:tagLst>
</file>

<file path=ppt/tags/tag49.xml><?xml version="1.0" encoding="utf-8"?>
<p:tagLst xmlns:p="http://schemas.openxmlformats.org/presentationml/2006/main">
  <p:tag name="AS_UNIQUEID" val="136"/>
</p:tagLst>
</file>

<file path=ppt/tags/tag5.xml><?xml version="1.0" encoding="utf-8"?>
<p:tagLst xmlns:p="http://schemas.openxmlformats.org/presentationml/2006/main">
  <p:tag name="AS_UNIQUEID" val="92"/>
</p:tagLst>
</file>

<file path=ppt/tags/tag50.xml><?xml version="1.0" encoding="utf-8"?>
<p:tagLst xmlns:p="http://schemas.openxmlformats.org/presentationml/2006/main">
  <p:tag name="AS_UNIQUEID" val="137"/>
</p:tagLst>
</file>

<file path=ppt/tags/tag51.xml><?xml version="1.0" encoding="utf-8"?>
<p:tagLst xmlns:p="http://schemas.openxmlformats.org/presentationml/2006/main">
  <p:tag name="AS_UNIQUEID" val="138"/>
</p:tagLst>
</file>

<file path=ppt/tags/tag52.xml><?xml version="1.0" encoding="utf-8"?>
<p:tagLst xmlns:p="http://schemas.openxmlformats.org/presentationml/2006/main">
  <p:tag name="AS_UNIQUEID" val="139"/>
</p:tagLst>
</file>

<file path=ppt/tags/tag53.xml><?xml version="1.0" encoding="utf-8"?>
<p:tagLst xmlns:p="http://schemas.openxmlformats.org/presentationml/2006/main">
  <p:tag name="AS_UNIQUEID" val="140"/>
</p:tagLst>
</file>

<file path=ppt/tags/tag54.xml><?xml version="1.0" encoding="utf-8"?>
<p:tagLst xmlns:p="http://schemas.openxmlformats.org/presentationml/2006/main">
  <p:tag name="AS_UNIQUEID" val="141"/>
</p:tagLst>
</file>

<file path=ppt/tags/tag55.xml><?xml version="1.0" encoding="utf-8"?>
<p:tagLst xmlns:p="http://schemas.openxmlformats.org/presentationml/2006/main">
  <p:tag name="AS_UNIQUEID" val="142"/>
</p:tagLst>
</file>

<file path=ppt/tags/tag56.xml><?xml version="1.0" encoding="utf-8"?>
<p:tagLst xmlns:p="http://schemas.openxmlformats.org/presentationml/2006/main">
  <p:tag name="AS_UNIQUEID" val="143"/>
</p:tagLst>
</file>

<file path=ppt/tags/tag57.xml><?xml version="1.0" encoding="utf-8"?>
<p:tagLst xmlns:p="http://schemas.openxmlformats.org/presentationml/2006/main">
  <p:tag name="AS_UNIQUEID" val="144"/>
</p:tagLst>
</file>

<file path=ppt/tags/tag58.xml><?xml version="1.0" encoding="utf-8"?>
<p:tagLst xmlns:p="http://schemas.openxmlformats.org/presentationml/2006/main">
  <p:tag name="AS_UNIQUEID" val="145"/>
</p:tagLst>
</file>

<file path=ppt/tags/tag59.xml><?xml version="1.0" encoding="utf-8"?>
<p:tagLst xmlns:p="http://schemas.openxmlformats.org/presentationml/2006/main">
  <p:tag name="AS_UNIQUEID" val="146"/>
</p:tagLst>
</file>

<file path=ppt/tags/tag6.xml><?xml version="1.0" encoding="utf-8"?>
<p:tagLst xmlns:p="http://schemas.openxmlformats.org/presentationml/2006/main">
  <p:tag name="AS_UNIQUEID" val="93"/>
</p:tagLst>
</file>

<file path=ppt/tags/tag60.xml><?xml version="1.0" encoding="utf-8"?>
<p:tagLst xmlns:p="http://schemas.openxmlformats.org/presentationml/2006/main">
  <p:tag name="AS_UNIQUEID" val="147"/>
</p:tagLst>
</file>

<file path=ppt/tags/tag61.xml><?xml version="1.0" encoding="utf-8"?>
<p:tagLst xmlns:p="http://schemas.openxmlformats.org/presentationml/2006/main">
  <p:tag name="AS_UNIQUEID" val="148"/>
</p:tagLst>
</file>

<file path=ppt/tags/tag62.xml><?xml version="1.0" encoding="utf-8"?>
<p:tagLst xmlns:p="http://schemas.openxmlformats.org/presentationml/2006/main">
  <p:tag name="AS_UNIQUEID" val="149"/>
</p:tagLst>
</file>

<file path=ppt/tags/tag63.xml><?xml version="1.0" encoding="utf-8"?>
<p:tagLst xmlns:p="http://schemas.openxmlformats.org/presentationml/2006/main">
  <p:tag name="AS_UNIQUEID" val="150"/>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64.xml><?xml version="1.0" encoding="utf-8"?>
<p:tagLst xmlns:p="http://schemas.openxmlformats.org/presentationml/2006/main">
  <p:tag name="AS_UNIQUEID" val="151"/>
</p:tagLst>
</file>

<file path=ppt/tags/tag65.xml><?xml version="1.0" encoding="utf-8"?>
<p:tagLst xmlns:p="http://schemas.openxmlformats.org/presentationml/2006/main">
  <p:tag name="AS_UNIQUEID" val="152"/>
  <p:tag name="KSO_WM_BEAUTIFY_FLAG" val=""/>
</p:tagLst>
</file>

<file path=ppt/tags/tag66.xml><?xml version="1.0" encoding="utf-8"?>
<p:tagLst xmlns:p="http://schemas.openxmlformats.org/presentationml/2006/main">
  <p:tag name="AS_UNIQUEID" val="153"/>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67.xml><?xml version="1.0" encoding="utf-8"?>
<p:tagLst xmlns:p="http://schemas.openxmlformats.org/presentationml/2006/main">
  <p:tag name="AS_UNIQUEID" val="154"/>
  <p:tag name="KSO_WM_BEAUTIFY_FLAG" val=""/>
  <p:tag name="KSO_WM_MEDIACOVER_FLAG" val="1"/>
  <p:tag name="KSO_WM_UNIT_MEDIACOVER_BTN_POS" val="c"/>
  <p:tag name="KSO_WM_UNIT_MEDIACOVER_BTN_STATE" val="1"/>
  <p:tag name="KSO_WM_UNIT_MEDIACOVER_BTN_STYLE" val="ee0bc779c1f3d7f3e90c96344320e69a"/>
  <p:tag name="KSO_WM_UNIT_MEDIACOVER_BTNRECT" val="5345*3220*0*0"/>
  <p:tag name="KSO_WM_UNIT_MEDIACOVER_RGB" val="000000"/>
  <p:tag name="KSO_WM_UNIT_MEDIACOVER_STYLEID" val="1"/>
  <p:tag name="KSO_WM_UNIT_MEDIACOVER_TEXT" val=""/>
  <p:tag name="KSO_WM_UNIT_MEDIACOVER_TEXTSTATE" val="0"/>
  <p:tag name="KSO_WM_UNIT_MEDIACOVER_TRANSPARENCY" val="0.5"/>
</p:tagLst>
</file>

<file path=ppt/tags/tag68.xml><?xml version="1.0" encoding="utf-8"?>
<p:tagLst xmlns:p="http://schemas.openxmlformats.org/presentationml/2006/main">
  <p:tag name="AS_UNIQUEID" val="155"/>
</p:tagLst>
</file>

<file path=ppt/tags/tag69.xml><?xml version="1.0" encoding="utf-8"?>
<p:tagLst xmlns:p="http://schemas.openxmlformats.org/presentationml/2006/main">
  <p:tag name="AS_UNIQUEID" val="156"/>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7.xml><?xml version="1.0" encoding="utf-8"?>
<p:tagLst xmlns:p="http://schemas.openxmlformats.org/presentationml/2006/main">
  <p:tag name="AS_UNIQUEID" val="94"/>
</p:tagLst>
</file>

<file path=ppt/tags/tag70.xml><?xml version="1.0" encoding="utf-8"?>
<p:tagLst xmlns:p="http://schemas.openxmlformats.org/presentationml/2006/main">
  <p:tag name="AS_UNIQUEID" val="157"/>
  <p:tag name="KSO_WM_BEAUTIFY_FLAG" val=""/>
</p:tagLst>
</file>

<file path=ppt/tags/tag71.xml><?xml version="1.0" encoding="utf-8"?>
<p:tagLst xmlns:p="http://schemas.openxmlformats.org/presentationml/2006/main">
  <p:tag name="AS_UNIQUEID" val="158"/>
  <p:tag name="KSO_WM_BEAUTIFY_FLAG" val=""/>
</p:tagLst>
</file>

<file path=ppt/tags/tag72.xml><?xml version="1.0" encoding="utf-8"?>
<p:tagLst xmlns:p="http://schemas.openxmlformats.org/presentationml/2006/main">
  <p:tag name="AS_UNIQUEID" val="159"/>
  <p:tag name="KSO_WM_BEAUTIFY_FLAG" val=""/>
</p:tagLst>
</file>

<file path=ppt/tags/tag73.xml><?xml version="1.0" encoding="utf-8"?>
<p:tagLst xmlns:p="http://schemas.openxmlformats.org/presentationml/2006/main">
  <p:tag name="AS_UNIQUEID" val="160"/>
</p:tagLst>
</file>

<file path=ppt/tags/tag74.xml><?xml version="1.0" encoding="utf-8"?>
<p:tagLst xmlns:p="http://schemas.openxmlformats.org/presentationml/2006/main">
  <p:tag name="AS_UNIQUEID" val="161"/>
  <p:tag name="KSO_WM_BEAUTIFY_FLAG" val=""/>
</p:tagLst>
</file>

<file path=ppt/tags/tag75.xml><?xml version="1.0" encoding="utf-8"?>
<p:tagLst xmlns:p="http://schemas.openxmlformats.org/presentationml/2006/main">
  <p:tag name="AS_UNIQUEID" val="162"/>
  <p:tag name="KSO_WM_BEAUTIFY_FLAG" val=""/>
</p:tagLst>
</file>

<file path=ppt/tags/tag76.xml><?xml version="1.0" encoding="utf-8"?>
<p:tagLst xmlns:p="http://schemas.openxmlformats.org/presentationml/2006/main">
  <p:tag name="AS_UNIQUEID" val="163"/>
  <p:tag name="KSO_WM_BEAUTIFY_FLAG" val=""/>
</p:tagLst>
</file>

<file path=ppt/tags/tag77.xml><?xml version="1.0" encoding="utf-8"?>
<p:tagLst xmlns:p="http://schemas.openxmlformats.org/presentationml/2006/main">
  <p:tag name="AS_UNIQUEID" val="164"/>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 name="PA" val="v3.0.1"/>
</p:tagLst>
</file>

<file path=ppt/tags/tag78.xml><?xml version="1.0" encoding="utf-8"?>
<p:tagLst xmlns:p="http://schemas.openxmlformats.org/presentationml/2006/main">
  <p:tag name="AS_UNIQUEID" val="165"/>
  <p:tag name="KSO_WM_BEAUTIFY_FLAG" val=""/>
</p:tagLst>
</file>

<file path=ppt/tags/tag79.xml><?xml version="1.0" encoding="utf-8"?>
<p:tagLst xmlns:p="http://schemas.openxmlformats.org/presentationml/2006/main">
  <p:tag name="AS_UNIQUEID" val="166"/>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8.xml><?xml version="1.0" encoding="utf-8"?>
<p:tagLst xmlns:p="http://schemas.openxmlformats.org/presentationml/2006/main">
  <p:tag name="AS_UNIQUEID" val="95"/>
</p:tagLst>
</file>

<file path=ppt/tags/tag80.xml><?xml version="1.0" encoding="utf-8"?>
<p:tagLst xmlns:p="http://schemas.openxmlformats.org/presentationml/2006/main">
  <p:tag name="AS_UNIQUEID" val="167"/>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81.xml><?xml version="1.0" encoding="utf-8"?>
<p:tagLst xmlns:p="http://schemas.openxmlformats.org/presentationml/2006/main">
  <p:tag name="AS_UNIQUEID" val="168"/>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82.xml><?xml version="1.0" encoding="utf-8"?>
<p:tagLst xmlns:p="http://schemas.openxmlformats.org/presentationml/2006/main">
  <p:tag name="AS_UNIQUEID" val="2"/>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83.xml><?xml version="1.0" encoding="utf-8"?>
<p:tagLst xmlns:p="http://schemas.openxmlformats.org/presentationml/2006/main">
  <p:tag name="AS_UNIQUEID" val="7"/>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84.xml><?xml version="1.0" encoding="utf-8"?>
<p:tagLst xmlns:p="http://schemas.openxmlformats.org/presentationml/2006/main">
  <p:tag name="AS_UNIQUEID" val="8"/>
  <p:tag name="KSO_WM_BEAUTIFY_FLAG" val=""/>
</p:tagLst>
</file>

<file path=ppt/tags/tag85.xml><?xml version="1.0" encoding="utf-8"?>
<p:tagLst xmlns:p="http://schemas.openxmlformats.org/presentationml/2006/main">
  <p:tag name="AS_UNIQUEID" val="9"/>
  <p:tag name="KSO_WM_BEAUTIFY_FLAG" val=""/>
</p:tagLst>
</file>

<file path=ppt/tags/tag86.xml><?xml version="1.0" encoding="utf-8"?>
<p:tagLst xmlns:p="http://schemas.openxmlformats.org/presentationml/2006/main">
  <p:tag name="AS_UNIQUEID" val="169"/>
</p:tagLst>
</file>

<file path=ppt/tags/tag87.xml><?xml version="1.0" encoding="utf-8"?>
<p:tagLst xmlns:p="http://schemas.openxmlformats.org/presentationml/2006/main">
  <p:tag name="AS_UNIQUEID" val="170"/>
  <p:tag name="KSO_WM_BEAUTIFY_FLAG" val=""/>
</p:tagLst>
</file>

<file path=ppt/tags/tag88.xml><?xml version="1.0" encoding="utf-8"?>
<p:tagLst xmlns:p="http://schemas.openxmlformats.org/presentationml/2006/main">
  <p:tag name="AS_UNIQUEID" val="171"/>
</p:tagLst>
</file>

<file path=ppt/tags/tag89.xml><?xml version="1.0" encoding="utf-8"?>
<p:tagLst xmlns:p="http://schemas.openxmlformats.org/presentationml/2006/main">
  <p:tag name="AS_UNIQUEID" val="172"/>
  <p:tag name="KSO_WM_BEAUTIFY_FLAG" val=""/>
</p:tagLst>
</file>

<file path=ppt/tags/tag9.xml><?xml version="1.0" encoding="utf-8"?>
<p:tagLst xmlns:p="http://schemas.openxmlformats.org/presentationml/2006/main">
  <p:tag name="AS_UNIQUEID" val="96"/>
</p:tagLst>
</file>

<file path=ppt/tags/tag90.xml><?xml version="1.0" encoding="utf-8"?>
<p:tagLst xmlns:p="http://schemas.openxmlformats.org/presentationml/2006/main">
  <p:tag name="AS_UNIQUEID" val="173"/>
  <p:tag name="KSO_WM_BEAUTIFY_FLAG" val=""/>
</p:tagLst>
</file>

<file path=ppt/tags/tag91.xml><?xml version="1.0" encoding="utf-8"?>
<p:tagLst xmlns:p="http://schemas.openxmlformats.org/presentationml/2006/main">
  <p:tag name="AS_UNIQUEID" val="174"/>
  <p:tag name="KSO_WM_BEAUTIFY_FLAG" val=""/>
</p:tagLst>
</file>

<file path=ppt/tags/tag92.xml><?xml version="1.0" encoding="utf-8"?>
<p:tagLst xmlns:p="http://schemas.openxmlformats.org/presentationml/2006/main">
  <p:tag name="AS_UNIQUEID" val="2"/>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93.xml><?xml version="1.0" encoding="utf-8"?>
<p:tagLst xmlns:p="http://schemas.openxmlformats.org/presentationml/2006/main">
  <p:tag name="AS_UNIQUEID" val="175"/>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94.xml><?xml version="1.0" encoding="utf-8"?>
<p:tagLst xmlns:p="http://schemas.openxmlformats.org/presentationml/2006/main">
  <p:tag name="AS_UNIQUEID" val="176"/>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95.xml><?xml version="1.0" encoding="utf-8"?>
<p:tagLst xmlns:p="http://schemas.openxmlformats.org/presentationml/2006/main">
  <p:tag name="AS_UNIQUEID" val="177"/>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96.xml><?xml version="1.0" encoding="utf-8"?>
<p:tagLst xmlns:p="http://schemas.openxmlformats.org/presentationml/2006/main">
  <p:tag name="AS_UNIQUEID" val="178"/>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97.xml><?xml version="1.0" encoding="utf-8"?>
<p:tagLst xmlns:p="http://schemas.openxmlformats.org/presentationml/2006/main">
  <p:tag name="AS_UNIQUEID" val="179"/>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98.xml><?xml version="1.0" encoding="utf-8"?>
<p:tagLst xmlns:p="http://schemas.openxmlformats.org/presentationml/2006/main">
  <p:tag name="AS_UNIQUEID" val="180"/>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99.xml><?xml version="1.0" encoding="utf-8"?>
<p:tagLst xmlns:p="http://schemas.openxmlformats.org/presentationml/2006/main">
  <p:tag name="AS_UNIQUEID" val="181"/>
  <p:tag name="KSO_WM_BEAUTIFY_FLAG" val=""/>
</p:tagLst>
</file>

<file path=ppt/theme/theme1.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Arial"/>
      </a:majorFont>
      <a:minorFont>
        <a:latin typeface="Times New Roman"/>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nSpc>
            <a:spcPct val="120000"/>
          </a:lnSpc>
          <a:defRPr lang="zh-CN" altLang="en-US" sz="2800">
            <a:latin typeface="微软雅黑" panose="020B0503020204020204" charset="-122"/>
            <a:ea typeface="微软雅黑" panose="020B050302020402020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2_正文">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字体">
      <a:majorFont>
        <a:latin typeface="Arial"/>
        <a:ea typeface="微软雅黑"/>
        <a:cs typeface="Arial"/>
      </a:majorFont>
      <a:minorFont>
        <a:latin typeface="Times New Roman"/>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aragraphs>93</Paragraphs>
  <Slides>19</Slides>
  <Notes>0</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微软雅黑</vt:lpstr>
      <vt:lpstr>Times New Roman</vt:lpstr>
      <vt:lpstr>黑体</vt:lpstr>
      <vt:lpstr>楷体</vt:lpstr>
      <vt:lpstr>Calibri Light</vt:lpstr>
      <vt:lpstr>Calibri</vt:lpstr>
      <vt:lpstr>宋体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23.0300</AppVersion>
  <TotalTime>0</TotalTim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2024-08-18T14:25:42Z</cp:lastPrinted>
  <dcterms:created xsi:type="dcterms:W3CDTF">2024-08-18T14:25:42Z</dcterms:created>
  <dcterms:modified xsi:type="dcterms:W3CDTF">2024-08-18T06:25:42Z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