
<file path=[Content_Types].xml><?xml version="1.0" encoding="utf-8"?>
<Types xmlns="http://schemas.openxmlformats.org/package/2006/content-types">
  <Default Extension="avi" ContentType="video/x-msvideo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heme/theme2.xml" ContentType="application/vnd.openxmlformats-officedocument.theme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heme/theme3.xml" ContentType="application/vnd.openxmlformats-officedocument.theme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1"/>
  </p:notesMasterIdLst>
  <p:handoutMasterIdLst>
    <p:handoutMasterId r:id="rId42"/>
  </p:handoutMasterIdLst>
  <p:sldIdLst>
    <p:sldId id="369" r:id="rId2"/>
    <p:sldId id="475" r:id="rId3"/>
    <p:sldId id="499" r:id="rId4"/>
    <p:sldId id="508" r:id="rId5"/>
    <p:sldId id="522" r:id="rId6"/>
    <p:sldId id="523" r:id="rId7"/>
    <p:sldId id="501" r:id="rId8"/>
    <p:sldId id="500" r:id="rId9"/>
    <p:sldId id="502" r:id="rId10"/>
    <p:sldId id="503" r:id="rId11"/>
    <p:sldId id="504" r:id="rId12"/>
    <p:sldId id="505" r:id="rId13"/>
    <p:sldId id="506" r:id="rId14"/>
    <p:sldId id="507" r:id="rId15"/>
    <p:sldId id="450" r:id="rId16"/>
    <p:sldId id="509" r:id="rId17"/>
    <p:sldId id="514" r:id="rId18"/>
    <p:sldId id="515" r:id="rId19"/>
    <p:sldId id="517" r:id="rId20"/>
    <p:sldId id="513" r:id="rId21"/>
    <p:sldId id="453" r:id="rId22"/>
    <p:sldId id="520" r:id="rId23"/>
    <p:sldId id="484" r:id="rId24"/>
    <p:sldId id="519" r:id="rId25"/>
    <p:sldId id="489" r:id="rId26"/>
    <p:sldId id="521" r:id="rId27"/>
    <p:sldId id="490" r:id="rId28"/>
    <p:sldId id="462" r:id="rId29"/>
    <p:sldId id="463" r:id="rId30"/>
    <p:sldId id="491" r:id="rId31"/>
    <p:sldId id="498" r:id="rId32"/>
    <p:sldId id="493" r:id="rId33"/>
    <p:sldId id="494" r:id="rId34"/>
    <p:sldId id="495" r:id="rId35"/>
    <p:sldId id="496" r:id="rId36"/>
    <p:sldId id="497" r:id="rId37"/>
    <p:sldId id="524" r:id="rId38"/>
    <p:sldId id="526" r:id="rId39"/>
    <p:sldId id="525" r:id="rId40"/>
  </p:sldIdLst>
  <p:sldSz cx="12192000" cy="6858000"/>
  <p:notesSz cx="6858000" cy="9144000"/>
  <p:custDataLst>
    <p:tags r:id="rId43"/>
  </p:custDataLst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40" userDrawn="1">
          <p15:clr>
            <a:srgbClr val="A4A3A4"/>
          </p15:clr>
        </p15:guide>
        <p15:guide id="2" pos="363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张艳" initials="张" lastIdx="0" clrIdx="0"/>
  <p:cmAuthor id="2" name="xkb1.com" initials="x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74" d="100"/>
          <a:sy n="74" d="100"/>
        </p:scale>
        <p:origin x="96" y="240"/>
      </p:cViewPr>
      <p:guideLst>
        <p:guide orient="horz" pos="2040"/>
        <p:guide pos="3633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gs" Target="tags/tag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theme" Target="../theme/theme3.xml"/><Relationship Id="rId5" Type="http://schemas.openxmlformats.org/officeDocument/2006/relationships/tags" Target="../tags/tag73.xml"/><Relationship Id="rId4" Type="http://schemas.openxmlformats.org/officeDocument/2006/relationships/tags" Target="../tags/tag7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endParaRPr lang="zh-CN" altLang="en-US" strike="noStrike" noProof="1">
              <a:latin typeface="Arial" panose="020B0604020202020204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8D4E0FC9-F1F8-4FAE-9988-3BA365CFD46F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trike="noStrike" noProof="1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65.xml"/><Relationship Id="rId7" Type="http://schemas.openxmlformats.org/officeDocument/2006/relationships/tags" Target="../tags/tag69.xml"/><Relationship Id="rId2" Type="http://schemas.openxmlformats.org/officeDocument/2006/relationships/tags" Target="../tags/tag64.xml"/><Relationship Id="rId1" Type="http://schemas.openxmlformats.org/officeDocument/2006/relationships/theme" Target="../theme/theme2.xml"/><Relationship Id="rId6" Type="http://schemas.openxmlformats.org/officeDocument/2006/relationships/tags" Target="../tags/tag68.xml"/><Relationship Id="rId5" Type="http://schemas.openxmlformats.org/officeDocument/2006/relationships/tags" Target="../tags/tag67.xml"/><Relationship Id="rId4" Type="http://schemas.openxmlformats.org/officeDocument/2006/relationships/tags" Target="../tags/tag6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spect="1"/>
          </p:cNvSpPr>
          <p:nvPr>
            <p:ph type="sldImg"/>
            <p:custDataLst>
              <p:tags r:id="rId2"/>
            </p:custDataLst>
          </p:nvPr>
        </p:nvSpPr>
        <p:spPr>
          <a:xfrm>
            <a:off x="408870" y="754063"/>
            <a:ext cx="585611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5" name="Rectangle 3"/>
          <p:cNvSpPr>
            <a:spLocks noGrp="1"/>
          </p:cNvSpPr>
          <p:nvPr>
            <p:ph type="body" sz="quarter" idx="1"/>
            <p:custDataLst>
              <p:tags r:id="rId3"/>
            </p:custDataLst>
          </p:nvPr>
        </p:nvSpPr>
        <p:spPr>
          <a:xfrm>
            <a:off x="538163" y="4387850"/>
            <a:ext cx="5780087" cy="3952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
第二级
第三级
第四级
第五级</a:t>
            </a:r>
          </a:p>
        </p:txBody>
      </p:sp>
      <p:sp>
        <p:nvSpPr>
          <p:cNvPr id="2052" name="Rectangle 4"/>
          <p:cNvSpPr>
            <a:spLocks noGrp="1"/>
          </p:cNvSpPr>
          <p:nvPr>
            <p:ph type="hdr" sz="quarter" idx="2"/>
            <p:custDataLst>
              <p:tags r:id="rId4"/>
            </p:custDataLst>
          </p:nvPr>
        </p:nvSpPr>
        <p:spPr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/>
          <a:p>
            <a:pPr lvl="0" fontAlgn="base"/>
            <a:endParaRPr lang="zh-CN" altLang="en-US" sz="1200" strike="noStrike" noProof="1"/>
          </a:p>
        </p:txBody>
      </p:sp>
      <p:sp>
        <p:nvSpPr>
          <p:cNvPr id="2053" name="Rectangle 5"/>
          <p:cNvSpPr>
            <a:spLocks noGrp="1"/>
          </p:cNvSpPr>
          <p:nvPr>
            <p:ph type="dt" idx="3"/>
            <p:custDataLst>
              <p:tags r:id="rId5"/>
            </p:custDataLst>
          </p:nvPr>
        </p:nvSpPr>
        <p:spPr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/>
          <a:p>
            <a:pPr lvl="0" algn="r" fontAlgn="base"/>
            <a:endParaRPr lang="zh-CN" altLang="en-US" sz="1200" strike="noStrike" noProof="1"/>
          </a:p>
        </p:txBody>
      </p:sp>
      <p:sp>
        <p:nvSpPr>
          <p:cNvPr id="2054" name="Rectangle 6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/>
          <a:p>
            <a:pPr lvl="0" fontAlgn="base"/>
            <a:endParaRPr lang="zh-CN" altLang="en-US" sz="1200" strike="noStrike" noProof="1"/>
          </a:p>
        </p:txBody>
      </p:sp>
      <p:sp>
        <p:nvSpPr>
          <p:cNvPr id="2055" name="Rectangle 7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en-US" altLang="x-none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宋体" panose="02010600030101010101" pitchFamily="2" charset="-122"/>
        <a:cs typeface="+mn-cs"/>
      </a:defRPr>
    </a:lvl1pPr>
    <a:lvl2pPr marL="742950" lvl="1" indent="-28575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2pPr>
    <a:lvl3pPr marL="1143000" lvl="2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3pPr>
    <a:lvl4pPr marL="1600200" lvl="3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4pPr>
    <a:lvl5pPr marL="2057400" lvl="4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5pPr>
    <a:lvl6pPr marL="2286000" lvl="5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6pPr>
    <a:lvl7pPr marL="2743200" lvl="6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7pPr>
    <a:lvl8pPr marL="3200400" lvl="7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8pPr>
    <a:lvl9pPr marL="3657600" lvl="8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8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0.xml"/><Relationship Id="rId4" Type="http://schemas.openxmlformats.org/officeDocument/2006/relationships/tags" Target="../tags/tag9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5.xml"/><Relationship Id="rId4" Type="http://schemas.openxmlformats.org/officeDocument/2006/relationships/tags" Target="../tags/tag14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0.xml"/><Relationship Id="rId4" Type="http://schemas.openxmlformats.org/officeDocument/2006/relationships/tags" Target="../tags/tag19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3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2.xml"/><Relationship Id="rId1" Type="http://schemas.openxmlformats.org/officeDocument/2006/relationships/tags" Target="../tags/tag21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4.xml"/><Relationship Id="rId3" Type="http://schemas.openxmlformats.org/officeDocument/2006/relationships/tags" Target="../tags/tag29.xml"/><Relationship Id="rId7" Type="http://schemas.openxmlformats.org/officeDocument/2006/relationships/tags" Target="../tags/tag33.xml"/><Relationship Id="rId2" Type="http://schemas.openxmlformats.org/officeDocument/2006/relationships/tags" Target="../tags/tag28.xml"/><Relationship Id="rId1" Type="http://schemas.openxmlformats.org/officeDocument/2006/relationships/tags" Target="../tags/tag27.xml"/><Relationship Id="rId6" Type="http://schemas.openxmlformats.org/officeDocument/2006/relationships/tags" Target="../tags/tag32.xml"/><Relationship Id="rId5" Type="http://schemas.openxmlformats.org/officeDocument/2006/relationships/tags" Target="../tags/tag31.xml"/><Relationship Id="rId4" Type="http://schemas.openxmlformats.org/officeDocument/2006/relationships/tags" Target="../tags/tag30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7.xml"/><Relationship Id="rId2" Type="http://schemas.openxmlformats.org/officeDocument/2006/relationships/tags" Target="../tags/tag36.xml"/><Relationship Id="rId1" Type="http://schemas.openxmlformats.org/officeDocument/2006/relationships/tags" Target="../tags/tag35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8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1.xml"/><Relationship Id="rId2" Type="http://schemas.openxmlformats.org/officeDocument/2006/relationships/tags" Target="../tags/tag40.xml"/><Relationship Id="rId1" Type="http://schemas.openxmlformats.org/officeDocument/2006/relationships/tags" Target="../tags/tag39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4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0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9.xml"/><Relationship Id="rId1" Type="http://schemas.openxmlformats.org/officeDocument/2006/relationships/tags" Target="../tags/tag48.xml"/><Relationship Id="rId6" Type="http://schemas.openxmlformats.org/officeDocument/2006/relationships/tags" Target="../tags/tag53.xml"/><Relationship Id="rId5" Type="http://schemas.openxmlformats.org/officeDocument/2006/relationships/tags" Target="../tags/tag52.xml"/><Relationship Id="rId4" Type="http://schemas.openxmlformats.org/officeDocument/2006/relationships/tags" Target="../tags/tag5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6.xml"/><Relationship Id="rId2" Type="http://schemas.openxmlformats.org/officeDocument/2006/relationships/tags" Target="../tags/tag55.xml"/><Relationship Id="rId1" Type="http://schemas.openxmlformats.org/officeDocument/2006/relationships/tags" Target="../tags/tag5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8.xml"/><Relationship Id="rId4" Type="http://schemas.openxmlformats.org/officeDocument/2006/relationships/tags" Target="../tags/tag57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tags" Target="../tags/tag5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3.xml"/><Relationship Id="rId4" Type="http://schemas.openxmlformats.org/officeDocument/2006/relationships/tags" Target="../tags/tag6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>
                <a:ea typeface="宋体" panose="02010600030101010101" pitchFamily="2" charset="-122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9600" y="1600200"/>
            <a:ext cx="10972800" cy="4525963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  <a:ea typeface="宋体" panose="02010600030101010101" pitchFamily="2" charset="-122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9600" y="1600200"/>
            <a:ext cx="5376672" cy="4525963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05728" y="1600200"/>
            <a:ext cx="5376672" cy="4525963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>
                <a:ea typeface="宋体" panose="02010600030101010101" pitchFamily="2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>
                <a:ea typeface="宋体" panose="02010600030101010101" pitchFamily="2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>
                <a:ea typeface="宋体" panose="02010600030101010101" pitchFamily="2" charset="-122"/>
              </a:defRPr>
            </a:lvl1pPr>
            <a:lvl2pPr>
              <a:defRPr sz="2100">
                <a:ea typeface="宋体" panose="02010600030101010101" pitchFamily="2" charset="-122"/>
              </a:defRPr>
            </a:lvl2pPr>
            <a:lvl3pPr>
              <a:defRPr sz="1800">
                <a:ea typeface="宋体" panose="02010600030101010101" pitchFamily="2" charset="-122"/>
              </a:defRPr>
            </a:lvl3pPr>
            <a:lvl4pPr>
              <a:defRPr sz="1500">
                <a:ea typeface="宋体" panose="02010600030101010101" pitchFamily="2" charset="-122"/>
              </a:defRPr>
            </a:lvl4pPr>
            <a:lvl5pPr>
              <a:defRPr sz="1500">
                <a:ea typeface="宋体" panose="02010600030101010101" pitchFamily="2" charset="-122"/>
              </a:defRPr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>
                <a:ea typeface="宋体" panose="02010600030101010101" pitchFamily="2" charset="-122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>
                <a:ea typeface="宋体" panose="02010600030101010101" pitchFamily="2" charset="-122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09600" y="1600200"/>
            <a:ext cx="10972800" cy="4525963"/>
          </a:xfrm>
        </p:spPr>
        <p:txBody>
          <a:bodyPr vert="eaVert"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>
            <a:lvl1pPr>
              <a:defRPr>
                <a:ea typeface="宋体" panose="02010600030101010101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>
            <a:lvl1pPr>
              <a:defRPr>
                <a:ea typeface="宋体" panose="02010600030101010101" pitchFamily="2" charset="-122"/>
              </a:defRPr>
            </a:lvl1pPr>
            <a:lvl2pPr>
              <a:defRPr>
                <a:ea typeface="宋体" panose="02010600030101010101" pitchFamily="2" charset="-122"/>
              </a:defRPr>
            </a:lvl2pPr>
            <a:lvl3pPr>
              <a:defRPr>
                <a:ea typeface="宋体" panose="02010600030101010101" pitchFamily="2" charset="-122"/>
              </a:defRPr>
            </a:lvl3pPr>
            <a:lvl4pPr>
              <a:defRPr>
                <a:ea typeface="宋体" panose="02010600030101010101" pitchFamily="2" charset="-122"/>
              </a:defRPr>
            </a:lvl4pPr>
            <a:lvl5pPr>
              <a:defRPr>
                <a:ea typeface="宋体" panose="02010600030101010101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19" Type="http://schemas.openxmlformats.org/officeDocument/2006/relationships/image" Target="file:///D:\qq&#25991;&#20214;\712321467\Image\C2C\Image2\%7b75232B38-A165-1FB7-499C-2E1C792CACB5%7d.png" TargetMode="Externa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4"/>
          <p:cNvSpPr>
            <a:spLocks noGrp="1"/>
          </p:cNvSpPr>
          <p:nvPr>
            <p:ph type="dt" sz="half"/>
            <p:custDataLst>
              <p:tags r:id="rId1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defRPr sz="1400">
                <a:ea typeface="宋体" panose="02010600030101010101" pitchFamily="2" charset="-122"/>
              </a:defRPr>
            </a:lvl1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1"/>
            <p:custDataLst>
              <p:tags r:id="rId1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algn="ctr">
              <a:defRPr sz="1400">
                <a:ea typeface="宋体" panose="02010600030101010101" pitchFamily="2" charset="-122"/>
              </a:defRPr>
            </a:lvl1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2"/>
            <p:custDataLst>
              <p:tags r:id="rId1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algn="r">
              <a:defRPr sz="1400">
                <a:ea typeface="宋体" panose="02010600030101010101" pitchFamily="2" charset="-122"/>
                <a:cs typeface="宋体" panose="02010600030101010101" pitchFamily="2" charset="-122"/>
              </a:defRPr>
            </a:lvl1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‹#›</a:t>
            </a:fld>
            <a:endParaRPr lang="zh-CN" altLang="en-US" strike="noStrike" noProof="1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8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marL="0" lvl="0" indent="0" algn="ctr" defTabSz="914400" eaLnBrk="0" fontAlgn="base" latinLnBrk="0" hangingPunct="0">
        <a:spcBef>
          <a:spcPct val="0"/>
        </a:spcBef>
        <a:spcAft>
          <a:spcPct val="0"/>
        </a:spcAft>
        <a:buNone/>
        <a:defRPr sz="4400" u="none" kern="1200" baseline="0">
          <a:solidFill>
            <a:schemeClr val="tx2"/>
          </a:solidFill>
          <a:latin typeface="+mj-lt"/>
          <a:ea typeface="微软雅黑" panose="020B0503020204020204" pitchFamily="34" charset="-122"/>
          <a:cs typeface="+mj-cs"/>
        </a:defRPr>
      </a:lvl1pPr>
    </p:titleStyle>
    <p:bodyStyle>
      <a:lvl1pPr marL="342900" lvl="0" indent="-342900" algn="l" defTabSz="914400" eaLnBrk="0" fontAlgn="base" latinLnBrk="0" hangingPunct="0">
        <a:spcBef>
          <a:spcPct val="20000"/>
        </a:spcBef>
        <a:spcAft>
          <a:spcPct val="0"/>
        </a:spcAft>
        <a:buChar char="•"/>
        <a:defRPr sz="3200" u="none" kern="1200" baseline="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1pPr>
      <a:lvl2pPr marL="742950" lvl="1" indent="-285750" algn="l" defTabSz="914400" eaLnBrk="0" fontAlgn="base" latinLnBrk="0" hangingPunct="0">
        <a:spcBef>
          <a:spcPct val="20000"/>
        </a:spcBef>
        <a:spcAft>
          <a:spcPct val="0"/>
        </a:spcAft>
        <a:buChar char="–"/>
        <a:defRPr sz="2800" u="none" kern="1200" baseline="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2pPr>
      <a:lvl3pPr marL="1143000" lvl="2" indent="-228600" algn="l" defTabSz="914400" eaLnBrk="0" fontAlgn="base" latinLnBrk="0" hangingPunct="0">
        <a:spcBef>
          <a:spcPct val="20000"/>
        </a:spcBef>
        <a:spcAft>
          <a:spcPct val="0"/>
        </a:spcAft>
        <a:buChar char="•"/>
        <a:defRPr sz="2400" u="none" kern="1200" baseline="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3pPr>
      <a:lvl4pPr marL="1600200" lvl="3" indent="-228600" algn="l" defTabSz="914400" eaLnBrk="0" fontAlgn="base" latinLnBrk="0" hangingPunct="0">
        <a:spcBef>
          <a:spcPct val="20000"/>
        </a:spcBef>
        <a:spcAft>
          <a:spcPct val="0"/>
        </a:spcAft>
        <a:buChar char="–"/>
        <a:defRPr sz="2000" u="none" kern="1200" baseline="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4pPr>
      <a:lvl5pPr marL="2057400" lvl="4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5pPr>
      <a:lvl6pPr marL="2514600" lvl="5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5.xml"/><Relationship Id="rId1" Type="http://schemas.openxmlformats.org/officeDocument/2006/relationships/tags" Target="../tags/tag7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tags" Target="../tags/tag78.xml"/><Relationship Id="rId7" Type="http://schemas.openxmlformats.org/officeDocument/2006/relationships/image" Target="../media/image3.jpeg"/><Relationship Id="rId2" Type="http://schemas.openxmlformats.org/officeDocument/2006/relationships/tags" Target="../tags/tag77.xml"/><Relationship Id="rId1" Type="http://schemas.openxmlformats.org/officeDocument/2006/relationships/tags" Target="../tags/tag76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80.xml"/><Relationship Id="rId4" Type="http://schemas.openxmlformats.org/officeDocument/2006/relationships/tags" Target="../tags/tag7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tags" Target="../tags/tag83.xml"/><Relationship Id="rId7" Type="http://schemas.openxmlformats.org/officeDocument/2006/relationships/tags" Target="../tags/tag85.xml"/><Relationship Id="rId2" Type="http://schemas.openxmlformats.org/officeDocument/2006/relationships/tags" Target="../tags/tag82.xml"/><Relationship Id="rId1" Type="http://schemas.openxmlformats.org/officeDocument/2006/relationships/tags" Target="../tags/tag81.xml"/><Relationship Id="rId6" Type="http://schemas.openxmlformats.org/officeDocument/2006/relationships/video" Target="../media/media1.wmv"/><Relationship Id="rId5" Type="http://schemas.microsoft.com/office/2007/relationships/media" Target="../media/media1.wmv"/><Relationship Id="rId10" Type="http://schemas.openxmlformats.org/officeDocument/2006/relationships/image" Target="../media/image6.png"/><Relationship Id="rId4" Type="http://schemas.openxmlformats.org/officeDocument/2006/relationships/tags" Target="../tags/tag84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93.xml"/><Relationship Id="rId3" Type="http://schemas.openxmlformats.org/officeDocument/2006/relationships/tags" Target="../tags/tag88.xml"/><Relationship Id="rId7" Type="http://schemas.openxmlformats.org/officeDocument/2006/relationships/tags" Target="../tags/tag92.xml"/><Relationship Id="rId2" Type="http://schemas.openxmlformats.org/officeDocument/2006/relationships/tags" Target="../tags/tag87.xml"/><Relationship Id="rId1" Type="http://schemas.openxmlformats.org/officeDocument/2006/relationships/tags" Target="../tags/tag86.xml"/><Relationship Id="rId6" Type="http://schemas.openxmlformats.org/officeDocument/2006/relationships/tags" Target="../tags/tag91.xml"/><Relationship Id="rId5" Type="http://schemas.openxmlformats.org/officeDocument/2006/relationships/tags" Target="../tags/tag90.xml"/><Relationship Id="rId10" Type="http://schemas.openxmlformats.org/officeDocument/2006/relationships/image" Target="../media/image7.png"/><Relationship Id="rId4" Type="http://schemas.openxmlformats.org/officeDocument/2006/relationships/tags" Target="../tags/tag89.xml"/><Relationship Id="rId9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01.xml"/><Relationship Id="rId13" Type="http://schemas.microsoft.com/office/2007/relationships/hdphoto" Target="../media/hdphoto1.wdp"/><Relationship Id="rId3" Type="http://schemas.openxmlformats.org/officeDocument/2006/relationships/tags" Target="../tags/tag96.xml"/><Relationship Id="rId7" Type="http://schemas.openxmlformats.org/officeDocument/2006/relationships/tags" Target="../tags/tag100.xml"/><Relationship Id="rId12" Type="http://schemas.openxmlformats.org/officeDocument/2006/relationships/image" Target="../media/image8.png"/><Relationship Id="rId17" Type="http://schemas.openxmlformats.org/officeDocument/2006/relationships/image" Target="../media/image12.jpeg"/><Relationship Id="rId2" Type="http://schemas.openxmlformats.org/officeDocument/2006/relationships/tags" Target="../tags/tag95.xml"/><Relationship Id="rId16" Type="http://schemas.openxmlformats.org/officeDocument/2006/relationships/image" Target="../media/image11.jpeg"/><Relationship Id="rId1" Type="http://schemas.openxmlformats.org/officeDocument/2006/relationships/tags" Target="../tags/tag94.xml"/><Relationship Id="rId6" Type="http://schemas.openxmlformats.org/officeDocument/2006/relationships/tags" Target="../tags/tag99.xml"/><Relationship Id="rId11" Type="http://schemas.openxmlformats.org/officeDocument/2006/relationships/image" Target="../media/image5.png"/><Relationship Id="rId5" Type="http://schemas.openxmlformats.org/officeDocument/2006/relationships/tags" Target="../tags/tag98.xml"/><Relationship Id="rId15" Type="http://schemas.openxmlformats.org/officeDocument/2006/relationships/image" Target="../media/image10.png"/><Relationship Id="rId10" Type="http://schemas.openxmlformats.org/officeDocument/2006/relationships/slideLayout" Target="../slideLayouts/slideLayout7.xml"/><Relationship Id="rId4" Type="http://schemas.openxmlformats.org/officeDocument/2006/relationships/tags" Target="../tags/tag97.xml"/><Relationship Id="rId9" Type="http://schemas.openxmlformats.org/officeDocument/2006/relationships/tags" Target="../tags/tag102.xml"/><Relationship Id="rId1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110.xml"/><Relationship Id="rId13" Type="http://schemas.openxmlformats.org/officeDocument/2006/relationships/tags" Target="../tags/tag115.xml"/><Relationship Id="rId18" Type="http://schemas.openxmlformats.org/officeDocument/2006/relationships/image" Target="../media/image15.jpeg"/><Relationship Id="rId3" Type="http://schemas.openxmlformats.org/officeDocument/2006/relationships/tags" Target="../tags/tag105.xml"/><Relationship Id="rId7" Type="http://schemas.openxmlformats.org/officeDocument/2006/relationships/tags" Target="../tags/tag109.xml"/><Relationship Id="rId12" Type="http://schemas.openxmlformats.org/officeDocument/2006/relationships/tags" Target="../tags/tag114.xml"/><Relationship Id="rId17" Type="http://schemas.openxmlformats.org/officeDocument/2006/relationships/image" Target="../media/image14.jpeg"/><Relationship Id="rId2" Type="http://schemas.openxmlformats.org/officeDocument/2006/relationships/tags" Target="../tags/tag104.xml"/><Relationship Id="rId16" Type="http://schemas.openxmlformats.org/officeDocument/2006/relationships/image" Target="../media/image13.jpeg"/><Relationship Id="rId1" Type="http://schemas.openxmlformats.org/officeDocument/2006/relationships/tags" Target="../tags/tag103.xml"/><Relationship Id="rId6" Type="http://schemas.openxmlformats.org/officeDocument/2006/relationships/tags" Target="../tags/tag108.xml"/><Relationship Id="rId11" Type="http://schemas.openxmlformats.org/officeDocument/2006/relationships/tags" Target="../tags/tag113.xml"/><Relationship Id="rId5" Type="http://schemas.openxmlformats.org/officeDocument/2006/relationships/tags" Target="../tags/tag107.xml"/><Relationship Id="rId15" Type="http://schemas.openxmlformats.org/officeDocument/2006/relationships/slideLayout" Target="../slideLayouts/slideLayout7.xml"/><Relationship Id="rId10" Type="http://schemas.openxmlformats.org/officeDocument/2006/relationships/tags" Target="../tags/tag112.xml"/><Relationship Id="rId19" Type="http://schemas.openxmlformats.org/officeDocument/2006/relationships/image" Target="../media/image16.jpeg"/><Relationship Id="rId4" Type="http://schemas.openxmlformats.org/officeDocument/2006/relationships/tags" Target="../tags/tag106.xml"/><Relationship Id="rId9" Type="http://schemas.openxmlformats.org/officeDocument/2006/relationships/tags" Target="../tags/tag111.xml"/><Relationship Id="rId14" Type="http://schemas.openxmlformats.org/officeDocument/2006/relationships/tags" Target="../tags/tag11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tags" Target="../tags/tag117.xml"/><Relationship Id="rId7" Type="http://schemas.openxmlformats.org/officeDocument/2006/relationships/image" Target="../media/image17.png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119.xml"/><Relationship Id="rId4" Type="http://schemas.openxmlformats.org/officeDocument/2006/relationships/tags" Target="../tags/tag1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122.xml"/><Relationship Id="rId7" Type="http://schemas.openxmlformats.org/officeDocument/2006/relationships/image" Target="../media/image20.jpeg"/><Relationship Id="rId2" Type="http://schemas.openxmlformats.org/officeDocument/2006/relationships/tags" Target="../tags/tag121.xml"/><Relationship Id="rId1" Type="http://schemas.openxmlformats.org/officeDocument/2006/relationships/tags" Target="../tags/tag120.xml"/><Relationship Id="rId6" Type="http://schemas.openxmlformats.org/officeDocument/2006/relationships/image" Target="../media/image19.jpe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126.xml"/><Relationship Id="rId7" Type="http://schemas.openxmlformats.org/officeDocument/2006/relationships/image" Target="../media/image21.jpeg"/><Relationship Id="rId2" Type="http://schemas.openxmlformats.org/officeDocument/2006/relationships/tags" Target="../tags/tag125.xml"/><Relationship Id="rId1" Type="http://schemas.openxmlformats.org/officeDocument/2006/relationships/tags" Target="../tags/tag124.xml"/><Relationship Id="rId6" Type="http://schemas.openxmlformats.org/officeDocument/2006/relationships/image" Target="../media/image12.jpe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2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128.xml"/><Relationship Id="rId7" Type="http://schemas.openxmlformats.org/officeDocument/2006/relationships/image" Target="../media/image2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130.xml"/><Relationship Id="rId4" Type="http://schemas.openxmlformats.org/officeDocument/2006/relationships/tags" Target="../tags/tag12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138.xml"/><Relationship Id="rId13" Type="http://schemas.openxmlformats.org/officeDocument/2006/relationships/image" Target="../media/image10.png"/><Relationship Id="rId3" Type="http://schemas.openxmlformats.org/officeDocument/2006/relationships/tags" Target="../tags/tag133.xml"/><Relationship Id="rId7" Type="http://schemas.openxmlformats.org/officeDocument/2006/relationships/tags" Target="../tags/tag137.xml"/><Relationship Id="rId12" Type="http://schemas.openxmlformats.org/officeDocument/2006/relationships/slideLayout" Target="../slideLayouts/slideLayout7.xml"/><Relationship Id="rId2" Type="http://schemas.openxmlformats.org/officeDocument/2006/relationships/tags" Target="../tags/tag132.xml"/><Relationship Id="rId1" Type="http://schemas.openxmlformats.org/officeDocument/2006/relationships/tags" Target="../tags/tag131.xml"/><Relationship Id="rId6" Type="http://schemas.openxmlformats.org/officeDocument/2006/relationships/tags" Target="../tags/tag136.xml"/><Relationship Id="rId11" Type="http://schemas.openxmlformats.org/officeDocument/2006/relationships/tags" Target="../tags/tag141.xml"/><Relationship Id="rId5" Type="http://schemas.openxmlformats.org/officeDocument/2006/relationships/tags" Target="../tags/tag135.xml"/><Relationship Id="rId10" Type="http://schemas.openxmlformats.org/officeDocument/2006/relationships/tags" Target="../tags/tag140.xml"/><Relationship Id="rId4" Type="http://schemas.openxmlformats.org/officeDocument/2006/relationships/tags" Target="../tags/tag134.xml"/><Relationship Id="rId9" Type="http://schemas.openxmlformats.org/officeDocument/2006/relationships/tags" Target="../tags/tag139.xml"/><Relationship Id="rId1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145.xml"/><Relationship Id="rId3" Type="http://schemas.openxmlformats.org/officeDocument/2006/relationships/tags" Target="../tags/tag142.xml"/><Relationship Id="rId7" Type="http://schemas.openxmlformats.org/officeDocument/2006/relationships/video" Target="../media/media5.mp4"/><Relationship Id="rId12" Type="http://schemas.openxmlformats.org/officeDocument/2006/relationships/image" Target="../media/image24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microsoft.com/office/2007/relationships/media" Target="../media/media5.mp4"/><Relationship Id="rId11" Type="http://schemas.openxmlformats.org/officeDocument/2006/relationships/image" Target="../media/image23.png"/><Relationship Id="rId5" Type="http://schemas.openxmlformats.org/officeDocument/2006/relationships/tags" Target="../tags/tag144.xml"/><Relationship Id="rId10" Type="http://schemas.openxmlformats.org/officeDocument/2006/relationships/slideLayout" Target="../slideLayouts/slideLayout7.xml"/><Relationship Id="rId4" Type="http://schemas.openxmlformats.org/officeDocument/2006/relationships/tags" Target="../tags/tag143.xml"/><Relationship Id="rId9" Type="http://schemas.openxmlformats.org/officeDocument/2006/relationships/tags" Target="../tags/tag14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154.xml"/><Relationship Id="rId3" Type="http://schemas.openxmlformats.org/officeDocument/2006/relationships/tags" Target="../tags/tag149.xml"/><Relationship Id="rId7" Type="http://schemas.openxmlformats.org/officeDocument/2006/relationships/tags" Target="../tags/tag153.xml"/><Relationship Id="rId2" Type="http://schemas.openxmlformats.org/officeDocument/2006/relationships/tags" Target="../tags/tag148.xml"/><Relationship Id="rId1" Type="http://schemas.openxmlformats.org/officeDocument/2006/relationships/tags" Target="../tags/tag147.xml"/><Relationship Id="rId6" Type="http://schemas.openxmlformats.org/officeDocument/2006/relationships/tags" Target="../tags/tag152.xml"/><Relationship Id="rId11" Type="http://schemas.openxmlformats.org/officeDocument/2006/relationships/image" Target="../media/image9.jpeg"/><Relationship Id="rId5" Type="http://schemas.openxmlformats.org/officeDocument/2006/relationships/tags" Target="../tags/tag151.xml"/><Relationship Id="rId10" Type="http://schemas.openxmlformats.org/officeDocument/2006/relationships/image" Target="../media/image25.png"/><Relationship Id="rId4" Type="http://schemas.openxmlformats.org/officeDocument/2006/relationships/tags" Target="../tags/tag150.xml"/><Relationship Id="rId9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tags" Target="../tags/tag157.xml"/><Relationship Id="rId7" Type="http://schemas.openxmlformats.org/officeDocument/2006/relationships/image" Target="../media/image26.png"/><Relationship Id="rId2" Type="http://schemas.openxmlformats.org/officeDocument/2006/relationships/tags" Target="../tags/tag156.xml"/><Relationship Id="rId1" Type="http://schemas.openxmlformats.org/officeDocument/2006/relationships/tags" Target="../tags/tag155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159.xml"/><Relationship Id="rId4" Type="http://schemas.openxmlformats.org/officeDocument/2006/relationships/tags" Target="../tags/tag15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167.xml"/><Relationship Id="rId13" Type="http://schemas.openxmlformats.org/officeDocument/2006/relationships/slideLayout" Target="../slideLayouts/slideLayout2.xml"/><Relationship Id="rId3" Type="http://schemas.openxmlformats.org/officeDocument/2006/relationships/tags" Target="../tags/tag162.xml"/><Relationship Id="rId7" Type="http://schemas.openxmlformats.org/officeDocument/2006/relationships/tags" Target="../tags/tag166.xml"/><Relationship Id="rId12" Type="http://schemas.openxmlformats.org/officeDocument/2006/relationships/tags" Target="../tags/tag171.xml"/><Relationship Id="rId2" Type="http://schemas.openxmlformats.org/officeDocument/2006/relationships/tags" Target="../tags/tag161.xml"/><Relationship Id="rId1" Type="http://schemas.openxmlformats.org/officeDocument/2006/relationships/tags" Target="../tags/tag160.xml"/><Relationship Id="rId6" Type="http://schemas.openxmlformats.org/officeDocument/2006/relationships/tags" Target="../tags/tag165.xml"/><Relationship Id="rId11" Type="http://schemas.openxmlformats.org/officeDocument/2006/relationships/tags" Target="../tags/tag170.xml"/><Relationship Id="rId5" Type="http://schemas.openxmlformats.org/officeDocument/2006/relationships/tags" Target="../tags/tag164.xml"/><Relationship Id="rId10" Type="http://schemas.openxmlformats.org/officeDocument/2006/relationships/tags" Target="../tags/tag169.xml"/><Relationship Id="rId4" Type="http://schemas.openxmlformats.org/officeDocument/2006/relationships/tags" Target="../tags/tag163.xml"/><Relationship Id="rId9" Type="http://schemas.openxmlformats.org/officeDocument/2006/relationships/tags" Target="../tags/tag168.xml"/><Relationship Id="rId1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3" Type="http://schemas.microsoft.com/office/2007/relationships/media" Target="../media/media6.avi"/><Relationship Id="rId7" Type="http://schemas.openxmlformats.org/officeDocument/2006/relationships/tags" Target="../tags/tag176.xml"/><Relationship Id="rId2" Type="http://schemas.openxmlformats.org/officeDocument/2006/relationships/tags" Target="../tags/tag173.xml"/><Relationship Id="rId1" Type="http://schemas.openxmlformats.org/officeDocument/2006/relationships/tags" Target="../tags/tag172.xml"/><Relationship Id="rId6" Type="http://schemas.openxmlformats.org/officeDocument/2006/relationships/tags" Target="../tags/tag175.xml"/><Relationship Id="rId5" Type="http://schemas.openxmlformats.org/officeDocument/2006/relationships/tags" Target="../tags/tag174.xml"/><Relationship Id="rId4" Type="http://schemas.openxmlformats.org/officeDocument/2006/relationships/video" Target="../media/media6.avi"/><Relationship Id="rId9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184.xml"/><Relationship Id="rId13" Type="http://schemas.openxmlformats.org/officeDocument/2006/relationships/tags" Target="../tags/tag187.xml"/><Relationship Id="rId18" Type="http://schemas.openxmlformats.org/officeDocument/2006/relationships/tags" Target="../tags/tag192.xml"/><Relationship Id="rId3" Type="http://schemas.openxmlformats.org/officeDocument/2006/relationships/tags" Target="../tags/tag179.xml"/><Relationship Id="rId21" Type="http://schemas.openxmlformats.org/officeDocument/2006/relationships/image" Target="../media/image30.png"/><Relationship Id="rId7" Type="http://schemas.openxmlformats.org/officeDocument/2006/relationships/tags" Target="../tags/tag183.xml"/><Relationship Id="rId12" Type="http://schemas.openxmlformats.org/officeDocument/2006/relationships/tags" Target="../tags/tag186.xml"/><Relationship Id="rId17" Type="http://schemas.openxmlformats.org/officeDocument/2006/relationships/tags" Target="../tags/tag191.xml"/><Relationship Id="rId2" Type="http://schemas.openxmlformats.org/officeDocument/2006/relationships/tags" Target="../tags/tag178.xml"/><Relationship Id="rId16" Type="http://schemas.openxmlformats.org/officeDocument/2006/relationships/tags" Target="../tags/tag190.xml"/><Relationship Id="rId20" Type="http://schemas.openxmlformats.org/officeDocument/2006/relationships/image" Target="../media/image11.jpeg"/><Relationship Id="rId1" Type="http://schemas.openxmlformats.org/officeDocument/2006/relationships/tags" Target="../tags/tag177.xml"/><Relationship Id="rId6" Type="http://schemas.openxmlformats.org/officeDocument/2006/relationships/tags" Target="../tags/tag182.xml"/><Relationship Id="rId11" Type="http://schemas.openxmlformats.org/officeDocument/2006/relationships/tags" Target="../tags/tag185.xml"/><Relationship Id="rId5" Type="http://schemas.openxmlformats.org/officeDocument/2006/relationships/tags" Target="../tags/tag181.xml"/><Relationship Id="rId15" Type="http://schemas.openxmlformats.org/officeDocument/2006/relationships/tags" Target="../tags/tag189.xml"/><Relationship Id="rId10" Type="http://schemas.openxmlformats.org/officeDocument/2006/relationships/video" Target="../media/media7.avi"/><Relationship Id="rId19" Type="http://schemas.openxmlformats.org/officeDocument/2006/relationships/slideLayout" Target="../slideLayouts/slideLayout2.xml"/><Relationship Id="rId4" Type="http://schemas.openxmlformats.org/officeDocument/2006/relationships/tags" Target="../tags/tag180.xml"/><Relationship Id="rId9" Type="http://schemas.microsoft.com/office/2007/relationships/media" Target="../media/media7.avi"/><Relationship Id="rId14" Type="http://schemas.openxmlformats.org/officeDocument/2006/relationships/tags" Target="../tags/tag188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media" Target="../media/media8.avi"/><Relationship Id="rId13" Type="http://schemas.openxmlformats.org/officeDocument/2006/relationships/tags" Target="../tags/tag203.xml"/><Relationship Id="rId18" Type="http://schemas.openxmlformats.org/officeDocument/2006/relationships/tags" Target="../tags/tag208.xml"/><Relationship Id="rId26" Type="http://schemas.openxmlformats.org/officeDocument/2006/relationships/slideLayout" Target="../slideLayouts/slideLayout2.xml"/><Relationship Id="rId3" Type="http://schemas.openxmlformats.org/officeDocument/2006/relationships/tags" Target="../tags/tag195.xml"/><Relationship Id="rId21" Type="http://schemas.openxmlformats.org/officeDocument/2006/relationships/tags" Target="../tags/tag211.xml"/><Relationship Id="rId7" Type="http://schemas.openxmlformats.org/officeDocument/2006/relationships/tags" Target="../tags/tag199.xml"/><Relationship Id="rId12" Type="http://schemas.openxmlformats.org/officeDocument/2006/relationships/tags" Target="../tags/tag202.xml"/><Relationship Id="rId17" Type="http://schemas.openxmlformats.org/officeDocument/2006/relationships/tags" Target="../tags/tag207.xml"/><Relationship Id="rId25" Type="http://schemas.openxmlformats.org/officeDocument/2006/relationships/tags" Target="../tags/tag215.xml"/><Relationship Id="rId2" Type="http://schemas.openxmlformats.org/officeDocument/2006/relationships/tags" Target="../tags/tag194.xml"/><Relationship Id="rId16" Type="http://schemas.openxmlformats.org/officeDocument/2006/relationships/tags" Target="../tags/tag206.xml"/><Relationship Id="rId20" Type="http://schemas.openxmlformats.org/officeDocument/2006/relationships/tags" Target="../tags/tag210.xml"/><Relationship Id="rId1" Type="http://schemas.openxmlformats.org/officeDocument/2006/relationships/tags" Target="../tags/tag193.xml"/><Relationship Id="rId6" Type="http://schemas.openxmlformats.org/officeDocument/2006/relationships/tags" Target="../tags/tag198.xml"/><Relationship Id="rId11" Type="http://schemas.openxmlformats.org/officeDocument/2006/relationships/tags" Target="../tags/tag201.xml"/><Relationship Id="rId24" Type="http://schemas.openxmlformats.org/officeDocument/2006/relationships/tags" Target="../tags/tag214.xml"/><Relationship Id="rId5" Type="http://schemas.openxmlformats.org/officeDocument/2006/relationships/tags" Target="../tags/tag197.xml"/><Relationship Id="rId15" Type="http://schemas.openxmlformats.org/officeDocument/2006/relationships/tags" Target="../tags/tag205.xml"/><Relationship Id="rId23" Type="http://schemas.openxmlformats.org/officeDocument/2006/relationships/tags" Target="../tags/tag213.xml"/><Relationship Id="rId28" Type="http://schemas.openxmlformats.org/officeDocument/2006/relationships/image" Target="../media/image31.png"/><Relationship Id="rId10" Type="http://schemas.openxmlformats.org/officeDocument/2006/relationships/tags" Target="../tags/tag200.xml"/><Relationship Id="rId19" Type="http://schemas.openxmlformats.org/officeDocument/2006/relationships/tags" Target="../tags/tag209.xml"/><Relationship Id="rId4" Type="http://schemas.openxmlformats.org/officeDocument/2006/relationships/tags" Target="../tags/tag196.xml"/><Relationship Id="rId9" Type="http://schemas.openxmlformats.org/officeDocument/2006/relationships/video" Target="../media/media8.avi"/><Relationship Id="rId14" Type="http://schemas.openxmlformats.org/officeDocument/2006/relationships/tags" Target="../tags/tag204.xml"/><Relationship Id="rId22" Type="http://schemas.openxmlformats.org/officeDocument/2006/relationships/tags" Target="../tags/tag212.xml"/><Relationship Id="rId27" Type="http://schemas.openxmlformats.org/officeDocument/2006/relationships/image" Target="../media/image11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223.xml"/><Relationship Id="rId13" Type="http://schemas.openxmlformats.org/officeDocument/2006/relationships/tags" Target="../tags/tag226.xml"/><Relationship Id="rId18" Type="http://schemas.openxmlformats.org/officeDocument/2006/relationships/tags" Target="../tags/tag231.xml"/><Relationship Id="rId26" Type="http://schemas.openxmlformats.org/officeDocument/2006/relationships/image" Target="../media/image11.jpeg"/><Relationship Id="rId3" Type="http://schemas.openxmlformats.org/officeDocument/2006/relationships/tags" Target="../tags/tag218.xml"/><Relationship Id="rId21" Type="http://schemas.openxmlformats.org/officeDocument/2006/relationships/tags" Target="../tags/tag234.xml"/><Relationship Id="rId7" Type="http://schemas.openxmlformats.org/officeDocument/2006/relationships/tags" Target="../tags/tag222.xml"/><Relationship Id="rId12" Type="http://schemas.openxmlformats.org/officeDocument/2006/relationships/tags" Target="../tags/tag225.xml"/><Relationship Id="rId17" Type="http://schemas.openxmlformats.org/officeDocument/2006/relationships/tags" Target="../tags/tag230.xml"/><Relationship Id="rId25" Type="http://schemas.openxmlformats.org/officeDocument/2006/relationships/slideLayout" Target="../slideLayouts/slideLayout2.xml"/><Relationship Id="rId2" Type="http://schemas.openxmlformats.org/officeDocument/2006/relationships/tags" Target="../tags/tag217.xml"/><Relationship Id="rId16" Type="http://schemas.openxmlformats.org/officeDocument/2006/relationships/tags" Target="../tags/tag229.xml"/><Relationship Id="rId20" Type="http://schemas.openxmlformats.org/officeDocument/2006/relationships/tags" Target="../tags/tag233.xml"/><Relationship Id="rId1" Type="http://schemas.openxmlformats.org/officeDocument/2006/relationships/tags" Target="../tags/tag216.xml"/><Relationship Id="rId6" Type="http://schemas.openxmlformats.org/officeDocument/2006/relationships/tags" Target="../tags/tag221.xml"/><Relationship Id="rId11" Type="http://schemas.openxmlformats.org/officeDocument/2006/relationships/tags" Target="../tags/tag224.xml"/><Relationship Id="rId24" Type="http://schemas.openxmlformats.org/officeDocument/2006/relationships/tags" Target="../tags/tag237.xml"/><Relationship Id="rId5" Type="http://schemas.openxmlformats.org/officeDocument/2006/relationships/tags" Target="../tags/tag220.xml"/><Relationship Id="rId15" Type="http://schemas.openxmlformats.org/officeDocument/2006/relationships/tags" Target="../tags/tag228.xml"/><Relationship Id="rId23" Type="http://schemas.openxmlformats.org/officeDocument/2006/relationships/tags" Target="../tags/tag236.xml"/><Relationship Id="rId10" Type="http://schemas.openxmlformats.org/officeDocument/2006/relationships/video" Target="../media/media9.avi"/><Relationship Id="rId19" Type="http://schemas.openxmlformats.org/officeDocument/2006/relationships/tags" Target="../tags/tag232.xml"/><Relationship Id="rId4" Type="http://schemas.openxmlformats.org/officeDocument/2006/relationships/tags" Target="../tags/tag219.xml"/><Relationship Id="rId9" Type="http://schemas.microsoft.com/office/2007/relationships/media" Target="../media/media9.avi"/><Relationship Id="rId14" Type="http://schemas.openxmlformats.org/officeDocument/2006/relationships/tags" Target="../tags/tag227.xml"/><Relationship Id="rId22" Type="http://schemas.openxmlformats.org/officeDocument/2006/relationships/tags" Target="../tags/tag235.xml"/><Relationship Id="rId27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245.xml"/><Relationship Id="rId13" Type="http://schemas.openxmlformats.org/officeDocument/2006/relationships/tags" Target="../tags/tag248.xml"/><Relationship Id="rId18" Type="http://schemas.openxmlformats.org/officeDocument/2006/relationships/slideLayout" Target="../slideLayouts/slideLayout2.xml"/><Relationship Id="rId3" Type="http://schemas.openxmlformats.org/officeDocument/2006/relationships/tags" Target="../tags/tag240.xml"/><Relationship Id="rId7" Type="http://schemas.openxmlformats.org/officeDocument/2006/relationships/tags" Target="../tags/tag244.xml"/><Relationship Id="rId12" Type="http://schemas.openxmlformats.org/officeDocument/2006/relationships/tags" Target="../tags/tag247.xml"/><Relationship Id="rId17" Type="http://schemas.openxmlformats.org/officeDocument/2006/relationships/tags" Target="../tags/tag252.xml"/><Relationship Id="rId2" Type="http://schemas.openxmlformats.org/officeDocument/2006/relationships/tags" Target="../tags/tag239.xml"/><Relationship Id="rId16" Type="http://schemas.openxmlformats.org/officeDocument/2006/relationships/tags" Target="../tags/tag251.xml"/><Relationship Id="rId20" Type="http://schemas.openxmlformats.org/officeDocument/2006/relationships/image" Target="../media/image33.png"/><Relationship Id="rId1" Type="http://schemas.openxmlformats.org/officeDocument/2006/relationships/tags" Target="../tags/tag238.xml"/><Relationship Id="rId6" Type="http://schemas.openxmlformats.org/officeDocument/2006/relationships/tags" Target="../tags/tag243.xml"/><Relationship Id="rId11" Type="http://schemas.openxmlformats.org/officeDocument/2006/relationships/tags" Target="../tags/tag246.xml"/><Relationship Id="rId5" Type="http://schemas.openxmlformats.org/officeDocument/2006/relationships/tags" Target="../tags/tag242.xml"/><Relationship Id="rId15" Type="http://schemas.openxmlformats.org/officeDocument/2006/relationships/tags" Target="../tags/tag250.xml"/><Relationship Id="rId10" Type="http://schemas.openxmlformats.org/officeDocument/2006/relationships/video" Target="../media/media10.avi"/><Relationship Id="rId19" Type="http://schemas.openxmlformats.org/officeDocument/2006/relationships/image" Target="../media/image11.jpeg"/><Relationship Id="rId4" Type="http://schemas.openxmlformats.org/officeDocument/2006/relationships/tags" Target="../tags/tag241.xml"/><Relationship Id="rId9" Type="http://schemas.microsoft.com/office/2007/relationships/media" Target="../media/media10.avi"/><Relationship Id="rId14" Type="http://schemas.openxmlformats.org/officeDocument/2006/relationships/tags" Target="../tags/tag249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260.xml"/><Relationship Id="rId13" Type="http://schemas.openxmlformats.org/officeDocument/2006/relationships/tags" Target="../tags/tag265.xml"/><Relationship Id="rId18" Type="http://schemas.openxmlformats.org/officeDocument/2006/relationships/tags" Target="../tags/tag270.xml"/><Relationship Id="rId26" Type="http://schemas.openxmlformats.org/officeDocument/2006/relationships/image" Target="../media/image11.jpeg"/><Relationship Id="rId3" Type="http://schemas.openxmlformats.org/officeDocument/2006/relationships/tags" Target="../tags/tag255.xml"/><Relationship Id="rId21" Type="http://schemas.openxmlformats.org/officeDocument/2006/relationships/tags" Target="../tags/tag273.xml"/><Relationship Id="rId7" Type="http://schemas.openxmlformats.org/officeDocument/2006/relationships/tags" Target="../tags/tag259.xml"/><Relationship Id="rId12" Type="http://schemas.openxmlformats.org/officeDocument/2006/relationships/tags" Target="../tags/tag264.xml"/><Relationship Id="rId17" Type="http://schemas.openxmlformats.org/officeDocument/2006/relationships/tags" Target="../tags/tag269.xml"/><Relationship Id="rId25" Type="http://schemas.openxmlformats.org/officeDocument/2006/relationships/slideLayout" Target="../slideLayouts/slideLayout7.xml"/><Relationship Id="rId2" Type="http://schemas.openxmlformats.org/officeDocument/2006/relationships/tags" Target="../tags/tag254.xml"/><Relationship Id="rId16" Type="http://schemas.openxmlformats.org/officeDocument/2006/relationships/tags" Target="../tags/tag268.xml"/><Relationship Id="rId20" Type="http://schemas.openxmlformats.org/officeDocument/2006/relationships/tags" Target="../tags/tag272.xml"/><Relationship Id="rId29" Type="http://schemas.openxmlformats.org/officeDocument/2006/relationships/image" Target="../media/image36.jpeg"/><Relationship Id="rId1" Type="http://schemas.openxmlformats.org/officeDocument/2006/relationships/tags" Target="../tags/tag253.xml"/><Relationship Id="rId6" Type="http://schemas.openxmlformats.org/officeDocument/2006/relationships/tags" Target="../tags/tag258.xml"/><Relationship Id="rId11" Type="http://schemas.openxmlformats.org/officeDocument/2006/relationships/tags" Target="../tags/tag263.xml"/><Relationship Id="rId24" Type="http://schemas.openxmlformats.org/officeDocument/2006/relationships/tags" Target="../tags/tag276.xml"/><Relationship Id="rId5" Type="http://schemas.openxmlformats.org/officeDocument/2006/relationships/tags" Target="../tags/tag257.xml"/><Relationship Id="rId15" Type="http://schemas.openxmlformats.org/officeDocument/2006/relationships/tags" Target="../tags/tag267.xml"/><Relationship Id="rId23" Type="http://schemas.openxmlformats.org/officeDocument/2006/relationships/tags" Target="../tags/tag275.xml"/><Relationship Id="rId28" Type="http://schemas.openxmlformats.org/officeDocument/2006/relationships/image" Target="../media/image35.png"/><Relationship Id="rId10" Type="http://schemas.openxmlformats.org/officeDocument/2006/relationships/tags" Target="../tags/tag262.xml"/><Relationship Id="rId19" Type="http://schemas.openxmlformats.org/officeDocument/2006/relationships/tags" Target="../tags/tag271.xml"/><Relationship Id="rId4" Type="http://schemas.openxmlformats.org/officeDocument/2006/relationships/tags" Target="../tags/tag256.xml"/><Relationship Id="rId9" Type="http://schemas.openxmlformats.org/officeDocument/2006/relationships/tags" Target="../tags/tag261.xml"/><Relationship Id="rId14" Type="http://schemas.openxmlformats.org/officeDocument/2006/relationships/tags" Target="../tags/tag266.xml"/><Relationship Id="rId22" Type="http://schemas.openxmlformats.org/officeDocument/2006/relationships/tags" Target="../tags/tag274.xml"/><Relationship Id="rId27" Type="http://schemas.openxmlformats.org/officeDocument/2006/relationships/image" Target="../media/image34.png"/><Relationship Id="rId30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tags" Target="../tags/tag284.xml"/><Relationship Id="rId13" Type="http://schemas.openxmlformats.org/officeDocument/2006/relationships/slideLayout" Target="../slideLayouts/slideLayout7.xml"/><Relationship Id="rId3" Type="http://schemas.openxmlformats.org/officeDocument/2006/relationships/tags" Target="../tags/tag279.xml"/><Relationship Id="rId7" Type="http://schemas.openxmlformats.org/officeDocument/2006/relationships/tags" Target="../tags/tag283.xml"/><Relationship Id="rId12" Type="http://schemas.openxmlformats.org/officeDocument/2006/relationships/tags" Target="../tags/tag288.xml"/><Relationship Id="rId2" Type="http://schemas.openxmlformats.org/officeDocument/2006/relationships/tags" Target="../tags/tag278.xml"/><Relationship Id="rId1" Type="http://schemas.openxmlformats.org/officeDocument/2006/relationships/tags" Target="../tags/tag277.xml"/><Relationship Id="rId6" Type="http://schemas.openxmlformats.org/officeDocument/2006/relationships/tags" Target="../tags/tag282.xml"/><Relationship Id="rId11" Type="http://schemas.openxmlformats.org/officeDocument/2006/relationships/tags" Target="../tags/tag287.xml"/><Relationship Id="rId5" Type="http://schemas.openxmlformats.org/officeDocument/2006/relationships/tags" Target="../tags/tag281.xml"/><Relationship Id="rId15" Type="http://schemas.microsoft.com/office/2007/relationships/hdphoto" Target="../media/hdphoto2.wdp"/><Relationship Id="rId10" Type="http://schemas.openxmlformats.org/officeDocument/2006/relationships/tags" Target="../tags/tag286.xml"/><Relationship Id="rId4" Type="http://schemas.openxmlformats.org/officeDocument/2006/relationships/tags" Target="../tags/tag280.xml"/><Relationship Id="rId9" Type="http://schemas.openxmlformats.org/officeDocument/2006/relationships/tags" Target="../tags/tag285.xml"/><Relationship Id="rId1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13" Type="http://schemas.openxmlformats.org/officeDocument/2006/relationships/tags" Target="../tags/tag301.xml"/><Relationship Id="rId18" Type="http://schemas.openxmlformats.org/officeDocument/2006/relationships/tags" Target="../tags/tag306.xml"/><Relationship Id="rId26" Type="http://schemas.openxmlformats.org/officeDocument/2006/relationships/tags" Target="../tags/tag314.xml"/><Relationship Id="rId3" Type="http://schemas.openxmlformats.org/officeDocument/2006/relationships/tags" Target="../tags/tag291.xml"/><Relationship Id="rId21" Type="http://schemas.openxmlformats.org/officeDocument/2006/relationships/tags" Target="../tags/tag309.xml"/><Relationship Id="rId34" Type="http://schemas.microsoft.com/office/2007/relationships/hdphoto" Target="../media/hdphoto2.wdp"/><Relationship Id="rId7" Type="http://schemas.openxmlformats.org/officeDocument/2006/relationships/tags" Target="../tags/tag295.xml"/><Relationship Id="rId12" Type="http://schemas.openxmlformats.org/officeDocument/2006/relationships/tags" Target="../tags/tag300.xml"/><Relationship Id="rId17" Type="http://schemas.openxmlformats.org/officeDocument/2006/relationships/tags" Target="../tags/tag305.xml"/><Relationship Id="rId25" Type="http://schemas.openxmlformats.org/officeDocument/2006/relationships/tags" Target="../tags/tag313.xml"/><Relationship Id="rId33" Type="http://schemas.openxmlformats.org/officeDocument/2006/relationships/image" Target="../media/image38.png"/><Relationship Id="rId2" Type="http://schemas.openxmlformats.org/officeDocument/2006/relationships/tags" Target="../tags/tag290.xml"/><Relationship Id="rId16" Type="http://schemas.openxmlformats.org/officeDocument/2006/relationships/tags" Target="../tags/tag304.xml"/><Relationship Id="rId20" Type="http://schemas.openxmlformats.org/officeDocument/2006/relationships/tags" Target="../tags/tag308.xml"/><Relationship Id="rId29" Type="http://schemas.openxmlformats.org/officeDocument/2006/relationships/tags" Target="../tags/tag317.xml"/><Relationship Id="rId1" Type="http://schemas.openxmlformats.org/officeDocument/2006/relationships/tags" Target="../tags/tag289.xml"/><Relationship Id="rId6" Type="http://schemas.openxmlformats.org/officeDocument/2006/relationships/tags" Target="../tags/tag294.xml"/><Relationship Id="rId11" Type="http://schemas.openxmlformats.org/officeDocument/2006/relationships/tags" Target="../tags/tag299.xml"/><Relationship Id="rId24" Type="http://schemas.openxmlformats.org/officeDocument/2006/relationships/tags" Target="../tags/tag312.xml"/><Relationship Id="rId32" Type="http://schemas.openxmlformats.org/officeDocument/2006/relationships/image" Target="../media/image11.jpeg"/><Relationship Id="rId5" Type="http://schemas.openxmlformats.org/officeDocument/2006/relationships/tags" Target="../tags/tag293.xml"/><Relationship Id="rId15" Type="http://schemas.openxmlformats.org/officeDocument/2006/relationships/tags" Target="../tags/tag303.xml"/><Relationship Id="rId23" Type="http://schemas.openxmlformats.org/officeDocument/2006/relationships/tags" Target="../tags/tag311.xml"/><Relationship Id="rId28" Type="http://schemas.openxmlformats.org/officeDocument/2006/relationships/tags" Target="../tags/tag316.xml"/><Relationship Id="rId10" Type="http://schemas.openxmlformats.org/officeDocument/2006/relationships/tags" Target="../tags/tag298.xml"/><Relationship Id="rId19" Type="http://schemas.openxmlformats.org/officeDocument/2006/relationships/tags" Target="../tags/tag307.xml"/><Relationship Id="rId31" Type="http://schemas.openxmlformats.org/officeDocument/2006/relationships/slideLayout" Target="../slideLayouts/slideLayout7.xml"/><Relationship Id="rId4" Type="http://schemas.openxmlformats.org/officeDocument/2006/relationships/tags" Target="../tags/tag292.xml"/><Relationship Id="rId9" Type="http://schemas.openxmlformats.org/officeDocument/2006/relationships/tags" Target="../tags/tag297.xml"/><Relationship Id="rId14" Type="http://schemas.openxmlformats.org/officeDocument/2006/relationships/tags" Target="../tags/tag302.xml"/><Relationship Id="rId22" Type="http://schemas.openxmlformats.org/officeDocument/2006/relationships/tags" Target="../tags/tag310.xml"/><Relationship Id="rId27" Type="http://schemas.openxmlformats.org/officeDocument/2006/relationships/tags" Target="../tags/tag315.xml"/><Relationship Id="rId30" Type="http://schemas.openxmlformats.org/officeDocument/2006/relationships/tags" Target="../tags/tag318.xml"/><Relationship Id="rId8" Type="http://schemas.openxmlformats.org/officeDocument/2006/relationships/tags" Target="../tags/tag29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tags" Target="../tags/tag326.xml"/><Relationship Id="rId3" Type="http://schemas.openxmlformats.org/officeDocument/2006/relationships/tags" Target="../tags/tag321.xml"/><Relationship Id="rId7" Type="http://schemas.openxmlformats.org/officeDocument/2006/relationships/tags" Target="../tags/tag325.xml"/><Relationship Id="rId12" Type="http://schemas.openxmlformats.org/officeDocument/2006/relationships/image" Target="../media/image40.png"/><Relationship Id="rId2" Type="http://schemas.openxmlformats.org/officeDocument/2006/relationships/tags" Target="../tags/tag320.xml"/><Relationship Id="rId1" Type="http://schemas.openxmlformats.org/officeDocument/2006/relationships/tags" Target="../tags/tag319.xml"/><Relationship Id="rId6" Type="http://schemas.openxmlformats.org/officeDocument/2006/relationships/tags" Target="../tags/tag324.xml"/><Relationship Id="rId11" Type="http://schemas.openxmlformats.org/officeDocument/2006/relationships/image" Target="../media/image39.jpeg"/><Relationship Id="rId5" Type="http://schemas.openxmlformats.org/officeDocument/2006/relationships/tags" Target="../tags/tag323.xml"/><Relationship Id="rId10" Type="http://schemas.openxmlformats.org/officeDocument/2006/relationships/slideLayout" Target="../slideLayouts/slideLayout2.xml"/><Relationship Id="rId4" Type="http://schemas.openxmlformats.org/officeDocument/2006/relationships/tags" Target="../tags/tag322.xml"/><Relationship Id="rId9" Type="http://schemas.openxmlformats.org/officeDocument/2006/relationships/tags" Target="../tags/tag32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tags" Target="../tags/tag335.xml"/><Relationship Id="rId13" Type="http://schemas.openxmlformats.org/officeDocument/2006/relationships/tags" Target="../tags/tag340.xml"/><Relationship Id="rId18" Type="http://schemas.openxmlformats.org/officeDocument/2006/relationships/slideLayout" Target="../slideLayouts/slideLayout2.xml"/><Relationship Id="rId3" Type="http://schemas.openxmlformats.org/officeDocument/2006/relationships/tags" Target="../tags/tag330.xml"/><Relationship Id="rId21" Type="http://schemas.openxmlformats.org/officeDocument/2006/relationships/image" Target="../media/image42.png"/><Relationship Id="rId7" Type="http://schemas.openxmlformats.org/officeDocument/2006/relationships/tags" Target="../tags/tag334.xml"/><Relationship Id="rId12" Type="http://schemas.openxmlformats.org/officeDocument/2006/relationships/tags" Target="../tags/tag339.xml"/><Relationship Id="rId17" Type="http://schemas.openxmlformats.org/officeDocument/2006/relationships/tags" Target="../tags/tag344.xml"/><Relationship Id="rId2" Type="http://schemas.openxmlformats.org/officeDocument/2006/relationships/tags" Target="../tags/tag329.xml"/><Relationship Id="rId16" Type="http://schemas.openxmlformats.org/officeDocument/2006/relationships/tags" Target="../tags/tag343.xml"/><Relationship Id="rId20" Type="http://schemas.openxmlformats.org/officeDocument/2006/relationships/image" Target="../media/image28.jpeg"/><Relationship Id="rId1" Type="http://schemas.openxmlformats.org/officeDocument/2006/relationships/tags" Target="../tags/tag328.xml"/><Relationship Id="rId6" Type="http://schemas.openxmlformats.org/officeDocument/2006/relationships/tags" Target="../tags/tag333.xml"/><Relationship Id="rId11" Type="http://schemas.openxmlformats.org/officeDocument/2006/relationships/tags" Target="../tags/tag338.xml"/><Relationship Id="rId5" Type="http://schemas.openxmlformats.org/officeDocument/2006/relationships/tags" Target="../tags/tag332.xml"/><Relationship Id="rId15" Type="http://schemas.openxmlformats.org/officeDocument/2006/relationships/tags" Target="../tags/tag342.xml"/><Relationship Id="rId10" Type="http://schemas.openxmlformats.org/officeDocument/2006/relationships/tags" Target="../tags/tag337.xml"/><Relationship Id="rId19" Type="http://schemas.openxmlformats.org/officeDocument/2006/relationships/image" Target="../media/image41.png"/><Relationship Id="rId4" Type="http://schemas.openxmlformats.org/officeDocument/2006/relationships/tags" Target="../tags/tag331.xml"/><Relationship Id="rId9" Type="http://schemas.openxmlformats.org/officeDocument/2006/relationships/tags" Target="../tags/tag336.xml"/><Relationship Id="rId14" Type="http://schemas.openxmlformats.org/officeDocument/2006/relationships/tags" Target="../tags/tag34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tags" Target="../tags/tag350.xml"/><Relationship Id="rId3" Type="http://schemas.microsoft.com/office/2007/relationships/media" Target="../media/media11.avi"/><Relationship Id="rId7" Type="http://schemas.openxmlformats.org/officeDocument/2006/relationships/tags" Target="../tags/tag349.xml"/><Relationship Id="rId12" Type="http://schemas.openxmlformats.org/officeDocument/2006/relationships/image" Target="../media/image44.png"/><Relationship Id="rId2" Type="http://schemas.openxmlformats.org/officeDocument/2006/relationships/tags" Target="../tags/tag346.xml"/><Relationship Id="rId1" Type="http://schemas.openxmlformats.org/officeDocument/2006/relationships/tags" Target="../tags/tag345.xml"/><Relationship Id="rId6" Type="http://schemas.openxmlformats.org/officeDocument/2006/relationships/tags" Target="../tags/tag348.xml"/><Relationship Id="rId11" Type="http://schemas.openxmlformats.org/officeDocument/2006/relationships/image" Target="../media/image43.jpeg"/><Relationship Id="rId5" Type="http://schemas.openxmlformats.org/officeDocument/2006/relationships/tags" Target="../tags/tag347.xml"/><Relationship Id="rId10" Type="http://schemas.openxmlformats.org/officeDocument/2006/relationships/slideLayout" Target="../slideLayouts/slideLayout2.xml"/><Relationship Id="rId4" Type="http://schemas.openxmlformats.org/officeDocument/2006/relationships/video" Target="../media/media11.avi"/><Relationship Id="rId9" Type="http://schemas.openxmlformats.org/officeDocument/2006/relationships/tags" Target="../tags/tag35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video" Target="../media/media12.wmv"/><Relationship Id="rId7" Type="http://schemas.openxmlformats.org/officeDocument/2006/relationships/image" Target="../media/image45.png"/><Relationship Id="rId2" Type="http://schemas.microsoft.com/office/2007/relationships/media" Target="../media/media12.wmv"/><Relationship Id="rId1" Type="http://schemas.openxmlformats.org/officeDocument/2006/relationships/tags" Target="../tags/tag352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354.xml"/><Relationship Id="rId4" Type="http://schemas.openxmlformats.org/officeDocument/2006/relationships/tags" Target="../tags/tag35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video" Target="../media/media13.avi"/><Relationship Id="rId7" Type="http://schemas.openxmlformats.org/officeDocument/2006/relationships/image" Target="../media/image46.png"/><Relationship Id="rId2" Type="http://schemas.microsoft.com/office/2007/relationships/media" Target="../media/media13.avi"/><Relationship Id="rId1" Type="http://schemas.openxmlformats.org/officeDocument/2006/relationships/tags" Target="../tags/tag355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357.xml"/><Relationship Id="rId4" Type="http://schemas.openxmlformats.org/officeDocument/2006/relationships/tags" Target="../tags/tag356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tags" Target="../tags/tag361.xml"/><Relationship Id="rId13" Type="http://schemas.openxmlformats.org/officeDocument/2006/relationships/tags" Target="../tags/tag366.xml"/><Relationship Id="rId18" Type="http://schemas.openxmlformats.org/officeDocument/2006/relationships/image" Target="../media/image29.png"/><Relationship Id="rId3" Type="http://schemas.openxmlformats.org/officeDocument/2006/relationships/tags" Target="../tags/tag358.xml"/><Relationship Id="rId7" Type="http://schemas.openxmlformats.org/officeDocument/2006/relationships/tags" Target="../tags/tag360.xml"/><Relationship Id="rId12" Type="http://schemas.openxmlformats.org/officeDocument/2006/relationships/tags" Target="../tags/tag365.xml"/><Relationship Id="rId17" Type="http://schemas.openxmlformats.org/officeDocument/2006/relationships/image" Target="../media/image44.png"/><Relationship Id="rId2" Type="http://schemas.openxmlformats.org/officeDocument/2006/relationships/video" Target="../media/media11.avi"/><Relationship Id="rId16" Type="http://schemas.openxmlformats.org/officeDocument/2006/relationships/slideLayout" Target="../slideLayouts/slideLayout2.xml"/><Relationship Id="rId1" Type="http://schemas.microsoft.com/office/2007/relationships/media" Target="../media/media11.avi"/><Relationship Id="rId6" Type="http://schemas.openxmlformats.org/officeDocument/2006/relationships/tags" Target="../tags/tag359.xml"/><Relationship Id="rId11" Type="http://schemas.openxmlformats.org/officeDocument/2006/relationships/tags" Target="../tags/tag364.xml"/><Relationship Id="rId5" Type="http://schemas.openxmlformats.org/officeDocument/2006/relationships/video" Target="../media/media6.avi"/><Relationship Id="rId15" Type="http://schemas.openxmlformats.org/officeDocument/2006/relationships/tags" Target="../tags/tag368.xml"/><Relationship Id="rId10" Type="http://schemas.openxmlformats.org/officeDocument/2006/relationships/tags" Target="../tags/tag363.xml"/><Relationship Id="rId4" Type="http://schemas.microsoft.com/office/2007/relationships/media" Target="../media/media6.avi"/><Relationship Id="rId9" Type="http://schemas.openxmlformats.org/officeDocument/2006/relationships/tags" Target="../tags/tag362.xml"/><Relationship Id="rId14" Type="http://schemas.openxmlformats.org/officeDocument/2006/relationships/tags" Target="../tags/tag36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tags" Target="../tags/tag376.xml"/><Relationship Id="rId3" Type="http://schemas.openxmlformats.org/officeDocument/2006/relationships/tags" Target="../tags/tag371.xml"/><Relationship Id="rId7" Type="http://schemas.openxmlformats.org/officeDocument/2006/relationships/tags" Target="../tags/tag375.xml"/><Relationship Id="rId12" Type="http://schemas.openxmlformats.org/officeDocument/2006/relationships/image" Target="../media/image48.jpeg"/><Relationship Id="rId2" Type="http://schemas.openxmlformats.org/officeDocument/2006/relationships/tags" Target="../tags/tag370.xml"/><Relationship Id="rId1" Type="http://schemas.openxmlformats.org/officeDocument/2006/relationships/tags" Target="../tags/tag369.xml"/><Relationship Id="rId6" Type="http://schemas.openxmlformats.org/officeDocument/2006/relationships/tags" Target="../tags/tag374.xml"/><Relationship Id="rId11" Type="http://schemas.openxmlformats.org/officeDocument/2006/relationships/image" Target="../media/image47.jpeg"/><Relationship Id="rId5" Type="http://schemas.openxmlformats.org/officeDocument/2006/relationships/tags" Target="../tags/tag373.xml"/><Relationship Id="rId10" Type="http://schemas.openxmlformats.org/officeDocument/2006/relationships/slideLayout" Target="../slideLayouts/slideLayout2.xml"/><Relationship Id="rId4" Type="http://schemas.openxmlformats.org/officeDocument/2006/relationships/tags" Target="../tags/tag372.xml"/><Relationship Id="rId9" Type="http://schemas.openxmlformats.org/officeDocument/2006/relationships/tags" Target="../tags/tag37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tags" Target="../tags/tag385.xml"/><Relationship Id="rId13" Type="http://schemas.openxmlformats.org/officeDocument/2006/relationships/tags" Target="../tags/tag390.xml"/><Relationship Id="rId18" Type="http://schemas.openxmlformats.org/officeDocument/2006/relationships/tags" Target="../tags/tag395.xml"/><Relationship Id="rId3" Type="http://schemas.openxmlformats.org/officeDocument/2006/relationships/tags" Target="../tags/tag380.xml"/><Relationship Id="rId21" Type="http://schemas.openxmlformats.org/officeDocument/2006/relationships/slideLayout" Target="../slideLayouts/slideLayout7.xml"/><Relationship Id="rId7" Type="http://schemas.openxmlformats.org/officeDocument/2006/relationships/tags" Target="../tags/tag384.xml"/><Relationship Id="rId12" Type="http://schemas.openxmlformats.org/officeDocument/2006/relationships/tags" Target="../tags/tag389.xml"/><Relationship Id="rId17" Type="http://schemas.openxmlformats.org/officeDocument/2006/relationships/tags" Target="../tags/tag394.xml"/><Relationship Id="rId2" Type="http://schemas.openxmlformats.org/officeDocument/2006/relationships/tags" Target="../tags/tag379.xml"/><Relationship Id="rId16" Type="http://schemas.openxmlformats.org/officeDocument/2006/relationships/tags" Target="../tags/tag393.xml"/><Relationship Id="rId20" Type="http://schemas.openxmlformats.org/officeDocument/2006/relationships/tags" Target="../tags/tag397.xml"/><Relationship Id="rId1" Type="http://schemas.openxmlformats.org/officeDocument/2006/relationships/tags" Target="../tags/tag378.xml"/><Relationship Id="rId6" Type="http://schemas.openxmlformats.org/officeDocument/2006/relationships/tags" Target="../tags/tag383.xml"/><Relationship Id="rId11" Type="http://schemas.openxmlformats.org/officeDocument/2006/relationships/tags" Target="../tags/tag388.xml"/><Relationship Id="rId5" Type="http://schemas.openxmlformats.org/officeDocument/2006/relationships/tags" Target="../tags/tag382.xml"/><Relationship Id="rId15" Type="http://schemas.openxmlformats.org/officeDocument/2006/relationships/tags" Target="../tags/tag392.xml"/><Relationship Id="rId10" Type="http://schemas.openxmlformats.org/officeDocument/2006/relationships/tags" Target="../tags/tag387.xml"/><Relationship Id="rId19" Type="http://schemas.openxmlformats.org/officeDocument/2006/relationships/tags" Target="../tags/tag396.xml"/><Relationship Id="rId4" Type="http://schemas.openxmlformats.org/officeDocument/2006/relationships/tags" Target="../tags/tag381.xml"/><Relationship Id="rId9" Type="http://schemas.openxmlformats.org/officeDocument/2006/relationships/tags" Target="../tags/tag386.xml"/><Relationship Id="rId14" Type="http://schemas.openxmlformats.org/officeDocument/2006/relationships/tags" Target="../tags/tag39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tags" Target="../tags/tag400.xml"/><Relationship Id="rId2" Type="http://schemas.openxmlformats.org/officeDocument/2006/relationships/tags" Target="../tags/tag399.xml"/><Relationship Id="rId1" Type="http://schemas.openxmlformats.org/officeDocument/2006/relationships/tags" Target="../tags/tag398.xml"/><Relationship Id="rId4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tags" Target="../tags/tag403.xml"/><Relationship Id="rId2" Type="http://schemas.openxmlformats.org/officeDocument/2006/relationships/tags" Target="../tags/tag402.xml"/><Relationship Id="rId1" Type="http://schemas.openxmlformats.org/officeDocument/2006/relationships/tags" Target="../tags/tag401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405.xml"/><Relationship Id="rId4" Type="http://schemas.openxmlformats.org/officeDocument/2006/relationships/tags" Target="../tags/tag40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tags" Target="../tags/tag408.xml"/><Relationship Id="rId2" Type="http://schemas.openxmlformats.org/officeDocument/2006/relationships/tags" Target="../tags/tag407.xml"/><Relationship Id="rId1" Type="http://schemas.openxmlformats.org/officeDocument/2006/relationships/tags" Target="../tags/tag406.xml"/><Relationship Id="rId4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tags" Target="../tags/tag411.xml"/><Relationship Id="rId2" Type="http://schemas.openxmlformats.org/officeDocument/2006/relationships/tags" Target="../tags/tag410.xml"/><Relationship Id="rId1" Type="http://schemas.openxmlformats.org/officeDocument/2006/relationships/tags" Target="../tags/tag409.xml"/><Relationship Id="rId4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tags" Target="../tags/tag414.xml"/><Relationship Id="rId2" Type="http://schemas.openxmlformats.org/officeDocument/2006/relationships/tags" Target="../tags/tag413.xml"/><Relationship Id="rId1" Type="http://schemas.openxmlformats.org/officeDocument/2006/relationships/tags" Target="../tags/tag41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416.xml"/><Relationship Id="rId4" Type="http://schemas.openxmlformats.org/officeDocument/2006/relationships/tags" Target="../tags/tag4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tags" Target="../tags/tag419.xml"/><Relationship Id="rId2" Type="http://schemas.openxmlformats.org/officeDocument/2006/relationships/tags" Target="../tags/tag418.xml"/><Relationship Id="rId1" Type="http://schemas.openxmlformats.org/officeDocument/2006/relationships/tags" Target="../tags/tag417.xml"/><Relationship Id="rId4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tags" Target="../tags/tag422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421.xml"/><Relationship Id="rId1" Type="http://schemas.openxmlformats.org/officeDocument/2006/relationships/tags" Target="../tags/tag420.xml"/><Relationship Id="rId6" Type="http://schemas.openxmlformats.org/officeDocument/2006/relationships/tags" Target="../tags/tag425.xml"/><Relationship Id="rId5" Type="http://schemas.openxmlformats.org/officeDocument/2006/relationships/tags" Target="../tags/tag424.xml"/><Relationship Id="rId4" Type="http://schemas.openxmlformats.org/officeDocument/2006/relationships/tags" Target="../tags/tag42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tags" Target="../tags/tag428.xml"/><Relationship Id="rId2" Type="http://schemas.openxmlformats.org/officeDocument/2006/relationships/tags" Target="../tags/tag427.xml"/><Relationship Id="rId1" Type="http://schemas.openxmlformats.org/officeDocument/2006/relationships/tags" Target="../tags/tag426.xml"/><Relationship Id="rId4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5"/>
          <p:cNvSpPr/>
          <p:nvPr>
            <p:custDataLst>
              <p:tags r:id="rId1"/>
            </p:custDataLst>
          </p:nvPr>
        </p:nvSpPr>
        <p:spPr>
          <a:xfrm>
            <a:off x="3797935" y="2944735"/>
            <a:ext cx="4596130" cy="1284006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66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66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66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  热机</a:t>
            </a:r>
            <a:endParaRPr lang="en-US" altLang="zh-CN" sz="66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98" name="Text Box 4"/>
          <p:cNvSpPr txBox="1"/>
          <p:nvPr>
            <p:custDataLst>
              <p:tags r:id="rId2"/>
            </p:custDataLst>
          </p:nvPr>
        </p:nvSpPr>
        <p:spPr>
          <a:xfrm>
            <a:off x="2927648" y="1484784"/>
            <a:ext cx="9036050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800" dirty="0">
                <a:solidFill>
                  <a:srgbClr val="070707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第十四章 内能的利用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03838" y="980440"/>
            <a:ext cx="4402455" cy="2280920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1559719" y="3632283"/>
            <a:ext cx="8828246" cy="15125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1111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      18世纪第一辆汽车问世时，它的速度只有数千米每小时，而目前最快的汽车速度已经超过了声速。汽车是如何获得机械能的呢？</a:t>
            </a:r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325370" y="1017270"/>
            <a:ext cx="2759075" cy="2207260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4"/>
            </p:custDataLst>
          </p:nvPr>
        </p:nvSpPr>
        <p:spPr>
          <a:xfrm>
            <a:off x="1773555" y="1355090"/>
            <a:ext cx="551815" cy="1725930"/>
          </a:xfrm>
          <a:prstGeom prst="rect">
            <a:avLst/>
          </a:prstGeom>
          <a:solidFill>
            <a:sysClr val="window" lastClr="FFFFFF"/>
          </a:solidFill>
        </p:spPr>
        <p:txBody>
          <a:bodyPr vert="eaVert" wrap="square" rtlCol="0">
            <a:spAutoFit/>
          </a:bodyPr>
          <a:lstStyle/>
          <a:p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第一辆汽车</a:t>
            </a: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9706610" y="1355090"/>
            <a:ext cx="490220" cy="1725930"/>
          </a:xfrm>
          <a:prstGeom prst="rect">
            <a:avLst/>
          </a:prstGeom>
          <a:solidFill>
            <a:sysClr val="window" lastClr="FFFFFF"/>
          </a:solidFill>
        </p:spPr>
        <p:txBody>
          <a:bodyPr vert="eaVert" wrap="square" rtlCol="0">
            <a:spAutoFit/>
          </a:bodyPr>
          <a:lstStyle/>
          <a:p>
            <a:pPr lvl="0" algn="l">
              <a:buClrTx/>
              <a:buSzTx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最快的汽车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4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84282" y="1191289"/>
            <a:ext cx="1388254" cy="523220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实验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1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07895" y="1714567"/>
            <a:ext cx="2401130" cy="28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666164" y="2376055"/>
            <a:ext cx="4742279" cy="183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9pPr>
          </a:lstStyle>
          <a:p>
            <a:pPr>
              <a:lnSpc>
                <a:spcPct val="135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现象：橡胶塞被水蒸气推出</a:t>
            </a:r>
            <a:endParaRPr lang="en-US" altLang="zh-CN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lvl="0" fontAlgn="base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解释：水蒸气对橡胶塞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做功</a:t>
            </a: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</a:t>
            </a:r>
            <a:endParaRPr lang="en-US" altLang="zh-CN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lvl="0" fontAlgn="base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r>
              <a:rPr lang="zh-CN" altLang="en-US" sz="28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内能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转化</a:t>
            </a:r>
            <a:r>
              <a:rPr lang="zh-CN" altLang="en-US" sz="28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为机械能。</a:t>
            </a:r>
            <a:endParaRPr lang="en-US" altLang="zh-CN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" name="Text Box 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139399" y="4810819"/>
            <a:ext cx="2537406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Calibri"/>
                <a:ea typeface="+mn-ea"/>
                <a:cs typeface="+mn-ea"/>
              </a:defRPr>
            </a:lvl9pPr>
          </a:lstStyle>
          <a:p>
            <a:pPr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zh-CN" altLang="en-US" sz="26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小小“蒸汽机”</a:t>
            </a:r>
            <a:endParaRPr lang="en-US" altLang="zh-CN" sz="26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2" name="0.物体对外做功">
            <a:hlinkClick r:id="" action="ppaction://media"/>
          </p:cNvPr>
          <p:cNvPicPr>
            <a:picLocks noChangeAspect="1"/>
          </p:cNvPicPr>
          <p:nvPr>
            <a:videoFile r:link="rId6"/>
            <p:custDataLst>
              <p:tags r:id="rId7"/>
            </p:custDataLst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23570" y="2192020"/>
            <a:ext cx="3920490" cy="220535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7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>
            <p:custDataLst>
              <p:tags r:id="rId1"/>
            </p:custDataLst>
          </p:nvPr>
        </p:nvSpPr>
        <p:spPr>
          <a:xfrm>
            <a:off x="1785107" y="1298125"/>
            <a:ext cx="7568565" cy="54165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rot="0" vertOverflow="overflow" horzOverflow="overflow" vert="horz" wrap="none" lIns="45606" tIns="45606" rIns="45606" bIns="45606" numCol="1" spcCol="38100" rtlCol="0" anchor="t" forceAA="0">
            <a:spAutoFit/>
          </a:bodyPr>
          <a:lstStyle/>
          <a:p>
            <a:pPr latinLnBrk="1" hangingPunct="0"/>
            <a:r>
              <a:rPr lang="en-US" altLang="zh-CN" sz="2935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/>
              </a:rPr>
              <a:t>①</a:t>
            </a:r>
            <a:r>
              <a:rPr lang="zh-CN" altLang="en-US" sz="2935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/>
              </a:rPr>
              <a:t>热机：各种利用内能做功的机械叫做</a:t>
            </a:r>
            <a:r>
              <a:rPr lang="zh-CN" altLang="en-US" sz="2935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/>
              </a:rPr>
              <a:t>热机</a:t>
            </a:r>
            <a:r>
              <a:rPr lang="zh-CN" altLang="en-US" sz="2935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/>
              </a:rPr>
              <a:t>。</a:t>
            </a:r>
            <a:endParaRPr lang="zh-CN" altLang="en-US" sz="2935"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  <a:sym typeface="Arial"/>
            </a:endParaRPr>
          </a:p>
        </p:txBody>
      </p:sp>
      <p:sp>
        <p:nvSpPr>
          <p:cNvPr id="22" name="Rectangle 6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736193" y="1821341"/>
            <a:ext cx="2499189" cy="71948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848" tIns="45924" rIns="91848" bIns="45924" anchor="ctr"/>
          <a:lstStyle/>
          <a:p>
            <a:pPr eaLnBrk="0" hangingPunct="0"/>
            <a:r>
              <a:rPr lang="en-US" altLang="zh-CN" sz="2935" b="1">
                <a:latin typeface="华文楷体" panose="02010600040101010101" pitchFamily="2" charset="-122"/>
                <a:ea typeface="华文楷体" panose="02010600040101010101" pitchFamily="2" charset="-122"/>
              </a:rPr>
              <a:t>②工作原理：</a:t>
            </a:r>
          </a:p>
        </p:txBody>
      </p:sp>
      <p:sp>
        <p:nvSpPr>
          <p:cNvPr id="23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040592" y="1842055"/>
            <a:ext cx="7523352" cy="6600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848" tIns="45924" rIns="91848" bIns="45924" anchor="ctr"/>
          <a:lstStyle/>
          <a:p>
            <a:pPr algn="l" eaLnBrk="0" hangingPunct="0"/>
            <a:r>
              <a:rPr lang="zh-CN" altLang="en-US" sz="2935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热机利用内能做功，将内能转化为机械能。</a:t>
            </a: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0"/>
          <a:srcRect l="19696" t="18989" r="19099" b="15773"/>
          <a:stretch>
            <a:fillRect/>
          </a:stretch>
        </p:blipFill>
        <p:spPr>
          <a:xfrm>
            <a:off x="3348249" y="2583552"/>
            <a:ext cx="4794913" cy="2874777"/>
          </a:xfrm>
          <a:prstGeom prst="roundRect">
            <a:avLst/>
          </a:prstGeom>
        </p:spPr>
      </p:pic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一、热机</a:t>
            </a:r>
          </a:p>
        </p:txBody>
      </p:sp>
      <p:sp>
        <p:nvSpPr>
          <p:cNvPr id="16" name="矩形 15"/>
          <p:cNvSpPr/>
          <p:nvPr>
            <p:custDataLst>
              <p:tags r:id="rId6"/>
            </p:custDataLst>
          </p:nvPr>
        </p:nvSpPr>
        <p:spPr>
          <a:xfrm>
            <a:off x="3625840" y="6009815"/>
            <a:ext cx="38608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595">
                <a:solidFill>
                  <a:sysClr val="window" lastClr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晴</a:t>
            </a:r>
            <a:endParaRPr lang="zh-CN" altLang="en-US" sz="1595">
              <a:solidFill>
                <a:sysClr val="window" lastClr="FFFFFF"/>
              </a:solidFill>
            </a:endParaRPr>
          </a:p>
        </p:txBody>
      </p:sp>
      <p:sp>
        <p:nvSpPr>
          <p:cNvPr id="25" name="Rectangle 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862761" y="5501051"/>
            <a:ext cx="1834652" cy="6913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848" tIns="45924" rIns="91848" bIns="45924" anchor="ctr"/>
          <a:lstStyle/>
          <a:p>
            <a:pPr eaLnBrk="0" hangingPunct="0"/>
            <a:r>
              <a:rPr lang="en-US" altLang="zh-CN" sz="2935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③</a:t>
            </a:r>
            <a:r>
              <a:rPr lang="zh-CN" altLang="en-US" sz="2935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种类：</a:t>
            </a:r>
          </a:p>
        </p:txBody>
      </p:sp>
      <p:sp>
        <p:nvSpPr>
          <p:cNvPr id="26" name="Text Box 3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561127" y="5600572"/>
            <a:ext cx="8166156" cy="52192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848" tIns="45924" rIns="91848" bIns="45924" anchor="ctr"/>
          <a:lstStyle>
            <a:lvl1pPr algn="l" eaLnBrk="0" hangingPunct="0">
              <a:defRPr sz="28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sz="2935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蒸气机、内燃机、汽轮机、喷气发动机等。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2" grpId="0"/>
      <p:bldP spid="23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13072" y="2215484"/>
            <a:ext cx="1525487" cy="157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8652"/>
          <a:stretch>
            <a:fillRect/>
          </a:stretch>
        </p:blipFill>
        <p:spPr>
          <a:xfrm>
            <a:off x="2744076" y="3895764"/>
            <a:ext cx="1557569" cy="1754865"/>
          </a:xfrm>
          <a:prstGeom prst="rect">
            <a:avLst/>
          </a:prstGeom>
        </p:spPr>
      </p:pic>
      <p:sp>
        <p:nvSpPr>
          <p:cNvPr id="7" name="Rectangle 18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34787" y="2291784"/>
            <a:ext cx="58959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蒸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汽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机</a:t>
            </a:r>
            <a:endParaRPr lang="zh-CN" altLang="en-US" sz="2800" b="1">
              <a:latin typeface="Arial" panose="020B0604020202020204" pitchFamily="34" charset="0"/>
            </a:endParaRPr>
          </a:p>
        </p:txBody>
      </p:sp>
      <p:sp>
        <p:nvSpPr>
          <p:cNvPr id="8" name="Rectangle 18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134787" y="3927213"/>
            <a:ext cx="58959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内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燃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机</a:t>
            </a:r>
            <a:endParaRPr lang="zh-CN" altLang="en-US" sz="2800" b="1">
              <a:latin typeface="Arial" panose="020B0604020202020204" pitchFamily="34" charset="0"/>
            </a:endParaRPr>
          </a:p>
        </p:txBody>
      </p:sp>
      <p:pic>
        <p:nvPicPr>
          <p:cNvPr id="10" name="Picture 6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43385" y="3967537"/>
            <a:ext cx="2338237" cy="1641696"/>
          </a:xfrm>
          <a:prstGeom prst="rect">
            <a:avLst/>
          </a:prstGeom>
          <a:noFill/>
          <a:ln w="25400">
            <a:solidFill>
              <a:srgbClr val="44546A"/>
            </a:solidFill>
            <a:miter lim="800000"/>
          </a:ln>
          <a:effectLst>
            <a:outerShdw dist="45791" dir="3378596" algn="ctr" rotWithShape="0">
              <a:sysClr val="window" lastClr="FFFFFF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3" t="4384" r="16633" b="14803"/>
          <a:stretch>
            <a:fillRect/>
          </a:stretch>
        </p:blipFill>
        <p:spPr>
          <a:xfrm>
            <a:off x="4422133" y="2253015"/>
            <a:ext cx="2106358" cy="1466580"/>
          </a:xfrm>
          <a:prstGeom prst="rect">
            <a:avLst/>
          </a:prstGeom>
        </p:spPr>
      </p:pic>
      <p:pic>
        <p:nvPicPr>
          <p:cNvPr id="12" name="Picture 10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84" t="5024" r="24101"/>
          <a:stretch>
            <a:fillRect/>
          </a:stretch>
        </p:blipFill>
        <p:spPr bwMode="auto">
          <a:xfrm>
            <a:off x="4748141" y="3766091"/>
            <a:ext cx="1640862" cy="1927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08240" y="2259661"/>
            <a:ext cx="2269860" cy="1459933"/>
          </a:xfrm>
          <a:prstGeom prst="rect">
            <a:avLst/>
          </a:prstGeom>
          <a:noFill/>
          <a:ln w="25400">
            <a:solidFill>
              <a:srgbClr val="44546A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一、热机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一、热机</a:t>
            </a:r>
          </a:p>
        </p:txBody>
      </p:sp>
      <p:grpSp>
        <p:nvGrpSpPr>
          <p:cNvPr id="9" name="Group 9"/>
          <p:cNvGrpSpPr/>
          <p:nvPr>
            <p:custDataLst>
              <p:tags r:id="rId2"/>
            </p:custDataLst>
          </p:nvPr>
        </p:nvGrpSpPr>
        <p:grpSpPr>
          <a:xfrm>
            <a:off x="5532577" y="2595917"/>
            <a:ext cx="2332732" cy="1994551"/>
            <a:chOff x="128" y="0"/>
            <a:chExt cx="1747" cy="1444"/>
          </a:xfrm>
        </p:grpSpPr>
        <p:pic>
          <p:nvPicPr>
            <p:cNvPr id="10" name="Picture 10" descr="哇"/>
            <p:cNvPicPr>
              <a:picLocks noChangeAspect="1" noChangeArrowheads="1"/>
            </p:cNvPicPr>
            <p:nvPr>
              <p:custDataLst>
                <p:tags r:id="rId13"/>
              </p:custDataLst>
            </p:nvPr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38" r="4456"/>
            <a:stretch>
              <a:fillRect/>
            </a:stretch>
          </p:blipFill>
          <p:spPr bwMode="auto">
            <a:xfrm>
              <a:off x="128" y="0"/>
              <a:ext cx="1747" cy="1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1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181" y="1153"/>
              <a:ext cx="1497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 typeface="Arial" panose="020B0604020202020204" pitchFamily="34" charset="0"/>
                <a:buNone/>
              </a:pPr>
              <a:r>
                <a:rPr lang="zh-CN" altLang="en-US" sz="2000" b="1">
                  <a:solidFill>
                    <a:srgbClr val="44546A"/>
                  </a:solidFill>
                  <a:latin typeface="宋体" panose="02010600030101010101" pitchFamily="2" charset="-122"/>
                </a:rPr>
                <a:t> </a:t>
              </a:r>
              <a:r>
                <a:rPr lang="zh-CN" altLang="en-US" sz="2400" b="1">
                  <a:solidFill>
                    <a:srgbClr val="44546A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喷气发动机</a:t>
              </a:r>
            </a:p>
          </p:txBody>
        </p:sp>
      </p:grpSp>
      <p:pic>
        <p:nvPicPr>
          <p:cNvPr id="20" name="Picture 16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60376" y="2603577"/>
            <a:ext cx="2541274" cy="1627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Rectangle 17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422274" y="5244472"/>
            <a:ext cx="316865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000" b="1">
                <a:solidFill>
                  <a:srgbClr val="44546A"/>
                </a:solidFill>
                <a:latin typeface="宋体" panose="02010600030101010101" pitchFamily="2" charset="-122"/>
              </a:rPr>
              <a:t> </a:t>
            </a:r>
            <a:endParaRPr lang="zh-CN" altLang="en-US" sz="2400" b="1">
              <a:solidFill>
                <a:srgbClr val="44546A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5"/>
            </p:custDataLst>
          </p:nvPr>
        </p:nvGrpSpPr>
        <p:grpSpPr>
          <a:xfrm>
            <a:off x="7873499" y="2564918"/>
            <a:ext cx="1938992" cy="2975618"/>
            <a:chOff x="6410228" y="2746372"/>
            <a:chExt cx="1887377" cy="3209289"/>
          </a:xfrm>
        </p:grpSpPr>
        <p:pic>
          <p:nvPicPr>
            <p:cNvPr id="22" name="Picture 13" descr="正火"/>
            <p:cNvPicPr>
              <a:picLocks noChangeAspect="1" noChangeArrowheads="1"/>
            </p:cNvPicPr>
            <p:nvPr>
              <p:custDataLst>
                <p:tags r:id="rId11"/>
              </p:custDataLst>
            </p:nvPr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619475" y="2746372"/>
              <a:ext cx="1565772" cy="2633537"/>
            </a:xfrm>
            <a:prstGeom prst="rect">
              <a:avLst/>
            </a:prstGeom>
            <a:noFill/>
            <a:ln w="25400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Box 22"/>
            <p:cNvSpPr txBox="1"/>
            <p:nvPr>
              <p:custDataLst>
                <p:tags r:id="rId12"/>
              </p:custDataLst>
            </p:nvPr>
          </p:nvSpPr>
          <p:spPr>
            <a:xfrm rot="16200000">
              <a:off x="7055165" y="4713221"/>
              <a:ext cx="597503" cy="1887377"/>
            </a:xfrm>
            <a:prstGeom prst="rect">
              <a:avLst/>
            </a:prstGeom>
            <a:noFill/>
            <a:ln>
              <a:noFill/>
            </a:ln>
          </p:spPr>
          <p:txBody>
            <a:bodyPr vert="eaVert" wrap="square" rtlCol="0">
              <a:spAutoFit/>
            </a:bodyPr>
            <a:lstStyle/>
            <a:p>
              <a:pPr algn="ctr">
                <a:spcBef>
                  <a:spcPct val="0"/>
                </a:spcBef>
              </a:pPr>
              <a:r>
                <a:rPr lang="zh-CN" altLang="en-US" sz="2400" b="1">
                  <a:solidFill>
                    <a:srgbClr val="44546A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火箭发动机</a:t>
              </a:r>
            </a:p>
          </p:txBody>
        </p:sp>
      </p:grpSp>
      <p:pic>
        <p:nvPicPr>
          <p:cNvPr id="24" name="图片 2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010" y="4114138"/>
            <a:ext cx="2441752" cy="1727659"/>
          </a:xfrm>
          <a:prstGeom prst="wedgeEllipseCallout">
            <a:avLst>
              <a:gd name="adj1" fmla="val -18834"/>
              <a:gd name="adj2" fmla="val -80873"/>
            </a:avLst>
          </a:prstGeom>
        </p:spPr>
      </p:pic>
      <p:sp>
        <p:nvSpPr>
          <p:cNvPr id="370" name="textbox 370"/>
          <p:cNvSpPr/>
          <p:nvPr>
            <p:custDataLst>
              <p:tags r:id="rId7"/>
            </p:custDataLst>
          </p:nvPr>
        </p:nvSpPr>
        <p:spPr>
          <a:xfrm>
            <a:off x="1127760" y="908685"/>
            <a:ext cx="8049895" cy="624840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97000"/>
              </a:lnSpc>
            </a:pPr>
            <a:r>
              <a:rPr sz="2600" kern="0" spc="23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汽轮机应用：火力发</a:t>
            </a:r>
            <a:r>
              <a:rPr sz="2600" kern="0" spc="22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电站、辽宁号航空母舰</a:t>
            </a:r>
          </a:p>
        </p:txBody>
      </p:sp>
      <p:sp>
        <p:nvSpPr>
          <p:cNvPr id="372" name="textbox 372"/>
          <p:cNvSpPr/>
          <p:nvPr>
            <p:custDataLst>
              <p:tags r:id="rId8"/>
            </p:custDataLst>
          </p:nvPr>
        </p:nvSpPr>
        <p:spPr>
          <a:xfrm>
            <a:off x="1127760" y="1340485"/>
            <a:ext cx="7265670" cy="958850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98000"/>
              </a:lnSpc>
            </a:pPr>
            <a:r>
              <a:rPr sz="2600" b="1" kern="0" spc="6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  <a:sym typeface="+mn-ea"/>
              </a:rPr>
              <a:t>喷气式发动机</a:t>
            </a:r>
            <a:r>
              <a:rPr lang="zh-CN" sz="2600" b="1" kern="0" spc="6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sz="2600" kern="0" spc="16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火箭发动机应用：火箭</a:t>
            </a:r>
          </a:p>
          <a:p>
            <a:pPr algn="l" rtl="0" eaLnBrk="0">
              <a:lnSpc>
                <a:spcPct val="98000"/>
              </a:lnSpc>
            </a:pPr>
            <a:r>
              <a:rPr sz="2600" kern="0" spc="16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 </a:t>
            </a:r>
            <a:r>
              <a:rPr lang="en-US" sz="2600" kern="0" spc="160">
                <a:solidFill>
                  <a:schemeClr val="tx1">
                    <a:alpha val="10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                      </a:t>
            </a:r>
            <a:r>
              <a:rPr lang="zh-CN" altLang="en-US" sz="26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空气喷气发动机应用：飞机</a:t>
            </a:r>
            <a:endParaRPr sz="2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algn="l" rtl="0" eaLnBrk="0">
              <a:lnSpc>
                <a:spcPct val="117000"/>
              </a:lnSpc>
            </a:pPr>
            <a:endParaRPr sz="2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algn="l" rtl="0" eaLnBrk="0">
              <a:lnSpc>
                <a:spcPct val="117000"/>
              </a:lnSpc>
            </a:pPr>
            <a:endParaRPr sz="2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algn="l" rtl="0" eaLnBrk="0">
              <a:lnSpc>
                <a:spcPct val="117000"/>
              </a:lnSpc>
            </a:pPr>
            <a:endParaRPr sz="2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algn="l" rtl="0" eaLnBrk="0">
              <a:lnSpc>
                <a:spcPct val="111000"/>
              </a:lnSpc>
            </a:pPr>
            <a:endParaRPr sz="2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marL="12700" algn="l" rtl="0" eaLnBrk="0">
              <a:lnSpc>
                <a:spcPct val="94000"/>
              </a:lnSpc>
              <a:spcBef>
                <a:spcPts val="5"/>
              </a:spcBef>
            </a:pPr>
            <a:endParaRPr sz="2600" kern="0" spc="160">
              <a:solidFill>
                <a:schemeClr val="tx1">
                  <a:alpha val="10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76" name="textbox 376"/>
          <p:cNvSpPr/>
          <p:nvPr>
            <p:custDataLst>
              <p:tags r:id="rId9"/>
            </p:custDataLst>
          </p:nvPr>
        </p:nvSpPr>
        <p:spPr>
          <a:xfrm>
            <a:off x="634229" y="4384071"/>
            <a:ext cx="2449195" cy="471805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98000"/>
              </a:lnSpc>
            </a:pPr>
            <a:endParaRPr sz="2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marL="12700" algn="l" rtl="0" eaLnBrk="0">
              <a:lnSpc>
                <a:spcPct val="94000"/>
              </a:lnSpc>
            </a:pPr>
            <a:endParaRPr sz="2600" b="1" kern="0" spc="60">
              <a:solidFill>
                <a:schemeClr val="tx1">
                  <a:alpha val="10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3332480" y="5871210"/>
            <a:ext cx="265303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600" b="1">
                <a:solidFill>
                  <a:srgbClr val="44546A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火电站的汽轮机</a:t>
            </a:r>
            <a:endParaRPr lang="zh-CN" altLang="en-US" sz="2600" b="1">
              <a:solidFill>
                <a:srgbClr val="44546A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瓦特与茶壶 00_00_00-00_01_04.avi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7715" y="2204720"/>
            <a:ext cx="3288665" cy="19894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20404" y="1628989"/>
            <a:ext cx="2843303" cy="371223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372927" y="1709345"/>
            <a:ext cx="445340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瓦特</a:t>
            </a:r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对蒸汽机做出一系列重大改进，使其在工业上得到广泛应用。蒸汽机在之后的一百多年里，对工业的发展起着至关重要的作用。  </a:t>
            </a:r>
            <a:endParaRPr lang="en-US" altLang="zh-CN" sz="28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</a:t>
            </a:r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瓦特开辟了人类利用能源的新时代，标志着第一次工业革命的开始。</a:t>
            </a:r>
            <a:r>
              <a:rPr lang="en-US" altLang="zh-CN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</a:t>
            </a:r>
            <a:endParaRPr lang="zh-CN" altLang="en-US" sz="28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2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350431" y="4812088"/>
            <a:ext cx="41306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蒸汽机的雏形</a:t>
            </a:r>
            <a:r>
              <a:rPr lang="en-US" altLang="zh-CN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汽转球</a:t>
            </a:r>
            <a:endParaRPr lang="en-US" altLang="zh-CN" sz="28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6" name="Picture 8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1232" y="1268871"/>
            <a:ext cx="2285407" cy="3455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7173361" y="4978501"/>
            <a:ext cx="23950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纽可门蒸汽机</a:t>
            </a:r>
            <a:endParaRPr lang="en-US" altLang="zh-CN" sz="28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" b="2041"/>
          <a:stretch>
            <a:fillRect/>
          </a:stretch>
        </p:blipFill>
        <p:spPr>
          <a:xfrm>
            <a:off x="5519743" y="1484375"/>
            <a:ext cx="5498275" cy="349153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12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136155" y="1331137"/>
            <a:ext cx="1899430" cy="523220"/>
          </a:xfrm>
          <a:prstGeom prst="rect">
            <a:avLst/>
          </a:prstGeom>
          <a:noFill/>
          <a:ln w="2857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蒸汽机车</a:t>
            </a:r>
            <a:endParaRPr lang="zh-CN" altLang="en-US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9370" y="1844887"/>
            <a:ext cx="5729696" cy="3502180"/>
          </a:xfrm>
          <a:prstGeom prst="rect">
            <a:avLst/>
          </a:prstGeom>
          <a:noFill/>
          <a:ln w="25400">
            <a:solidFill>
              <a:srgbClr val="44546A">
                <a:lumMod val="60000"/>
                <a:lumOff val="40000"/>
              </a:srgb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7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68358" y="1882940"/>
            <a:ext cx="5754787" cy="3464556"/>
          </a:xfrm>
          <a:prstGeom prst="rect">
            <a:avLst/>
          </a:prstGeom>
          <a:noFill/>
          <a:ln w="25400">
            <a:solidFill>
              <a:srgbClr val="44546A"/>
            </a:solidFill>
            <a:miter lim="800000"/>
          </a:ln>
          <a:effectLst>
            <a:outerShdw blurRad="50800" dist="50800" dir="5400000" algn="ctr" rotWithShape="0">
              <a:sysClr val="window" lastClr="FFFFFF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1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201670" y="1371777"/>
            <a:ext cx="1899430" cy="523220"/>
          </a:xfrm>
          <a:prstGeom prst="rect">
            <a:avLst/>
          </a:prstGeom>
          <a:noFill/>
          <a:ln w="2857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蒸汽火车</a:t>
            </a:r>
            <a:endParaRPr lang="zh-CN" altLang="en-US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玻璃制蒸汽机 38秒.mp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3001" t="2486" r="2912"/>
          <a:stretch>
            <a:fillRect/>
          </a:stretch>
        </p:blipFill>
        <p:spPr>
          <a:xfrm>
            <a:off x="2999750" y="1844569"/>
            <a:ext cx="6210796" cy="3507699"/>
          </a:xfrm>
          <a:prstGeom prst="rect">
            <a:avLst/>
          </a:prstGeom>
        </p:spPr>
      </p:pic>
      <p:sp>
        <p:nvSpPr>
          <p:cNvPr id="11" name="矩形 1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256063" y="1294177"/>
            <a:ext cx="2303815" cy="523220"/>
          </a:xfrm>
          <a:prstGeom prst="rect">
            <a:avLst/>
          </a:prstGeom>
          <a:noFill/>
          <a:ln w="2857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蒸汽机模型</a:t>
            </a:r>
            <a:endParaRPr lang="zh-CN" altLang="en-US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" name="Rectangle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894033" y="1279339"/>
            <a:ext cx="1388254" cy="523220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实验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7" t="4384" r="9947" b="16627"/>
          <a:stretch>
            <a:fillRect/>
          </a:stretch>
        </p:blipFill>
        <p:spPr>
          <a:xfrm>
            <a:off x="2708577" y="1650269"/>
            <a:ext cx="3265716" cy="1908707"/>
          </a:xfrm>
          <a:prstGeom prst="rect">
            <a:avLst/>
          </a:prstGeom>
          <a:ln>
            <a:solidFill>
              <a:srgbClr val="44546A">
                <a:lumMod val="60000"/>
                <a:lumOff val="40000"/>
              </a:srgbClr>
            </a:solidFill>
          </a:ln>
        </p:spPr>
      </p:pic>
      <p:pic>
        <p:nvPicPr>
          <p:cNvPr id="4" name="Picture 2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6876"/>
          <a:stretch>
            <a:fillRect/>
          </a:stretch>
        </p:blipFill>
        <p:spPr bwMode="auto">
          <a:xfrm>
            <a:off x="2720454" y="3756791"/>
            <a:ext cx="3241962" cy="1781982"/>
          </a:xfrm>
          <a:prstGeom prst="rect">
            <a:avLst/>
          </a:prstGeom>
          <a:noFill/>
          <a:ln w="25400">
            <a:solidFill>
              <a:srgbClr val="44546A">
                <a:lumMod val="60000"/>
                <a:lumOff val="40000"/>
              </a:srgb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Box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216570" y="1928375"/>
            <a:ext cx="3489426" cy="1097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蒸汽机的锅炉与汽缸分离，是“外燃机”</a:t>
            </a:r>
          </a:p>
        </p:txBody>
      </p:sp>
      <p:sp>
        <p:nvSpPr>
          <p:cNvPr id="5" name="圆角矩形标注 4"/>
          <p:cNvSpPr/>
          <p:nvPr>
            <p:custDataLst>
              <p:tags r:id="rId4"/>
            </p:custDataLst>
          </p:nvPr>
        </p:nvSpPr>
        <p:spPr>
          <a:xfrm>
            <a:off x="5523129" y="3060241"/>
            <a:ext cx="844151" cy="460468"/>
          </a:xfrm>
          <a:prstGeom prst="wedgeRoundRectCallout">
            <a:avLst>
              <a:gd name="adj1" fmla="val -47646"/>
              <a:gd name="adj2" fmla="val -119199"/>
              <a:gd name="adj3" fmla="val 16667"/>
            </a:avLst>
          </a:prstGeom>
          <a:solidFill>
            <a:srgbClr val="FFC000">
              <a:lumMod val="60000"/>
              <a:lumOff val="4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r>
              <a:rPr lang="zh-CN" altLang="en-US" sz="2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锅炉</a:t>
            </a:r>
          </a:p>
        </p:txBody>
      </p:sp>
      <p:sp>
        <p:nvSpPr>
          <p:cNvPr id="6" name="椭圆 5"/>
          <p:cNvSpPr/>
          <p:nvPr>
            <p:custDataLst>
              <p:tags r:id="rId5"/>
            </p:custDataLst>
          </p:nvPr>
        </p:nvSpPr>
        <p:spPr>
          <a:xfrm>
            <a:off x="5092300" y="1632558"/>
            <a:ext cx="668236" cy="1611826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6"/>
            </p:custDataLst>
          </p:nvPr>
        </p:nvSpPr>
        <p:spPr>
          <a:xfrm>
            <a:off x="2700326" y="3775911"/>
            <a:ext cx="1066157" cy="1611826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7"/>
            </p:custDataLst>
          </p:nvPr>
        </p:nvSpPr>
        <p:spPr>
          <a:xfrm>
            <a:off x="3360200" y="5169750"/>
            <a:ext cx="844151" cy="460468"/>
          </a:xfrm>
          <a:prstGeom prst="wedgeRoundRectCallout">
            <a:avLst>
              <a:gd name="adj1" fmla="val -59521"/>
              <a:gd name="adj2" fmla="val -147656"/>
              <a:gd name="adj3" fmla="val 16667"/>
            </a:avLst>
          </a:prstGeom>
          <a:solidFill>
            <a:srgbClr val="FFC000">
              <a:lumMod val="60000"/>
              <a:lumOff val="4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r>
              <a:rPr lang="zh-CN" altLang="en-US" sz="2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锅炉</a:t>
            </a:r>
          </a:p>
        </p:txBody>
      </p:sp>
      <p:sp>
        <p:nvSpPr>
          <p:cNvPr id="12" name="圆角矩形标注 11"/>
          <p:cNvSpPr/>
          <p:nvPr>
            <p:custDataLst>
              <p:tags r:id="rId8"/>
            </p:custDataLst>
          </p:nvPr>
        </p:nvSpPr>
        <p:spPr>
          <a:xfrm>
            <a:off x="4305458" y="1718893"/>
            <a:ext cx="844151" cy="460468"/>
          </a:xfrm>
          <a:prstGeom prst="wedgeRoundRectCallout">
            <a:avLst>
              <a:gd name="adj1" fmla="val -37489"/>
              <a:gd name="adj2" fmla="val 120689"/>
              <a:gd name="adj3" fmla="val 16667"/>
            </a:avLst>
          </a:prstGeom>
          <a:solidFill>
            <a:srgbClr val="FFC000">
              <a:lumMod val="60000"/>
              <a:lumOff val="4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r>
              <a:rPr lang="zh-CN" altLang="en-US" sz="2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汽缸</a:t>
            </a:r>
          </a:p>
        </p:txBody>
      </p:sp>
      <p:sp>
        <p:nvSpPr>
          <p:cNvPr id="14" name="圆角矩形标注 13"/>
          <p:cNvSpPr/>
          <p:nvPr>
            <p:custDataLst>
              <p:tags r:id="rId9"/>
            </p:custDataLst>
          </p:nvPr>
        </p:nvSpPr>
        <p:spPr>
          <a:xfrm>
            <a:off x="3915455" y="4617837"/>
            <a:ext cx="844151" cy="460468"/>
          </a:xfrm>
          <a:prstGeom prst="wedgeRoundRectCallout">
            <a:avLst>
              <a:gd name="adj1" fmla="val -44924"/>
              <a:gd name="adj2" fmla="val -131969"/>
              <a:gd name="adj3" fmla="val 16667"/>
            </a:avLst>
          </a:prstGeom>
          <a:solidFill>
            <a:srgbClr val="FFC000">
              <a:lumMod val="60000"/>
              <a:lumOff val="4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r>
              <a:rPr lang="zh-CN" altLang="en-US" sz="2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汽缸</a:t>
            </a:r>
          </a:p>
        </p:txBody>
      </p:sp>
      <p:sp>
        <p:nvSpPr>
          <p:cNvPr id="15" name="Rectangle 7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216570" y="3660179"/>
            <a:ext cx="3416320" cy="112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缺点：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体积庞大    车身笨重</a:t>
            </a:r>
          </a:p>
        </p:txBody>
      </p:sp>
      <p:sp>
        <p:nvSpPr>
          <p:cNvPr id="16" name="Rectangle 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216570" y="4743200"/>
            <a:ext cx="34163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热损失大    效率很低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5" grpId="0" animBg="1"/>
      <p:bldP spid="6" grpId="0" animBg="1"/>
      <p:bldP spid="10" grpId="0" animBg="1"/>
      <p:bldP spid="11" grpId="0" animBg="1"/>
      <p:bldP spid="12" grpId="0" animBg="1"/>
      <p:bldP spid="14" grpId="0" animBg="1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酒精枪1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04006" y="1556300"/>
            <a:ext cx="2457666" cy="3465649"/>
          </a:xfrm>
          <a:prstGeom prst="rect">
            <a:avLst/>
          </a:prstGeom>
        </p:spPr>
      </p:pic>
      <p:sp>
        <p:nvSpPr>
          <p:cNvPr id="6" name="Rectangle 4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84743" y="1018394"/>
            <a:ext cx="1259232" cy="523220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实验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3</a:t>
            </a:r>
          </a:p>
        </p:txBody>
      </p:sp>
      <p:sp>
        <p:nvSpPr>
          <p:cNvPr id="11" name="矩形 10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92884" y="5037446"/>
            <a:ext cx="4632642" cy="523220"/>
          </a:xfrm>
          <a:prstGeom prst="rect">
            <a:avLst/>
          </a:prstGeom>
          <a:noFill/>
          <a:ln w="2857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酒精枪</a:t>
            </a:r>
            <a:r>
              <a:rPr lang="en-US" altLang="zh-CN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——</a:t>
            </a: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小小“内燃机”</a:t>
            </a:r>
            <a:endParaRPr lang="zh-CN" altLang="en-US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3" name="酒精枪2">
            <a:hlinkClick r:id="" action="ppaction://media"/>
          </p:cNvPr>
          <p:cNvPicPr>
            <a:picLocks noChangeAspect="1"/>
          </p:cNvPicPr>
          <p:nvPr>
            <a:videoFile r:link="rId7"/>
            <p:custDataLst>
              <p:tags r:id="rId8"/>
            </p:custDataLst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231951" y="1556655"/>
            <a:ext cx="6290187" cy="3538230"/>
          </a:xfrm>
          <a:prstGeom prst="rect">
            <a:avLst/>
          </a:prstGeom>
        </p:spPr>
      </p:pic>
      <p:sp>
        <p:nvSpPr>
          <p:cNvPr id="8" name="圆角矩形标注 7"/>
          <p:cNvSpPr/>
          <p:nvPr>
            <p:custDataLst>
              <p:tags r:id="rId9"/>
            </p:custDataLst>
          </p:nvPr>
        </p:nvSpPr>
        <p:spPr>
          <a:xfrm>
            <a:off x="5346627" y="4083863"/>
            <a:ext cx="1776115" cy="481360"/>
          </a:xfrm>
          <a:prstGeom prst="wedgeRoundRectCallout">
            <a:avLst>
              <a:gd name="adj1" fmla="val -7282"/>
              <a:gd name="adj2" fmla="val -9925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4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电子打火器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indefinite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 fullScrn="1"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14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499653" y="1309449"/>
            <a:ext cx="7476856" cy="984885"/>
          </a:xfrm>
          <a:prstGeom prst="rect">
            <a:avLst/>
          </a:prstGeom>
          <a:noFill/>
          <a:ln w="38100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0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内燃机</a:t>
            </a:r>
            <a:r>
              <a:rPr lang="en-US" altLang="zh-CN" sz="30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——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 pitchFamily="2" charset="2"/>
              </a:rPr>
              <a:t>燃料直接在发动机汽缸内燃烧产生动力的机械</a:t>
            </a:r>
            <a:endParaRPr lang="zh-CN" altLang="en-US" sz="2800" b="1">
              <a:solidFill>
                <a:srgbClr val="11111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21598" y="2403515"/>
            <a:ext cx="2077661" cy="2216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397120" y="4633252"/>
            <a:ext cx="3382676" cy="954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最早的内燃机汽车  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buFont typeface="Arial" panose="020B0604020202020204" pitchFamily="34" charset="0"/>
              <a:buNone/>
              <a:defRPr/>
            </a:pP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       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1886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年）</a:t>
            </a:r>
          </a:p>
        </p:txBody>
      </p:sp>
      <p:sp>
        <p:nvSpPr>
          <p:cNvPr id="8" name="圆角矩形标注 7"/>
          <p:cNvSpPr/>
          <p:nvPr>
            <p:custDataLst>
              <p:tags r:id="rId4"/>
            </p:custDataLst>
          </p:nvPr>
        </p:nvSpPr>
        <p:spPr>
          <a:xfrm>
            <a:off x="3944353" y="2900636"/>
            <a:ext cx="844151" cy="460468"/>
          </a:xfrm>
          <a:prstGeom prst="wedgeRoundRectCallout">
            <a:avLst>
              <a:gd name="adj1" fmla="val -110927"/>
              <a:gd name="adj2" fmla="val -67795"/>
              <a:gd name="adj3" fmla="val 16667"/>
            </a:avLst>
          </a:prstGeom>
          <a:solidFill>
            <a:srgbClr val="FFC000">
              <a:lumMod val="40000"/>
              <a:lumOff val="6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r>
              <a:rPr lang="zh-CN" altLang="en-US" sz="2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汽缸</a:t>
            </a:r>
          </a:p>
        </p:txBody>
      </p:sp>
      <p:grpSp>
        <p:nvGrpSpPr>
          <p:cNvPr id="2" name="组合 1"/>
          <p:cNvGrpSpPr/>
          <p:nvPr>
            <p:custDataLst>
              <p:tags r:id="rId5"/>
            </p:custDataLst>
          </p:nvPr>
        </p:nvGrpSpPr>
        <p:grpSpPr>
          <a:xfrm>
            <a:off x="6258208" y="2407564"/>
            <a:ext cx="3184889" cy="2177155"/>
            <a:chOff x="4228731" y="2314264"/>
            <a:chExt cx="3178065" cy="3063651"/>
          </a:xfrm>
        </p:grpSpPr>
        <p:pic>
          <p:nvPicPr>
            <p:cNvPr id="5" name="Picture 6" descr="第一辆汽车"/>
            <p:cNvPicPr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251362" y="2372657"/>
              <a:ext cx="3155434" cy="3005258"/>
            </a:xfrm>
            <a:prstGeom prst="rect">
              <a:avLst/>
            </a:prstGeom>
            <a:noFill/>
            <a:ln w="25400">
              <a:solidFill>
                <a:srgbClr val="44546A"/>
              </a:solidFill>
              <a:miter lim="800000"/>
            </a:ln>
            <a:effectLst>
              <a:outerShdw dist="45791" dir="3378596" algn="ctr" rotWithShape="0">
                <a:sysClr val="window" lastClr="FFFFFF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7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4228731" y="2314264"/>
              <a:ext cx="1257672" cy="40011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>
                <a:buFont typeface="Arial" panose="020B0604020202020204" pitchFamily="34" charset="0"/>
                <a:buNone/>
                <a:defRPr/>
              </a:pPr>
              <a:r>
                <a:rPr lang="zh-CN" altLang="en-US" sz="20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奔驰</a:t>
              </a:r>
              <a:r>
                <a:rPr lang="en-US" altLang="zh-CN" sz="20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r>
                <a:rPr lang="zh-CN" altLang="en-US" sz="20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号</a:t>
              </a:r>
            </a:p>
          </p:txBody>
        </p:sp>
      </p:grpSp>
      <p:sp>
        <p:nvSpPr>
          <p:cNvPr id="15" name="Rectangle 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615235" y="4599511"/>
            <a:ext cx="269670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优点：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体积小    重量轻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启动快    效率高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123064" y="1628387"/>
            <a:ext cx="515368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内燃机分类：汽油机和柴油机</a:t>
            </a:r>
          </a:p>
        </p:txBody>
      </p:sp>
      <p:sp>
        <p:nvSpPr>
          <p:cNvPr id="6" name="Rectangle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123064" y="4982401"/>
            <a:ext cx="471821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</a:rPr>
              <a:t>以汽油为燃料的叫</a:t>
            </a:r>
            <a:r>
              <a:rPr lang="zh-CN" altLang="en-US" sz="26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汽油机</a:t>
            </a:r>
          </a:p>
        </p:txBody>
      </p:sp>
      <p:sp>
        <p:nvSpPr>
          <p:cNvPr id="7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41408" y="4982401"/>
            <a:ext cx="42070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</a:rPr>
              <a:t>以柴油为燃料的叫</a:t>
            </a:r>
            <a:r>
              <a:rPr lang="zh-CN" altLang="en-US" sz="26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柴油机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23708" y="2373344"/>
            <a:ext cx="3040417" cy="2443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388976" y="2373344"/>
            <a:ext cx="3090657" cy="247981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pic>
        <p:nvPicPr>
          <p:cNvPr id="13" name="Picture 25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31797" y="1124836"/>
            <a:ext cx="4309642" cy="4039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>
            <p:custDataLst>
              <p:tags r:id="rId3"/>
            </p:custDataLst>
          </p:nvPr>
        </p:nvSpPr>
        <p:spPr>
          <a:xfrm>
            <a:off x="4220585" y="5140116"/>
            <a:ext cx="3080281" cy="52322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汽油机的剖面图</a:t>
            </a:r>
          </a:p>
        </p:txBody>
      </p:sp>
      <p:grpSp>
        <p:nvGrpSpPr>
          <p:cNvPr id="7" name="组合 6"/>
          <p:cNvGrpSpPr/>
          <p:nvPr>
            <p:custDataLst>
              <p:tags r:id="rId4"/>
            </p:custDataLst>
          </p:nvPr>
        </p:nvGrpSpPr>
        <p:grpSpPr>
          <a:xfrm>
            <a:off x="4787603" y="2134746"/>
            <a:ext cx="1598029" cy="1473184"/>
            <a:chOff x="8286750" y="3079361"/>
            <a:chExt cx="1598029" cy="1473184"/>
          </a:xfrm>
        </p:grpSpPr>
        <p:sp>
          <p:nvSpPr>
            <p:cNvPr id="5" name="矩形 4"/>
            <p:cNvSpPr/>
            <p:nvPr>
              <p:custDataLst>
                <p:tags r:id="rId11"/>
              </p:custDataLst>
            </p:nvPr>
          </p:nvSpPr>
          <p:spPr>
            <a:xfrm>
              <a:off x="8286750" y="3079361"/>
              <a:ext cx="1598029" cy="105584"/>
            </a:xfrm>
            <a:prstGeom prst="rect">
              <a:avLst/>
            </a:prstGeom>
            <a:solidFill>
              <a:srgbClr val="FFFF00"/>
            </a:solidFill>
            <a:ln w="1270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>
                <a:solidFill>
                  <a:sysClr val="window" lastClr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12"/>
              </p:custDataLst>
            </p:nvPr>
          </p:nvSpPr>
          <p:spPr>
            <a:xfrm>
              <a:off x="8754561" y="3186517"/>
              <a:ext cx="582320" cy="1366028"/>
            </a:xfrm>
            <a:prstGeom prst="rect">
              <a:avLst/>
            </a:prstGeom>
            <a:solidFill>
              <a:srgbClr val="FFFF0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>
                <a:solidFill>
                  <a:sysClr val="window" lastClr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</p:grpSp>
      <p:sp>
        <p:nvSpPr>
          <p:cNvPr id="14" name="椭圆 13"/>
          <p:cNvSpPr/>
          <p:nvPr>
            <p:custDataLst>
              <p:tags r:id="rId5"/>
            </p:custDataLst>
          </p:nvPr>
        </p:nvSpPr>
        <p:spPr>
          <a:xfrm>
            <a:off x="5197250" y="1997189"/>
            <a:ext cx="716744" cy="429133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5" name="椭圆 14"/>
          <p:cNvSpPr/>
          <p:nvPr>
            <p:custDataLst>
              <p:tags r:id="rId6"/>
            </p:custDataLst>
          </p:nvPr>
        </p:nvSpPr>
        <p:spPr>
          <a:xfrm>
            <a:off x="4557719" y="2072319"/>
            <a:ext cx="716744" cy="429133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6" name="椭圆 15"/>
          <p:cNvSpPr/>
          <p:nvPr>
            <p:custDataLst>
              <p:tags r:id="rId7"/>
            </p:custDataLst>
          </p:nvPr>
        </p:nvSpPr>
        <p:spPr>
          <a:xfrm>
            <a:off x="5862644" y="2072319"/>
            <a:ext cx="716744" cy="429133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1" name="矩形 10"/>
          <p:cNvSpPr/>
          <p:nvPr>
            <p:custDataLst>
              <p:tags r:id="rId8"/>
            </p:custDataLst>
          </p:nvPr>
        </p:nvSpPr>
        <p:spPr>
          <a:xfrm>
            <a:off x="5251186" y="2511937"/>
            <a:ext cx="611458" cy="632603"/>
          </a:xfrm>
          <a:prstGeom prst="rect">
            <a:avLst/>
          </a:prstGeom>
          <a:solidFill>
            <a:srgbClr val="FFFF0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9"/>
            </p:custDataLst>
          </p:nvPr>
        </p:nvSpPr>
        <p:spPr>
          <a:xfrm rot="4445295">
            <a:off x="5029666" y="3617844"/>
            <a:ext cx="1565007" cy="481284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0" name="椭圆 19"/>
          <p:cNvSpPr/>
          <p:nvPr>
            <p:custDataLst>
              <p:tags r:id="rId10"/>
            </p:custDataLst>
          </p:nvPr>
        </p:nvSpPr>
        <p:spPr>
          <a:xfrm>
            <a:off x="5091245" y="3935521"/>
            <a:ext cx="716744" cy="659944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1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5" presetID="1" presetClass="exit" presetSubtype="0" fill="hold" grpId="2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4" grpId="2" animBg="1"/>
      <p:bldP spid="15" grpId="0" animBg="1"/>
      <p:bldP spid="15" grpId="1" animBg="1"/>
      <p:bldP spid="15" grpId="2" animBg="1"/>
      <p:bldP spid="16" grpId="0" animBg="1"/>
      <p:bldP spid="16" grpId="1" animBg="1"/>
      <p:bldP spid="16" grpId="2" animBg="1"/>
      <p:bldP spid="11" grpId="0" animBg="1"/>
      <p:bldP spid="11" grpId="1" animBg="1"/>
      <p:bldP spid="11" grpId="2" animBg="1"/>
      <p:bldP spid="19" grpId="0" animBg="1"/>
      <p:bldP spid="19" grpId="1" animBg="1"/>
      <p:bldP spid="19" grpId="2" animBg="1"/>
      <p:bldP spid="20" grpId="0" animBg="1"/>
      <p:bldP spid="20" grpId="1" animBg="1"/>
      <p:bldP spid="20" grpId="2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sp>
        <p:nvSpPr>
          <p:cNvPr id="4" name="Rectangle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424684" y="1696408"/>
            <a:ext cx="7616324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冲程</a:t>
            </a: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活塞在汽缸内往复运动时，从汽缸 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ct val="0"/>
              </a:spcBef>
              <a:buNone/>
            </a:pP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                  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一端运动到另一端的过程</a:t>
            </a:r>
          </a:p>
        </p:txBody>
      </p:sp>
      <p:pic>
        <p:nvPicPr>
          <p:cNvPr id="3" name="汽油机冲程演示15秒.avi">
            <a:hlinkClick r:id="" action="ppaction://media"/>
          </p:cNvPr>
          <p:cNvPicPr>
            <a:picLocks noChangeAspect="1"/>
          </p:cNvPicPr>
          <p:nvPr>
            <a:videoFile r:link="rId4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b="4742"/>
          <a:stretch>
            <a:fillRect/>
          </a:stretch>
        </p:blipFill>
        <p:spPr>
          <a:xfrm>
            <a:off x="2756720" y="2633355"/>
            <a:ext cx="2043993" cy="2961279"/>
          </a:xfrm>
          <a:prstGeom prst="rect">
            <a:avLst/>
          </a:prstGeom>
        </p:spPr>
      </p:pic>
      <p:sp>
        <p:nvSpPr>
          <p:cNvPr id="9" name="Rectangle 9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160010" y="3500755"/>
            <a:ext cx="6058535" cy="1383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多数汽油机是由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吸气、压缩、   做功、排气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四个冲程的不断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ct val="0"/>
              </a:spcBef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循环来保证连续工作的。</a:t>
            </a:r>
          </a:p>
        </p:txBody>
      </p:sp>
      <p:sp>
        <p:nvSpPr>
          <p:cNvPr id="10" name="TextBox 12"/>
          <p:cNvSpPr txBox="1"/>
          <p:nvPr>
            <p:custDataLst>
              <p:tags r:id="rId7"/>
            </p:custDataLst>
          </p:nvPr>
        </p:nvSpPr>
        <p:spPr>
          <a:xfrm>
            <a:off x="4871751" y="2924613"/>
            <a:ext cx="5337844" cy="455930"/>
          </a:xfrm>
          <a:prstGeom prst="rect">
            <a:avLst/>
          </a:prstGeom>
          <a:solidFill>
            <a:sysClr val="window" lastClr="FFFFFF"/>
          </a:solidFill>
          <a:ln>
            <a:noFill/>
            <a:prstDash val="solid"/>
          </a:ln>
        </p:spPr>
        <p:txBody>
          <a:bodyPr wrap="square">
            <a:spAutoFit/>
          </a:bodyPr>
          <a:lstStyle>
            <a:lvl1pPr>
              <a:defRPr sz="24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ts val="2845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一个工作循环：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pic>
        <p:nvPicPr>
          <p:cNvPr id="19" name="Picture 10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113"/>
          <a:stretch>
            <a:fillRect/>
          </a:stretch>
        </p:blipFill>
        <p:spPr bwMode="auto">
          <a:xfrm>
            <a:off x="4740985" y="1658346"/>
            <a:ext cx="2435689" cy="392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248522" y="2140645"/>
            <a:ext cx="410249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第一个冲程</a:t>
            </a: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吸气冲程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" name="椭圆 1"/>
          <p:cNvSpPr/>
          <p:nvPr>
            <p:custDataLst>
              <p:tags r:id="rId4"/>
            </p:custDataLst>
          </p:nvPr>
        </p:nvSpPr>
        <p:spPr>
          <a:xfrm>
            <a:off x="4923337" y="2460072"/>
            <a:ext cx="779789" cy="60868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下箭头 2"/>
          <p:cNvSpPr/>
          <p:nvPr>
            <p:custDataLst>
              <p:tags r:id="rId5"/>
            </p:custDataLst>
          </p:nvPr>
        </p:nvSpPr>
        <p:spPr>
          <a:xfrm>
            <a:off x="5655043" y="3236558"/>
            <a:ext cx="505180" cy="915821"/>
          </a:xfrm>
          <a:prstGeom prst="downArrow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 w="28575">
                <a:noFill/>
              </a:ln>
              <a:solidFill>
                <a:schemeClr val="tx1"/>
              </a:solidFill>
            </a:endParaRPr>
          </a:p>
        </p:txBody>
      </p:sp>
      <p:sp>
        <p:nvSpPr>
          <p:cNvPr id="12" name="椭圆 11"/>
          <p:cNvSpPr/>
          <p:nvPr>
            <p:custDataLst>
              <p:tags r:id="rId6"/>
            </p:custDataLst>
          </p:nvPr>
        </p:nvSpPr>
        <p:spPr>
          <a:xfrm>
            <a:off x="6102163" y="2448435"/>
            <a:ext cx="779789" cy="60868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下弧形箭头 17"/>
          <p:cNvSpPr/>
          <p:nvPr>
            <p:custDataLst>
              <p:tags r:id="rId7"/>
            </p:custDataLst>
          </p:nvPr>
        </p:nvSpPr>
        <p:spPr>
          <a:xfrm rot="12168602" flipH="1">
            <a:off x="5280122" y="2657781"/>
            <a:ext cx="613076" cy="321276"/>
          </a:xfrm>
          <a:prstGeom prst="curvedUpArrow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Rectangle 9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559560" y="5733415"/>
            <a:ext cx="187452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吸气冲程</a:t>
            </a:r>
          </a:p>
        </p:txBody>
      </p:sp>
      <p:pic>
        <p:nvPicPr>
          <p:cNvPr id="7" name="吸气冲程动画演示.avi">
            <a:hlinkClick r:id="" action="ppaction://media"/>
          </p:cNvPr>
          <p:cNvPicPr>
            <a:picLocks noChangeAspect="1"/>
          </p:cNvPicPr>
          <p:nvPr>
            <a:videoFile r:link="rId10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91135" y="1933575"/>
            <a:ext cx="4403090" cy="3522345"/>
          </a:xfrm>
          <a:prstGeom prst="rect">
            <a:avLst/>
          </a:prstGeom>
        </p:spPr>
      </p:pic>
      <p:sp>
        <p:nvSpPr>
          <p:cNvPr id="13314" name="文本框 75778"/>
          <p:cNvSpPr txBox="1"/>
          <p:nvPr>
            <p:custDataLst>
              <p:tags r:id="rId12"/>
            </p:custDataLst>
          </p:nvPr>
        </p:nvSpPr>
        <p:spPr>
          <a:xfrm>
            <a:off x="7176453" y="4858385"/>
            <a:ext cx="648017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吸入气体</a:t>
            </a:r>
            <a:r>
              <a:rPr lang="en-US" altLang="zh-CN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:</a:t>
            </a:r>
            <a:r>
              <a:rPr lang="en-US" altLang="zh-CN" sz="2400" u="sng">
                <a:latin typeface="宋体" panose="02010600030101010101" pitchFamily="2" charset="-122"/>
                <a:ea typeface="宋体" panose="02010600030101010101" pitchFamily="2" charset="-122"/>
              </a:rPr>
              <a:t>                      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</p:txBody>
      </p:sp>
      <p:sp>
        <p:nvSpPr>
          <p:cNvPr id="13317" name="矩形 75781"/>
          <p:cNvSpPr/>
          <p:nvPr>
            <p:custDataLst>
              <p:tags r:id="rId13"/>
            </p:custDataLst>
          </p:nvPr>
        </p:nvSpPr>
        <p:spPr>
          <a:xfrm>
            <a:off x="7176453" y="4210685"/>
            <a:ext cx="324104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活塞运动方向：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75783" name="矩形 75782"/>
          <p:cNvSpPr/>
          <p:nvPr>
            <p:custDataLst>
              <p:tags r:id="rId14"/>
            </p:custDataLst>
          </p:nvPr>
        </p:nvSpPr>
        <p:spPr>
          <a:xfrm>
            <a:off x="8544878" y="4642485"/>
            <a:ext cx="3542665" cy="645160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汽油和空气的燃料混合物</a:t>
            </a:r>
          </a:p>
        </p:txBody>
      </p:sp>
      <p:sp>
        <p:nvSpPr>
          <p:cNvPr id="13319" name="矩形 75783"/>
          <p:cNvSpPr/>
          <p:nvPr>
            <p:custDataLst>
              <p:tags r:id="rId15"/>
            </p:custDataLst>
          </p:nvPr>
        </p:nvSpPr>
        <p:spPr>
          <a:xfrm>
            <a:off x="7105015" y="2804160"/>
            <a:ext cx="3012440" cy="1198880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阀门：进气阀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排气阀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75785" name="矩形 75784"/>
          <p:cNvSpPr/>
          <p:nvPr>
            <p:custDataLst>
              <p:tags r:id="rId16"/>
            </p:custDataLst>
          </p:nvPr>
        </p:nvSpPr>
        <p:spPr>
          <a:xfrm>
            <a:off x="9048115" y="2916873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打开</a:t>
            </a:r>
          </a:p>
        </p:txBody>
      </p:sp>
      <p:sp>
        <p:nvSpPr>
          <p:cNvPr id="75786" name="矩形 75785"/>
          <p:cNvSpPr/>
          <p:nvPr>
            <p:custDataLst>
              <p:tags r:id="rId17"/>
            </p:custDataLst>
          </p:nvPr>
        </p:nvSpPr>
        <p:spPr>
          <a:xfrm>
            <a:off x="8472170" y="3439160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关闭</a:t>
            </a:r>
          </a:p>
        </p:txBody>
      </p:sp>
      <p:sp>
        <p:nvSpPr>
          <p:cNvPr id="75787" name="文本框 75786"/>
          <p:cNvSpPr txBox="1"/>
          <p:nvPr>
            <p:custDataLst>
              <p:tags r:id="rId18"/>
            </p:custDataLst>
          </p:nvPr>
        </p:nvSpPr>
        <p:spPr>
          <a:xfrm>
            <a:off x="9264333" y="4174490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向下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5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6" presetClass="emph" presetSubtype="0" repeatCount="4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75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88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6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2" grpId="0" animBg="1"/>
      <p:bldP spid="2" grpId="1" animBg="1"/>
      <p:bldP spid="2" grpId="2" animBg="1"/>
      <p:bldP spid="3" grpId="0" animBg="1"/>
      <p:bldP spid="3" grpId="1" animBg="1"/>
      <p:bldP spid="3" grpId="2" animBg="1"/>
      <p:bldP spid="12" grpId="0" animBg="1"/>
      <p:bldP spid="12" grpId="1" animBg="1"/>
      <p:bldP spid="12" grpId="2" animBg="1"/>
      <p:bldP spid="18" grpId="0" animBg="1"/>
      <p:bldP spid="18" grpId="1" animBg="1"/>
      <p:bldP spid="75783" grpId="0"/>
      <p:bldP spid="75785" grpId="0"/>
      <p:bldP spid="75786" grpId="0"/>
      <p:bldP spid="757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pic>
        <p:nvPicPr>
          <p:cNvPr id="2" name="Picture 11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40" r="54007"/>
          <a:stretch>
            <a:fillRect/>
          </a:stretch>
        </p:blipFill>
        <p:spPr bwMode="auto">
          <a:xfrm>
            <a:off x="3575685" y="1412875"/>
            <a:ext cx="2525395" cy="3951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311859" y="1767732"/>
            <a:ext cx="41735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第二个冲程</a:t>
            </a: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压缩冲程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1" name="上箭头 20"/>
          <p:cNvSpPr/>
          <p:nvPr>
            <p:custDataLst>
              <p:tags r:id="rId4"/>
            </p:custDataLst>
          </p:nvPr>
        </p:nvSpPr>
        <p:spPr>
          <a:xfrm>
            <a:off x="4553585" y="2608580"/>
            <a:ext cx="511810" cy="965200"/>
          </a:xfrm>
          <a:prstGeom prst="up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2" name="椭圆 21"/>
          <p:cNvSpPr/>
          <p:nvPr>
            <p:custDataLst>
              <p:tags r:id="rId5"/>
            </p:custDataLst>
          </p:nvPr>
        </p:nvSpPr>
        <p:spPr>
          <a:xfrm>
            <a:off x="3846195" y="2310130"/>
            <a:ext cx="708025" cy="555625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3" name="椭圆 22"/>
          <p:cNvSpPr/>
          <p:nvPr>
            <p:custDataLst>
              <p:tags r:id="rId6"/>
            </p:custDataLst>
          </p:nvPr>
        </p:nvSpPr>
        <p:spPr>
          <a:xfrm>
            <a:off x="5059045" y="2291080"/>
            <a:ext cx="708025" cy="555625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9425" y="5229225"/>
            <a:ext cx="1800225" cy="468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压缩冲程</a:t>
            </a:r>
          </a:p>
        </p:txBody>
      </p:sp>
      <p:pic>
        <p:nvPicPr>
          <p:cNvPr id="3" name="压缩冲程动画演示.avi">
            <a:hlinkClick r:id="" action="ppaction://media"/>
          </p:cNvPr>
          <p:cNvPicPr>
            <a:picLocks noChangeAspect="1"/>
          </p:cNvPicPr>
          <p:nvPr>
            <a:videoFile r:link="rId9"/>
            <p:custDataLst>
              <p:tags r:id="rId10"/>
            </p:custDataLst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67640" y="2061210"/>
            <a:ext cx="3190875" cy="2662555"/>
          </a:xfrm>
          <a:prstGeom prst="rect">
            <a:avLst/>
          </a:prstGeom>
        </p:spPr>
      </p:pic>
      <p:sp>
        <p:nvSpPr>
          <p:cNvPr id="14341" name="矩形 76805"/>
          <p:cNvSpPr/>
          <p:nvPr>
            <p:custDataLst>
              <p:tags r:id="rId11"/>
            </p:custDataLst>
          </p:nvPr>
        </p:nvSpPr>
        <p:spPr>
          <a:xfrm>
            <a:off x="6317933" y="2420938"/>
            <a:ext cx="4925695" cy="645160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阀门：进气阀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；排气阀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76808" name="矩形 76807"/>
          <p:cNvSpPr/>
          <p:nvPr>
            <p:custDataLst>
              <p:tags r:id="rId12"/>
            </p:custDataLst>
          </p:nvPr>
        </p:nvSpPr>
        <p:spPr>
          <a:xfrm>
            <a:off x="8253730" y="2522855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关闭</a:t>
            </a:r>
          </a:p>
        </p:txBody>
      </p:sp>
      <p:sp>
        <p:nvSpPr>
          <p:cNvPr id="76809" name="矩形 76808"/>
          <p:cNvSpPr/>
          <p:nvPr>
            <p:custDataLst>
              <p:tags r:id="rId13"/>
            </p:custDataLst>
          </p:nvPr>
        </p:nvSpPr>
        <p:spPr>
          <a:xfrm>
            <a:off x="10197783" y="2486978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关闭</a:t>
            </a:r>
          </a:p>
        </p:txBody>
      </p:sp>
      <p:sp>
        <p:nvSpPr>
          <p:cNvPr id="14342" name="矩形 76806"/>
          <p:cNvSpPr/>
          <p:nvPr>
            <p:custDataLst>
              <p:tags r:id="rId14"/>
            </p:custDataLst>
          </p:nvPr>
        </p:nvSpPr>
        <p:spPr>
          <a:xfrm>
            <a:off x="6317933" y="3140393"/>
            <a:ext cx="3164205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活塞运动方向：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76811" name="文本框 76810"/>
          <p:cNvSpPr txBox="1"/>
          <p:nvPr>
            <p:custDataLst>
              <p:tags r:id="rId15"/>
            </p:custDataLst>
          </p:nvPr>
        </p:nvSpPr>
        <p:spPr>
          <a:xfrm>
            <a:off x="8400415" y="3078480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向上</a:t>
            </a:r>
          </a:p>
        </p:txBody>
      </p:sp>
      <p:sp>
        <p:nvSpPr>
          <p:cNvPr id="14340" name="文本框 76804"/>
          <p:cNvSpPr txBox="1"/>
          <p:nvPr>
            <p:custDataLst>
              <p:tags r:id="rId16"/>
            </p:custDataLst>
          </p:nvPr>
        </p:nvSpPr>
        <p:spPr>
          <a:xfrm>
            <a:off x="6311900" y="3644900"/>
            <a:ext cx="569214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燃料混合物被压缩：</a:t>
            </a:r>
          </a:p>
          <a:p>
            <a:pPr eaLnBrk="0" hangingPunct="0"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压强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</a:t>
            </a:r>
            <a:r>
              <a:rPr lang="en-US" altLang="zh-CN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，</a:t>
            </a:r>
            <a:r>
              <a:rPr lang="en-US" altLang="zh-CN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内能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</a:t>
            </a:r>
            <a:r>
              <a:rPr lang="en-US" altLang="zh-CN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  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。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温度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</a:t>
            </a:r>
            <a:r>
              <a:rPr lang="en-US" altLang="zh-CN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76810" name="矩形 76809"/>
          <p:cNvSpPr/>
          <p:nvPr>
            <p:custDataLst>
              <p:tags r:id="rId17"/>
            </p:custDataLst>
          </p:nvPr>
        </p:nvSpPr>
        <p:spPr>
          <a:xfrm>
            <a:off x="6959918" y="4263390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增大</a:t>
            </a:r>
          </a:p>
        </p:txBody>
      </p:sp>
      <p:sp>
        <p:nvSpPr>
          <p:cNvPr id="76812" name="矩形 76811"/>
          <p:cNvSpPr/>
          <p:nvPr>
            <p:custDataLst>
              <p:tags r:id="rId18"/>
            </p:custDataLst>
          </p:nvPr>
        </p:nvSpPr>
        <p:spPr>
          <a:xfrm>
            <a:off x="10560368" y="4221480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升高</a:t>
            </a:r>
          </a:p>
        </p:txBody>
      </p:sp>
      <p:sp>
        <p:nvSpPr>
          <p:cNvPr id="5" name="矩形 4"/>
          <p:cNvSpPr/>
          <p:nvPr>
            <p:custDataLst>
              <p:tags r:id="rId19"/>
            </p:custDataLst>
          </p:nvPr>
        </p:nvSpPr>
        <p:spPr>
          <a:xfrm>
            <a:off x="8866823" y="4271645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增大</a:t>
            </a:r>
          </a:p>
        </p:txBody>
      </p:sp>
      <p:sp>
        <p:nvSpPr>
          <p:cNvPr id="14348" name="文本框 76812"/>
          <p:cNvSpPr txBox="1"/>
          <p:nvPr>
            <p:custDataLst>
              <p:tags r:id="rId20"/>
            </p:custDataLst>
          </p:nvPr>
        </p:nvSpPr>
        <p:spPr>
          <a:xfrm>
            <a:off x="6239828" y="5085398"/>
            <a:ext cx="2392362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能量转化：</a:t>
            </a:r>
          </a:p>
        </p:txBody>
      </p:sp>
      <p:sp>
        <p:nvSpPr>
          <p:cNvPr id="14349" name="右箭头 76813"/>
          <p:cNvSpPr/>
          <p:nvPr>
            <p:custDataLst>
              <p:tags r:id="rId21"/>
            </p:custDataLst>
          </p:nvPr>
        </p:nvSpPr>
        <p:spPr>
          <a:xfrm>
            <a:off x="8898890" y="5182235"/>
            <a:ext cx="944563" cy="276225"/>
          </a:xfrm>
          <a:prstGeom prst="rightArrow">
            <a:avLst>
              <a:gd name="adj1" fmla="val 50000"/>
              <a:gd name="adj2" fmla="val 85377"/>
            </a:avLst>
          </a:prstGeom>
          <a:solidFill>
            <a:srgbClr val="FFFF00"/>
          </a:solidFill>
          <a:ln w="25400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/>
          <a:p>
            <a:endParaRPr lang="zh-CN" altLang="en-US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350" name="文本框 76814"/>
          <p:cNvSpPr txBox="1"/>
          <p:nvPr>
            <p:custDataLst>
              <p:tags r:id="rId22"/>
            </p:custDataLst>
          </p:nvPr>
        </p:nvSpPr>
        <p:spPr>
          <a:xfrm>
            <a:off x="7767003" y="5085398"/>
            <a:ext cx="1441450" cy="460375"/>
          </a:xfrm>
          <a:prstGeom prst="rect">
            <a:avLst/>
          </a:prstGeom>
          <a:noFill/>
          <a:ln w="25400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能</a:t>
            </a:r>
          </a:p>
        </p:txBody>
      </p:sp>
      <p:sp>
        <p:nvSpPr>
          <p:cNvPr id="14351" name="文本框 76815"/>
          <p:cNvSpPr txBox="1"/>
          <p:nvPr>
            <p:custDataLst>
              <p:tags r:id="rId23"/>
            </p:custDataLst>
          </p:nvPr>
        </p:nvSpPr>
        <p:spPr>
          <a:xfrm>
            <a:off x="10110153" y="5085398"/>
            <a:ext cx="1546225" cy="460375"/>
          </a:xfrm>
          <a:prstGeom prst="rect">
            <a:avLst/>
          </a:prstGeom>
          <a:noFill/>
          <a:ln w="25400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能</a:t>
            </a:r>
          </a:p>
        </p:txBody>
      </p:sp>
      <p:sp>
        <p:nvSpPr>
          <p:cNvPr id="76817" name="矩形 76816"/>
          <p:cNvSpPr/>
          <p:nvPr>
            <p:custDataLst>
              <p:tags r:id="rId24"/>
            </p:custDataLst>
          </p:nvPr>
        </p:nvSpPr>
        <p:spPr>
          <a:xfrm>
            <a:off x="7606348" y="5039360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机械</a:t>
            </a:r>
          </a:p>
        </p:txBody>
      </p:sp>
      <p:sp>
        <p:nvSpPr>
          <p:cNvPr id="76818" name="矩形 76817"/>
          <p:cNvSpPr/>
          <p:nvPr>
            <p:custDataLst>
              <p:tags r:id="rId25"/>
            </p:custDataLst>
          </p:nvPr>
        </p:nvSpPr>
        <p:spPr>
          <a:xfrm>
            <a:off x="10198100" y="5039360"/>
            <a:ext cx="488315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内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50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50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6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76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76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5" dur="indefinite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0" mute="1">
                <p:cTn id="6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76808" grpId="0"/>
      <p:bldP spid="76809" grpId="0"/>
      <p:bldP spid="76811" grpId="0"/>
      <p:bldP spid="76810" grpId="0"/>
      <p:bldP spid="76812" grpId="0"/>
      <p:bldP spid="5" grpId="0"/>
      <p:bldP spid="76817" grpId="0"/>
      <p:bldP spid="768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pic>
        <p:nvPicPr>
          <p:cNvPr id="5" name="Picture 12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42" r="27498"/>
          <a:stretch>
            <a:fillRect/>
          </a:stretch>
        </p:blipFill>
        <p:spPr bwMode="auto">
          <a:xfrm>
            <a:off x="3687951" y="1672314"/>
            <a:ext cx="2598057" cy="3925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454177" y="1841852"/>
            <a:ext cx="41735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第三个冲程</a:t>
            </a: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做功冲程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椭圆 11"/>
          <p:cNvSpPr/>
          <p:nvPr>
            <p:custDataLst>
              <p:tags r:id="rId4"/>
            </p:custDataLst>
          </p:nvPr>
        </p:nvSpPr>
        <p:spPr>
          <a:xfrm>
            <a:off x="4045259" y="2623802"/>
            <a:ext cx="615944" cy="443757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4" name="椭圆 13"/>
          <p:cNvSpPr/>
          <p:nvPr>
            <p:custDataLst>
              <p:tags r:id="rId5"/>
            </p:custDataLst>
          </p:nvPr>
        </p:nvSpPr>
        <p:spPr>
          <a:xfrm>
            <a:off x="5307205" y="2613824"/>
            <a:ext cx="615944" cy="443757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7" name="椭圆 6"/>
          <p:cNvSpPr/>
          <p:nvPr>
            <p:custDataLst>
              <p:tags r:id="rId6"/>
            </p:custDataLst>
          </p:nvPr>
        </p:nvSpPr>
        <p:spPr>
          <a:xfrm>
            <a:off x="4695018" y="2573944"/>
            <a:ext cx="615944" cy="443757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8" name="下箭头 17"/>
          <p:cNvSpPr/>
          <p:nvPr>
            <p:custDataLst>
              <p:tags r:id="rId7"/>
            </p:custDataLst>
          </p:nvPr>
        </p:nvSpPr>
        <p:spPr>
          <a:xfrm>
            <a:off x="4743214" y="3284068"/>
            <a:ext cx="480664" cy="942238"/>
          </a:xfrm>
          <a:prstGeom prst="down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ln w="28575">
                <a:noFill/>
              </a:ln>
              <a:noFill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9" name="Rectangle 9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703790" y="5486300"/>
            <a:ext cx="208353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做功冲程</a:t>
            </a:r>
          </a:p>
        </p:txBody>
      </p:sp>
      <p:pic>
        <p:nvPicPr>
          <p:cNvPr id="10" name="做功冲程动画演示.avi">
            <a:hlinkClick r:id="" action="ppaction://media"/>
          </p:cNvPr>
          <p:cNvPicPr>
            <a:picLocks noChangeAspect="1"/>
          </p:cNvPicPr>
          <p:nvPr>
            <a:videoFile r:link="rId10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119380" y="2139950"/>
            <a:ext cx="3559810" cy="2906395"/>
          </a:xfrm>
          <a:prstGeom prst="rect">
            <a:avLst/>
          </a:prstGeom>
        </p:spPr>
      </p:pic>
      <p:sp>
        <p:nvSpPr>
          <p:cNvPr id="14341" name="矩形 76805"/>
          <p:cNvSpPr/>
          <p:nvPr>
            <p:custDataLst>
              <p:tags r:id="rId12"/>
            </p:custDataLst>
          </p:nvPr>
        </p:nvSpPr>
        <p:spPr>
          <a:xfrm>
            <a:off x="6317933" y="2420938"/>
            <a:ext cx="4925695" cy="645160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阀门：进气阀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；排气阀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76808" name="矩形 76807"/>
          <p:cNvSpPr/>
          <p:nvPr>
            <p:custDataLst>
              <p:tags r:id="rId13"/>
            </p:custDataLst>
          </p:nvPr>
        </p:nvSpPr>
        <p:spPr>
          <a:xfrm>
            <a:off x="8253730" y="2522855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关闭</a:t>
            </a:r>
          </a:p>
        </p:txBody>
      </p:sp>
      <p:sp>
        <p:nvSpPr>
          <p:cNvPr id="76809" name="矩形 76808"/>
          <p:cNvSpPr/>
          <p:nvPr>
            <p:custDataLst>
              <p:tags r:id="rId14"/>
            </p:custDataLst>
          </p:nvPr>
        </p:nvSpPr>
        <p:spPr>
          <a:xfrm>
            <a:off x="10197783" y="2486978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关闭</a:t>
            </a:r>
          </a:p>
        </p:txBody>
      </p:sp>
      <p:sp>
        <p:nvSpPr>
          <p:cNvPr id="14348" name="文本框 76812"/>
          <p:cNvSpPr txBox="1"/>
          <p:nvPr>
            <p:custDataLst>
              <p:tags r:id="rId15"/>
            </p:custDataLst>
          </p:nvPr>
        </p:nvSpPr>
        <p:spPr>
          <a:xfrm>
            <a:off x="6224588" y="5212398"/>
            <a:ext cx="2392362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能量转化：</a:t>
            </a:r>
          </a:p>
        </p:txBody>
      </p:sp>
      <p:sp>
        <p:nvSpPr>
          <p:cNvPr id="14349" name="右箭头 76813"/>
          <p:cNvSpPr/>
          <p:nvPr>
            <p:custDataLst>
              <p:tags r:id="rId16"/>
            </p:custDataLst>
          </p:nvPr>
        </p:nvSpPr>
        <p:spPr>
          <a:xfrm>
            <a:off x="8883650" y="5309235"/>
            <a:ext cx="944563" cy="276225"/>
          </a:xfrm>
          <a:prstGeom prst="rightArrow">
            <a:avLst>
              <a:gd name="adj1" fmla="val 50000"/>
              <a:gd name="adj2" fmla="val 85377"/>
            </a:avLst>
          </a:prstGeom>
          <a:solidFill>
            <a:srgbClr val="FFFF00"/>
          </a:solidFill>
          <a:ln w="25400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/>
          <a:p>
            <a:endParaRPr lang="zh-CN" altLang="en-US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350" name="文本框 76814"/>
          <p:cNvSpPr txBox="1"/>
          <p:nvPr>
            <p:custDataLst>
              <p:tags r:id="rId17"/>
            </p:custDataLst>
          </p:nvPr>
        </p:nvSpPr>
        <p:spPr>
          <a:xfrm>
            <a:off x="7751763" y="5212398"/>
            <a:ext cx="1441450" cy="460375"/>
          </a:xfrm>
          <a:prstGeom prst="rect">
            <a:avLst/>
          </a:prstGeom>
          <a:noFill/>
          <a:ln w="25400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能</a:t>
            </a:r>
          </a:p>
        </p:txBody>
      </p:sp>
      <p:sp>
        <p:nvSpPr>
          <p:cNvPr id="14351" name="文本框 76815"/>
          <p:cNvSpPr txBox="1"/>
          <p:nvPr>
            <p:custDataLst>
              <p:tags r:id="rId18"/>
            </p:custDataLst>
          </p:nvPr>
        </p:nvSpPr>
        <p:spPr>
          <a:xfrm>
            <a:off x="9840278" y="5228908"/>
            <a:ext cx="1546225" cy="460375"/>
          </a:xfrm>
          <a:prstGeom prst="rect">
            <a:avLst/>
          </a:prstGeom>
          <a:noFill/>
          <a:ln w="25400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</a:t>
            </a:r>
            <a:r>
              <a:rPr lang="en-US" altLang="zh-CN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能</a:t>
            </a:r>
          </a:p>
        </p:txBody>
      </p:sp>
      <p:sp>
        <p:nvSpPr>
          <p:cNvPr id="76817" name="矩形 76816"/>
          <p:cNvSpPr/>
          <p:nvPr>
            <p:custDataLst>
              <p:tags r:id="rId19"/>
            </p:custDataLst>
          </p:nvPr>
        </p:nvSpPr>
        <p:spPr>
          <a:xfrm>
            <a:off x="7758430" y="5180965"/>
            <a:ext cx="681990" cy="4349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no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内</a:t>
            </a:r>
          </a:p>
        </p:txBody>
      </p:sp>
      <p:sp>
        <p:nvSpPr>
          <p:cNvPr id="76818" name="矩形 76817"/>
          <p:cNvSpPr/>
          <p:nvPr>
            <p:custDataLst>
              <p:tags r:id="rId20"/>
            </p:custDataLst>
          </p:nvPr>
        </p:nvSpPr>
        <p:spPr>
          <a:xfrm>
            <a:off x="9768205" y="5169535"/>
            <a:ext cx="870585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机</a:t>
            </a:r>
            <a:r>
              <a:rPr lang="en-US" altLang="zh-CN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械</a:t>
            </a:r>
          </a:p>
        </p:txBody>
      </p:sp>
      <p:sp>
        <p:nvSpPr>
          <p:cNvPr id="3" name="文本框 2"/>
          <p:cNvSpPr txBox="1"/>
          <p:nvPr>
            <p:custDataLst>
              <p:tags r:id="rId21"/>
            </p:custDataLst>
          </p:nvPr>
        </p:nvSpPr>
        <p:spPr>
          <a:xfrm>
            <a:off x="6384290" y="312229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defRPr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火花塞产生电火花</a:t>
            </a:r>
          </a:p>
        </p:txBody>
      </p:sp>
      <p:sp>
        <p:nvSpPr>
          <p:cNvPr id="4" name="Rectangle 10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6312051" y="3644922"/>
            <a:ext cx="5814030" cy="4603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5B9BD5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 燃料猛烈燃烧，产生高温高压燃气</a:t>
            </a:r>
          </a:p>
        </p:txBody>
      </p:sp>
      <p:sp>
        <p:nvSpPr>
          <p:cNvPr id="11" name="Rectangle 10"/>
          <p:cNvSpPr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6384495" y="4167248"/>
            <a:ext cx="5459506" cy="4603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5B9BD5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高温高压燃气推动活塞</a:t>
            </a: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向下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运动</a:t>
            </a:r>
          </a:p>
        </p:txBody>
      </p:sp>
      <p:sp>
        <p:nvSpPr>
          <p:cNvPr id="13" name="Rectangle 10"/>
          <p:cNvSpPr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6095892" y="4586069"/>
            <a:ext cx="5459506" cy="4603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5B9BD5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   对外做功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5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76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76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7" dur="indefinite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0" mute="1">
                <p:cTn id="68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  <p:cond evt="onBegin" delay="0">
                          <p:tn val="69"/>
                        </p:cond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3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2" grpId="2" animBg="1"/>
      <p:bldP spid="14" grpId="0" animBg="1"/>
      <p:bldP spid="14" grpId="1" animBg="1"/>
      <p:bldP spid="14" grpId="2" animBg="1"/>
      <p:bldP spid="7" grpId="0" animBg="1"/>
      <p:bldP spid="7" grpId="1" animBg="1"/>
      <p:bldP spid="18" grpId="0" animBg="1"/>
      <p:bldP spid="18" grpId="1" animBg="1"/>
      <p:bldP spid="76808" grpId="0"/>
      <p:bldP spid="76809" grpId="0"/>
      <p:bldP spid="76817" grpId="0"/>
      <p:bldP spid="76818" grpId="0"/>
      <p:bldP spid="3" grpId="0"/>
      <p:bldP spid="4" grpId="0" animBg="1"/>
      <p:bldP spid="11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pic>
        <p:nvPicPr>
          <p:cNvPr id="5" name="Picture 13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04" r="-455"/>
          <a:stretch>
            <a:fillRect/>
          </a:stretch>
        </p:blipFill>
        <p:spPr bwMode="auto">
          <a:xfrm>
            <a:off x="5178460" y="1454921"/>
            <a:ext cx="2598489" cy="3948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723881" y="2205436"/>
            <a:ext cx="41735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第四个冲程</a:t>
            </a: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排气冲程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椭圆 11"/>
          <p:cNvSpPr/>
          <p:nvPr>
            <p:custDataLst>
              <p:tags r:id="rId4"/>
            </p:custDataLst>
          </p:nvPr>
        </p:nvSpPr>
        <p:spPr>
          <a:xfrm>
            <a:off x="5516734" y="2348365"/>
            <a:ext cx="659581" cy="464759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4" name="椭圆 13"/>
          <p:cNvSpPr/>
          <p:nvPr>
            <p:custDataLst>
              <p:tags r:id="rId5"/>
            </p:custDataLst>
          </p:nvPr>
        </p:nvSpPr>
        <p:spPr>
          <a:xfrm>
            <a:off x="6768592" y="2329315"/>
            <a:ext cx="659581" cy="464759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0" name="上箭头 9"/>
          <p:cNvSpPr/>
          <p:nvPr>
            <p:custDataLst>
              <p:tags r:id="rId6"/>
            </p:custDataLst>
          </p:nvPr>
        </p:nvSpPr>
        <p:spPr>
          <a:xfrm>
            <a:off x="6206260" y="2627805"/>
            <a:ext cx="522396" cy="911138"/>
          </a:xfrm>
          <a:prstGeom prst="up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8" name="左弧形箭头 17"/>
          <p:cNvSpPr/>
          <p:nvPr>
            <p:custDataLst>
              <p:tags r:id="rId7"/>
            </p:custDataLst>
          </p:nvPr>
        </p:nvSpPr>
        <p:spPr>
          <a:xfrm rot="6440320" flipV="1">
            <a:off x="6822600" y="2260656"/>
            <a:ext cx="377508" cy="869544"/>
          </a:xfrm>
          <a:prstGeom prst="curvedRightArrow">
            <a:avLst/>
          </a:prstGeom>
          <a:solidFill>
            <a:srgbClr val="FFFF0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1" name="Rectangle 9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860936" y="5703384"/>
            <a:ext cx="202002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排气冲程</a:t>
            </a:r>
          </a:p>
        </p:txBody>
      </p:sp>
      <p:pic>
        <p:nvPicPr>
          <p:cNvPr id="24" name="排气冲程动画演示.avi">
            <a:hlinkClick r:id="" action="ppaction://media"/>
          </p:cNvPr>
          <p:cNvPicPr>
            <a:picLocks noChangeAspect="1"/>
          </p:cNvPicPr>
          <p:nvPr>
            <a:videoFile r:link="rId10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35568" y="1772995"/>
            <a:ext cx="4715327" cy="3941951"/>
          </a:xfrm>
          <a:prstGeom prst="rect">
            <a:avLst/>
          </a:prstGeom>
        </p:spPr>
      </p:pic>
      <p:sp>
        <p:nvSpPr>
          <p:cNvPr id="26" name="矩形 75781"/>
          <p:cNvSpPr/>
          <p:nvPr>
            <p:custDataLst>
              <p:tags r:id="rId12"/>
            </p:custDataLst>
          </p:nvPr>
        </p:nvSpPr>
        <p:spPr>
          <a:xfrm>
            <a:off x="7895908" y="4262120"/>
            <a:ext cx="324104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活塞运动方向：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28" name="矩形 75783"/>
          <p:cNvSpPr/>
          <p:nvPr>
            <p:custDataLst>
              <p:tags r:id="rId13"/>
            </p:custDataLst>
          </p:nvPr>
        </p:nvSpPr>
        <p:spPr>
          <a:xfrm>
            <a:off x="7824470" y="2855595"/>
            <a:ext cx="3012440" cy="1198880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阀门：进气阀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排气阀</a:t>
            </a:r>
            <a:r>
              <a:rPr lang="zh-CN" altLang="en-US" sz="24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。</a:t>
            </a:r>
          </a:p>
        </p:txBody>
      </p:sp>
      <p:sp>
        <p:nvSpPr>
          <p:cNvPr id="29" name="矩形 28"/>
          <p:cNvSpPr/>
          <p:nvPr>
            <p:custDataLst>
              <p:tags r:id="rId14"/>
            </p:custDataLst>
          </p:nvPr>
        </p:nvSpPr>
        <p:spPr>
          <a:xfrm>
            <a:off x="9767570" y="2968308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关闭</a:t>
            </a:r>
          </a:p>
        </p:txBody>
      </p:sp>
      <p:sp>
        <p:nvSpPr>
          <p:cNvPr id="30" name="矩形 29"/>
          <p:cNvSpPr/>
          <p:nvPr>
            <p:custDataLst>
              <p:tags r:id="rId15"/>
            </p:custDataLst>
          </p:nvPr>
        </p:nvSpPr>
        <p:spPr>
          <a:xfrm>
            <a:off x="9191625" y="3490595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打开</a:t>
            </a:r>
          </a:p>
        </p:txBody>
      </p:sp>
      <p:sp>
        <p:nvSpPr>
          <p:cNvPr id="31" name="文本框 30"/>
          <p:cNvSpPr txBox="1"/>
          <p:nvPr>
            <p:custDataLst>
              <p:tags r:id="rId16"/>
            </p:custDataLst>
          </p:nvPr>
        </p:nvSpPr>
        <p:spPr>
          <a:xfrm>
            <a:off x="9983788" y="4225925"/>
            <a:ext cx="793750" cy="460375"/>
          </a:xfrm>
          <a:prstGeom prst="rect">
            <a:avLst/>
          </a:prstGeom>
          <a:noFill/>
          <a:ln w="25400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向上</a:t>
            </a:r>
          </a:p>
        </p:txBody>
      </p:sp>
      <p:sp>
        <p:nvSpPr>
          <p:cNvPr id="33" name="文本框 32"/>
          <p:cNvSpPr txBox="1"/>
          <p:nvPr>
            <p:custDataLst>
              <p:tags r:id="rId17"/>
            </p:custDataLst>
          </p:nvPr>
        </p:nvSpPr>
        <p:spPr>
          <a:xfrm>
            <a:off x="7896225" y="4857750"/>
            <a:ext cx="27444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buFont typeface="Wingdings" panose="05000000000000000000" pitchFamily="2" charset="2"/>
              <a:defRPr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废气排出汽缸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57" dur="indefinite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0" mute="1">
                <p:cTn id="58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3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2" grpId="2" animBg="1"/>
      <p:bldP spid="14" grpId="0" animBg="1"/>
      <p:bldP spid="14" grpId="1" animBg="1"/>
      <p:bldP spid="14" grpId="2" animBg="1"/>
      <p:bldP spid="10" grpId="0" animBg="1"/>
      <p:bldP spid="10" grpId="1" animBg="1"/>
      <p:bldP spid="10" grpId="2" animBg="1"/>
      <p:bldP spid="18" grpId="0" animBg="1"/>
      <p:bldP spid="18" grpId="1" animBg="1"/>
      <p:bldP spid="29" grpId="0"/>
      <p:bldP spid="30" grpId="0"/>
      <p:bldP spid="31" grpId="0"/>
      <p:bldP spid="3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sp>
        <p:nvSpPr>
          <p:cNvPr id="4" name="矩形标注 3"/>
          <p:cNvSpPr/>
          <p:nvPr>
            <p:custDataLst>
              <p:tags r:id="rId2"/>
            </p:custDataLst>
          </p:nvPr>
        </p:nvSpPr>
        <p:spPr>
          <a:xfrm>
            <a:off x="8428167" y="4269124"/>
            <a:ext cx="2033792" cy="1007627"/>
          </a:xfrm>
          <a:prstGeom prst="wedgeRectCallout">
            <a:avLst>
              <a:gd name="adj1" fmla="val 49254"/>
              <a:gd name="adj2" fmla="val -21196"/>
            </a:avLst>
          </a:prstGeom>
          <a:solidFill>
            <a:srgbClr val="008080"/>
          </a:solidFill>
          <a:ln w="12700" cap="flat" cmpd="sng" algn="ctr">
            <a:solidFill>
              <a:sysClr val="window" lastClr="FFFFFF">
                <a:lumMod val="85000"/>
              </a:sysClr>
            </a:solidFill>
            <a:prstDash val="solid"/>
            <a:miter lim="800000"/>
          </a:ln>
          <a:effectLst/>
        </p:spPr>
        <p:txBody>
          <a:bodyPr lIns="68410" tIns="34205" rIns="68410" bIns="34205" rtlCol="0" anchor="ctr"/>
          <a:lstStyle/>
          <a:p>
            <a:pPr marL="26670" algn="ctr" defTabSz="681990">
              <a:spcBef>
                <a:spcPct val="20000"/>
              </a:spcBef>
            </a:pPr>
            <a:r>
              <a:rPr lang="zh-CN" altLang="en-US" sz="3200">
                <a:solidFill>
                  <a:sysClr val="window" lastClr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 panose="020B0604020202020204" pitchFamily="34" charset="0"/>
              </a:rPr>
              <a:t>排气冲程</a:t>
            </a:r>
          </a:p>
        </p:txBody>
      </p:sp>
      <p:sp>
        <p:nvSpPr>
          <p:cNvPr id="5" name="矩形标注 4"/>
          <p:cNvSpPr/>
          <p:nvPr>
            <p:custDataLst>
              <p:tags r:id="rId3"/>
            </p:custDataLst>
          </p:nvPr>
        </p:nvSpPr>
        <p:spPr>
          <a:xfrm>
            <a:off x="6247861" y="4269126"/>
            <a:ext cx="2182869" cy="1007627"/>
          </a:xfrm>
          <a:prstGeom prst="wedgeRectCallout">
            <a:avLst>
              <a:gd name="adj1" fmla="val 68308"/>
              <a:gd name="adj2" fmla="val -23912"/>
            </a:avLst>
          </a:prstGeom>
          <a:solidFill>
            <a:srgbClr val="025EAA"/>
          </a:solidFill>
          <a:ln w="12700" cap="flat" cmpd="sng" algn="ctr">
            <a:solidFill>
              <a:sysClr val="window" lastClr="FFFFFF">
                <a:lumMod val="85000"/>
              </a:sysClr>
            </a:solidFill>
            <a:prstDash val="solid"/>
            <a:miter lim="800000"/>
          </a:ln>
          <a:effectLst/>
        </p:spPr>
        <p:txBody>
          <a:bodyPr lIns="68410" tIns="34205" rIns="68410" bIns="34205" rtlCol="0" anchor="ctr"/>
          <a:lstStyle/>
          <a:p>
            <a:pPr marL="26670" algn="ctr" defTabSz="681990">
              <a:spcBef>
                <a:spcPct val="20000"/>
              </a:spcBef>
            </a:pPr>
            <a:r>
              <a:rPr lang="zh-CN" altLang="en-US" sz="3200">
                <a:solidFill>
                  <a:sysClr val="window" lastClr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 panose="020B0604020202020204" pitchFamily="34" charset="0"/>
              </a:rPr>
              <a:t>做功冲程</a:t>
            </a:r>
          </a:p>
        </p:txBody>
      </p:sp>
      <p:pic>
        <p:nvPicPr>
          <p:cNvPr id="7" name="Picture 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6"/>
          <a:srcRect r="81113"/>
          <a:stretch>
            <a:fillRect/>
          </a:stretch>
        </p:blipFill>
        <p:spPr>
          <a:xfrm>
            <a:off x="2165460" y="1081839"/>
            <a:ext cx="1766168" cy="30580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Picture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26"/>
          <a:srcRect l="26192" r="53198"/>
          <a:stretch>
            <a:fillRect/>
          </a:stretch>
        </p:blipFill>
        <p:spPr>
          <a:xfrm>
            <a:off x="4226171" y="908726"/>
            <a:ext cx="1927209" cy="305805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Picture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6"/>
          <a:srcRect l="53236" r="26590"/>
          <a:stretch>
            <a:fillRect/>
          </a:stretch>
        </p:blipFill>
        <p:spPr>
          <a:xfrm>
            <a:off x="6384073" y="908724"/>
            <a:ext cx="1886508" cy="305805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Picture 1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6"/>
          <a:srcRect l="80696" r="-455"/>
          <a:stretch>
            <a:fillRect/>
          </a:stretch>
        </p:blipFill>
        <p:spPr>
          <a:xfrm>
            <a:off x="8405088" y="908723"/>
            <a:ext cx="1847573" cy="305805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矩形标注 10"/>
          <p:cNvSpPr/>
          <p:nvPr>
            <p:custDataLst>
              <p:tags r:id="rId8"/>
            </p:custDataLst>
          </p:nvPr>
        </p:nvSpPr>
        <p:spPr>
          <a:xfrm>
            <a:off x="4137677" y="4269124"/>
            <a:ext cx="2110185" cy="1007627"/>
          </a:xfrm>
          <a:prstGeom prst="wedgeRectCallout">
            <a:avLst>
              <a:gd name="adj1" fmla="val 65865"/>
              <a:gd name="adj2" fmla="val -21196"/>
            </a:avLst>
          </a:prstGeom>
          <a:solidFill>
            <a:srgbClr val="9177BB"/>
          </a:solidFill>
          <a:ln w="12700" cap="flat" cmpd="sng" algn="ctr">
            <a:solidFill>
              <a:sysClr val="window" lastClr="FFFFFF">
                <a:lumMod val="85000"/>
              </a:sysClr>
            </a:solidFill>
            <a:prstDash val="solid"/>
            <a:miter lim="800000"/>
          </a:ln>
          <a:effectLst/>
        </p:spPr>
        <p:txBody>
          <a:bodyPr lIns="68410" tIns="34205" rIns="68410" bIns="34205" rtlCol="0" anchor="ctr"/>
          <a:lstStyle/>
          <a:p>
            <a:pPr marL="26670" algn="ctr" defTabSz="681990">
              <a:spcBef>
                <a:spcPct val="20000"/>
              </a:spcBef>
            </a:pPr>
            <a:r>
              <a:rPr lang="zh-CN" altLang="en-US" sz="3200">
                <a:solidFill>
                  <a:sysClr val="window" lastClr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 panose="020B0604020202020204" pitchFamily="34" charset="0"/>
              </a:rPr>
              <a:t>压缩冲程</a:t>
            </a:r>
          </a:p>
        </p:txBody>
      </p:sp>
      <p:sp>
        <p:nvSpPr>
          <p:cNvPr id="12" name="矩形标注 11"/>
          <p:cNvSpPr/>
          <p:nvPr>
            <p:custDataLst>
              <p:tags r:id="rId9"/>
            </p:custDataLst>
          </p:nvPr>
        </p:nvSpPr>
        <p:spPr>
          <a:xfrm>
            <a:off x="1933143" y="4269124"/>
            <a:ext cx="2198549" cy="1007627"/>
          </a:xfrm>
          <a:prstGeom prst="wedgeRectCallout">
            <a:avLst>
              <a:gd name="adj1" fmla="val 65377"/>
              <a:gd name="adj2" fmla="val -24817"/>
            </a:avLst>
          </a:prstGeom>
          <a:solidFill>
            <a:srgbClr val="FF99CC"/>
          </a:solidFill>
          <a:ln w="12700" cap="flat" cmpd="sng" algn="ctr">
            <a:solidFill>
              <a:sysClr val="window" lastClr="FFFFFF">
                <a:lumMod val="85000"/>
              </a:sysClr>
            </a:solidFill>
            <a:prstDash val="solid"/>
            <a:miter lim="800000"/>
          </a:ln>
          <a:effectLst/>
        </p:spPr>
        <p:txBody>
          <a:bodyPr lIns="68410" tIns="34205" rIns="68410" bIns="34205" rtlCol="0" anchor="ctr"/>
          <a:lstStyle/>
          <a:p>
            <a:pPr marL="26670" algn="ctr" defTabSz="681990">
              <a:spcBef>
                <a:spcPct val="20000"/>
              </a:spcBef>
            </a:pPr>
            <a:r>
              <a:rPr lang="zh-CN" altLang="en-US" sz="3200">
                <a:solidFill>
                  <a:sysClr val="window" lastClr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 panose="020B0604020202020204" pitchFamily="34" charset="0"/>
              </a:rPr>
              <a:t>吸气冲程</a:t>
            </a:r>
          </a:p>
        </p:txBody>
      </p:sp>
      <p:sp>
        <p:nvSpPr>
          <p:cNvPr id="530" name="textbox 530"/>
          <p:cNvSpPr/>
          <p:nvPr>
            <p:custDataLst>
              <p:tags r:id="rId10"/>
            </p:custDataLst>
          </p:nvPr>
        </p:nvSpPr>
        <p:spPr>
          <a:xfrm>
            <a:off x="2082622" y="5301729"/>
            <a:ext cx="1849120" cy="1062989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89000"/>
              </a:lnSpc>
            </a:pPr>
            <a:endParaRPr sz="100"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  <a:p>
            <a:pPr marL="24130" algn="l" rtl="0" eaLnBrk="0">
              <a:lnSpc>
                <a:spcPct val="87000"/>
              </a:lnSpc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吸入：</a:t>
            </a:r>
            <a:endParaRPr sz="2300"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  <a:p>
            <a:pPr marL="15875" indent="-3175" algn="l" rtl="0" eaLnBrk="0">
              <a:lnSpc>
                <a:spcPct val="96000"/>
              </a:lnSpc>
              <a:spcBef>
                <a:spcPts val="460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汽油与空气的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混合物</a:t>
            </a:r>
            <a:endParaRPr sz="2300"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</p:txBody>
      </p:sp>
      <p:sp>
        <p:nvSpPr>
          <p:cNvPr id="532" name="textbox 532"/>
          <p:cNvSpPr/>
          <p:nvPr>
            <p:custDataLst>
              <p:tags r:id="rId11"/>
            </p:custDataLst>
          </p:nvPr>
        </p:nvSpPr>
        <p:spPr>
          <a:xfrm>
            <a:off x="4655820" y="188595"/>
            <a:ext cx="5335270" cy="386080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72000"/>
              </a:lnSpc>
            </a:pPr>
            <a:endParaRPr sz="100"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algn="r" rtl="0" eaLnBrk="0">
              <a:lnSpc>
                <a:spcPct val="99000"/>
              </a:lnSpc>
            </a:pPr>
            <a:r>
              <a:rPr sz="2400" b="1" kern="0" spc="-170">
                <a:solidFill>
                  <a:srgbClr val="FF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黑体" panose="02010609060101010101" charset="-122"/>
              </a:rPr>
              <a:t>（提供动力</a:t>
            </a:r>
            <a:r>
              <a:rPr lang="zh-CN" sz="2400" b="1" kern="0" spc="-170">
                <a:solidFill>
                  <a:srgbClr val="FF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黑体" panose="02010609060101010101" charset="-122"/>
              </a:rPr>
              <a:t>，</a:t>
            </a:r>
            <a:r>
              <a:rPr lang="zh-CN" altLang="en-US" sz="2400" b="1" kern="0" spc="-170">
                <a:solidFill>
                  <a:srgbClr val="FF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黑体" panose="02010609060101010101" charset="-122"/>
              </a:rPr>
              <a:t>三个冲程依靠飞轮的惯性。</a:t>
            </a:r>
          </a:p>
          <a:p>
            <a:pPr algn="r" rtl="0" eaLnBrk="0">
              <a:lnSpc>
                <a:spcPct val="99000"/>
              </a:lnSpc>
            </a:pPr>
            <a:r>
              <a:rPr sz="2400" b="1" kern="0" spc="-170">
                <a:solidFill>
                  <a:srgbClr val="FF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黑体" panose="02010609060101010101" charset="-122"/>
              </a:rPr>
              <a:t>）</a:t>
            </a:r>
            <a:endParaRPr sz="2400">
              <a:latin typeface="华文楷体" panose="02010600040101010101" pitchFamily="2" charset="-122"/>
              <a:ea typeface="华文楷体" panose="02010600040101010101" pitchFamily="2" charset="-122"/>
              <a:cs typeface="黑体" panose="02010609060101010101" charset="-122"/>
            </a:endParaRPr>
          </a:p>
        </p:txBody>
      </p:sp>
      <p:pic>
        <p:nvPicPr>
          <p:cNvPr id="534" name="picture 534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7"/>
          <a:stretch>
            <a:fillRect/>
          </a:stretch>
        </p:blipFill>
        <p:spPr>
          <a:xfrm rot="21600000">
            <a:off x="7144842" y="5836577"/>
            <a:ext cx="250203" cy="442150"/>
          </a:xfrm>
          <a:prstGeom prst="rect">
            <a:avLst/>
          </a:prstGeom>
        </p:spPr>
      </p:pic>
      <p:sp>
        <p:nvSpPr>
          <p:cNvPr id="536" name="rect 536"/>
          <p:cNvSpPr/>
          <p:nvPr>
            <p:custDataLst>
              <p:tags r:id="rId13"/>
            </p:custDataLst>
          </p:nvPr>
        </p:nvSpPr>
        <p:spPr>
          <a:xfrm>
            <a:off x="6758305" y="6258305"/>
            <a:ext cx="1114043" cy="461772"/>
          </a:xfrm>
          <a:prstGeom prst="rect">
            <a:avLst/>
          </a:prstGeom>
          <a:solidFill>
            <a:srgbClr val="FFFF00">
              <a:alpha val="100000"/>
            </a:srgbClr>
          </a:solidFill>
          <a:ln w="0"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38" name="textbox 538"/>
          <p:cNvSpPr/>
          <p:nvPr>
            <p:custDataLst>
              <p:tags r:id="rId14"/>
            </p:custDataLst>
          </p:nvPr>
        </p:nvSpPr>
        <p:spPr>
          <a:xfrm>
            <a:off x="4584191" y="6309487"/>
            <a:ext cx="1114425" cy="462280"/>
          </a:xfrm>
          <a:prstGeom prst="rect">
            <a:avLst/>
          </a:prstGeom>
          <a:solidFill>
            <a:srgbClr val="FFFFFF">
              <a:alpha val="100000"/>
            </a:srgbClr>
          </a:solidFill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118000"/>
              </a:lnSpc>
            </a:pPr>
            <a:endParaRPr sz="400"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marL="102235" algn="l" rtl="0" eaLnBrk="0">
              <a:lnSpc>
                <a:spcPct val="87000"/>
              </a:lnSpc>
              <a:spcBef>
                <a:spcPts val="5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机械能</a:t>
            </a:r>
            <a:endParaRPr sz="2300"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66" name="group 66"/>
          <p:cNvGrpSpPr/>
          <p:nvPr>
            <p:custDataLst>
              <p:tags r:id="rId15"/>
            </p:custDataLst>
          </p:nvPr>
        </p:nvGrpSpPr>
        <p:grpSpPr>
          <a:xfrm rot="21600000">
            <a:off x="4593907" y="5329872"/>
            <a:ext cx="813028" cy="471271"/>
            <a:chOff x="0" y="0"/>
            <a:chExt cx="813028" cy="471271"/>
          </a:xfrm>
        </p:grpSpPr>
        <p:pic>
          <p:nvPicPr>
            <p:cNvPr id="540" name="picture 540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28"/>
            <a:stretch>
              <a:fillRect/>
            </a:stretch>
          </p:blipFill>
          <p:spPr>
            <a:xfrm rot="21600000">
              <a:off x="0" y="0"/>
              <a:ext cx="813028" cy="471271"/>
            </a:xfrm>
            <a:prstGeom prst="rect">
              <a:avLst/>
            </a:prstGeom>
          </p:spPr>
        </p:pic>
        <p:sp>
          <p:nvSpPr>
            <p:cNvPr id="542" name="textbox 542"/>
            <p:cNvSpPr/>
            <p:nvPr>
              <p:custDataLst>
                <p:tags r:id="rId24"/>
              </p:custDataLst>
            </p:nvPr>
          </p:nvSpPr>
          <p:spPr>
            <a:xfrm>
              <a:off x="-12700" y="-12700"/>
              <a:ext cx="838835" cy="497205"/>
            </a:xfrm>
            <a:prstGeom prst="rect">
              <a:avLst/>
            </a:prstGeom>
            <a:noFill/>
            <a:ln w="0" cap="flat">
              <a:noFill/>
              <a:prstDash val="solid"/>
              <a:miter lim="0"/>
            </a:ln>
          </p:spPr>
          <p:txBody>
            <a:bodyPr vert="horz" wrap="square" lIns="0" tIns="0" rIns="0" bIns="0"/>
            <a:lstStyle/>
            <a:p>
              <a:pPr algn="l" rtl="0" eaLnBrk="0">
                <a:lnSpc>
                  <a:spcPct val="117000"/>
                </a:lnSpc>
              </a:pPr>
              <a:endParaRPr sz="500">
                <a:latin typeface="华文楷体" panose="02010600040101010101" pitchFamily="2" charset="-122"/>
                <a:ea typeface="华文楷体" panose="02010600040101010101" pitchFamily="2" charset="-122"/>
                <a:cs typeface="Arial"/>
              </a:endParaRPr>
            </a:p>
            <a:p>
              <a:pPr marL="157480" algn="l" rtl="0" eaLnBrk="0">
                <a:lnSpc>
                  <a:spcPct val="87000"/>
                </a:lnSpc>
                <a:spcBef>
                  <a:spcPts val="5"/>
                </a:spcBef>
              </a:pPr>
              <a:r>
                <a:rPr sz="2300" b="1" kern="0" spc="-110">
                  <a:solidFill>
                    <a:srgbClr val="000000">
                      <a:alpha val="100000"/>
                    </a:srgbClr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宋体" panose="02010600030101010101" pitchFamily="2" charset="-122"/>
                </a:rPr>
                <a:t>内能</a:t>
              </a:r>
              <a:endParaRPr sz="2300"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68" name="group 68"/>
          <p:cNvGrpSpPr/>
          <p:nvPr>
            <p:custDataLst>
              <p:tags r:id="rId16"/>
            </p:custDataLst>
          </p:nvPr>
        </p:nvGrpSpPr>
        <p:grpSpPr>
          <a:xfrm rot="21600000">
            <a:off x="6892010" y="5335905"/>
            <a:ext cx="813027" cy="470852"/>
            <a:chOff x="0" y="0"/>
            <a:chExt cx="813027" cy="470852"/>
          </a:xfrm>
        </p:grpSpPr>
        <p:pic>
          <p:nvPicPr>
            <p:cNvPr id="544" name="picture 544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9"/>
            <a:stretch>
              <a:fillRect/>
            </a:stretch>
          </p:blipFill>
          <p:spPr>
            <a:xfrm rot="21600000">
              <a:off x="0" y="0"/>
              <a:ext cx="813027" cy="470852"/>
            </a:xfrm>
            <a:prstGeom prst="rect">
              <a:avLst/>
            </a:prstGeom>
          </p:spPr>
        </p:pic>
        <p:sp>
          <p:nvSpPr>
            <p:cNvPr id="546" name="textbox 546"/>
            <p:cNvSpPr/>
            <p:nvPr>
              <p:custDataLst>
                <p:tags r:id="rId22"/>
              </p:custDataLst>
            </p:nvPr>
          </p:nvSpPr>
          <p:spPr>
            <a:xfrm>
              <a:off x="-12700" y="-12700"/>
              <a:ext cx="838835" cy="496569"/>
            </a:xfrm>
            <a:prstGeom prst="rect">
              <a:avLst/>
            </a:prstGeom>
            <a:noFill/>
            <a:ln w="0" cap="flat">
              <a:noFill/>
              <a:prstDash val="solid"/>
              <a:miter lim="0"/>
            </a:ln>
          </p:spPr>
          <p:txBody>
            <a:bodyPr vert="horz" wrap="square" lIns="0" tIns="0" rIns="0" bIns="0"/>
            <a:lstStyle/>
            <a:p>
              <a:pPr algn="l" rtl="0" eaLnBrk="0">
                <a:lnSpc>
                  <a:spcPct val="117000"/>
                </a:lnSpc>
              </a:pPr>
              <a:endParaRPr sz="500">
                <a:latin typeface="华文楷体" panose="02010600040101010101" pitchFamily="2" charset="-122"/>
                <a:ea typeface="华文楷体" panose="02010600040101010101" pitchFamily="2" charset="-122"/>
                <a:cs typeface="Arial"/>
              </a:endParaRPr>
            </a:p>
            <a:p>
              <a:pPr marL="157480" algn="l" rtl="0" eaLnBrk="0">
                <a:lnSpc>
                  <a:spcPct val="87000"/>
                </a:lnSpc>
                <a:spcBef>
                  <a:spcPts val="5"/>
                </a:spcBef>
              </a:pPr>
              <a:r>
                <a:rPr sz="2300" b="1" kern="0" spc="-110">
                  <a:solidFill>
                    <a:srgbClr val="000000">
                      <a:alpha val="100000"/>
                    </a:srgbClr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宋体" panose="02010600030101010101" pitchFamily="2" charset="-122"/>
                </a:rPr>
                <a:t>内能</a:t>
              </a:r>
              <a:endParaRPr sz="2300"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endParaRPr>
            </a:p>
          </p:txBody>
        </p:sp>
      </p:grpSp>
      <p:sp>
        <p:nvSpPr>
          <p:cNvPr id="548" name="textbox 548"/>
          <p:cNvSpPr/>
          <p:nvPr>
            <p:custDataLst>
              <p:tags r:id="rId17"/>
            </p:custDataLst>
          </p:nvPr>
        </p:nvSpPr>
        <p:spPr>
          <a:xfrm>
            <a:off x="8832354" y="5371896"/>
            <a:ext cx="1236980" cy="331470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89000"/>
              </a:lnSpc>
            </a:pPr>
            <a:endParaRPr sz="100"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marL="12700" algn="l" rtl="0" eaLnBrk="0">
              <a:lnSpc>
                <a:spcPct val="87000"/>
              </a:lnSpc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排出废气</a:t>
            </a:r>
            <a:endParaRPr sz="2300"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50" name="textbox 550"/>
          <p:cNvSpPr/>
          <p:nvPr>
            <p:custDataLst>
              <p:tags r:id="rId18"/>
            </p:custDataLst>
          </p:nvPr>
        </p:nvSpPr>
        <p:spPr>
          <a:xfrm>
            <a:off x="6848348" y="6317729"/>
            <a:ext cx="932180" cy="331470"/>
          </a:xfrm>
          <a:prstGeom prst="rect">
            <a:avLst/>
          </a:prstGeom>
          <a:noFill/>
          <a:ln w="0" cap="flat">
            <a:noFill/>
            <a:prstDash val="solid"/>
            <a:miter lim="0"/>
          </a:ln>
        </p:spPr>
        <p:txBody>
          <a:bodyPr vert="horz" wrap="square" lIns="0" tIns="0" rIns="0" bIns="0"/>
          <a:lstStyle/>
          <a:p>
            <a:pPr algn="l" rtl="0" eaLnBrk="0">
              <a:lnSpc>
                <a:spcPct val="89000"/>
              </a:lnSpc>
            </a:pPr>
            <a:endParaRPr sz="100">
              <a:latin typeface="华文楷体" panose="02010600040101010101" pitchFamily="2" charset="-122"/>
              <a:ea typeface="华文楷体" panose="02010600040101010101" pitchFamily="2" charset="-122"/>
              <a:cs typeface="Arial"/>
            </a:endParaRPr>
          </a:p>
          <a:p>
            <a:pPr algn="r" rtl="0" eaLnBrk="0">
              <a:lnSpc>
                <a:spcPct val="87000"/>
              </a:lnSpc>
            </a:pP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</a:rPr>
              <a:t>机械能</a:t>
            </a:r>
            <a:endParaRPr sz="2300"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54" name="picture 554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30"/>
          <a:stretch>
            <a:fillRect/>
          </a:stretch>
        </p:blipFill>
        <p:spPr>
          <a:xfrm rot="21600000">
            <a:off x="4903279" y="5798756"/>
            <a:ext cx="248920" cy="442543"/>
          </a:xfrm>
          <a:prstGeom prst="rect">
            <a:avLst/>
          </a:prstGeom>
        </p:spPr>
      </p:pic>
      <p:sp>
        <p:nvSpPr>
          <p:cNvPr id="15" name="上箭头 14"/>
          <p:cNvSpPr/>
          <p:nvPr>
            <p:custDataLst>
              <p:tags r:id="rId20"/>
            </p:custDataLst>
          </p:nvPr>
        </p:nvSpPr>
        <p:spPr>
          <a:xfrm>
            <a:off x="7247890" y="548640"/>
            <a:ext cx="279400" cy="325120"/>
          </a:xfrm>
          <a:prstGeom prst="upArrow">
            <a:avLst/>
          </a:prstGeom>
          <a:solidFill>
            <a:srgbClr val="0000FF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  <p:bldP spid="530" grpId="0"/>
      <p:bldP spid="532" grpId="0"/>
      <p:bldP spid="536" grpId="0" animBg="1"/>
      <p:bldP spid="538" grpId="0" animBg="1"/>
      <p:bldP spid="548" grpId="0"/>
      <p:bldP spid="550" grpId="0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sp>
        <p:nvSpPr>
          <p:cNvPr id="14339" name="Rectangle 3"/>
          <p:cNvSpPr/>
          <p:nvPr>
            <p:custDataLst>
              <p:tags r:id="rId2"/>
            </p:custDataLst>
          </p:nvPr>
        </p:nvSpPr>
        <p:spPr>
          <a:xfrm>
            <a:off x="1381125" y="1475740"/>
            <a:ext cx="81229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altLang="zh-CN" sz="2800" b="1">
                <a:solidFill>
                  <a:srgbClr val="0101F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1.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在四个冲程中，哪些冲程发生了能量的转化？</a:t>
            </a: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487805" y="3357245"/>
            <a:ext cx="8324850" cy="953135"/>
          </a:xfrm>
          <a:prstGeom prst="rect">
            <a:avLst/>
          </a:prstGeom>
          <a:solidFill>
            <a:sysClr val="window" lastClr="FFFFFF"/>
          </a:solidFill>
        </p:spPr>
        <p:txBody>
          <a:bodyPr wrap="square" rtlCol="0" anchor="t">
            <a:spAutoFit/>
          </a:bodyPr>
          <a:lstStyle/>
          <a:p>
            <a:pPr algn="l" fontAlgn="auto">
              <a:lnSpc>
                <a:spcPct val="100000"/>
              </a:lnSpc>
            </a:pPr>
            <a:r>
              <a:rPr lang="en-US" altLang="zh-CN" sz="2800" b="1">
                <a:solidFill>
                  <a:srgbClr val="0101F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2</a:t>
            </a:r>
            <a:r>
              <a:rPr lang="zh-CN" altLang="en-US" sz="2800" b="1">
                <a:solidFill>
                  <a:srgbClr val="0101F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．</a:t>
            </a:r>
            <a:r>
              <a:rPr lang="zh-CN" altLang="en-US" sz="28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哪个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冲程使汽车获得动力？</a:t>
            </a:r>
          </a:p>
          <a:p>
            <a:pPr algn="l" fontAlgn="auto">
              <a:lnSpc>
                <a:spcPct val="100000"/>
              </a:lnSpc>
            </a:pPr>
            <a:r>
              <a:rPr lang="zh-CN" altLang="en-US" sz="2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      </a:t>
            </a:r>
            <a:r>
              <a:rPr lang="zh-CN" altLang="en-US" sz="28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   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做功冲程</a:t>
            </a:r>
            <a:r>
              <a:rPr lang="zh-CN" altLang="en-US" sz="28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使汽车获得动力，其他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487805" y="4853120"/>
            <a:ext cx="5413661" cy="523220"/>
          </a:xfrm>
          <a:prstGeom prst="rect">
            <a:avLst/>
          </a:prstGeom>
          <a:solidFill>
            <a:sysClr val="window" lastClr="FFFFFF"/>
          </a:solidFill>
        </p:spPr>
        <p:txBody>
          <a:bodyPr wrap="none" rtlCol="0" anchor="t">
            <a:spAutoFit/>
          </a:bodyPr>
          <a:lstStyle/>
          <a:p>
            <a:r>
              <a:rPr lang="en-US" altLang="zh-CN" sz="2800" b="1">
                <a:solidFill>
                  <a:srgbClr val="0101F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3</a:t>
            </a:r>
            <a:r>
              <a:rPr lang="zh-CN" altLang="en-US" sz="2800" b="1">
                <a:solidFill>
                  <a:srgbClr val="0101F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．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哪个冲程排出了汽车的尾气？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2760980" y="2313437"/>
            <a:ext cx="1612900" cy="521970"/>
          </a:xfrm>
          <a:prstGeom prst="rect">
            <a:avLst/>
          </a:prstGeom>
          <a:solidFill>
            <a:sysClr val="window" lastClr="FFFFFF"/>
          </a:solidFill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压缩冲程</a:t>
            </a: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2760980" y="2903194"/>
            <a:ext cx="1612900" cy="521970"/>
          </a:xfrm>
          <a:prstGeom prst="rect">
            <a:avLst/>
          </a:prstGeom>
          <a:solidFill>
            <a:sysClr val="window" lastClr="FFFFFF"/>
          </a:solidFill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做功冲程</a:t>
            </a: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5704681" y="2272162"/>
            <a:ext cx="3042920" cy="521970"/>
          </a:xfrm>
          <a:prstGeom prst="rect">
            <a:avLst/>
          </a:prstGeom>
          <a:solidFill>
            <a:sysClr val="window" lastClr="FFFFFF"/>
          </a:solidFill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机械能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转化为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内能</a:t>
            </a: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5704681" y="2835407"/>
            <a:ext cx="3042920" cy="521970"/>
          </a:xfrm>
          <a:prstGeom prst="rect">
            <a:avLst/>
          </a:prstGeom>
          <a:solidFill>
            <a:sysClr val="window" lastClr="FFFFFF"/>
          </a:solidFill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内能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转化为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机械能</a:t>
            </a:r>
          </a:p>
        </p:txBody>
      </p:sp>
      <p:sp>
        <p:nvSpPr>
          <p:cNvPr id="16" name="右箭头 15"/>
          <p:cNvSpPr/>
          <p:nvPr>
            <p:custDataLst>
              <p:tags r:id="rId9"/>
            </p:custDataLst>
          </p:nvPr>
        </p:nvSpPr>
        <p:spPr>
          <a:xfrm>
            <a:off x="4467860" y="2428875"/>
            <a:ext cx="1142365" cy="208280"/>
          </a:xfrm>
          <a:prstGeom prst="rightArrow">
            <a:avLst/>
          </a:prstGeom>
          <a:solidFill>
            <a:srgbClr val="02B3C5"/>
          </a:solidFill>
          <a:ln w="25400" cap="flat" cmpd="sng" algn="ctr">
            <a:solidFill>
              <a:srgbClr val="02B3C5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lang="zh-CN" altLang="en-US" sz="2800">
              <a:solidFill>
                <a:sysClr val="window" lastClr="FFFF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8" name="右箭头 17"/>
          <p:cNvSpPr/>
          <p:nvPr>
            <p:custDataLst>
              <p:tags r:id="rId10"/>
            </p:custDataLst>
          </p:nvPr>
        </p:nvSpPr>
        <p:spPr>
          <a:xfrm>
            <a:off x="4467860" y="3013710"/>
            <a:ext cx="1155700" cy="223520"/>
          </a:xfrm>
          <a:prstGeom prst="rightArrow">
            <a:avLst/>
          </a:prstGeom>
          <a:solidFill>
            <a:srgbClr val="02B3C5"/>
          </a:solidFill>
          <a:ln w="25400" cap="flat" cmpd="sng" algn="ctr">
            <a:solidFill>
              <a:srgbClr val="02B3C5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lang="zh-CN" altLang="en-US" sz="2800">
              <a:solidFill>
                <a:sysClr val="window" lastClr="FFFF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2279015" y="5375090"/>
            <a:ext cx="161290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排气冲程</a:t>
            </a:r>
          </a:p>
        </p:txBody>
      </p:sp>
      <p:pic>
        <p:nvPicPr>
          <p:cNvPr id="20" name="Picture 4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089" b="45799" l="17110" r="359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50" t="-1219" r="61646" b="49112"/>
          <a:stretch>
            <a:fillRect/>
          </a:stretch>
        </p:blipFill>
        <p:spPr bwMode="auto">
          <a:xfrm>
            <a:off x="47435" y="764761"/>
            <a:ext cx="1152867" cy="143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3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/>
          <p:cNvGrpSpPr/>
          <p:nvPr>
            <p:custDataLst>
              <p:tags r:id="rId1"/>
            </p:custDataLst>
          </p:nvPr>
        </p:nvGrpSpPr>
        <p:grpSpPr>
          <a:xfrm>
            <a:off x="2943102" y="2195568"/>
            <a:ext cx="1387003" cy="2534711"/>
            <a:chOff x="1118891" y="2615938"/>
            <a:chExt cx="1387003" cy="2534711"/>
          </a:xfrm>
        </p:grpSpPr>
        <p:pic>
          <p:nvPicPr>
            <p:cNvPr id="18" name="Picture 12" descr=")AVQFT}[$)C8`ZVNPEK6C{8"/>
            <p:cNvPicPr>
              <a:picLocks noChangeAspect="1" noChangeArrowheads="1"/>
            </p:cNvPicPr>
            <p:nvPr>
              <p:custDataLst>
                <p:tags r:id="rId29"/>
              </p:custDataLst>
            </p:nvPr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942" r="27498"/>
            <a:stretch>
              <a:fillRect/>
            </a:stretch>
          </p:blipFill>
          <p:spPr bwMode="auto">
            <a:xfrm>
              <a:off x="1118891" y="2615938"/>
              <a:ext cx="1387003" cy="209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Text Box 9"/>
            <p:cNvSpPr txBox="1">
              <a:spLocks noChangeArrowheads="1"/>
            </p:cNvSpPr>
            <p:nvPr>
              <p:custDataLst>
                <p:tags r:id="rId30"/>
              </p:custDataLst>
            </p:nvPr>
          </p:nvSpPr>
          <p:spPr bwMode="auto">
            <a:xfrm>
              <a:off x="1511296" y="4750539"/>
              <a:ext cx="581834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  <a:buNone/>
              </a:pPr>
              <a:r>
                <a:rPr lang="zh-CN" altLang="en-US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图</a:t>
              </a:r>
              <a:r>
                <a:rPr lang="en-US" altLang="zh-CN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1</a:t>
              </a:r>
              <a:endParaRPr lang="zh-CN" altLang="en-US" sz="20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14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5089" b="45799" l="17110" r="359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50" t="-1219" r="61646" b="49112"/>
          <a:stretch>
            <a:fillRect/>
          </a:stretch>
        </p:blipFill>
        <p:spPr bwMode="auto">
          <a:xfrm>
            <a:off x="2584260" y="938116"/>
            <a:ext cx="1152867" cy="143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组合 11"/>
          <p:cNvGrpSpPr/>
          <p:nvPr>
            <p:custDataLst>
              <p:tags r:id="rId3"/>
            </p:custDataLst>
          </p:nvPr>
        </p:nvGrpSpPr>
        <p:grpSpPr>
          <a:xfrm>
            <a:off x="7976517" y="2195568"/>
            <a:ext cx="1387003" cy="2534711"/>
            <a:chOff x="6152306" y="2615938"/>
            <a:chExt cx="1387003" cy="2534711"/>
          </a:xfrm>
        </p:grpSpPr>
        <p:sp>
          <p:nvSpPr>
            <p:cNvPr id="23" name="Text Box 9"/>
            <p:cNvSpPr txBox="1">
              <a:spLocks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6560267" y="4750539"/>
              <a:ext cx="581834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  <a:buNone/>
              </a:pPr>
              <a:r>
                <a:rPr lang="zh-CN" altLang="en-US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图</a:t>
              </a:r>
              <a:r>
                <a:rPr lang="en-US" altLang="zh-CN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4</a:t>
              </a:r>
              <a:endParaRPr lang="zh-CN" altLang="en-US" sz="20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  <p:pic>
          <p:nvPicPr>
            <p:cNvPr id="36" name="Picture 12" descr=")AVQFT}[$)C8`ZVNPEK6C{8"/>
            <p:cNvPicPr>
              <a:picLocks noChangeAspect="1" noChangeArrowheads="1"/>
            </p:cNvPicPr>
            <p:nvPr>
              <p:custDataLst>
                <p:tags r:id="rId28"/>
              </p:custDataLst>
            </p:nvPr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481" r="53959"/>
            <a:stretch>
              <a:fillRect/>
            </a:stretch>
          </p:blipFill>
          <p:spPr bwMode="auto">
            <a:xfrm>
              <a:off x="6152306" y="2615938"/>
              <a:ext cx="1387003" cy="209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7" name="TextBox 1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581867" y="1173951"/>
            <a:ext cx="55864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你能写出对应冲程的名称吗？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13" name="组合 12"/>
          <p:cNvGrpSpPr/>
          <p:nvPr>
            <p:custDataLst>
              <p:tags r:id="rId5"/>
            </p:custDataLst>
          </p:nvPr>
        </p:nvGrpSpPr>
        <p:grpSpPr>
          <a:xfrm>
            <a:off x="4620907" y="2195568"/>
            <a:ext cx="1387003" cy="2534711"/>
            <a:chOff x="2796696" y="2615938"/>
            <a:chExt cx="1387003" cy="2534711"/>
          </a:xfrm>
        </p:grpSpPr>
        <p:pic>
          <p:nvPicPr>
            <p:cNvPr id="34" name="Picture 12" descr=")AVQFT}[$)C8`ZVNPEK6C{8"/>
            <p:cNvPicPr>
              <a:picLocks noChangeAspect="1" noChangeArrowheads="1"/>
            </p:cNvPicPr>
            <p:nvPr>
              <p:custDataLst>
                <p:tags r:id="rId25"/>
              </p:custDataLst>
            </p:nvPr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887" t="664" r="-447" b="-664"/>
            <a:stretch>
              <a:fillRect/>
            </a:stretch>
          </p:blipFill>
          <p:spPr bwMode="auto">
            <a:xfrm>
              <a:off x="2796696" y="2615938"/>
              <a:ext cx="1387003" cy="209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8" name="Text Box 9"/>
            <p:cNvSpPr txBox="1"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3209784" y="4750539"/>
              <a:ext cx="581834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  <a:buNone/>
              </a:pPr>
              <a:r>
                <a:rPr lang="zh-CN" altLang="en-US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图</a:t>
              </a:r>
              <a:r>
                <a:rPr lang="en-US" altLang="zh-CN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2</a:t>
              </a:r>
              <a:endParaRPr lang="zh-CN" altLang="en-US" sz="20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5" name="组合 14"/>
          <p:cNvGrpSpPr/>
          <p:nvPr>
            <p:custDataLst>
              <p:tags r:id="rId6"/>
            </p:custDataLst>
          </p:nvPr>
        </p:nvGrpSpPr>
        <p:grpSpPr>
          <a:xfrm>
            <a:off x="6298712" y="2195568"/>
            <a:ext cx="1387003" cy="2534711"/>
            <a:chOff x="4474501" y="2615938"/>
            <a:chExt cx="1387003" cy="2534711"/>
          </a:xfrm>
        </p:grpSpPr>
        <p:pic>
          <p:nvPicPr>
            <p:cNvPr id="35" name="Picture 12" descr=")AVQFT}[$)C8`ZVNPEK6C{8"/>
            <p:cNvPicPr>
              <a:picLocks noChangeAspect="1" noChangeArrowheads="1"/>
            </p:cNvPicPr>
            <p:nvPr>
              <p:custDataLst>
                <p:tags r:id="rId23"/>
              </p:custDataLst>
            </p:nvPr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609" r="82049"/>
            <a:stretch>
              <a:fillRect/>
            </a:stretch>
          </p:blipFill>
          <p:spPr bwMode="auto">
            <a:xfrm>
              <a:off x="4474501" y="2615938"/>
              <a:ext cx="1387003" cy="209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Text Box 9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4923770" y="4750539"/>
              <a:ext cx="581834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  <a:buNone/>
              </a:pPr>
              <a:r>
                <a:rPr lang="zh-CN" altLang="en-US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图</a:t>
              </a:r>
              <a:r>
                <a:rPr lang="en-US" altLang="zh-CN" sz="20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3</a:t>
              </a:r>
              <a:endParaRPr lang="zh-CN" altLang="en-US" sz="20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  <p:sp>
        <p:nvSpPr>
          <p:cNvPr id="20" name="椭圆 19"/>
          <p:cNvSpPr/>
          <p:nvPr>
            <p:custDataLst>
              <p:tags r:id="rId8"/>
            </p:custDataLst>
          </p:nvPr>
        </p:nvSpPr>
        <p:spPr>
          <a:xfrm>
            <a:off x="3292352" y="2576912"/>
            <a:ext cx="624682" cy="411066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1" name="下箭头 20"/>
          <p:cNvSpPr/>
          <p:nvPr>
            <p:custDataLst>
              <p:tags r:id="rId9"/>
            </p:custDataLst>
          </p:nvPr>
        </p:nvSpPr>
        <p:spPr>
          <a:xfrm>
            <a:off x="3421445" y="3105012"/>
            <a:ext cx="410016" cy="733133"/>
          </a:xfrm>
          <a:prstGeom prst="down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ln w="28575">
                <a:noFill/>
              </a:ln>
              <a:noFill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6" name="TextBox 18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970002" y="4758175"/>
            <a:ext cx="14398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做功冲程</a:t>
            </a:r>
          </a:p>
        </p:txBody>
      </p:sp>
      <p:sp>
        <p:nvSpPr>
          <p:cNvPr id="24" name="椭圆 23"/>
          <p:cNvSpPr/>
          <p:nvPr>
            <p:custDataLst>
              <p:tags r:id="rId11"/>
            </p:custDataLst>
          </p:nvPr>
        </p:nvSpPr>
        <p:spPr>
          <a:xfrm>
            <a:off x="4620703" y="2576973"/>
            <a:ext cx="624682" cy="411066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5" name="椭圆 24"/>
          <p:cNvSpPr/>
          <p:nvPr>
            <p:custDataLst>
              <p:tags r:id="rId12"/>
            </p:custDataLst>
          </p:nvPr>
        </p:nvSpPr>
        <p:spPr>
          <a:xfrm>
            <a:off x="5417829" y="2586498"/>
            <a:ext cx="624682" cy="411066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6" name="上箭头 25"/>
          <p:cNvSpPr/>
          <p:nvPr>
            <p:custDataLst>
              <p:tags r:id="rId13"/>
            </p:custDataLst>
          </p:nvPr>
        </p:nvSpPr>
        <p:spPr>
          <a:xfrm>
            <a:off x="5129280" y="2937155"/>
            <a:ext cx="409568" cy="754483"/>
          </a:xfrm>
          <a:prstGeom prst="up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7" name="TextBox 20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770213" y="4771509"/>
            <a:ext cx="14414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排气冲程</a:t>
            </a:r>
          </a:p>
        </p:txBody>
      </p:sp>
      <p:sp>
        <p:nvSpPr>
          <p:cNvPr id="28" name="TextBox 18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516912" y="4789611"/>
            <a:ext cx="14398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吸气冲程</a:t>
            </a:r>
          </a:p>
        </p:txBody>
      </p:sp>
      <p:sp>
        <p:nvSpPr>
          <p:cNvPr id="29" name="椭圆 28"/>
          <p:cNvSpPr/>
          <p:nvPr>
            <p:custDataLst>
              <p:tags r:id="rId16"/>
            </p:custDataLst>
          </p:nvPr>
        </p:nvSpPr>
        <p:spPr>
          <a:xfrm>
            <a:off x="6403092" y="2531969"/>
            <a:ext cx="624682" cy="404859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0" name="椭圆 29"/>
          <p:cNvSpPr/>
          <p:nvPr>
            <p:custDataLst>
              <p:tags r:id="rId17"/>
            </p:custDataLst>
          </p:nvPr>
        </p:nvSpPr>
        <p:spPr>
          <a:xfrm>
            <a:off x="7040444" y="2531516"/>
            <a:ext cx="624682" cy="404859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1" name="下箭头 30"/>
          <p:cNvSpPr/>
          <p:nvPr>
            <p:custDataLst>
              <p:tags r:id="rId18"/>
            </p:custDataLst>
          </p:nvPr>
        </p:nvSpPr>
        <p:spPr>
          <a:xfrm>
            <a:off x="6836764" y="3049297"/>
            <a:ext cx="410016" cy="722064"/>
          </a:xfrm>
          <a:prstGeom prst="down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ln w="28575">
                <a:noFill/>
              </a:ln>
              <a:noFill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2" name="椭圆 31"/>
          <p:cNvSpPr/>
          <p:nvPr>
            <p:custDataLst>
              <p:tags r:id="rId19"/>
            </p:custDataLst>
          </p:nvPr>
        </p:nvSpPr>
        <p:spPr>
          <a:xfrm>
            <a:off x="7974131" y="2569860"/>
            <a:ext cx="624682" cy="404859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3" name="椭圆 32"/>
          <p:cNvSpPr/>
          <p:nvPr>
            <p:custDataLst>
              <p:tags r:id="rId20"/>
            </p:custDataLst>
          </p:nvPr>
        </p:nvSpPr>
        <p:spPr>
          <a:xfrm>
            <a:off x="8802372" y="2560335"/>
            <a:ext cx="624682" cy="404859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rgbClr val="FF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40" name="上箭头 39"/>
          <p:cNvSpPr/>
          <p:nvPr>
            <p:custDataLst>
              <p:tags r:id="rId21"/>
            </p:custDataLst>
          </p:nvPr>
        </p:nvSpPr>
        <p:spPr>
          <a:xfrm>
            <a:off x="8444910" y="2936671"/>
            <a:ext cx="409568" cy="743092"/>
          </a:xfrm>
          <a:prstGeom prst="upArrow">
            <a:avLst/>
          </a:prstGeom>
          <a:solidFill>
            <a:srgbClr val="FFFF00"/>
          </a:solidFill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41" name="TextBox 20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8090530" y="4808978"/>
            <a:ext cx="14414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压缩冲程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6" presetClass="emph" presetSubtype="0" repeatCount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5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  <p:cond evt="onBegin" delay="0">
                          <p:tn val="66"/>
                        </p:cond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50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  <p:cond evt="onBegin" delay="0">
                          <p:tn val="85"/>
                        </p:cond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21" grpId="0" animBg="1"/>
      <p:bldP spid="21" grpId="1" animBg="1"/>
      <p:bldP spid="16" grpId="0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/>
      <p:bldP spid="28" grpId="0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40" grpId="0" animBg="1"/>
      <p:bldP spid="40" grpId="1" animBg="1"/>
      <p:bldP spid="4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矩形 2"/>
          <p:cNvSpPr/>
          <p:nvPr>
            <p:custDataLst>
              <p:tags r:id="rId1"/>
            </p:custDataLst>
          </p:nvPr>
        </p:nvSpPr>
        <p:spPr>
          <a:xfrm>
            <a:off x="767451" y="1628858"/>
            <a:ext cx="10413861" cy="10763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eaLnBrk="1" hangingPunct="1">
              <a:lnSpc>
                <a:spcPct val="120000"/>
              </a:lnSpc>
            </a:pPr>
            <a:r>
              <a:rPr sz="2665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                现代汽车多数采用四缸或六缸等多缸发动机，每个汽缸</a:t>
            </a:r>
            <a:endParaRPr lang="en-US" sz="2665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  <a:sym typeface="微软雅黑" panose="020B0503020204020204" pitchFamily="34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665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        </a:t>
            </a:r>
            <a:r>
              <a:rPr sz="2665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微软雅黑" panose="020B0503020204020204" pitchFamily="34" charset="-122"/>
              </a:rPr>
              <a:t>都进行这种四冲程循环。</a:t>
            </a:r>
          </a:p>
        </p:txBody>
      </p:sp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5934615" y="2826980"/>
            <a:ext cx="5165849" cy="2794940"/>
            <a:chOff x="6420698" y="1836827"/>
            <a:chExt cx="5178636" cy="2801857"/>
          </a:xfrm>
        </p:grpSpPr>
        <p:pic>
          <p:nvPicPr>
            <p:cNvPr id="99332" name="Picture 3" descr="E:\R九物上\第十四章 内能的利用\第1节 热机\教材图片\图14.1-5 汽车的动力系统.jpg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420698" y="1836827"/>
              <a:ext cx="5178636" cy="23408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04" name="矩形 13"/>
            <p:cNvSpPr/>
            <p:nvPr>
              <p:custDataLst>
                <p:tags r:id="rId9"/>
              </p:custDataLst>
            </p:nvPr>
          </p:nvSpPr>
          <p:spPr>
            <a:xfrm>
              <a:off x="7324800" y="4177170"/>
              <a:ext cx="3605359" cy="461514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eaLnBrk="1" hangingPunct="1"/>
              <a:r>
                <a:rPr lang="en-US" sz="2400" b="1"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华文楷体" panose="02010600040101010101" pitchFamily="2" charset="-122"/>
                  <a:sym typeface="微软雅黑" panose="020B0503020204020204" pitchFamily="34" charset="-122"/>
                </a:rPr>
                <a:t> </a:t>
              </a:r>
              <a:r>
                <a:rPr lang="zh-CN" altLang="en-US" sz="2400"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华文楷体" panose="02010600040101010101" pitchFamily="2" charset="-122"/>
                  <a:sym typeface="微软雅黑" panose="020B0503020204020204" pitchFamily="34" charset="-122"/>
                </a:rPr>
                <a:t>汽车的动力系统示意图</a:t>
              </a:r>
            </a:p>
          </p:txBody>
        </p:sp>
      </p:grpSp>
      <p:grpSp>
        <p:nvGrpSpPr>
          <p:cNvPr id="5" name="组合 4"/>
          <p:cNvGrpSpPr/>
          <p:nvPr>
            <p:custDataLst>
              <p:tags r:id="rId3"/>
            </p:custDataLst>
          </p:nvPr>
        </p:nvGrpSpPr>
        <p:grpSpPr>
          <a:xfrm>
            <a:off x="1919335" y="2925248"/>
            <a:ext cx="4015280" cy="2696279"/>
            <a:chOff x="1577435" y="2091677"/>
            <a:chExt cx="4195425" cy="2982282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12"/>
            <a:srcRect l="33840" t="25021" r="20760" b="14535"/>
            <a:stretch>
              <a:fillRect/>
            </a:stretch>
          </p:blipFill>
          <p:spPr>
            <a:xfrm>
              <a:off x="1577435" y="2091677"/>
              <a:ext cx="3982222" cy="2982282"/>
            </a:xfrm>
            <a:prstGeom prst="rect">
              <a:avLst/>
            </a:prstGeom>
          </p:spPr>
        </p:pic>
        <p:sp>
          <p:nvSpPr>
            <p:cNvPr id="15" name="矩形 13"/>
            <p:cNvSpPr/>
            <p:nvPr>
              <p:custDataLst>
                <p:tags r:id="rId7"/>
              </p:custDataLst>
            </p:nvPr>
          </p:nvSpPr>
          <p:spPr>
            <a:xfrm>
              <a:off x="2191882" y="2091677"/>
              <a:ext cx="3580978" cy="46496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eaLnBrk="1" hangingPunct="1"/>
              <a:r>
                <a:rPr lang="zh-CN" altLang="en-US" sz="2135"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华文楷体" panose="02010600040101010101" pitchFamily="2" charset="-122"/>
                  <a:sym typeface="微软雅黑" panose="020B0503020204020204" pitchFamily="34" charset="-122"/>
                </a:rPr>
                <a:t>汽车四缸发动机示意图   </a:t>
              </a:r>
            </a:p>
          </p:txBody>
        </p:sp>
      </p:grpSp>
      <p:sp>
        <p:nvSpPr>
          <p:cNvPr id="16" name="矩形 2"/>
          <p:cNvSpPr/>
          <p:nvPr>
            <p:custDataLst>
              <p:tags r:id="rId4"/>
            </p:custDataLst>
          </p:nvPr>
        </p:nvSpPr>
        <p:spPr>
          <a:xfrm>
            <a:off x="1360535" y="1007152"/>
            <a:ext cx="10413861" cy="63373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eaLnBrk="1" hangingPunct="1">
              <a:lnSpc>
                <a:spcPct val="120000"/>
              </a:lnSpc>
            </a:pPr>
            <a:r>
              <a:rPr sz="2935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多缸发动机</a:t>
            </a: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二、汽油机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 fill="hold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/>
      <p:bldP spid="1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1166955" y="1323152"/>
            <a:ext cx="11009993" cy="52070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rot="0" vertOverflow="overflow" horzOverflow="overflow" vert="horz" wrap="square" lIns="45606" tIns="45606" rIns="45606" bIns="45606" numCol="1" spcCol="38100" rtlCol="0" anchor="t" forceAA="0">
            <a:spAutoFit/>
          </a:bodyPr>
          <a:lstStyle/>
          <a:p>
            <a:pPr defTabSz="683895" latinLnBrk="1" hangingPunct="0"/>
            <a:r>
              <a:rPr lang="zh-CN" altLang="en-US" sz="28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Arial"/>
                <a:sym typeface="Arial"/>
              </a:rPr>
              <a:t>右边是一柴油机，与左边的汽油机相比，观察他们有什么不同？</a:t>
            </a:r>
          </a:p>
        </p:txBody>
      </p:sp>
      <p:grpSp>
        <p:nvGrpSpPr>
          <p:cNvPr id="4" name="组合 3"/>
          <p:cNvGrpSpPr/>
          <p:nvPr>
            <p:custDataLst>
              <p:tags r:id="rId2"/>
            </p:custDataLst>
          </p:nvPr>
        </p:nvGrpSpPr>
        <p:grpSpPr>
          <a:xfrm>
            <a:off x="6537059" y="1975084"/>
            <a:ext cx="3787218" cy="3661300"/>
            <a:chOff x="6245542" y="1998917"/>
            <a:chExt cx="3796591" cy="3670363"/>
          </a:xfrm>
        </p:grpSpPr>
        <p:grpSp>
          <p:nvGrpSpPr>
            <p:cNvPr id="5" name="组合 4"/>
            <p:cNvGrpSpPr/>
            <p:nvPr>
              <p:custDataLst>
                <p:tags r:id="rId14"/>
              </p:custDataLst>
            </p:nvPr>
          </p:nvGrpSpPr>
          <p:grpSpPr>
            <a:xfrm>
              <a:off x="6245542" y="1998917"/>
              <a:ext cx="3290329" cy="3670363"/>
              <a:chOff x="6245542" y="1998917"/>
              <a:chExt cx="3684363" cy="3890963"/>
            </a:xfrm>
          </p:grpSpPr>
          <p:pic>
            <p:nvPicPr>
              <p:cNvPr id="7" name="图片 6"/>
              <p:cNvPicPr>
                <a:picLocks noChangeAspect="1"/>
              </p:cNvPicPr>
              <p:nvPr>
                <p:custDataLst>
                  <p:tags r:id="rId16"/>
                </p:custDataLst>
              </p:nvPr>
            </p:nvPicPr>
            <p:blipFill>
              <a:blip r:embed="rId1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45542" y="1998917"/>
                <a:ext cx="3684363" cy="3890963"/>
              </a:xfrm>
              <a:prstGeom prst="rect">
                <a:avLst/>
              </a:prstGeom>
            </p:spPr>
          </p:pic>
          <p:sp>
            <p:nvSpPr>
              <p:cNvPr id="8" name="Text Box 19"/>
              <p:cNvSpPr txBox="1">
                <a:spLocks noChangeArrowheads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8345624" y="2085174"/>
                <a:ext cx="1428865" cy="489253"/>
              </a:xfrm>
              <a:prstGeom prst="rect">
                <a:avLst/>
              </a:prstGeom>
              <a:solidFill>
                <a:srgbClr val="0066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ysClr val="windowText" lastClr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E7E6E6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zh-CN" altLang="en-US" sz="2400">
                    <a:solidFill>
                      <a:schemeClr val="accent1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喷油嘴</a:t>
                </a:r>
              </a:p>
            </p:txBody>
          </p:sp>
        </p:grpSp>
        <p:sp>
          <p:nvSpPr>
            <p:cNvPr id="19" name="任意多边形 18"/>
            <p:cNvSpPr/>
            <p:nvPr>
              <p:custDataLst>
                <p:tags r:id="rId15"/>
              </p:custDataLst>
            </p:nvPr>
          </p:nvSpPr>
          <p:spPr>
            <a:xfrm>
              <a:off x="8835648" y="3274101"/>
              <a:ext cx="1206485" cy="1145002"/>
            </a:xfrm>
            <a:custGeom>
              <a:avLst/>
              <a:gdLst>
                <a:gd name="connsiteX0" fmla="*/ 0 w 1625603"/>
                <a:gd name="connsiteY0" fmla="*/ 754870 h 1509740"/>
                <a:gd name="connsiteX1" fmla="*/ 812802 w 1625603"/>
                <a:gd name="connsiteY1" fmla="*/ 0 h 1509740"/>
                <a:gd name="connsiteX2" fmla="*/ 1625604 w 1625603"/>
                <a:gd name="connsiteY2" fmla="*/ 754870 h 1509740"/>
                <a:gd name="connsiteX3" fmla="*/ 812802 w 1625603"/>
                <a:gd name="connsiteY3" fmla="*/ 1509740 h 1509740"/>
                <a:gd name="connsiteX4" fmla="*/ 0 w 1625603"/>
                <a:gd name="connsiteY4" fmla="*/ 754870 h 1509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25602" h="1509740">
                  <a:moveTo>
                    <a:pt x="0" y="754870"/>
                  </a:moveTo>
                  <a:cubicBezTo>
                    <a:pt x="0" y="337967"/>
                    <a:pt x="363904" y="0"/>
                    <a:pt x="812802" y="0"/>
                  </a:cubicBezTo>
                  <a:cubicBezTo>
                    <a:pt x="1261700" y="0"/>
                    <a:pt x="1625604" y="337967"/>
                    <a:pt x="1625604" y="754870"/>
                  </a:cubicBezTo>
                  <a:cubicBezTo>
                    <a:pt x="1625604" y="1171773"/>
                    <a:pt x="1261700" y="1509740"/>
                    <a:pt x="812802" y="1509740"/>
                  </a:cubicBezTo>
                  <a:cubicBezTo>
                    <a:pt x="363904" y="1509740"/>
                    <a:pt x="0" y="1171773"/>
                    <a:pt x="0" y="754870"/>
                  </a:cubicBezTo>
                  <a:close/>
                </a:path>
              </a:pathLst>
            </a:custGeom>
            <a:solidFill>
              <a:srgbClr val="006666"/>
            </a:solidFill>
            <a:ln w="6350" cap="flat" cmpd="sng" algn="ctr">
              <a:noFill/>
              <a:prstDash val="solid"/>
              <a:miter lim="800000"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/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spcFirstLastPara="0" vert="horz" wrap="square" lIns="278016" tIns="261089" rIns="278016" bIns="261089" numCol="1" spcCol="1270" anchor="ctr" anchorCtr="0">
              <a:noAutofit/>
            </a:bodyPr>
            <a:lstStyle/>
            <a:p>
              <a:pPr algn="ctr" defTabSz="106426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400">
                  <a:solidFill>
                    <a:schemeClr val="accent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柴油机</a:t>
              </a:r>
            </a:p>
          </p:txBody>
        </p:sp>
      </p:grpSp>
      <p:grpSp>
        <p:nvGrpSpPr>
          <p:cNvPr id="23" name="组合 22"/>
          <p:cNvGrpSpPr/>
          <p:nvPr>
            <p:custDataLst>
              <p:tags r:id="rId3"/>
            </p:custDataLst>
          </p:nvPr>
        </p:nvGrpSpPr>
        <p:grpSpPr>
          <a:xfrm>
            <a:off x="2598791" y="5620257"/>
            <a:ext cx="7170805" cy="954384"/>
            <a:chOff x="2692158" y="5641846"/>
            <a:chExt cx="7188556" cy="956747"/>
          </a:xfrm>
          <a:solidFill>
            <a:srgbClr val="00B0F0"/>
          </a:solidFill>
        </p:grpSpPr>
        <p:sp>
          <p:nvSpPr>
            <p:cNvPr id="9" name="文本框 72711"/>
            <p:cNvSpPr txBox="1"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6908691" y="5684475"/>
              <a:ext cx="2972023" cy="914118"/>
            </a:xfrm>
            <a:prstGeom prst="rect">
              <a:avLst/>
            </a:prstGeom>
            <a:solidFill>
              <a:srgbClr val="006666"/>
            </a:solidFill>
            <a:ln>
              <a:noFill/>
            </a:ln>
          </p:spPr>
          <p:txBody>
            <a:bodyPr wrap="square">
              <a:spAutoFit/>
            </a:bodyPr>
            <a:lstStyle>
              <a:lvl1pPr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r>
                <a:rPr lang="zh-CN" altLang="en-US" sz="2665">
                  <a:solidFill>
                    <a:schemeClr val="accent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柴油机气缸顶部</a:t>
              </a:r>
              <a:endParaRPr lang="en-US" altLang="zh-CN" sz="2665">
                <a:solidFill>
                  <a:schemeClr val="accent1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r>
                <a:rPr lang="zh-CN" altLang="en-US" sz="2665">
                  <a:solidFill>
                    <a:schemeClr val="accent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有一个喷油嘴</a:t>
              </a:r>
            </a:p>
          </p:txBody>
        </p:sp>
        <p:cxnSp>
          <p:nvCxnSpPr>
            <p:cNvPr id="20" name="肘形连接符 19"/>
            <p:cNvCxnSpPr/>
            <p:nvPr>
              <p:custDataLst>
                <p:tags r:id="rId13"/>
              </p:custDataLst>
            </p:nvPr>
          </p:nvCxnSpPr>
          <p:spPr>
            <a:xfrm rot="10800000" flipV="1">
              <a:off x="2692158" y="5641846"/>
              <a:ext cx="6841778" cy="939364"/>
            </a:xfrm>
            <a:prstGeom prst="bentConnector3">
              <a:avLst>
                <a:gd name="adj1" fmla="val 50000"/>
              </a:avLst>
            </a:prstGeom>
            <a:grpFill/>
            <a:ln w="19050" cap="flat" cmpd="sng" algn="ctr">
              <a:solidFill>
                <a:srgbClr val="7030A0"/>
              </a:solidFill>
              <a:prstDash val="solid"/>
            </a:ln>
            <a:effectLst/>
          </p:spPr>
        </p:cxnSp>
      </p:grpSp>
      <p:grpSp>
        <p:nvGrpSpPr>
          <p:cNvPr id="22" name="组合 21"/>
          <p:cNvGrpSpPr/>
          <p:nvPr>
            <p:custDataLst>
              <p:tags r:id="rId4"/>
            </p:custDataLst>
          </p:nvPr>
        </p:nvGrpSpPr>
        <p:grpSpPr>
          <a:xfrm>
            <a:off x="1784703" y="1975084"/>
            <a:ext cx="3938257" cy="3687697"/>
            <a:chOff x="1774031" y="1971485"/>
            <a:chExt cx="3948006" cy="3696825"/>
          </a:xfrm>
        </p:grpSpPr>
        <p:grpSp>
          <p:nvGrpSpPr>
            <p:cNvPr id="10" name="组合 9"/>
            <p:cNvGrpSpPr/>
            <p:nvPr>
              <p:custDataLst>
                <p:tags r:id="rId8"/>
              </p:custDataLst>
            </p:nvPr>
          </p:nvGrpSpPr>
          <p:grpSpPr>
            <a:xfrm>
              <a:off x="1774031" y="1971485"/>
              <a:ext cx="3948006" cy="3696825"/>
              <a:chOff x="1481423" y="1998917"/>
              <a:chExt cx="3948006" cy="3696825"/>
            </a:xfrm>
          </p:grpSpPr>
          <p:pic>
            <p:nvPicPr>
              <p:cNvPr id="11" name="图片 -2147482528" descr="ZD2B8AS{M%6J6}D9(WG]@D5"/>
              <p:cNvPicPr>
                <a:picLocks noChangeAspect="1"/>
              </p:cNvPicPr>
              <p:nvPr>
                <p:custDataLst>
                  <p:tags r:id="rId10"/>
                </p:custDataLst>
              </p:nvPr>
            </p:nvPicPr>
            <p:blipFill>
              <a:blip r:embed="rId20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481423" y="1998917"/>
                <a:ext cx="3501895" cy="3696825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8" name="任意多边形 17"/>
              <p:cNvSpPr/>
              <p:nvPr>
                <p:custDataLst>
                  <p:tags r:id="rId11"/>
                </p:custDataLst>
              </p:nvPr>
            </p:nvSpPr>
            <p:spPr>
              <a:xfrm>
                <a:off x="4140402" y="3331178"/>
                <a:ext cx="1289027" cy="1229405"/>
              </a:xfrm>
              <a:custGeom>
                <a:avLst/>
                <a:gdLst>
                  <a:gd name="connsiteX0" fmla="*/ 0 w 1625603"/>
                  <a:gd name="connsiteY0" fmla="*/ 754870 h 1509740"/>
                  <a:gd name="connsiteX1" fmla="*/ 812802 w 1625603"/>
                  <a:gd name="connsiteY1" fmla="*/ 0 h 1509740"/>
                  <a:gd name="connsiteX2" fmla="*/ 1625604 w 1625603"/>
                  <a:gd name="connsiteY2" fmla="*/ 754870 h 1509740"/>
                  <a:gd name="connsiteX3" fmla="*/ 812802 w 1625603"/>
                  <a:gd name="connsiteY3" fmla="*/ 1509740 h 1509740"/>
                  <a:gd name="connsiteX4" fmla="*/ 0 w 1625603"/>
                  <a:gd name="connsiteY4" fmla="*/ 754870 h 1509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25602" h="1509740">
                    <a:moveTo>
                      <a:pt x="0" y="754870"/>
                    </a:moveTo>
                    <a:cubicBezTo>
                      <a:pt x="0" y="337967"/>
                      <a:pt x="363904" y="0"/>
                      <a:pt x="812802" y="0"/>
                    </a:cubicBezTo>
                    <a:cubicBezTo>
                      <a:pt x="1261700" y="0"/>
                      <a:pt x="1625604" y="337967"/>
                      <a:pt x="1625604" y="754870"/>
                    </a:cubicBezTo>
                    <a:cubicBezTo>
                      <a:pt x="1625604" y="1171773"/>
                      <a:pt x="1261700" y="1509740"/>
                      <a:pt x="812802" y="1509740"/>
                    </a:cubicBezTo>
                    <a:cubicBezTo>
                      <a:pt x="363904" y="1509740"/>
                      <a:pt x="0" y="1171773"/>
                      <a:pt x="0" y="754870"/>
                    </a:cubicBezTo>
                    <a:close/>
                  </a:path>
                </a:pathLst>
              </a:custGeom>
              <a:solidFill>
                <a:srgbClr val="0070C0"/>
              </a:solidFill>
              <a:ln w="6350" cap="flat" cmpd="sng" algn="ctr">
                <a:noFill/>
                <a:prstDash val="solid"/>
                <a:miter lim="800000"/>
              </a:ln>
              <a:effectLst>
                <a:outerShdw blurRad="107950" dist="12700" dir="5400000" algn="ctr">
                  <a:srgbClr val="000000"/>
                </a:outerShdw>
              </a:effectLst>
              <a:scene3d>
                <a:camera prst="orthographicFront">
                  <a:rot lat="0" lon="0" rev="0"/>
                </a:camera>
                <a:lightRig rig="soft" dir="t"/>
              </a:scene3d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  <p:txBody>
              <a:bodyPr spcFirstLastPara="0" vert="horz" wrap="square" lIns="278016" tIns="261089" rIns="278016" bIns="261089" numCol="1" spcCol="1270" anchor="ctr" anchorCtr="0">
                <a:noAutofit/>
              </a:bodyPr>
              <a:lstStyle/>
              <a:p>
                <a:pPr algn="ctr" defTabSz="106426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zh-CN" altLang="en-US" sz="2400">
                    <a:solidFill>
                      <a:schemeClr val="accent1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汽油机</a:t>
                </a:r>
              </a:p>
            </p:txBody>
          </p:sp>
        </p:grpSp>
        <p:sp>
          <p:nvSpPr>
            <p:cNvPr id="21" name="Text Box 19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3603327" y="2105730"/>
              <a:ext cx="1386147" cy="461515"/>
            </a:xfrm>
            <a:prstGeom prst="rect">
              <a:avLst/>
            </a:prstGeom>
            <a:solidFill>
              <a:srgbClr val="025EAA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ysClr val="windowText" lastClr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zh-CN" altLang="en-US" sz="2400">
                  <a:solidFill>
                    <a:schemeClr val="accent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火花塞</a:t>
              </a:r>
            </a:p>
          </p:txBody>
        </p:sp>
      </p:grpSp>
      <p:sp>
        <p:nvSpPr>
          <p:cNvPr id="12" name="文本框 7271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465648" y="5591589"/>
            <a:ext cx="2924303" cy="911860"/>
          </a:xfrm>
          <a:prstGeom prst="rect">
            <a:avLst/>
          </a:prstGeom>
          <a:solidFill>
            <a:srgbClr val="025EAA"/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r>
              <a:rPr lang="zh-CN" altLang="en-US" sz="2665">
                <a:solidFill>
                  <a:schemeClr val="accent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汽油机气缸顶部</a:t>
            </a:r>
            <a:endParaRPr lang="en-US" altLang="zh-CN" sz="2665">
              <a:solidFill>
                <a:schemeClr val="accent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2665">
                <a:solidFill>
                  <a:schemeClr val="accent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有一个火花塞</a:t>
            </a: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三、柴油机</a:t>
            </a: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1"/>
          <a:stretch>
            <a:fillRect/>
          </a:stretch>
        </p:blipFill>
        <p:spPr>
          <a:xfrm flipH="1">
            <a:off x="10922000" y="11988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568922" y="4882045"/>
            <a:ext cx="736664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algn="just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柴油机也有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吸气、压缩、做功、排气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四个冲程</a:t>
            </a:r>
          </a:p>
        </p:txBody>
      </p:sp>
      <p:grpSp>
        <p:nvGrpSpPr>
          <p:cNvPr id="7" name="Group 8"/>
          <p:cNvGrpSpPr/>
          <p:nvPr>
            <p:custDataLst>
              <p:tags r:id="rId2"/>
            </p:custDataLst>
          </p:nvPr>
        </p:nvGrpSpPr>
        <p:grpSpPr>
          <a:xfrm>
            <a:off x="3223648" y="2139034"/>
            <a:ext cx="3285394" cy="2555436"/>
            <a:chOff x="0" y="-82"/>
            <a:chExt cx="2361" cy="1860"/>
          </a:xfrm>
        </p:grpSpPr>
        <p:pic>
          <p:nvPicPr>
            <p:cNvPr id="8" name="Picture 9" descr="柴5741"/>
            <p:cNvPicPr preferRelativeResize="0"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-82"/>
              <a:ext cx="2160" cy="1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Line 10"/>
            <p:cNvSpPr>
              <a:spLocks noChangeShapeType="1"/>
            </p:cNvSpPr>
            <p:nvPr>
              <p:custDataLst>
                <p:tags r:id="rId8"/>
              </p:custDataLst>
            </p:nvPr>
          </p:nvSpPr>
          <p:spPr bwMode="auto">
            <a:xfrm>
              <a:off x="912" y="505"/>
              <a:ext cx="613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zh-CN" altLang="en-US" sz="240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1" name="Text Box 11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1459" y="353"/>
              <a:ext cx="902" cy="3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7E6E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ysClr val="windowText" lastClr="000000"/>
                  </a:solidFill>
                  <a:latin typeface="Calibri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  <a:buNone/>
              </a:pPr>
              <a:r>
                <a:rPr lang="zh-CN" altLang="en-US" sz="24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喷油嘴</a:t>
              </a:r>
            </a:p>
          </p:txBody>
        </p:sp>
      </p:grpSp>
      <p:pic>
        <p:nvPicPr>
          <p:cNvPr id="5" name="柴油机工作视频.avi">
            <a:hlinkClick r:id="" action="ppaction://media"/>
          </p:cNvPr>
          <p:cNvPicPr>
            <a:picLocks noChangeAspect="1"/>
          </p:cNvPicPr>
          <p:nvPr>
            <a:videoFile r:link="rId4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225455" y="1860987"/>
            <a:ext cx="1857375" cy="3063849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三、柴油机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95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>
            <p:custDataLst>
              <p:tags r:id="rId1"/>
            </p:custDataLst>
          </p:nvPr>
        </p:nvSpPr>
        <p:spPr>
          <a:xfrm>
            <a:off x="3575557" y="620655"/>
            <a:ext cx="7063157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395" kern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视频演示</a:t>
            </a:r>
            <a:r>
              <a:rPr lang="en-US" altLang="zh-CN" sz="2395" ker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《</a:t>
            </a:r>
            <a:r>
              <a:rPr lang="zh-CN" altLang="en-US" sz="2395" ker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柴油机工作过程分析</a:t>
            </a:r>
            <a:r>
              <a:rPr lang="en-US" altLang="zh-CN" sz="2395" ker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》</a:t>
            </a:r>
            <a:endParaRPr lang="zh-CN" altLang="en-US" sz="2395">
              <a:solidFill>
                <a:srgbClr val="C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5" name="柴油机的工作原理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55595" y="1557020"/>
            <a:ext cx="6997065" cy="3935730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三、柴油机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三、柴油机</a:t>
            </a:r>
          </a:p>
        </p:txBody>
      </p:sp>
      <p:pic>
        <p:nvPicPr>
          <p:cNvPr id="14" name="柴油机工作原理~1 00_00_05-00_01_05.avi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00238" y="1803351"/>
            <a:ext cx="6627096" cy="3822533"/>
          </a:xfrm>
          <a:prstGeom prst="rect">
            <a:avLst/>
          </a:prstGeom>
        </p:spPr>
      </p:pic>
      <p:sp>
        <p:nvSpPr>
          <p:cNvPr id="12" name="矩形 1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117453" y="2955937"/>
            <a:ext cx="2562878" cy="830997"/>
          </a:xfrm>
          <a:prstGeom prst="rect">
            <a:avLst/>
          </a:prstGeom>
          <a:noFill/>
          <a:ln w="2857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柴油机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柴油机工作视频.avi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848589" y="2087003"/>
            <a:ext cx="2057849" cy="3394544"/>
          </a:xfrm>
          <a:prstGeom prst="rect">
            <a:avLst/>
          </a:prstGeom>
        </p:spPr>
      </p:pic>
      <p:pic>
        <p:nvPicPr>
          <p:cNvPr id="13" name="汽油机冲程演示15秒.avi">
            <a:hlinkClick r:id="" action="ppaction://media"/>
          </p:cNvPr>
          <p:cNvPicPr>
            <a:picLocks noChangeAspect="1"/>
          </p:cNvPicPr>
          <p:nvPr>
            <a:videoFile r:link="rId5"/>
            <p:custDataLst>
              <p:tags r:id="rId6"/>
            </p:custDataLst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514057" y="2044953"/>
            <a:ext cx="2058623" cy="3445663"/>
          </a:xfrm>
          <a:prstGeom prst="rect">
            <a:avLst/>
          </a:prstGeom>
        </p:spPr>
      </p:pic>
      <p:sp>
        <p:nvSpPr>
          <p:cNvPr id="4" name="TextBox 2"/>
          <p:cNvSpPr txBox="1"/>
          <p:nvPr>
            <p:custDataLst>
              <p:tags r:id="rId7"/>
            </p:custDataLst>
          </p:nvPr>
        </p:nvSpPr>
        <p:spPr>
          <a:xfrm>
            <a:off x="3936835" y="5415857"/>
            <a:ext cx="1657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点燃式</a:t>
            </a:r>
          </a:p>
        </p:txBody>
      </p:sp>
      <p:sp>
        <p:nvSpPr>
          <p:cNvPr id="14" name="TextBox 13"/>
          <p:cNvSpPr txBox="1"/>
          <p:nvPr>
            <p:custDataLst>
              <p:tags r:id="rId8"/>
            </p:custDataLst>
          </p:nvPr>
        </p:nvSpPr>
        <p:spPr>
          <a:xfrm>
            <a:off x="7286860" y="5415857"/>
            <a:ext cx="1657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压燃式</a:t>
            </a:r>
          </a:p>
        </p:txBody>
      </p:sp>
      <p:sp>
        <p:nvSpPr>
          <p:cNvPr id="10" name="圆角矩形标注 9"/>
          <p:cNvSpPr/>
          <p:nvPr>
            <p:custDataLst>
              <p:tags r:id="rId9"/>
            </p:custDataLst>
          </p:nvPr>
        </p:nvSpPr>
        <p:spPr>
          <a:xfrm>
            <a:off x="8312990" y="3104424"/>
            <a:ext cx="1261535" cy="429099"/>
          </a:xfrm>
          <a:prstGeom prst="wedgeRoundRectCallout">
            <a:avLst>
              <a:gd name="adj1" fmla="val -85899"/>
              <a:gd name="adj2" fmla="val -123778"/>
              <a:gd name="adj3" fmla="val 16667"/>
            </a:avLst>
          </a:prstGeom>
          <a:solidFill>
            <a:srgbClr val="FFC000">
              <a:lumMod val="40000"/>
              <a:lumOff val="6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r>
              <a:rPr lang="zh-CN" altLang="en-US" sz="26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喷油嘴</a:t>
            </a:r>
          </a:p>
        </p:txBody>
      </p:sp>
      <p:sp>
        <p:nvSpPr>
          <p:cNvPr id="12" name="矩形 1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3930026" y="1461576"/>
            <a:ext cx="1363848" cy="523220"/>
          </a:xfrm>
          <a:prstGeom prst="rect">
            <a:avLst/>
          </a:prstGeom>
          <a:solidFill>
            <a:srgbClr val="FFC000">
              <a:lumMod val="40000"/>
              <a:lumOff val="60000"/>
            </a:srgbClr>
          </a:solidFill>
          <a:ln w="28575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汽油机</a:t>
            </a:r>
          </a:p>
        </p:txBody>
      </p:sp>
      <p:sp>
        <p:nvSpPr>
          <p:cNvPr id="16" name="矩形 12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7192065" y="1461576"/>
            <a:ext cx="1363848" cy="523220"/>
          </a:xfrm>
          <a:prstGeom prst="rect">
            <a:avLst/>
          </a:prstGeom>
          <a:solidFill>
            <a:srgbClr val="FFC000">
              <a:lumMod val="40000"/>
              <a:lumOff val="60000"/>
            </a:srgbClr>
          </a:solidFill>
          <a:ln w="28575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柴油机</a:t>
            </a:r>
          </a:p>
        </p:txBody>
      </p:sp>
      <p:sp>
        <p:nvSpPr>
          <p:cNvPr id="17" name="圆角矩形标注 16"/>
          <p:cNvSpPr/>
          <p:nvPr>
            <p:custDataLst>
              <p:tags r:id="rId12"/>
            </p:custDataLst>
          </p:nvPr>
        </p:nvSpPr>
        <p:spPr>
          <a:xfrm>
            <a:off x="2635603" y="3662039"/>
            <a:ext cx="1548935" cy="671670"/>
          </a:xfrm>
          <a:prstGeom prst="wedgeRoundRectCallout">
            <a:avLst>
              <a:gd name="adj1" fmla="val 27730"/>
              <a:gd name="adj2" fmla="val -107004"/>
              <a:gd name="adj3" fmla="val 16667"/>
            </a:avLst>
          </a:prstGeom>
          <a:solidFill>
            <a:srgbClr val="70AD47">
              <a:lumMod val="20000"/>
              <a:lumOff val="8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r>
              <a:rPr lang="zh-CN" altLang="en-US" sz="2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汽油和空气混合物</a:t>
            </a:r>
          </a:p>
        </p:txBody>
      </p:sp>
      <p:sp>
        <p:nvSpPr>
          <p:cNvPr id="18" name="圆角矩形标注 17"/>
          <p:cNvSpPr/>
          <p:nvPr>
            <p:custDataLst>
              <p:tags r:id="rId13"/>
            </p:custDataLst>
          </p:nvPr>
        </p:nvSpPr>
        <p:spPr>
          <a:xfrm>
            <a:off x="6332816" y="3090513"/>
            <a:ext cx="911110" cy="525595"/>
          </a:xfrm>
          <a:prstGeom prst="wedgeRoundRectCallout">
            <a:avLst>
              <a:gd name="adj1" fmla="val 39571"/>
              <a:gd name="adj2" fmla="val -130561"/>
              <a:gd name="adj3" fmla="val 16667"/>
            </a:avLst>
          </a:prstGeom>
          <a:solidFill>
            <a:srgbClr val="70AD47">
              <a:lumMod val="20000"/>
              <a:lumOff val="8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r>
              <a:rPr lang="zh-CN" altLang="en-US" sz="26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空气</a:t>
            </a:r>
          </a:p>
        </p:txBody>
      </p:sp>
      <p:sp>
        <p:nvSpPr>
          <p:cNvPr id="22" name="圆角矩形标注 21"/>
          <p:cNvSpPr/>
          <p:nvPr>
            <p:custDataLst>
              <p:tags r:id="rId14"/>
            </p:custDataLst>
          </p:nvPr>
        </p:nvSpPr>
        <p:spPr>
          <a:xfrm>
            <a:off x="4953496" y="3412397"/>
            <a:ext cx="1261535" cy="429099"/>
          </a:xfrm>
          <a:prstGeom prst="wedgeRoundRectCallout">
            <a:avLst>
              <a:gd name="adj1" fmla="val -80251"/>
              <a:gd name="adj2" fmla="val -137615"/>
              <a:gd name="adj3" fmla="val 16667"/>
            </a:avLst>
          </a:prstGeom>
          <a:solidFill>
            <a:srgbClr val="FFC000">
              <a:lumMod val="40000"/>
              <a:lumOff val="60000"/>
            </a:srgb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r>
              <a:rPr lang="zh-CN" altLang="en-US" sz="26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火花塞</a:t>
            </a: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3795238" y="355766"/>
            <a:ext cx="52849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汽油机与柴油机的主要区别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5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0" mute="1"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4" grpId="0"/>
      <p:bldP spid="14" grpId="0"/>
      <p:bldP spid="10" grpId="0" animBg="1"/>
      <p:bldP spid="17" grpId="0" animBg="1"/>
      <p:bldP spid="18" grpId="0" animBg="1"/>
      <p:bldP spid="2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3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288227" y="5425477"/>
            <a:ext cx="3507813" cy="82994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>
                <a:solidFill>
                  <a:sysClr val="window" lastClr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现代汽车里靠电动（“马达”）启动。</a:t>
            </a:r>
          </a:p>
        </p:txBody>
      </p:sp>
      <p:sp>
        <p:nvSpPr>
          <p:cNvPr id="15" name="内容占位符 13314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019777" y="1854451"/>
            <a:ext cx="10714747" cy="110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214" tIns="45606" rIns="91214" bIns="45606" numCol="1" anchor="t" anchorCtr="0" compatLnSpc="1"/>
          <a:lstStyle>
            <a:lvl1pPr marL="342900" indent="-3429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1pPr>
            <a:lvl2pPr marL="783590" indent="-326390">
              <a:spcBef>
                <a:spcPts val="700"/>
              </a:spcBef>
              <a:buSz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2pPr>
            <a:lvl3pPr marL="1219200" indent="-3048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3pPr>
            <a:lvl4pPr marL="1737360" indent="-365760">
              <a:spcBef>
                <a:spcPts val="700"/>
              </a:spcBef>
              <a:buSz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4pPr>
            <a:lvl5pPr marL="2194560" indent="-365760">
              <a:spcBef>
                <a:spcPts val="700"/>
              </a:spcBef>
              <a:buSzTx/>
              <a:buChar char="»"/>
              <a:defRPr sz="3200">
                <a:latin typeface="Arial"/>
                <a:ea typeface="Arial"/>
                <a:cs typeface="Arial"/>
                <a:sym typeface="Arial"/>
              </a:defRPr>
            </a:lvl5pPr>
            <a:lvl6pPr marL="26924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6pPr>
            <a:lvl7pPr marL="31496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7pPr>
            <a:lvl8pPr marL="36068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8pPr>
            <a:lvl9pPr marL="40640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indent="342265">
              <a:lnSpc>
                <a:spcPts val="2770"/>
              </a:lnSpc>
              <a:spcBef>
                <a:spcPct val="0"/>
              </a:spcBef>
              <a:buNone/>
            </a:pPr>
            <a:r>
              <a:rPr lang="zh-CN" altLang="en-US" sz="266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内燃机的启动：开始运转时，要靠外力使飞轮和曲轴转动起来，由曲轴通过连杆带动活塞运动，靠飞轮的惯性完成后面的工作循环。</a:t>
            </a:r>
          </a:p>
        </p:txBody>
      </p:sp>
      <p:sp>
        <p:nvSpPr>
          <p:cNvPr id="24" name="文本框 7271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895553" y="662488"/>
            <a:ext cx="6001891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汽油机与柴油机的启动</a:t>
            </a:r>
          </a:p>
        </p:txBody>
      </p:sp>
      <p:sp>
        <p:nvSpPr>
          <p:cNvPr id="25" name="内容占位符 1331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304695" y="1238897"/>
            <a:ext cx="10180455" cy="64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214" tIns="45606" rIns="91214" bIns="45606" numCol="1" anchor="t" anchorCtr="0" compatLnSpc="1"/>
          <a:lstStyle>
            <a:lvl1pPr marL="342900" indent="-3429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1pPr>
            <a:lvl2pPr marL="783590" indent="-326390">
              <a:spcBef>
                <a:spcPts val="700"/>
              </a:spcBef>
              <a:buSz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2pPr>
            <a:lvl3pPr marL="1219200" indent="-3048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3pPr>
            <a:lvl4pPr marL="1737360" indent="-365760">
              <a:spcBef>
                <a:spcPts val="700"/>
              </a:spcBef>
              <a:buSz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4pPr>
            <a:lvl5pPr marL="2194560" indent="-365760">
              <a:spcBef>
                <a:spcPts val="700"/>
              </a:spcBef>
              <a:buSzTx/>
              <a:buChar char="»"/>
              <a:defRPr sz="3200">
                <a:latin typeface="Arial"/>
                <a:ea typeface="Arial"/>
                <a:cs typeface="Arial"/>
                <a:sym typeface="Arial"/>
              </a:defRPr>
            </a:lvl5pPr>
            <a:lvl6pPr marL="26924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6pPr>
            <a:lvl7pPr marL="31496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7pPr>
            <a:lvl8pPr marL="36068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8pPr>
            <a:lvl9pPr marL="4064000" indent="-406400">
              <a:spcBef>
                <a:spcPts val="700"/>
              </a:spcBef>
              <a:buSzTx/>
              <a:buChar char="•"/>
              <a:defRPr sz="3200"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indent="342265">
              <a:lnSpc>
                <a:spcPts val="2990"/>
              </a:lnSpc>
              <a:spcBef>
                <a:spcPct val="0"/>
              </a:spcBef>
              <a:buNone/>
            </a:pPr>
            <a:r>
              <a:rPr lang="zh-CN" altLang="en-US" sz="266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内燃机不能自行启动，大家想一想，内燃机是怎样启动工作的呢？</a:t>
            </a:r>
          </a:p>
        </p:txBody>
      </p:sp>
      <p:sp>
        <p:nvSpPr>
          <p:cNvPr id="26" name="Rectangle 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728717" y="5419861"/>
            <a:ext cx="3413443" cy="829945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>
                <a:solidFill>
                  <a:sysClr val="window" lastClr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老式摩托在启动时，需踏动启动杆。</a:t>
            </a:r>
          </a:p>
        </p:txBody>
      </p:sp>
      <p:pic>
        <p:nvPicPr>
          <p:cNvPr id="59394" name="Picture 2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8" t="18902" r="3540" b="32428"/>
          <a:stretch>
            <a:fillRect/>
          </a:stretch>
        </p:blipFill>
        <p:spPr bwMode="auto">
          <a:xfrm>
            <a:off x="6288227" y="3150539"/>
            <a:ext cx="3507813" cy="225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组合 3"/>
          <p:cNvGrpSpPr/>
          <p:nvPr>
            <p:custDataLst>
              <p:tags r:id="rId7"/>
            </p:custDataLst>
          </p:nvPr>
        </p:nvGrpSpPr>
        <p:grpSpPr>
          <a:xfrm>
            <a:off x="1728717" y="3237240"/>
            <a:ext cx="3413441" cy="2169049"/>
            <a:chOff x="1998014" y="3330126"/>
            <a:chExt cx="2743200" cy="2050286"/>
          </a:xfrm>
        </p:grpSpPr>
        <p:pic>
          <p:nvPicPr>
            <p:cNvPr id="16" name="Picture 6" descr="起 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12"/>
            <a:stretch>
              <a:fillRect/>
            </a:stretch>
          </p:blipFill>
          <p:spPr bwMode="auto">
            <a:xfrm>
              <a:off x="1998014" y="3330126"/>
              <a:ext cx="2743200" cy="2050286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5" name="圆角矩形标注 4"/>
            <p:cNvSpPr/>
            <p:nvPr>
              <p:custDataLst>
                <p:tags r:id="rId9"/>
              </p:custDataLst>
            </p:nvPr>
          </p:nvSpPr>
          <p:spPr>
            <a:xfrm>
              <a:off x="3646546" y="4875418"/>
              <a:ext cx="1094668" cy="504994"/>
            </a:xfrm>
            <a:prstGeom prst="wedgeRoundRectCallout">
              <a:avLst>
                <a:gd name="adj1" fmla="val -56751"/>
                <a:gd name="adj2" fmla="val -161588"/>
                <a:gd name="adj3" fmla="val 16667"/>
              </a:avLst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r>
                <a:rPr lang="zh-CN" altLang="en-US" sz="2400">
                  <a:solidFill>
                    <a:sysClr val="window" lastClr="FFFF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启动杆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24" grpId="0"/>
      <p:bldP spid="25" grpId="0"/>
      <p:bldP spid="2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335425" y="260770"/>
            <a:ext cx="2855607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四、课堂小结</a:t>
            </a: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4971866" y="1781837"/>
            <a:ext cx="1881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热机</a:t>
            </a:r>
          </a:p>
        </p:txBody>
      </p:sp>
      <p:sp>
        <p:nvSpPr>
          <p:cNvPr id="11" name="矩形 1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231174" y="2311689"/>
            <a:ext cx="3431440" cy="523220"/>
          </a:xfrm>
          <a:prstGeom prst="rect">
            <a:avLst/>
          </a:prstGeom>
          <a:solidFill>
            <a:srgbClr val="FFC000">
              <a:lumMod val="40000"/>
              <a:lumOff val="60000"/>
            </a:srgbClr>
          </a:solidFill>
          <a:ln w="28575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利用内能做功的机械</a:t>
            </a: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3507136" y="2853245"/>
            <a:ext cx="789243" cy="323591"/>
          </a:xfrm>
          <a:prstGeom prst="line">
            <a:avLst/>
          </a:prstGeom>
          <a:noFill/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21" name="直接连接符 20"/>
          <p:cNvCxnSpPr/>
          <p:nvPr>
            <p:custDataLst>
              <p:tags r:id="rId5"/>
            </p:custDataLst>
          </p:nvPr>
        </p:nvCxnSpPr>
        <p:spPr>
          <a:xfrm>
            <a:off x="7580138" y="2842129"/>
            <a:ext cx="693018" cy="334707"/>
          </a:xfrm>
          <a:prstGeom prst="line">
            <a:avLst/>
          </a:prstGeom>
          <a:noFill/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22" name="文本框 21"/>
          <p:cNvSpPr txBox="1"/>
          <p:nvPr>
            <p:custDataLst>
              <p:tags r:id="rId6"/>
            </p:custDataLst>
          </p:nvPr>
        </p:nvSpPr>
        <p:spPr>
          <a:xfrm>
            <a:off x="2575630" y="3155653"/>
            <a:ext cx="1348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蒸汽机</a:t>
            </a:r>
          </a:p>
        </p:txBody>
      </p:sp>
      <p:sp>
        <p:nvSpPr>
          <p:cNvPr id="23" name="文本框 22"/>
          <p:cNvSpPr txBox="1"/>
          <p:nvPr>
            <p:custDataLst>
              <p:tags r:id="rId7"/>
            </p:custDataLst>
          </p:nvPr>
        </p:nvSpPr>
        <p:spPr>
          <a:xfrm>
            <a:off x="4131683" y="3155653"/>
            <a:ext cx="1348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内燃机</a:t>
            </a:r>
          </a:p>
        </p:txBody>
      </p:sp>
      <p:sp>
        <p:nvSpPr>
          <p:cNvPr id="24" name="文本框 23"/>
          <p:cNvSpPr txBox="1"/>
          <p:nvPr>
            <p:custDataLst>
              <p:tags r:id="rId8"/>
            </p:custDataLst>
          </p:nvPr>
        </p:nvSpPr>
        <p:spPr>
          <a:xfrm>
            <a:off x="6218650" y="3155653"/>
            <a:ext cx="1348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汽轮机</a:t>
            </a:r>
          </a:p>
        </p:txBody>
      </p:sp>
      <p:sp>
        <p:nvSpPr>
          <p:cNvPr id="25" name="文本框 24"/>
          <p:cNvSpPr txBox="1"/>
          <p:nvPr>
            <p:custDataLst>
              <p:tags r:id="rId9"/>
            </p:custDataLst>
          </p:nvPr>
        </p:nvSpPr>
        <p:spPr>
          <a:xfrm>
            <a:off x="7759752" y="3155653"/>
            <a:ext cx="1987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喷气发动机</a:t>
            </a:r>
          </a:p>
        </p:txBody>
      </p:sp>
      <p:cxnSp>
        <p:nvCxnSpPr>
          <p:cNvPr id="26" name="直接连接符 25"/>
          <p:cNvCxnSpPr/>
          <p:nvPr>
            <p:custDataLst>
              <p:tags r:id="rId10"/>
            </p:custDataLst>
          </p:nvPr>
        </p:nvCxnSpPr>
        <p:spPr>
          <a:xfrm flipH="1">
            <a:off x="4003347" y="3623697"/>
            <a:ext cx="412988" cy="260717"/>
          </a:xfrm>
          <a:prstGeom prst="lin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7" name="直接连接符 26"/>
          <p:cNvCxnSpPr/>
          <p:nvPr>
            <p:custDataLst>
              <p:tags r:id="rId11"/>
            </p:custDataLst>
          </p:nvPr>
        </p:nvCxnSpPr>
        <p:spPr>
          <a:xfrm>
            <a:off x="5180412" y="3632912"/>
            <a:ext cx="380114" cy="259423"/>
          </a:xfrm>
          <a:prstGeom prst="lin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3353774" y="3826572"/>
            <a:ext cx="1348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汽油机</a:t>
            </a: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5076112" y="3826572"/>
            <a:ext cx="1348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柴油机</a:t>
            </a:r>
          </a:p>
        </p:txBody>
      </p:sp>
      <p:cxnSp>
        <p:nvCxnSpPr>
          <p:cNvPr id="30" name="直接连接符 29"/>
          <p:cNvCxnSpPr/>
          <p:nvPr>
            <p:custDataLst>
              <p:tags r:id="rId14"/>
            </p:custDataLst>
          </p:nvPr>
        </p:nvCxnSpPr>
        <p:spPr>
          <a:xfrm flipH="1">
            <a:off x="4805982" y="2885329"/>
            <a:ext cx="674299" cy="344594"/>
          </a:xfrm>
          <a:prstGeom prst="line">
            <a:avLst/>
          </a:prstGeom>
          <a:noFill/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32" name="直接连接符 31"/>
          <p:cNvCxnSpPr/>
          <p:nvPr>
            <p:custDataLst>
              <p:tags r:id="rId15"/>
            </p:custDataLst>
          </p:nvPr>
        </p:nvCxnSpPr>
        <p:spPr>
          <a:xfrm>
            <a:off x="6344211" y="2841679"/>
            <a:ext cx="690499" cy="385931"/>
          </a:xfrm>
          <a:prstGeom prst="line">
            <a:avLst/>
          </a:prstGeom>
          <a:noFill/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4" name="矩形 12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3353773" y="4269987"/>
            <a:ext cx="5667395" cy="523220"/>
          </a:xfrm>
          <a:prstGeom prst="rect">
            <a:avLst/>
          </a:prstGeom>
          <a:solidFill>
            <a:srgbClr val="FFC000">
              <a:lumMod val="40000"/>
              <a:lumOff val="60000"/>
            </a:srgbClr>
          </a:solidFill>
          <a:ln w="28575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11111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四冲程：吸气、压缩、做功、排气</a:t>
            </a:r>
          </a:p>
        </p:txBody>
      </p:sp>
      <p:sp>
        <p:nvSpPr>
          <p:cNvPr id="50" name="下箭头 49"/>
          <p:cNvSpPr/>
          <p:nvPr>
            <p:custDataLst>
              <p:tags r:id="rId17"/>
            </p:custDataLst>
          </p:nvPr>
        </p:nvSpPr>
        <p:spPr>
          <a:xfrm>
            <a:off x="6111513" y="4746452"/>
            <a:ext cx="240631" cy="375723"/>
          </a:xfrm>
          <a:prstGeom prst="downArrow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5" name="下箭头 4"/>
          <p:cNvSpPr/>
          <p:nvPr>
            <p:custDataLst>
              <p:tags r:id="rId18"/>
            </p:custDataLst>
          </p:nvPr>
        </p:nvSpPr>
        <p:spPr>
          <a:xfrm>
            <a:off x="7170587" y="4735025"/>
            <a:ext cx="382392" cy="794749"/>
          </a:xfrm>
          <a:prstGeom prst="downArrow">
            <a:avLst/>
          </a:prstGeom>
          <a:solidFill>
            <a:srgbClr val="FF000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52" name="文本框 51"/>
          <p:cNvSpPr txBox="1"/>
          <p:nvPr>
            <p:custDataLst>
              <p:tags r:id="rId19"/>
            </p:custDataLst>
          </p:nvPr>
        </p:nvSpPr>
        <p:spPr>
          <a:xfrm>
            <a:off x="3368887" y="5049673"/>
            <a:ext cx="3730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（机械能转化为内能）</a:t>
            </a:r>
          </a:p>
        </p:txBody>
      </p:sp>
      <p:sp>
        <p:nvSpPr>
          <p:cNvPr id="53" name="文本框 52"/>
          <p:cNvSpPr txBox="1"/>
          <p:nvPr>
            <p:custDataLst>
              <p:tags r:id="rId20"/>
            </p:custDataLst>
          </p:nvPr>
        </p:nvSpPr>
        <p:spPr>
          <a:xfrm>
            <a:off x="5503046" y="5528092"/>
            <a:ext cx="3872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（内能转化为机械能）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22" grpId="0"/>
      <p:bldP spid="23" grpId="0"/>
      <p:bldP spid="24" grpId="0"/>
      <p:bldP spid="25" grpId="0"/>
      <p:bldP spid="2" grpId="0"/>
      <p:bldP spid="29" grpId="0"/>
      <p:bldP spid="4" grpId="0" animBg="1"/>
      <p:bldP spid="50" grpId="0" animBg="1"/>
      <p:bldP spid="5" grpId="0" animBg="1"/>
      <p:bldP spid="52" grpId="0"/>
      <p:bldP spid="5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63491"/>
          <p:cNvSpPr/>
          <p:nvPr>
            <p:custDataLst>
              <p:tags r:id="rId1"/>
            </p:custDataLst>
          </p:nvPr>
        </p:nvSpPr>
        <p:spPr>
          <a:xfrm>
            <a:off x="479868" y="1098260"/>
            <a:ext cx="11616132" cy="3451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279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1.  </a:t>
            </a:r>
            <a:r>
              <a:rPr sz="279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根据汽油机和柴油机的区别，下列说法</a:t>
            </a:r>
            <a:r>
              <a:rPr lang="zh-CN" altLang="en-US" sz="279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正确</a:t>
            </a:r>
            <a:r>
              <a:rPr sz="279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的是（           ）</a:t>
            </a:r>
          </a:p>
          <a:p>
            <a:pPr eaLnBrk="0" hangingPunct="0">
              <a:lnSpc>
                <a:spcPct val="150000"/>
              </a:lnSpc>
            </a:pPr>
            <a:r>
              <a:rPr lang="en-US" sz="259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 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A.</a:t>
            </a: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汽油机汽缸顶部有一个火花塞，柴油机汽缸顶部是一个喷油嘴</a:t>
            </a:r>
          </a:p>
          <a:p>
            <a:pPr eaLnBrk="0" hangingPunct="0">
              <a:lnSpc>
                <a:spcPct val="150000"/>
              </a:lnSpc>
            </a:pP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 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B.</a:t>
            </a: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汽油机吸入的是空气，柴油机吸入的是空气和柴油的混合</a:t>
            </a:r>
            <a:r>
              <a:rPr lang="zh-CN" alt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物</a:t>
            </a:r>
            <a:endParaRPr sz="2935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  <a:sym typeface="+mn-ea"/>
            </a:endParaRPr>
          </a:p>
          <a:p>
            <a:pPr eaLnBrk="0" hangingPunct="0">
              <a:lnSpc>
                <a:spcPct val="150000"/>
              </a:lnSpc>
            </a:pP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 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C.</a:t>
            </a: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吸气冲程是内能转化为机械能</a:t>
            </a:r>
          </a:p>
          <a:p>
            <a:pPr eaLnBrk="0" hangingPunct="0">
              <a:lnSpc>
                <a:spcPct val="150000"/>
              </a:lnSpc>
            </a:pP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   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D.</a:t>
            </a:r>
            <a:r>
              <a:rPr lang="en-US"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 </a:t>
            </a:r>
            <a:r>
              <a:rPr sz="2935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  <a:sym typeface="+mn-ea"/>
              </a:rPr>
              <a:t>压缩冲程是内能转化为机械能</a:t>
            </a:r>
          </a:p>
        </p:txBody>
      </p:sp>
      <p:sp>
        <p:nvSpPr>
          <p:cNvPr id="11" name="矩形 10"/>
          <p:cNvSpPr/>
          <p:nvPr>
            <p:custDataLst>
              <p:tags r:id="rId2"/>
            </p:custDataLst>
          </p:nvPr>
        </p:nvSpPr>
        <p:spPr>
          <a:xfrm>
            <a:off x="9289100" y="1171236"/>
            <a:ext cx="98182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文本框 91138"/>
          <p:cNvSpPr txBox="1"/>
          <p:nvPr>
            <p:custDataLst>
              <p:tags r:id="rId1"/>
            </p:custDataLst>
          </p:nvPr>
        </p:nvSpPr>
        <p:spPr>
          <a:xfrm>
            <a:off x="911434" y="1484864"/>
            <a:ext cx="10281008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indent="342265">
              <a:lnSpc>
                <a:spcPct val="150000"/>
              </a:lnSpc>
            </a:pPr>
            <a:r>
              <a:rPr lang="en-US" altLang="zh-CN" sz="320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2. 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某四冲程汽油机，曲轴转速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1200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转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/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分，则该汽油机每秒做功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_______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次，有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________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个冲程，飞轮转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________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周。</a:t>
            </a:r>
          </a:p>
        </p:txBody>
      </p:sp>
      <p:sp>
        <p:nvSpPr>
          <p:cNvPr id="14" name="文本框 13"/>
          <p:cNvSpPr txBox="1"/>
          <p:nvPr>
            <p:custDataLst>
              <p:tags r:id="rId2"/>
            </p:custDataLst>
          </p:nvPr>
        </p:nvSpPr>
        <p:spPr>
          <a:xfrm>
            <a:off x="1379638" y="2891086"/>
            <a:ext cx="1279761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195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 </a:t>
            </a:r>
          </a:p>
        </p:txBody>
      </p:sp>
      <p:sp>
        <p:nvSpPr>
          <p:cNvPr id="15" name="矩形 14"/>
          <p:cNvSpPr/>
          <p:nvPr>
            <p:custDataLst>
              <p:tags r:id="rId3"/>
            </p:custDataLst>
          </p:nvPr>
        </p:nvSpPr>
        <p:spPr>
          <a:xfrm>
            <a:off x="3642756" y="2330918"/>
            <a:ext cx="1009511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195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 </a:t>
            </a:r>
          </a:p>
        </p:txBody>
      </p:sp>
      <p:sp>
        <p:nvSpPr>
          <p:cNvPr id="16" name="矩形 15"/>
          <p:cNvSpPr/>
          <p:nvPr>
            <p:custDataLst>
              <p:tags r:id="rId4"/>
            </p:custDataLst>
          </p:nvPr>
        </p:nvSpPr>
        <p:spPr>
          <a:xfrm>
            <a:off x="6355698" y="2330916"/>
            <a:ext cx="899564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195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40                     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90113"/>
          <p:cNvSpPr txBox="1"/>
          <p:nvPr>
            <p:custDataLst>
              <p:tags r:id="rId1"/>
            </p:custDataLst>
          </p:nvPr>
        </p:nvSpPr>
        <p:spPr>
          <a:xfrm>
            <a:off x="949852" y="946523"/>
            <a:ext cx="953444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indent="342265">
              <a:lnSpc>
                <a:spcPct val="150000"/>
              </a:lnSpc>
            </a:pPr>
            <a:r>
              <a:rPr lang="en-US" altLang="zh-CN" sz="320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3. 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单缸四冲程内燃机完成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40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个冲程，关于做功和飞轮转动的情况，下列说法正确的是    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(          )</a:t>
            </a:r>
          </a:p>
          <a:p>
            <a:pPr indent="342265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A. 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做功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10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次，飞轮转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40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周             </a:t>
            </a:r>
            <a:endParaRPr lang="en-US" altLang="zh-CN" sz="32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  <a:p>
            <a:pPr indent="342265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B. 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做功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40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次，飞轮转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20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周</a:t>
            </a:r>
            <a:endParaRPr lang="en-US" altLang="zh-CN" sz="32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  <a:p>
            <a:pPr indent="342265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C. 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做功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10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次，飞轮转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20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周             </a:t>
            </a:r>
            <a:endParaRPr lang="en-US" altLang="zh-CN" sz="32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  <a:p>
            <a:pPr indent="342265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D. 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做功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20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次，飞轮转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10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周 </a:t>
            </a:r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8356556" y="1916927"/>
            <a:ext cx="498783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195" b="1">
                <a:solidFill>
                  <a:srgbClr val="C00000"/>
                </a:solidFill>
                <a:latin typeface="Times New Roman" panose="02020603050405020304" pitchFamily="18" charset="0"/>
                <a:ea typeface="楷体_GB2312" pitchFamily="49" charset="-122"/>
              </a:rPr>
              <a:t>C</a:t>
            </a: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081921" y="1523040"/>
            <a:ext cx="10118340" cy="33521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121618" tIns="60809" rIns="121618" bIns="60809" numCol="1" anchor="ctr" anchorCtr="0" compatLnSpc="1">
            <a:spAutoFit/>
          </a:bodyPr>
          <a:lstStyle/>
          <a:p>
            <a:pPr indent="455930" defTabSz="911860" fontAlgn="base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4</a:t>
            </a:r>
            <a:r>
              <a:rPr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.</a:t>
            </a:r>
            <a:r>
              <a:rPr 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</a:t>
            </a:r>
            <a:r>
              <a:rPr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2019年春节期间热映的《流浪地球》被誉为开启了中国科幻电影元年。这部电影讲述了多年以后太阳急速衰老膨胀，无法再给地球提供能量，人类为了拯救地球而点燃木星周围的可燃气体，逃离太阳系的故事。其中“点燃木星”将地球推开相当于内燃机的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（        ）</a:t>
            </a:r>
            <a:endParaRPr sz="32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  <a:p>
            <a:pPr indent="455930" defTabSz="911860" fontAlgn="base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A．吸气冲程      B．压缩冲程      </a:t>
            </a:r>
          </a:p>
          <a:p>
            <a:pPr indent="455930" defTabSz="911860" fontAlgn="base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C．做功冲程      D．排气冲程</a:t>
            </a:r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9448277" y="3456839"/>
            <a:ext cx="1358079" cy="54356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60808" tIns="60808" rIns="60808" bIns="60808" numCol="1" spcCol="38100" rtlCol="0" anchor="t" forceAA="0">
            <a:spAutoFit/>
          </a:bodyPr>
          <a:lstStyle/>
          <a:p>
            <a:pPr defTabSz="911860" latinLnBrk="1" hangingPunct="0">
              <a:lnSpc>
                <a:spcPts val="3300"/>
              </a:lnSpc>
            </a:pPr>
            <a:r>
              <a:rPr lang="en-US" altLang="zh-CN" sz="3195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  <a:sym typeface="Arial"/>
              </a:rPr>
              <a:t>C</a:t>
            </a:r>
            <a:endParaRPr lang="zh-CN" altLang="en-US" sz="3195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/>
              <a:sym typeface="Arial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468630" y="1313815"/>
            <a:ext cx="10923905" cy="1814830"/>
          </a:xfrm>
          <a:prstGeom prst="rect">
            <a:avLst/>
          </a:prstGeom>
          <a:solidFill>
            <a:sysClr val="window" lastClr="FFFFFF"/>
          </a:solidFill>
        </p:spPr>
        <p:txBody>
          <a:bodyPr wrap="square" rtlCol="0" anchor="t">
            <a:spAutoFit/>
          </a:bodyPr>
          <a:lstStyle/>
          <a:p>
            <a:pPr fontAlgn="auto">
              <a:lnSpc>
                <a:spcPct val="150000"/>
              </a:lnSpc>
            </a:pPr>
            <a:r>
              <a:rPr lang="en-US" alt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5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、常规潜艇以四冲程柴油内燃机为动力，工作时包括吸气、压缩、做功、排气四个冲程，其中机械能转化为内能的是</a:t>
            </a:r>
            <a:r>
              <a:rPr lang="zh-CN" altLang="en-US" sz="2800" b="1" u="sng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             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冲程。</a:t>
            </a:r>
          </a:p>
          <a:p>
            <a:endParaRPr lang="zh-CN" altLang="en-US" sz="2800" b="1">
              <a:solidFill>
                <a:srgbClr val="0101F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8616617" y="1989389"/>
            <a:ext cx="1213485" cy="521970"/>
          </a:xfrm>
          <a:prstGeom prst="rect">
            <a:avLst/>
          </a:prstGeom>
          <a:solidFill>
            <a:sysClr val="window" lastClr="FFFFFF"/>
          </a:solidFill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压缩</a:t>
            </a:r>
          </a:p>
        </p:txBody>
      </p:sp>
      <p:sp>
        <p:nvSpPr>
          <p:cNvPr id="20482" name="矩形 20481"/>
          <p:cNvSpPr/>
          <p:nvPr>
            <p:custDataLst>
              <p:tags r:id="rId4"/>
            </p:custDataLst>
          </p:nvPr>
        </p:nvSpPr>
        <p:spPr>
          <a:xfrm>
            <a:off x="436880" y="3327400"/>
            <a:ext cx="10384155" cy="267525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6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、汽油机在压缩冲程中工作物质被压缩，汽缸中的（        ）</a:t>
            </a:r>
          </a:p>
          <a:p>
            <a:pPr lvl="1">
              <a:lnSpc>
                <a:spcPct val="120000"/>
              </a:lnSpc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A．压强增大，温度降低              </a:t>
            </a:r>
          </a:p>
          <a:p>
            <a:pPr lvl="1">
              <a:lnSpc>
                <a:spcPct val="120000"/>
              </a:lnSpc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B．压强减小，温度升高</a:t>
            </a:r>
          </a:p>
          <a:p>
            <a:pPr lvl="1">
              <a:lnSpc>
                <a:spcPct val="120000"/>
              </a:lnSpc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C．压强增大，温度升高              </a:t>
            </a:r>
          </a:p>
          <a:p>
            <a:pPr lvl="1">
              <a:lnSpc>
                <a:spcPct val="120000"/>
              </a:lnSpc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D．压强减小，温度降低</a:t>
            </a:r>
          </a:p>
        </p:txBody>
      </p:sp>
      <p:sp>
        <p:nvSpPr>
          <p:cNvPr id="20485" name="文本框 20484"/>
          <p:cNvSpPr txBox="1"/>
          <p:nvPr>
            <p:custDataLst>
              <p:tags r:id="rId5"/>
            </p:custDataLst>
          </p:nvPr>
        </p:nvSpPr>
        <p:spPr>
          <a:xfrm>
            <a:off x="8979853" y="3429132"/>
            <a:ext cx="69723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48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20485" name="文本框 20484"/>
          <p:cNvSpPr txBox="1"/>
          <p:nvPr>
            <p:custDataLst>
              <p:tags r:id="rId2"/>
            </p:custDataLst>
          </p:nvPr>
        </p:nvSpPr>
        <p:spPr>
          <a:xfrm>
            <a:off x="9000490" y="1196975"/>
            <a:ext cx="92456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21506" name="文本占位符 21505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11225" y="1196975"/>
            <a:ext cx="10561320" cy="496824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b="0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7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汽油机和柴油机相比较，下列叙述中正确的是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       ）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A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．柴油机吸入汽缸的是柴油和空气的混合物，汽</a:t>
            </a:r>
            <a:endParaRPr lang="en-US" altLang="zh-CN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油机吸入的是空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气</a:t>
            </a:r>
            <a:endParaRPr lang="zh-CN" altLang="en-US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B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．在压缩冲程中它们的压缩程度是一样的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C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．柴油机里推动活塞做功的燃气的压强比汽油机里的高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D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．在压缩冲程末，汽油机汽缸内的温度比柴油机的高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695325" y="1196975"/>
            <a:ext cx="11159490" cy="3449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fontAlgn="auto">
              <a:lnSpc>
                <a:spcPct val="130000"/>
              </a:lnSpc>
            </a:pPr>
            <a:r>
              <a:rPr lang="en-US" altLang="zh-CN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8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、科学家发明了一款单缸六冲程内燃机，它每一个工作循环的前四个冲程与单缸四冲程内燃机相同，在第四冲程结束后，立即向汽缸内喷水，水在高温汽缸内迅速汽化成高温、高压水蒸汽，推动活塞再次做功，第五冲程是</a:t>
            </a:r>
            <a:r>
              <a:rPr lang="en-US" altLang="zh-CN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________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冲程，这一冲程将</a:t>
            </a:r>
            <a:r>
              <a:rPr lang="en-US" altLang="zh-CN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能转化成</a:t>
            </a:r>
            <a:r>
              <a:rPr lang="en-US" altLang="zh-CN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__________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能。为进入下一个工作循环，这款内燃机的第六冲程是</a:t>
            </a:r>
            <a:r>
              <a:rPr lang="en-US" altLang="zh-CN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__________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冲程。</a:t>
            </a: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504089" y="2941929"/>
            <a:ext cx="89535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做功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8040529" y="2925577"/>
            <a:ext cx="5403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内</a:t>
            </a: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1343501" y="3464057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机械</a:t>
            </a: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559243" y="3985710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微软雅黑" panose="020B0503020204020204" pitchFamily="34" charset="-122"/>
              </a:rPr>
              <a:t>排气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335280" y="260985"/>
            <a:ext cx="2847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00000"/>
              </a:lnSpc>
              <a:buClrTx/>
              <a:buSzTx/>
              <a:buFont typeface="Arial" panose="020B0604020202020204" pitchFamily="34" charset="0"/>
            </a:pPr>
            <a:r>
              <a:rPr lang="zh-CN" altLang="en-US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五、</a:t>
            </a:r>
            <a:r>
              <a:rPr lang="zh-CN" sz="32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练习巩固</a:t>
            </a:r>
            <a:endParaRPr lang="zh-CN" sz="3200" b="1" strike="noStrike" noProof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551180" y="1124585"/>
            <a:ext cx="10965180" cy="3969385"/>
          </a:xfrm>
          <a:prstGeom prst="rect">
            <a:avLst/>
          </a:prstGeom>
          <a:solidFill>
            <a:sysClr val="window" lastClr="FFFFFF"/>
          </a:solidFill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  <a:buFont typeface="Arial" panose="020B0604020202020204" pitchFamily="34" charset="0"/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9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、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根据汽油机和柴油机的区别，下列说法正确的是（      ）</a:t>
            </a:r>
            <a:endParaRPr lang="zh-CN" altLang="en-US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514350" indent="-514350" algn="l">
              <a:lnSpc>
                <a:spcPct val="150000"/>
              </a:lnSpc>
              <a:buFont typeface="Arial" panose="020B0604020202020204" pitchFamily="34" charset="0"/>
              <a:buAutoNum type="alphaUcPeriod"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汽油机汽缸顶部有一个火花塞，柴油机汽缸顶部是一个喷油嘴</a:t>
            </a:r>
            <a:endParaRPr lang="zh-CN" altLang="en-US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B.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汽油机吸入的是空气，柴油机吸入的是空气和柴</a:t>
            </a:r>
            <a:endParaRPr lang="en-US" altLang="zh-CN" sz="2800" b="1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   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油的混合</a:t>
            </a:r>
            <a:endParaRPr lang="zh-CN" altLang="en-US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C.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吸气冲程是内能转化为机械能</a:t>
            </a:r>
            <a:endParaRPr lang="zh-CN" altLang="en-US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D.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压缩冲程是内能转化为机械能</a:t>
            </a:r>
            <a:endParaRPr lang="zh-CN" altLang="en-US" sz="28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0485" name="文本框 20484"/>
          <p:cNvSpPr txBox="1"/>
          <p:nvPr>
            <p:custDataLst>
              <p:tags r:id="rId3"/>
            </p:custDataLst>
          </p:nvPr>
        </p:nvSpPr>
        <p:spPr>
          <a:xfrm>
            <a:off x="8760460" y="1269365"/>
            <a:ext cx="9137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NDdiZjhmM2U1Njk0NDMyODA0NTRkYjRlYzdjNzYyYmQ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2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7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9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3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4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5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7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8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09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0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2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3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4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6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7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8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19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2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3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5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6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7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8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29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0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2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3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4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5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6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7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9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0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2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3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5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6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7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8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9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6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7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8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9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0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3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4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5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6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8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9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2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3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4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5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7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8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9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0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54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5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6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7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10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2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4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8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9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4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5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6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7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8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9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0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2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4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8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9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0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3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4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5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6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7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2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6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7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9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0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3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4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5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6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8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9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0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3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4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5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7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8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9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0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2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3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4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5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6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7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9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0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2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3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5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6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7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8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49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2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0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4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5"/>
  <p:tag name="KSO_WM_DIAGRAM_VIRTUALLY_FRAME" val="{&quot;height&quot;:244.2125984251969,&quot;left&quot;:167.1703937007874,&quot;top&quot;:186.87748031496062,&quot;width&quot;:639.7933070866142}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6"/>
  <p:tag name="KSO_WM_DIAGRAM_VIRTUALLY_FRAME" val="{&quot;height&quot;:244.2125984251969,&quot;left&quot;:167.1703937007874,&quot;top&quot;:186.87748031496062,&quot;width&quot;:639.7933070866142}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7"/>
  <p:tag name="KSO_WM_DIAGRAM_VIRTUALLY_FRAME" val="{&quot;height&quot;:244.2125984251969,&quot;left&quot;:167.1703937007874,&quot;top&quot;:186.87748031496062,&quot;width&quot;:639.7933070866142}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58"/>
  <p:tag name="KSO_WM_DIAGRAM_VIRTUALLY_FRAME" val="{&quot;height&quot;:244.2125984251969,&quot;left&quot;:167.1703937007874,&quot;top&quot;:186.87748031496062,&quot;width&quot;:639.7933070866142}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0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2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3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6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7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8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9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0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4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5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3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4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5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6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67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8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9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0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2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3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4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5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6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7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8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89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0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2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3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5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6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7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8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9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0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2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3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4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5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6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7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8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09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0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2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3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4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5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6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7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9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0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2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3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4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5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6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7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8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9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0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2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3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4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5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6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7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8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9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0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2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3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4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5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6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7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8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9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0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2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3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4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5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6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8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77"/>
  <p:tag name="KSO_WM_DIAGRAM_VIRTUALLY_FRAME" val="{&quot;height&quot;:343.9393700787401,&quot;left&quot;:141.2159842519685,&quot;top&quot;:99.30299212598425,&quot;width&quot;:671.56031496063}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78"/>
  <p:tag name="KSO_WM_DIAGRAM_VIRTUALLY_FRAME" val="{&quot;height&quot;:343.9393700787401,&quot;left&quot;:141.2159842519685,&quot;top&quot;:99.30299212598425,&quot;width&quot;:671.56031496063}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79"/>
  <p:tag name="KSO_WM_DIAGRAM_VIRTUALLY_FRAME" val="{&quot;height&quot;:343.9393700787401,&quot;left&quot;:141.2159842519685,&quot;top&quot;:99.30299212598425,&quot;width&quot;:671.56031496063}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80"/>
  <p:tag name="KSO_WM_DIAGRAM_VIRTUALLY_FRAME" val="{&quot;height&quot;:343.9393700787401,&quot;left&quot;:141.2159842519685,&quot;top&quot;:99.30299212598425,&quot;width&quot;:671.56031496063}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81"/>
  <p:tag name="KSO_WM_DIAGRAM_VIRTUALLY_FRAME" val="{&quot;height&quot;:343.9393700787401,&quot;left&quot;:141.2159842519685,&quot;top&quot;:99.30299212598425,&quot;width&quot;:671.56031496063}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82"/>
  <p:tag name="KSO_WM_DIAGRAM_VIRTUALLY_FRAME" val="{&quot;height&quot;:343.9393700787401,&quot;left&quot;:141.2159842519685,&quot;top&quot;:99.30299212598425,&quot;width&quot;:671.56031496063}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84"/>
  <p:tag name="KSO_WM_DIAGRAM_VIRTUALLY_FRAME" val="{&quot;height&quot;:343.9393700787401,&quot;left&quot;:141.2159842519685,&quot;top&quot;:99.30299212598425,&quot;width&quot;:671.56031496063}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85"/>
  <p:tag name="KSO_WM_DIAGRAM_VIRTUALLY_FRAME" val="{&quot;height&quot;:343.9393700787401,&quot;left&quot;:141.2159842519685,&quot;top&quot;:99.30299212598425,&quot;width&quot;:671.56031496063}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59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0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2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3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4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7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0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2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3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8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9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5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66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5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6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7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8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79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0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2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3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4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5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6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8"/>
  <p:tag name="KSO_WM_DIAGRAM_VIRTUALLY_FRAME" val="{&quot;height&quot;:232.6835433070866,&quot;left&quot;:228.44031496062993,&quot;top&quot;:172.87937007874015,&quot;width&quot;:508.8447244094488}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2"/>
  <p:tag name="KSO_WM_DIAGRAM_VIRTUALLY_FRAME" val="{&quot;height&quot;:232.6835433070866,&quot;left&quot;:228.44031496062993,&quot;top&quot;:172.87937007874015,&quot;width&quot;:508.8447244094488}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5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6"/>
  <p:tag name="KSO_WM_DIAGRAM_VIRTUALLY_FRAME" val="{&quot;height&quot;:232.6835433070866,&quot;left&quot;:228.44031496062993,&quot;top&quot;:172.87937007874015,&quot;width&quot;:508.8447244094488}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9"/>
  <p:tag name="KSO_WM_DIAGRAM_VIRTUALLY_FRAME" val="{&quot;height&quot;:232.6835433070866,&quot;left&quot;:228.44031496062993,&quot;top&quot;:172.87937007874015,&quot;width&quot;:508.8447244094488}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2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3"/>
  <p:tag name="KSO_WM_DIAGRAM_VIRTUALLY_FRAME" val="{&quot;height&quot;:232.6835433070866,&quot;left&quot;:228.44031496062993,&quot;top&quot;:172.87937007874015,&quot;width&quot;:508.8447244094488}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4"/>
  <p:tag name="KSO_WM_DIAGRAM_VIRTUALLY_FRAME" val="{&quot;height&quot;:232.6835433070866,&quot;left&quot;:228.44031496062993,&quot;top&quot;:172.87937007874015,&quot;width&quot;:508.8447244094488}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5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6"/>
  <p:tag name="KSO_WM_DIAGRAM_VIRTUALLY_FRAME" val="{&quot;height&quot;:232.6835433070866,&quot;left&quot;:228.44031496062993,&quot;top&quot;:172.87937007874015,&quot;width&quot;:508.8447244094488}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7"/>
  <p:tag name="KSO_WM_DIAGRAM_VIRTUALLY_FRAME" val="{&quot;height&quot;:232.6835433070866,&quot;left&quot;:228.44031496062993,&quot;top&quot;:172.87937007874015,&quot;width&quot;:508.8447244094488}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8"/>
  <p:tag name="KSO_WM_DIAGRAM_VIRTUALLY_FRAME" val="{&quot;height&quot;:232.6835433070866,&quot;left&quot;:228.44031496062993,&quot;top&quot;:172.87937007874015,&quot;width&quot;:508.8447244094488}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9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0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1"/>
  <p:tag name="KSO_WM_DIAGRAM_VIRTUALLY_FRAME" val="{&quot;height&quot;:232.6835433070866,&quot;left&quot;:228.44031496062993,&quot;top&quot;:172.87937007874015,&quot;width&quot;:508.8447244094488}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2"/>
  <p:tag name="KSO_WM_DIAGRAM_VIRTUALLY_FRAME" val="{&quot;height&quot;:232.6835433070866,&quot;left&quot;:228.44031496062993,&quot;top&quot;:172.87937007874015,&quot;width&quot;:508.8447244094488}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3"/>
  <p:tag name="KSO_WM_DIAGRAM_VIRTUALLY_FRAME" val="{&quot;height&quot;:232.6835433070866,&quot;left&quot;:228.44031496062993,&quot;top&quot;:172.87937007874015,&quot;width&quot;:508.8447244094488}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4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5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6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7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0"/>
  <p:tag name="KSO_WM_DIAGRAM_VIRTUALLY_FRAME" val="{&quot;height&quot;:232.6835433070866,&quot;left&quot;:228.44031496062993,&quot;top&quot;:172.87937007874015,&quot;width&quot;:508.8447244094488}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01"/>
  <p:tag name="KSO_WM_DIAGRAM_VIRTUALLY_FRAME" val="{&quot;height&quot;:232.6835433070866,&quot;left&quot;:228.44031496062993,&quot;top&quot;:172.87937007874015,&quot;width&quot;:508.8447244094488}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7"/>
  <p:tag name="KSO_WM_DIAGRAM_VIRTUALLY_FRAME" val="{&quot;height&quot;:232.6835433070866,&quot;left&quot;:228.44031496062993,&quot;top&quot;:172.87937007874015,&quot;width&quot;:508.8447244094488}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8"/>
  <p:tag name="KSO_WM_DIAGRAM_VIRTUALLY_FRAME" val="{&quot;height&quot;:232.6835433070866,&quot;left&quot;:228.44031496062993,&quot;top&quot;:172.87937007874015,&quot;width&quot;:508.8447244094488}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3"/>
  <p:tag name="KSO_WM_DIAGRAM_VIRTUALLY_FRAME" val="{&quot;height&quot;:232.6835433070866,&quot;left&quot;:228.44031496062993,&quot;top&quot;:172.87937007874015,&quot;width&quot;:508.8447244094488}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4"/>
  <p:tag name="KSO_WM_DIAGRAM_VIRTUALLY_FRAME" val="{&quot;height&quot;:232.6835433070866,&quot;left&quot;:228.44031496062993,&quot;top&quot;:172.87937007874015,&quot;width&quot;:508.8447244094488}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89"/>
  <p:tag name="KSO_WM_DIAGRAM_VIRTUALLY_FRAME" val="{&quot;height&quot;:232.6835433070866,&quot;left&quot;:228.44031496062993,&quot;top&quot;:172.87937007874015,&quot;width&quot;:508.8447244094488}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0"/>
  <p:tag name="KSO_WM_DIAGRAM_VIRTUALLY_FRAME" val="{&quot;height&quot;:232.6835433070866,&quot;left&quot;:228.44031496062993,&quot;top&quot;:172.87937007874015,&quot;width&quot;:508.8447244094488}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59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33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34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59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19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35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6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60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6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16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18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3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6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3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9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7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30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8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9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4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5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19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2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0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2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3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4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8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9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5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6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7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76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77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3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4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5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7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8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9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0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2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3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4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5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6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7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17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18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19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0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2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3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4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5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0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2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3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4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5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6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7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8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59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0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2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3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4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5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6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7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8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69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49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50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7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59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60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6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62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73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74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75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75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79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80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77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79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0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2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3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5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6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7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89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0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2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3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4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6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7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8"/>
</p:tagLst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7B7"/>
      </a:accent6>
      <a:hlink>
        <a:srgbClr val="FF5050"/>
      </a:hlink>
      <a:folHlink>
        <a:srgbClr val="FF99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1424</Words>
  <Application>Microsoft Office PowerPoint</Application>
  <PresentationFormat>宽屏</PresentationFormat>
  <Paragraphs>274</Paragraphs>
  <Slides>39</Slides>
  <Notes>0</Notes>
  <HiddenSlides>0</HiddenSlides>
  <MMClips>15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39</vt:i4>
      </vt:variant>
    </vt:vector>
  </HeadingPairs>
  <TitlesOfParts>
    <vt:vector size="49" baseType="lpstr">
      <vt:lpstr>黑体</vt:lpstr>
      <vt:lpstr>华文楷体</vt:lpstr>
      <vt:lpstr>隶书</vt:lpstr>
      <vt:lpstr>宋体</vt:lpstr>
      <vt:lpstr>微软雅黑</vt:lpstr>
      <vt:lpstr>Arial</vt:lpstr>
      <vt:lpstr>Calibri</vt:lpstr>
      <vt:lpstr>Times New Roman</vt:lpstr>
      <vt:lpstr>Wingdings</vt:lpstr>
      <vt:lpstr>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Administrator</cp:lastModifiedBy>
  <cp:revision>1</cp:revision>
  <cp:lastPrinted>2025-07-24T21:14:22Z</cp:lastPrinted>
  <dcterms:created xsi:type="dcterms:W3CDTF">2025-07-24T21:14:22Z</dcterms:created>
  <dcterms:modified xsi:type="dcterms:W3CDTF">2025-07-26T01:30:37Z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