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jpeg" ContentType="image/jpeg"/>
  <Default Extension="vml" ContentType="application/vnd.openxmlformats-officedocument.vmlDrawing"/>
  <Default Extension="bin" ContentType="application/vnd.openxmlformats-officedocument.oleObject"/>
  <Default Extension="png" ContentType="image/png"/>
  <Default Extension="wmf" ContentType="image/x-wmf"/>
  <Default Extension="mp4" ContentType="video/mp4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&#65279;<?xml version="1.0" encoding="utf-8" standalone="yes"?><Relationships xmlns="http://schemas.openxmlformats.org/package/2006/relationships"><Relationship Id="rId1" Type="http://schemas.openxmlformats.org/officeDocument/2006/relationships/officeDocument" Target="ppt/presentation.xml" /><Relationship Id="rId2" Type="http://schemas.openxmlformats.org/package/2006/relationships/metadata/core-properties" Target="docProps/core.xml" /><Relationship Id="rId3" Type="http://schemas.openxmlformats.org/officeDocument/2006/relationships/extended-properties" Target="docProps/app.xml" /><Relationship Id="rId4" Type="http://schemas.openxmlformats.org/package/2006/relationships/metadata/thumbnail" Target="docProps/thumbnail.jpeg" /><Relationship Id="rId5" Type="http://schemas.openxmlformats.org/officeDocument/2006/relationships/custom-properties" Target="docProps/custom.xml" /></Relationships>
</file>

<file path=ppt/presentation.xml><?xml version="1.0" encoding="utf-8"?>
<!--Generated by Aspose.Slides for Java 23.3-->
<p:presentation xmlns:r="http://schemas.openxmlformats.org/officeDocument/2006/relationships" xmlns:a="http://schemas.openxmlformats.org/drawingml/2006/main" xmlns:p="http://schemas.openxmlformats.org/presentationml/2006/main">
  <p:sldMasterIdLst>
    <p:sldMasterId id="2147483648" r:id="rId2"/>
  </p:sldMasterIdLst>
  <p:notesMasterIdLst>
    <p:notesMasterId r:id="rId3"/>
  </p:notesMasterIdLst>
  <p:handoutMasterIdLst>
    <p:handoutMasterId r:id="rId4"/>
  </p:handoutMasterIdLst>
  <p:sldIdLst>
    <p:sldId id="341" r:id="rId5"/>
    <p:sldId id="279" r:id="rId6"/>
    <p:sldId id="478" r:id="rId7"/>
    <p:sldId id="548" r:id="rId8"/>
    <p:sldId id="565" r:id="rId9"/>
    <p:sldId id="566" r:id="rId10"/>
    <p:sldId id="567" r:id="rId11"/>
    <p:sldId id="568" r:id="rId12"/>
    <p:sldId id="569" r:id="rId13"/>
    <p:sldId id="570" r:id="rId14"/>
    <p:sldId id="571" r:id="rId15"/>
    <p:sldId id="477" r:id="rId16"/>
    <p:sldId id="454" r:id="rId17"/>
    <p:sldId id="564" r:id="rId18"/>
  </p:sldIdLst>
  <p:sldSz cx="12192000" cy="6858000"/>
  <p:notesSz cx="6858000" cy="9144000"/>
  <p:custDataLst>
    <p:tags r:id="rId19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844" userDrawn="1">
          <p15:clr>
            <a:srgbClr val="A4A3A4"/>
          </p15:clr>
        </p15:guide>
        <p15:guide id="2" pos="770" userDrawn="1">
          <p15:clr>
            <a:srgbClr val="A4A3A4"/>
          </p15:clr>
        </p15:guide>
        <p15:guide id="3" pos="7017" userDrawn="1">
          <p15:clr>
            <a:srgbClr val="A4A3A4"/>
          </p15:clr>
        </p15:guide>
        <p15:guide id="4" orient="horz" pos="494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p="http://schemas.openxmlformats.org/presentationml/2006/main">
  <p:cmAuthor id="1" name="Administrator" initials="A" lastIdx="0" clrIdx="0"/>
</p:cmAuthorLst>
</file>

<file path=ppt/presProps.xml><?xml version="1.0" encoding="utf-8"?>
<p:presentationPr xmlns:r="http://schemas.openxmlformats.org/officeDocument/2006/relationships" xmlns:a="http://schemas.openxmlformats.org/drawingml/2006/main" xmlns:p="http://schemas.openxmlformats.org/presentationml/2006/main">
  <p:showPr showNarration="1">
    <p:present/>
    <p:sldAll/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0"/>
    </p:ext>
  </p:extLst>
</p:presentationPr>
</file>

<file path=ppt/tableStyles.xml><?xml version="1.0" encoding="utf-8"?>
<a:tblStyleLst xmlns:r="http://schemas.openxmlformats.org/officeDocument/2006/relationships"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59101" autoAdjust="0"/>
  </p:normalViewPr>
  <p:slideViewPr>
    <p:cSldViewPr snapToGrid="0" showGuides="1">
      <p:cViewPr>
        <p:scale>
          <a:sx n="110" d="100"/>
          <a:sy n="110" d="100"/>
        </p:scale>
        <p:origin x="1012" y="500"/>
      </p:cViewPr>
      <p:guideLst>
        <p:guide orient="horz" pos="3844"/>
        <p:guide pos="770"/>
        <p:guide pos="7017"/>
        <p:guide orient="horz" pos="494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7" d="100"/>
          <a:sy n="57" d="100"/>
        </p:scale>
        <p:origin x="2832" y="66"/>
      </p:cViewPr>
      <p:guideLst/>
    </p:cSldViewPr>
  </p:notesViewPr>
  <p:gridSpacing cx="72008" cy="72008"/>
</p:viewPr>
</file>

<file path=ppt/_rels/presentation.xml.rels>&#65279;<?xml version="1.0" encoding="utf-8" standalone="yes"?><Relationships xmlns="http://schemas.openxmlformats.org/package/2006/relationships"><Relationship Id="rId1" Type="http://schemas.openxmlformats.org/officeDocument/2006/relationships/commentAuthors" Target="commentAuthors.xml" /><Relationship Id="rId10" Type="http://schemas.openxmlformats.org/officeDocument/2006/relationships/slide" Target="slides/slide6.xml" /><Relationship Id="rId11" Type="http://schemas.openxmlformats.org/officeDocument/2006/relationships/slide" Target="slides/slide7.xml" /><Relationship Id="rId12" Type="http://schemas.openxmlformats.org/officeDocument/2006/relationships/slide" Target="slides/slide8.xml" /><Relationship Id="rId13" Type="http://schemas.openxmlformats.org/officeDocument/2006/relationships/slide" Target="slides/slide9.xml" /><Relationship Id="rId14" Type="http://schemas.openxmlformats.org/officeDocument/2006/relationships/slide" Target="slides/slide10.xml" /><Relationship Id="rId15" Type="http://schemas.openxmlformats.org/officeDocument/2006/relationships/slide" Target="slides/slide11.xml" /><Relationship Id="rId16" Type="http://schemas.openxmlformats.org/officeDocument/2006/relationships/slide" Target="slides/slide12.xml" /><Relationship Id="rId17" Type="http://schemas.openxmlformats.org/officeDocument/2006/relationships/slide" Target="slides/slide13.xml" /><Relationship Id="rId18" Type="http://schemas.openxmlformats.org/officeDocument/2006/relationships/slide" Target="slides/slide14.xml" /><Relationship Id="rId19" Type="http://schemas.openxmlformats.org/officeDocument/2006/relationships/tags" Target="tags/tag252.xml" /><Relationship Id="rId2" Type="http://schemas.openxmlformats.org/officeDocument/2006/relationships/slideMaster" Target="slideMasters/slideMaster1.xml" /><Relationship Id="rId20" Type="http://schemas.openxmlformats.org/officeDocument/2006/relationships/presProps" Target="presProps.xml" /><Relationship Id="rId21" Type="http://schemas.openxmlformats.org/officeDocument/2006/relationships/viewProps" Target="viewProps.xml" /><Relationship Id="rId22" Type="http://schemas.openxmlformats.org/officeDocument/2006/relationships/theme" Target="theme/theme1.xml" /><Relationship Id="rId23" Type="http://schemas.openxmlformats.org/officeDocument/2006/relationships/tableStyles" Target="tableStyles.xml" /><Relationship Id="rId3" Type="http://schemas.openxmlformats.org/officeDocument/2006/relationships/notesMaster" Target="notesMasters/notesMaster1.xml" /><Relationship Id="rId4" Type="http://schemas.openxmlformats.org/officeDocument/2006/relationships/handoutMaster" Target="handoutMasters/handoutMaster1.xml" /><Relationship Id="rId5" Type="http://schemas.openxmlformats.org/officeDocument/2006/relationships/slide" Target="slides/slide1.xml" /><Relationship Id="rId6" Type="http://schemas.openxmlformats.org/officeDocument/2006/relationships/slide" Target="slides/slide2.xml" /><Relationship Id="rId7" Type="http://schemas.openxmlformats.org/officeDocument/2006/relationships/slide" Target="slides/slide3.xml" /><Relationship Id="rId8" Type="http://schemas.openxmlformats.org/officeDocument/2006/relationships/slide" Target="slides/slide4.xml" /><Relationship Id="rId9" Type="http://schemas.openxmlformats.org/officeDocument/2006/relationships/slide" Target="slides/slide5.xml" /></Relationships>
</file>

<file path=ppt/drawings/_rels/vmlDrawing1.v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12.wmf" /></Relationships>
</file>

<file path=ppt/handoutMasters/_rels/handoutMaster1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42.xml" /><Relationship Id="rId2" Type="http://schemas.openxmlformats.org/officeDocument/2006/relationships/tags" Target="../tags/tag43.xml" /><Relationship Id="rId3" Type="http://schemas.openxmlformats.org/officeDocument/2006/relationships/tags" Target="../tags/tag44.xml" /><Relationship Id="rId4" Type="http://schemas.openxmlformats.org/officeDocument/2006/relationships/tags" Target="../tags/tag45.xml" /><Relationship Id="rId5" Type="http://schemas.openxmlformats.org/officeDocument/2006/relationships/tags" Target="../tags/tag46.xml" /><Relationship Id="rId6" Type="http://schemas.openxmlformats.org/officeDocument/2006/relationships/theme" Target="../theme/theme3.xml" 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bg>
      <p:bgRef idx="1001">
        <a:schemeClr val="bg1"/>
      </p:bgRef>
    </p:bg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  <p:custDataLst>
              <p:tags r:id="rId2"/>
            </p:custDataLst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  <p:custDataLst>
              <p:tags r:id="rId3"/>
            </p:custDataLst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75FAC0-4E78-4B4A-9ADA-EE7413CBA2A2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  <p:custDataLst>
              <p:tags r:id="rId4"/>
            </p:custDataLst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  <p:custDataLst>
              <p:tags r:id="rId5"/>
            </p:custDataLst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38E8FE-40DA-41DC-AE77-8790382988AD}" type="slidenum">
              <a:rPr lang="zh-CN" altLang="en-US" smtClean="0"/>
              <a:t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35.xml" /><Relationship Id="rId2" Type="http://schemas.openxmlformats.org/officeDocument/2006/relationships/tags" Target="../tags/tag36.xml" /><Relationship Id="rId3" Type="http://schemas.openxmlformats.org/officeDocument/2006/relationships/tags" Target="../tags/tag37.xml" /><Relationship Id="rId4" Type="http://schemas.openxmlformats.org/officeDocument/2006/relationships/tags" Target="../tags/tag38.xml" /><Relationship Id="rId5" Type="http://schemas.openxmlformats.org/officeDocument/2006/relationships/tags" Target="../tags/tag39.xml" /><Relationship Id="rId6" Type="http://schemas.openxmlformats.org/officeDocument/2006/relationships/tags" Target="../tags/tag40.xml" /><Relationship Id="rId7" Type="http://schemas.openxmlformats.org/officeDocument/2006/relationships/tags" Target="../tags/tag41.xml" /><Relationship Id="rId8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bg>
      <p:bgRef idx="1001">
        <a:schemeClr val="bg1"/>
      </p:bgRef>
    </p:bg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  <p:custDataLst>
              <p:tags r:id="rId2"/>
            </p:custDataLst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  <p:custDataLst>
              <p:tags r:id="rId3"/>
            </p:custDataLst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4A302A-66E2-45C0-9113-4E5747328F9F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  <p:custDataLst>
              <p:tags r:id="rId4"/>
            </p:custDataLst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备注占位符 4"/>
          <p:cNvSpPr>
            <a:spLocks noGrp="1"/>
          </p:cNvSpPr>
          <p:nvPr>
            <p:ph type="body" sz="quarter" idx="3"/>
            <p:custDataLst>
              <p:tags r:id="rId5"/>
            </p:custDataLst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  <p:custDataLst>
              <p:tags r:id="rId6"/>
            </p:custDataLst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  <p:custDataLst>
              <p:tags r:id="rId7"/>
            </p:custDataLst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540E3B-F9C0-48B6-A129-4D327DD30658}" type="slidenum">
              <a:rPr lang="zh-CN" altLang="en-US" smtClean="0"/>
              <a:t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56.xml" /><Relationship Id="rId4" Type="http://schemas.openxmlformats.org/officeDocument/2006/relationships/tags" Target="../tags/tag57.xml" /><Relationship Id="rId5" Type="http://schemas.openxmlformats.org/officeDocument/2006/relationships/tags" Target="../tags/tag58.xml" /><Relationship Id="rId6" Type="http://schemas.openxmlformats.org/officeDocument/2006/relationships/tags" Target="../tags/tag59.xml" /></Relationships>
</file>

<file path=ppt/notesSlides/_rels/notesSlide10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1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190.xml" /><Relationship Id="rId4" Type="http://schemas.openxmlformats.org/officeDocument/2006/relationships/tags" Target="../tags/tag191.xml" /><Relationship Id="rId5" Type="http://schemas.openxmlformats.org/officeDocument/2006/relationships/tags" Target="../tags/tag192.xml" /><Relationship Id="rId6" Type="http://schemas.openxmlformats.org/officeDocument/2006/relationships/tags" Target="../tags/tag193.xml" /></Relationships>
</file>

<file path=ppt/notesSlides/_rels/notesSlide11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2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203.xml" /><Relationship Id="rId4" Type="http://schemas.openxmlformats.org/officeDocument/2006/relationships/tags" Target="../tags/tag204.xml" /><Relationship Id="rId5" Type="http://schemas.openxmlformats.org/officeDocument/2006/relationships/tags" Target="../tags/tag205.xml" /><Relationship Id="rId6" Type="http://schemas.openxmlformats.org/officeDocument/2006/relationships/tags" Target="../tags/tag206.xml" /></Relationships>
</file>

<file path=ppt/notesSlides/_rels/notesSlide12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3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221.xml" /><Relationship Id="rId4" Type="http://schemas.openxmlformats.org/officeDocument/2006/relationships/tags" Target="../tags/tag222.xml" /><Relationship Id="rId5" Type="http://schemas.openxmlformats.org/officeDocument/2006/relationships/tags" Target="../tags/tag223.xml" /><Relationship Id="rId6" Type="http://schemas.openxmlformats.org/officeDocument/2006/relationships/tags" Target="../tags/tag224.xml" /></Relationships>
</file>

<file path=ppt/notesSlides/_rels/notesSlide13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4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236.xml" /><Relationship Id="rId4" Type="http://schemas.openxmlformats.org/officeDocument/2006/relationships/tags" Target="../tags/tag237.xml" /><Relationship Id="rId5" Type="http://schemas.openxmlformats.org/officeDocument/2006/relationships/tags" Target="../tags/tag238.xml" /><Relationship Id="rId6" Type="http://schemas.openxmlformats.org/officeDocument/2006/relationships/tags" Target="../tags/tag239.xml" /></Relationships>
</file>

<file path=ppt/notesSlides/_rels/notesSlide2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3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69.xml" /><Relationship Id="rId4" Type="http://schemas.openxmlformats.org/officeDocument/2006/relationships/tags" Target="../tags/tag70.xml" /><Relationship Id="rId5" Type="http://schemas.openxmlformats.org/officeDocument/2006/relationships/tags" Target="../tags/tag71.xml" /><Relationship Id="rId6" Type="http://schemas.openxmlformats.org/officeDocument/2006/relationships/tags" Target="../tags/tag72.xml" /></Relationships>
</file>

<file path=ppt/notesSlides/_rels/notesSlide3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4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83.xml" /><Relationship Id="rId4" Type="http://schemas.openxmlformats.org/officeDocument/2006/relationships/tags" Target="../tags/tag84.xml" /><Relationship Id="rId5" Type="http://schemas.openxmlformats.org/officeDocument/2006/relationships/tags" Target="../tags/tag85.xml" /><Relationship Id="rId6" Type="http://schemas.openxmlformats.org/officeDocument/2006/relationships/tags" Target="../tags/tag86.xml" /></Relationships>
</file>

<file path=ppt/notesSlides/_rels/notesSlide4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5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98.xml" /><Relationship Id="rId4" Type="http://schemas.openxmlformats.org/officeDocument/2006/relationships/tags" Target="../tags/tag99.xml" /><Relationship Id="rId5" Type="http://schemas.openxmlformats.org/officeDocument/2006/relationships/tags" Target="../tags/tag100.xml" /><Relationship Id="rId6" Type="http://schemas.openxmlformats.org/officeDocument/2006/relationships/tags" Target="../tags/tag101.xml" /></Relationships>
</file>

<file path=ppt/notesSlides/_rels/notesSlide5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6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123.xml" /><Relationship Id="rId4" Type="http://schemas.openxmlformats.org/officeDocument/2006/relationships/tags" Target="../tags/tag124.xml" /><Relationship Id="rId5" Type="http://schemas.openxmlformats.org/officeDocument/2006/relationships/tags" Target="../tags/tag125.xml" /><Relationship Id="rId6" Type="http://schemas.openxmlformats.org/officeDocument/2006/relationships/tags" Target="../tags/tag126.xml" /></Relationships>
</file>

<file path=ppt/notesSlides/_rels/notesSlide6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7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137.xml" /><Relationship Id="rId4" Type="http://schemas.openxmlformats.org/officeDocument/2006/relationships/tags" Target="../tags/tag138.xml" /><Relationship Id="rId5" Type="http://schemas.openxmlformats.org/officeDocument/2006/relationships/tags" Target="../tags/tag139.xml" /><Relationship Id="rId6" Type="http://schemas.openxmlformats.org/officeDocument/2006/relationships/tags" Target="../tags/tag140.xml" /></Relationships>
</file>

<file path=ppt/notesSlides/_rels/notesSlide7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8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151.xml" /><Relationship Id="rId4" Type="http://schemas.openxmlformats.org/officeDocument/2006/relationships/tags" Target="../tags/tag152.xml" /><Relationship Id="rId5" Type="http://schemas.openxmlformats.org/officeDocument/2006/relationships/tags" Target="../tags/tag153.xml" /><Relationship Id="rId6" Type="http://schemas.openxmlformats.org/officeDocument/2006/relationships/tags" Target="../tags/tag154.xml" /></Relationships>
</file>

<file path=ppt/notesSlides/_rels/notesSlide8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9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164.xml" /><Relationship Id="rId4" Type="http://schemas.openxmlformats.org/officeDocument/2006/relationships/tags" Target="../tags/tag165.xml" /><Relationship Id="rId5" Type="http://schemas.openxmlformats.org/officeDocument/2006/relationships/tags" Target="../tags/tag166.xml" /><Relationship Id="rId6" Type="http://schemas.openxmlformats.org/officeDocument/2006/relationships/tags" Target="../tags/tag167.xml" /></Relationships>
</file>

<file path=ppt/notesSlides/_rels/notesSlide9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0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177.xml" /><Relationship Id="rId4" Type="http://schemas.openxmlformats.org/officeDocument/2006/relationships/tags" Target="../tags/tag178.xml" /><Relationship Id="rId5" Type="http://schemas.openxmlformats.org/officeDocument/2006/relationships/tags" Target="../tags/tag179.xml" /><Relationship Id="rId6" Type="http://schemas.openxmlformats.org/officeDocument/2006/relationships/tags" Target="../tags/tag180.xml" /></Relationships>
</file>

<file path=ppt/notesSlides/notesSlide1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备注占位符 2"/>
          <p:cNvSpPr txBox="1"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请注意：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1.正文标题为：黑体，30号字；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2.正文内容为：华文楷体，尽量不小于24号，特殊辅助性文字不低于18；根据文字量可适当调整。内容文字一行一般不能超过28个字，单页文字一般不能超过8行。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3.拍摄版本呈现内容务必与上传版本呈现的内容完全一致。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lang="zh-CN" altLang="en-US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英文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1.正文标题为：以Times New Roman为主,可搭配使用Arial。字号为32—36号，特别强调可以用40号。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2.正文内容为：以Times New Roman为主,可搭配使用Arial。字号为24—28号，特别强调可用32号。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3.英文每行一般不能超过15个单词；单页文字一般不能超过8行。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  <p:custDataLst>
              <p:tags r:id="rId6"/>
            </p:custDataLst>
          </p:nvPr>
        </p:nvSpPr>
        <p:spPr/>
        <p:txBody>
          <a:bodyPr/>
          <a:lstStyle/>
          <a:p>
            <a:fld id="{EA540E3B-F9C0-48B6-A129-4D327DD30658}" type="slidenum">
              <a:rPr lang="zh-CN" altLang="en-US" smtClean="0"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备注占位符 2"/>
          <p:cNvSpPr txBox="1"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请注意：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1.正文标题为：黑体，30号字；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2.正文内容为：华文楷体，尽量不小于24号，特殊辅助性文字不低于18；根据文字量可适当调整。内容文字一行一般不能超过28个字，单页文字一般不能超过8行。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3.拍摄版本呈现内容务必与上传版本呈现的内容完全一致。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lang="zh-CN" altLang="en-US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英文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1.正文标题为：以Times New Roman为主,可搭配使用Arial。字号为32—36号，特别强调可以用40号。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2.正文内容为：以Times New Roman为主,可搭配使用Arial。字号为24—28号，特别强调可用32号。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3.英文每行一般不能超过15个单词；单页文字一般不能超过8行。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  <p:custDataLst>
              <p:tags r:id="rId6"/>
            </p:custDataLst>
          </p:nvPr>
        </p:nvSpPr>
        <p:spPr/>
        <p:txBody>
          <a:bodyPr/>
          <a:lstStyle/>
          <a:p>
            <a:fld id="{EA540E3B-F9C0-48B6-A129-4D327DD30658}" type="slidenum">
              <a:rPr lang="zh-CN" altLang="en-US" smtClean="0"/>
              <a:t>11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备注占位符 2"/>
          <p:cNvSpPr txBox="1"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  <p:custDataLst>
              <p:tags r:id="rId6"/>
            </p:custDataLst>
          </p:nvPr>
        </p:nvSpPr>
        <p:spPr/>
        <p:txBody>
          <a:bodyPr/>
          <a:lstStyle/>
          <a:p>
            <a:fld id="{EA540E3B-F9C0-48B6-A129-4D327DD30658}" type="slidenum">
              <a:rPr lang="zh-CN" altLang="en-US" smtClean="0"/>
              <a:t>12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备注占位符 2"/>
          <p:cNvSpPr txBox="1"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  <p:custDataLst>
              <p:tags r:id="rId6"/>
            </p:custDataLst>
          </p:nvPr>
        </p:nvSpPr>
        <p:spPr/>
        <p:txBody>
          <a:bodyPr/>
          <a:lstStyle/>
          <a:p>
            <a:fld id="{EA540E3B-F9C0-48B6-A129-4D327DD30658}" type="slidenum">
              <a:rPr lang="zh-CN" altLang="en-US" smtClean="0"/>
              <a:t>13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备注占位符 2"/>
          <p:cNvSpPr txBox="1"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  <p:custDataLst>
              <p:tags r:id="rId6"/>
            </p:custDataLst>
          </p:nvPr>
        </p:nvSpPr>
        <p:spPr/>
        <p:txBody>
          <a:bodyPr/>
          <a:lstStyle/>
          <a:p>
            <a:fld id="{EA540E3B-F9C0-48B6-A129-4D327DD30658}" type="slidenum">
              <a:rPr lang="zh-CN" altLang="en-US" smtClean="0"/>
              <a:t>14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备注占位符 2"/>
          <p:cNvSpPr txBox="1"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请注意：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1.正文标题为：黑体，30号字；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2.正文内容为：华文楷体，尽量不小于24号，特殊辅助性文字不低于18；根据文字量可适当调整。内容文字一行一般不能超过28个字，单页文字一般不能超过8行。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3.拍摄版本呈现内容务必与上传版本呈现的内容完全一致。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lang="zh-CN" altLang="en-US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英文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1.正文标题为：以Times New Roman为主,可搭配使用Arial。字号为32—36号，特别强调可以用40号。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2.正文内容为：以Times New Roman为主,可搭配使用Arial。字号为24—28号，特别强调可用32号。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3.英文每行一般不能超过15个单词；单页文字一般不能超过8行。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  <p:custDataLst>
              <p:tags r:id="rId6"/>
            </p:custDataLst>
          </p:nvPr>
        </p:nvSpPr>
        <p:spPr/>
        <p:txBody>
          <a:bodyPr/>
          <a:lstStyle/>
          <a:p>
            <a:fld id="{EA540E3B-F9C0-48B6-A129-4D327DD30658}" type="slidenum">
              <a:rPr lang="zh-CN" altLang="en-US" smtClean="0"/>
              <a:t>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备注占位符 2"/>
          <p:cNvSpPr txBox="1"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请注意：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1.正文标题为：黑体，30号字；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2.正文内容为：华文楷体，尽量不小于24号，特殊辅助性文字不低于18；根据文字量可适当调整。内容文字一行一般不能超过28个字，单页文字一般不能超过8行。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3.拍摄版本呈现内容务必与上传版本呈现的内容完全一致。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lang="zh-CN" altLang="en-US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英文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1.正文标题为：以Times New Roman为主,可搭配使用Arial。字号为32—36号，特别强调可以用40号。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2.正文内容为：以Times New Roman为主,可搭配使用Arial。字号为24—28号，特别强调可用32号。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3.英文每行一般不能超过15个单词；单页文字一般不能超过8行。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  <p:custDataLst>
              <p:tags r:id="rId6"/>
            </p:custDataLst>
          </p:nvPr>
        </p:nvSpPr>
        <p:spPr/>
        <p:txBody>
          <a:bodyPr/>
          <a:lstStyle/>
          <a:p>
            <a:fld id="{EA540E3B-F9C0-48B6-A129-4D327DD30658}" type="slidenum">
              <a:rPr lang="zh-CN" altLang="en-US" smtClean="0"/>
              <a:t>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备注占位符 2"/>
          <p:cNvSpPr txBox="1"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请注意：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1.正文标题为：黑体，30号字；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2.正文内容为：华文楷体，尽量不小于24号，特殊辅助性文字不低于18；根据文字量可适当调整。内容文字一行一般不能超过28个字，单页文字一般不能超过8行。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3.拍摄版本呈现内容务必与上传版本呈现的内容完全一致。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lang="zh-CN" altLang="en-US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英文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1.正文标题为：以Times New Roman为主,可搭配使用Arial。字号为32—36号，特别强调可以用40号。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2.正文内容为：以Times New Roman为主,可搭配使用Arial。字号为24—28号，特别强调可用32号。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3.英文每行一般不能超过15个单词；单页文字一般不能超过8行。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  <p:custDataLst>
              <p:tags r:id="rId6"/>
            </p:custDataLst>
          </p:nvPr>
        </p:nvSpPr>
        <p:spPr/>
        <p:txBody>
          <a:bodyPr/>
          <a:lstStyle/>
          <a:p>
            <a:fld id="{EA540E3B-F9C0-48B6-A129-4D327DD30658}" type="slidenum">
              <a:rPr lang="zh-CN" altLang="en-US" smtClean="0"/>
              <a:t>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备注占位符 2"/>
          <p:cNvSpPr txBox="1"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请注意：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1.正文标题为：黑体，30号字；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2.正文内容为：华文楷体，尽量不小于24号，特殊辅助性文字不低于18；根据文字量可适当调整。内容文字一行一般不能超过28个字，单页文字一般不能超过8行。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3.拍摄版本呈现内容务必与上传版本呈现的内容完全一致。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lang="zh-CN" altLang="en-US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英文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1.正文标题为：以Times New Roman为主,可搭配使用Arial。字号为32—36号，特别强调可以用40号。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2.正文内容为：以Times New Roman为主,可搭配使用Arial。字号为24—28号，特别强调可用32号。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3.英文每行一般不能超过15个单词；单页文字一般不能超过8行。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  <p:custDataLst>
              <p:tags r:id="rId6"/>
            </p:custDataLst>
          </p:nvPr>
        </p:nvSpPr>
        <p:spPr/>
        <p:txBody>
          <a:bodyPr/>
          <a:lstStyle/>
          <a:p>
            <a:fld id="{EA540E3B-F9C0-48B6-A129-4D327DD30658}" type="slidenum">
              <a:rPr lang="zh-CN" altLang="en-US" smtClean="0"/>
              <a:t>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备注占位符 2"/>
          <p:cNvSpPr txBox="1"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请注意：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1.正文标题为：黑体，30号字；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2.正文内容为：华文楷体，尽量不小于24号，特殊辅助性文字不低于18；根据文字量可适当调整。内容文字一行一般不能超过28个字，单页文字一般不能超过8行。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3.拍摄版本呈现内容务必与上传版本呈现的内容完全一致。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lang="zh-CN" altLang="en-US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英文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1.正文标题为：以Times New Roman为主,可搭配使用Arial。字号为32—36号，特别强调可以用40号。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2.正文内容为：以Times New Roman为主,可搭配使用Arial。字号为24—28号，特别强调可用32号。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3.英文每行一般不能超过15个单词；单页文字一般不能超过8行。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  <p:custDataLst>
              <p:tags r:id="rId6"/>
            </p:custDataLst>
          </p:nvPr>
        </p:nvSpPr>
        <p:spPr/>
        <p:txBody>
          <a:bodyPr/>
          <a:lstStyle/>
          <a:p>
            <a:fld id="{EA540E3B-F9C0-48B6-A129-4D327DD30658}" type="slidenum">
              <a:rPr lang="zh-CN" altLang="en-US" smtClean="0"/>
              <a:t>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备注占位符 2"/>
          <p:cNvSpPr txBox="1"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请注意：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1.正文标题为：黑体，30号字；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2.正文内容为：华文楷体，尽量不小于24号，特殊辅助性文字不低于18；根据文字量可适当调整。内容文字一行一般不能超过28个字，单页文字一般不能超过8行。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3.拍摄版本呈现内容务必与上传版本呈现的内容完全一致。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lang="zh-CN" altLang="en-US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英文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1.正文标题为：以Times New Roman为主,可搭配使用Arial。字号为32—36号，特别强调可以用40号。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2.正文内容为：以Times New Roman为主,可搭配使用Arial。字号为24—28号，特别强调可用32号。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3.英文每行一般不能超过15个单词；单页文字一般不能超过8行。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  <p:custDataLst>
              <p:tags r:id="rId6"/>
            </p:custDataLst>
          </p:nvPr>
        </p:nvSpPr>
        <p:spPr/>
        <p:txBody>
          <a:bodyPr/>
          <a:lstStyle/>
          <a:p>
            <a:fld id="{EA540E3B-F9C0-48B6-A129-4D327DD30658}" type="slidenum">
              <a:rPr lang="zh-CN" altLang="en-US" smtClean="0"/>
              <a:t>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备注占位符 2"/>
          <p:cNvSpPr txBox="1"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请注意：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1.正文标题为：黑体，30号字；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2.正文内容为：华文楷体，尽量不小于24号，特殊辅助性文字不低于18；根据文字量可适当调整。内容文字一行一般不能超过28个字，单页文字一般不能超过8行。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3.拍摄版本呈现内容务必与上传版本呈现的内容完全一致。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lang="zh-CN" altLang="en-US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英文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1.正文标题为：以Times New Roman为主,可搭配使用Arial。字号为32—36号，特别强调可以用40号。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2.正文内容为：以Times New Roman为主,可搭配使用Arial。字号为24—28号，特别强调可用32号。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3.英文每行一般不能超过15个单词；单页文字一般不能超过8行。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  <p:custDataLst>
              <p:tags r:id="rId6"/>
            </p:custDataLst>
          </p:nvPr>
        </p:nvSpPr>
        <p:spPr/>
        <p:txBody>
          <a:bodyPr/>
          <a:lstStyle/>
          <a:p>
            <a:fld id="{EA540E3B-F9C0-48B6-A129-4D327DD30658}" type="slidenum">
              <a:rPr lang="zh-CN" altLang="en-US" smtClean="0"/>
              <a:t>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备注占位符 2"/>
          <p:cNvSpPr txBox="1"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请注意：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1.正文标题为：黑体，30号字；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2.正文内容为：华文楷体，尽量不小于24号，特殊辅助性文字不低于18；根据文字量可适当调整。内容文字一行一般不能超过28个字，单页文字一般不能超过8行。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3.拍摄版本呈现内容务必与上传版本呈现的内容完全一致。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lang="zh-CN" altLang="en-US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英文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1.正文标题为：以Times New Roman为主,可搭配使用Arial。字号为32—36号，特别强调可以用40号。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2.正文内容为：以Times New Roman为主,可搭配使用Arial。字号为24—28号，特别强调可用32号。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3.英文每行一般不能超过15个单词；单页文字一般不能超过8行。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  <p:custDataLst>
              <p:tags r:id="rId6"/>
            </p:custDataLst>
          </p:nvPr>
        </p:nvSpPr>
        <p:spPr/>
        <p:txBody>
          <a:bodyPr/>
          <a:lstStyle/>
          <a:p>
            <a:fld id="{EA540E3B-F9C0-48B6-A129-4D327DD30658}" type="slidenum">
              <a:rPr lang="zh-CN" altLang="en-US" smtClean="0"/>
              <a:t>10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.xml" /><Relationship Id="rId2" Type="http://schemas.openxmlformats.org/officeDocument/2006/relationships/tags" Target="../tags/tag2.xml" /><Relationship Id="rId3" Type="http://schemas.openxmlformats.org/officeDocument/2006/relationships/tags" Target="../tags/tag3.xml" /><Relationship Id="rId4" Type="http://schemas.openxmlformats.org/officeDocument/2006/relationships/tags" Target="../tags/tag4.xml" /><Relationship Id="rId5" Type="http://schemas.openxmlformats.org/officeDocument/2006/relationships/tags" Target="../tags/tag5.xml" /><Relationship Id="rId6" Type="http://schemas.openxmlformats.org/officeDocument/2006/relationships/image" Target="../media/image1.png" /><Relationship Id="rId7" Type="http://schemas.openxmlformats.org/officeDocument/2006/relationships/tags" Target="../tags/tag6.xml" /><Relationship Id="rId8" Type="http://schemas.openxmlformats.org/officeDocument/2006/relationships/image" Target="../media/image2.jpeg" /><Relationship Id="rId9" Type="http://schemas.openxmlformats.org/officeDocument/2006/relationships/slideMaster" Target="../slideMasters/slideMaster1.xml" /></Relationships>
</file>

<file path=ppt/slideLayouts/_rels/slideLayout2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7.xml" /><Relationship Id="rId2" Type="http://schemas.openxmlformats.org/officeDocument/2006/relationships/tags" Target="../tags/tag8.xml" /><Relationship Id="rId3" Type="http://schemas.openxmlformats.org/officeDocument/2006/relationships/image" Target="../media/image3.jpeg" /><Relationship Id="rId4" Type="http://schemas.openxmlformats.org/officeDocument/2006/relationships/slideMaster" Target="../slideMasters/slideMaster1.xml" /></Relationships>
</file>

<file path=ppt/slideLayouts/_rels/slideLayout3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9.xml" /><Relationship Id="rId2" Type="http://schemas.openxmlformats.org/officeDocument/2006/relationships/image" Target="../media/image3.jpeg" /><Relationship Id="rId3" Type="http://schemas.openxmlformats.org/officeDocument/2006/relationships/slideMaster" Target="../slideMasters/slideMaster1.xml" /></Relationships>
</file>

<file path=ppt/slideLayouts/_rels/slideLayout4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0.xml" /><Relationship Id="rId2" Type="http://schemas.openxmlformats.org/officeDocument/2006/relationships/tags" Target="../tags/tag11.xml" /><Relationship Id="rId3" Type="http://schemas.openxmlformats.org/officeDocument/2006/relationships/tags" Target="../tags/tag12.xml" /><Relationship Id="rId4" Type="http://schemas.openxmlformats.org/officeDocument/2006/relationships/tags" Target="../tags/tag13.xml" /><Relationship Id="rId5" Type="http://schemas.openxmlformats.org/officeDocument/2006/relationships/slideMaster" Target="../slideMasters/slideMaster1.xml" /></Relationships>
</file>

<file path=ppt/slideLayouts/_rels/slideLayout5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4.xml" /><Relationship Id="rId2" Type="http://schemas.openxmlformats.org/officeDocument/2006/relationships/tags" Target="../tags/tag15.xml" /><Relationship Id="rId3" Type="http://schemas.openxmlformats.org/officeDocument/2006/relationships/image" Target="../media/image4.png" /><Relationship Id="rId4" Type="http://schemas.openxmlformats.org/officeDocument/2006/relationships/tags" Target="../tags/tag16.xml" /><Relationship Id="rId5" Type="http://schemas.openxmlformats.org/officeDocument/2006/relationships/tags" Target="../tags/tag17.xml" /><Relationship Id="rId6" Type="http://schemas.openxmlformats.org/officeDocument/2006/relationships/slideMaster" Target="../slideMasters/slideMaster1.xml" /></Relationships>
</file>

<file path=ppt/slideLayouts/_rels/slideLayout6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8.xml" /><Relationship Id="rId2" Type="http://schemas.openxmlformats.org/officeDocument/2006/relationships/tags" Target="../tags/tag19.xml" /><Relationship Id="rId3" Type="http://schemas.openxmlformats.org/officeDocument/2006/relationships/image" Target="../media/image4.png" /><Relationship Id="rId4" Type="http://schemas.openxmlformats.org/officeDocument/2006/relationships/tags" Target="../tags/tag20.xml" /><Relationship Id="rId5" Type="http://schemas.openxmlformats.org/officeDocument/2006/relationships/tags" Target="../tags/tag21.xml" /><Relationship Id="rId6" Type="http://schemas.openxmlformats.org/officeDocument/2006/relationships/slideMaster" Target="../slideMasters/slideMaster1.xml" /></Relationships>
</file>

<file path=ppt/slideLayouts/_rels/slideLayout7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22.xml" /><Relationship Id="rId2" Type="http://schemas.openxmlformats.org/officeDocument/2006/relationships/tags" Target="../tags/tag23.xml" /><Relationship Id="rId3" Type="http://schemas.openxmlformats.org/officeDocument/2006/relationships/tags" Target="../tags/tag24.xml" /><Relationship Id="rId4" Type="http://schemas.openxmlformats.org/officeDocument/2006/relationships/tags" Target="../tags/tag25.xml" /><Relationship Id="rId5" Type="http://schemas.openxmlformats.org/officeDocument/2006/relationships/tags" Target="../tags/tag26.xml" /><Relationship Id="rId6" Type="http://schemas.openxmlformats.org/officeDocument/2006/relationships/tags" Target="../tags/tag27.xml" /><Relationship Id="rId7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标题幻灯片">
    <p:bg>
      <p:bgPr>
        <a:blipFill dpi="0" rotWithShape="1">
          <a:blip r:embed="rId8">
            <a:lum/>
          </a:blip>
          <a:stretch>
            <a:fillRect/>
          </a:stretch>
        </a:blipFill>
        <a:effectLst/>
      </p:bgPr>
    </p:bg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A685A6CA-0CF8-4C0F-A4EF-5C6C0D45FAAD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D7E8A902-E013-4FF5-9CBD-78113C784026}" type="slidenum">
              <a:rPr lang="zh-CN" altLang="en-US" smtClean="0"/>
              <a:t/>
            </a:fld>
            <a:endParaRPr lang="zh-CN" altLang="en-US"/>
          </a:p>
        </p:txBody>
      </p:sp>
      <p:sp>
        <p:nvSpPr>
          <p:cNvPr id="10" name="标题 1"/>
          <p:cNvSpPr txBox="1"/>
          <p:nvPr userDrawn="1">
            <p:custDataLst>
              <p:tags r:id="rId5"/>
            </p:custDataLst>
          </p:nvPr>
        </p:nvSpPr>
        <p:spPr>
          <a:xfrm>
            <a:off x="1162578" y="728664"/>
            <a:ext cx="6682317" cy="77047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j-cs"/>
              </a:defRPr>
            </a:lvl1pPr>
          </a:lstStyle>
          <a:p>
            <a:r>
              <a:rPr lang="zh-CN" altLang="en-US" sz="3200">
                <a:solidFill>
                  <a:schemeClr val="bg1"/>
                </a:solidFill>
              </a:rPr>
              <a:t>基础教育精品课</a:t>
            </a:r>
            <a:endParaRPr lang="zh-CN" altLang="en-US" sz="3200">
              <a:solidFill>
                <a:schemeClr val="bg1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1353079" y="2830103"/>
            <a:ext cx="409575" cy="466725"/>
          </a:xfrm>
          <a:prstGeom prst="rect">
            <a:avLst/>
          </a:prstGeom>
        </p:spPr>
      </p:pic>
    </p:spTree>
  </p:cSld>
  <p:clrMapOvr>
    <a:masterClrMapping/>
  </p:clrMapOvr>
  <p:transition/>
  <p:timing/>
</p:sldLayout>
</file>

<file path=ppt/slideLayouts/slideLayout2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1_标题和内容">
    <p:bg>
      <p:bgPr>
        <a:blipFill dpi="0" rotWithShape="1">
          <a:blip r:embed="rId3">
            <a:lum/>
          </a:blip>
          <a:stretch>
            <a:fillRect/>
          </a:stretch>
        </a:blipFill>
        <a:effectLst/>
      </p:bgPr>
    </p:bg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7" name="文本框 6"/>
          <p:cNvSpPr txBox="1"/>
          <p:nvPr userDrawn="1">
            <p:custDataLst>
              <p:tags r:id="rId2"/>
            </p:custDataLst>
          </p:nvPr>
        </p:nvSpPr>
        <p:spPr>
          <a:xfrm>
            <a:off x="431800" y="365125"/>
            <a:ext cx="2133600" cy="714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3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3_仅标题">
    <p:bg>
      <p:bgPr>
        <a:blipFill dpi="0" rotWithShape="1">
          <a:blip r:embed="rId2">
            <a:lum/>
          </a:blip>
          <a:stretch>
            <a:fillRect/>
          </a:stretch>
        </a:blipFill>
        <a:effectLst/>
      </p:bgPr>
    </p:bg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</p:spTree>
  </p:cSld>
  <p:clrMapOvr>
    <a:masterClrMapping/>
  </p:clrMapOvr>
  <p:transition/>
  <p:timing/>
</p:sldLayout>
</file>

<file path=ppt/slideLayouts/slideLayout4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blank" preserve="1">
  <p:cSld name="空白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A685A6CA-0CF8-4C0F-A4EF-5C6C0D45FAAD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D7E8A902-E013-4FF5-9CBD-78113C78402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5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22_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4" name="矩形 3"/>
          <p:cNvSpPr/>
          <p:nvPr userDrawn="1">
            <p:custDataLst>
              <p:tags r:id="rId2"/>
            </p:custDataLst>
          </p:nvPr>
        </p:nvSpPr>
        <p:spPr>
          <a:xfrm>
            <a:off x="0" y="-1612"/>
            <a:ext cx="12192000" cy="599187"/>
          </a:xfrm>
          <a:prstGeom prst="rect">
            <a:avLst/>
          </a:prstGeom>
          <a:solidFill>
            <a:srgbClr val="1BA0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389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79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pic>
        <p:nvPicPr>
          <p:cNvPr id="13" name="图片 12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1676" y="119022"/>
            <a:ext cx="849073" cy="364662"/>
          </a:xfrm>
          <a:prstGeom prst="rect">
            <a:avLst/>
          </a:prstGeom>
        </p:spPr>
      </p:pic>
      <p:cxnSp>
        <p:nvCxnSpPr>
          <p:cNvPr id="14" name="直接连接符 13"/>
          <p:cNvCxnSpPr/>
          <p:nvPr userDrawn="1">
            <p:custDataLst>
              <p:tags r:id="rId5"/>
            </p:custDataLst>
          </p:nvPr>
        </p:nvCxnSpPr>
        <p:spPr>
          <a:xfrm>
            <a:off x="0" y="544170"/>
            <a:ext cx="12192000" cy="0"/>
          </a:xfrm>
          <a:prstGeom prst="line">
            <a:avLst/>
          </a:prstGeom>
          <a:ln>
            <a:solidFill>
              <a:srgbClr val="D2DEE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/>
</p:sldLayout>
</file>

<file path=ppt/slideLayouts/slideLayout6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userDrawn="1">
  <p:cSld name="4_标题和内容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矩形 1"/>
          <p:cNvSpPr/>
          <p:nvPr userDrawn="1">
            <p:custDataLst>
              <p:tags r:id="rId2"/>
            </p:custDataLst>
          </p:nvPr>
        </p:nvSpPr>
        <p:spPr>
          <a:xfrm>
            <a:off x="0" y="-1612"/>
            <a:ext cx="12192000" cy="775683"/>
          </a:xfrm>
          <a:prstGeom prst="rect">
            <a:avLst/>
          </a:prstGeom>
          <a:solidFill>
            <a:srgbClr val="1BA0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389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79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pic>
        <p:nvPicPr>
          <p:cNvPr id="3" name="图片 2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8669" y="168675"/>
            <a:ext cx="925304" cy="357822"/>
          </a:xfrm>
          <a:prstGeom prst="rect">
            <a:avLst/>
          </a:prstGeom>
        </p:spPr>
      </p:pic>
      <p:cxnSp>
        <p:nvCxnSpPr>
          <p:cNvPr id="4" name="直接连接符 3"/>
          <p:cNvCxnSpPr/>
          <p:nvPr userDrawn="1">
            <p:custDataLst>
              <p:tags r:id="rId5"/>
            </p:custDataLst>
          </p:nvPr>
        </p:nvCxnSpPr>
        <p:spPr>
          <a:xfrm>
            <a:off x="0" y="707133"/>
            <a:ext cx="12192000" cy="0"/>
          </a:xfrm>
          <a:prstGeom prst="line">
            <a:avLst/>
          </a:prstGeom>
          <a:ln>
            <a:solidFill>
              <a:srgbClr val="D2DEE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/>
</p:sldLayout>
</file>

<file path=ppt/slideLayouts/slideLayout7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一段文本_1项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A685A6CA-0CF8-4C0F-A4EF-5C6C0D45FAAD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D7E8A902-E013-4FF5-9CBD-78113C784026}" type="slidenum">
              <a:rPr lang="zh-CN" altLang="en-US" smtClean="0"/>
              <a:t/>
            </a:fld>
            <a:endParaRPr lang="zh-CN" altLang="en-US"/>
          </a:p>
        </p:txBody>
      </p:sp>
      <p:sp>
        <p:nvSpPr>
          <p:cNvPr id="6" name="标题 5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1219200" y="2590800"/>
            <a:ext cx="9753600" cy="609600"/>
          </a:xfrm>
          <a:prstGeom prst="rect">
            <a:avLst/>
          </a:prstGeo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/>
              <a:t>单击此处添加标题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idx="16386" hasCustomPrompt="1"/>
            <p:custDataLst>
              <p:tags r:id="rId6"/>
            </p:custDataLst>
          </p:nvPr>
        </p:nvSpPr>
        <p:spPr>
          <a:xfrm>
            <a:off x="1219200" y="3352800"/>
            <a:ext cx="9753600" cy="914400"/>
          </a:xfrm>
          <a:prstGeom prst="rect">
            <a:avLst/>
          </a:prstGeo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单击此处添加正文</a:t>
            </a:r>
            <a:endParaRPr lang="zh-CN" altLang="en-US" smtClean="0"/>
          </a:p>
        </p:txBody>
      </p:sp>
    </p:spTree>
  </p:cSld>
  <p:clrMapOvr>
    <a:masterClrMapping/>
  </p:clrMapOvr>
  <p:transition/>
  <p:timing/>
</p:sldLayout>
</file>

<file path=ppt/slideMasters/_rels/slideMaster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tags" Target="../tags/tag30.xml" /><Relationship Id="rId11" Type="http://schemas.openxmlformats.org/officeDocument/2006/relationships/tags" Target="../tags/tag31.xml" /><Relationship Id="rId12" Type="http://schemas.openxmlformats.org/officeDocument/2006/relationships/image" Target="file:///D:\qq&#25991;&#20214;\712321467\Image\C2C\Image2\%7b75232B38-A165-1FB7-499C-2E1C792CACB5%7d.png" TargetMode="External" /><Relationship Id="rId13" Type="http://schemas.openxmlformats.org/officeDocument/2006/relationships/image" Target="../media/image5.png" /><Relationship Id="rId14" Type="http://schemas.openxmlformats.org/officeDocument/2006/relationships/tags" Target="../tags/tag32.xml" /><Relationship Id="rId15" Type="http://schemas.openxmlformats.org/officeDocument/2006/relationships/tags" Target="../tags/tag33.xml" /><Relationship Id="rId16" Type="http://schemas.openxmlformats.org/officeDocument/2006/relationships/tags" Target="../tags/tag34.xml" /><Relationship Id="rId17" Type="http://schemas.openxmlformats.org/officeDocument/2006/relationships/image" Target="../media/image2.jpeg" /><Relationship Id="rId18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3" Type="http://schemas.openxmlformats.org/officeDocument/2006/relationships/slideLayout" Target="../slideLayouts/slideLayout3.xml" /><Relationship Id="rId4" Type="http://schemas.openxmlformats.org/officeDocument/2006/relationships/slideLayout" Target="../slideLayouts/slideLayout4.xml" /><Relationship Id="rId5" Type="http://schemas.openxmlformats.org/officeDocument/2006/relationships/slideLayout" Target="../slideLayouts/slideLayout5.xml" /><Relationship Id="rId6" Type="http://schemas.openxmlformats.org/officeDocument/2006/relationships/slideLayout" Target="../slideLayouts/slideLayout6.xml" /><Relationship Id="rId7" Type="http://schemas.openxmlformats.org/officeDocument/2006/relationships/slideLayout" Target="../slideLayouts/slideLayout7.xml" /><Relationship Id="rId8" Type="http://schemas.openxmlformats.org/officeDocument/2006/relationships/tags" Target="../tags/tag28.xml" /><Relationship Id="rId9" Type="http://schemas.openxmlformats.org/officeDocument/2006/relationships/tags" Target="../tags/tag2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bg>
      <p:bgPr>
        <a:blipFill dpi="0" rotWithShape="1">
          <a:blip r:embed="rId17">
            <a:lum/>
          </a:blip>
          <a:stretch>
            <a:fillRect/>
          </a:stretch>
        </a:blipFill>
        <a:effectLst/>
      </p:bgPr>
    </p:bg>
    <p:spTree>
      <p:nvGrpSpPr>
        <p:cNvPr id="1" name=""/>
        <p:cNvGrpSpPr/>
        <p:nvPr>
          <p:custDataLst>
            <p:tags r:id="rId8"/>
          </p:custDataLst>
        </p:nvPr>
      </p:nvGrpSpPr>
      <p:grpSpPr>
        <a:xfrm>
          <a:off x="0" y="0"/>
          <a: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9"/>
            </p:custDataLst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85A6CA-0CF8-4C0F-A4EF-5C6C0D45FAAD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0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1"/>
            </p:custDataLst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E8A902-E013-4FF5-9CBD-78113C784026}" type="slidenum">
              <a:rPr lang="zh-CN" altLang="en-US" smtClean="0"/>
              <a:t/>
            </a:fld>
            <a:endParaRPr lang="zh-CN" altLang="en-US"/>
          </a:p>
        </p:txBody>
      </p:sp>
      <p:pic>
        <p:nvPicPr>
          <p:cNvPr id="7" name="图片 1073743875" descr="学科网 zxxk.com"/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13" r:link="rId12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</a:ln>
        </p:spPr>
      </p:pic>
      <p:pic>
        <p:nvPicPr>
          <p:cNvPr id="8" name="图片 1073743875" descr="学科网 zxxk.com"/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13" r:link="rId12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</a:ln>
        </p:spPr>
      </p:pic>
      <p:pic>
        <p:nvPicPr>
          <p:cNvPr id="9" name="图片 1073743875" descr="学科网 zxxk.com" title=""/>
          <p:cNvPicPr>
            <a:picLocks noChangeAspect="1"/>
          </p:cNvPicPr>
          <p:nvPr>
            <p:custDataLst>
              <p:tags r:id="rId16"/>
            </p:custDataLst>
          </p:nvPr>
        </p:nvPicPr>
        <p:blipFill>
          <a:blip r:embed="rId13" r:link="rId12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p:transition/>
  <p:timing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400" kern="1200">
          <a:solidFill>
            <a:schemeClr val="tx1"/>
          </a:solidFill>
          <a:latin typeface="黑体" panose="02010609060101010101" pitchFamily="49" charset="-122"/>
          <a:ea typeface="黑体" panose="02010609060101010101" pitchFamily="49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华文楷体" panose="02010600040101010101" pitchFamily="2" charset="-122"/>
          <a:ea typeface="华文楷体" panose="02010600040101010101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华文楷体" panose="02010600040101010101" pitchFamily="2" charset="-122"/>
          <a:ea typeface="华文楷体" panose="02010600040101010101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华文楷体" panose="02010600040101010101" pitchFamily="2" charset="-122"/>
          <a:ea typeface="华文楷体" panose="02010600040101010101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华文楷体" panose="02010600040101010101" pitchFamily="2" charset="-122"/>
          <a:ea typeface="华文楷体" panose="02010600040101010101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华文楷体" panose="02010600040101010101" pitchFamily="2" charset="-122"/>
          <a:ea typeface="华文楷体" panose="0201060004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 /><Relationship Id="rId10" Type="http://schemas.openxmlformats.org/officeDocument/2006/relationships/tags" Target="../tags/tag54.xml" /><Relationship Id="rId11" Type="http://schemas.openxmlformats.org/officeDocument/2006/relationships/image" Target="../media/image7.png" /><Relationship Id="rId12" Type="http://schemas.openxmlformats.org/officeDocument/2006/relationships/tags" Target="../tags/tag55.xml" /><Relationship Id="rId2" Type="http://schemas.openxmlformats.org/officeDocument/2006/relationships/tags" Target="../tags/tag47.xml" /><Relationship Id="rId3" Type="http://schemas.openxmlformats.org/officeDocument/2006/relationships/tags" Target="../tags/tag48.xml" /><Relationship Id="rId4" Type="http://schemas.openxmlformats.org/officeDocument/2006/relationships/tags" Target="../tags/tag49.xml" /><Relationship Id="rId5" Type="http://schemas.openxmlformats.org/officeDocument/2006/relationships/tags" Target="../tags/tag50.xml" /><Relationship Id="rId6" Type="http://schemas.openxmlformats.org/officeDocument/2006/relationships/tags" Target="../tags/tag51.xml" /><Relationship Id="rId7" Type="http://schemas.openxmlformats.org/officeDocument/2006/relationships/tags" Target="../tags/tag52.xml" /><Relationship Id="rId8" Type="http://schemas.openxmlformats.org/officeDocument/2006/relationships/tags" Target="../tags/tag53.xml" /><Relationship Id="rId9" Type="http://schemas.openxmlformats.org/officeDocument/2006/relationships/image" Target="../media/image6.png" /></Relationships>
</file>

<file path=ppt/slides/_rels/slide1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188.xml" /><Relationship Id="rId11" Type="http://schemas.openxmlformats.org/officeDocument/2006/relationships/image" Target="../media/image17.png" /><Relationship Id="rId12" Type="http://schemas.openxmlformats.org/officeDocument/2006/relationships/tags" Target="../tags/tag189.xml" /><Relationship Id="rId13" Type="http://schemas.openxmlformats.org/officeDocument/2006/relationships/video" Target="../media/media4.mp4" /><Relationship Id="rId14" Type="http://schemas.microsoft.com/office/2007/relationships/media" Target="../media/media4.mp4" /><Relationship Id="rId2" Type="http://schemas.openxmlformats.org/officeDocument/2006/relationships/notesSlide" Target="../notesSlides/notesSlide9.xml" /><Relationship Id="rId3" Type="http://schemas.openxmlformats.org/officeDocument/2006/relationships/tags" Target="../tags/tag181.xml" /><Relationship Id="rId4" Type="http://schemas.openxmlformats.org/officeDocument/2006/relationships/tags" Target="../tags/tag182.xml" /><Relationship Id="rId5" Type="http://schemas.openxmlformats.org/officeDocument/2006/relationships/tags" Target="../tags/tag183.xml" /><Relationship Id="rId6" Type="http://schemas.openxmlformats.org/officeDocument/2006/relationships/tags" Target="../tags/tag184.xml" /><Relationship Id="rId7" Type="http://schemas.openxmlformats.org/officeDocument/2006/relationships/tags" Target="../tags/tag185.xml" /><Relationship Id="rId8" Type="http://schemas.openxmlformats.org/officeDocument/2006/relationships/tags" Target="../tags/tag186.xml" /><Relationship Id="rId9" Type="http://schemas.openxmlformats.org/officeDocument/2006/relationships/tags" Target="../tags/tag187.xml" /></Relationships>
</file>

<file path=ppt/slides/_rels/slide1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201.xml" /><Relationship Id="rId11" Type="http://schemas.openxmlformats.org/officeDocument/2006/relationships/image" Target="../media/image18.png" /><Relationship Id="rId12" Type="http://schemas.openxmlformats.org/officeDocument/2006/relationships/tags" Target="../tags/tag202.xml" /><Relationship Id="rId2" Type="http://schemas.openxmlformats.org/officeDocument/2006/relationships/notesSlide" Target="../notesSlides/notesSlide10.xml" /><Relationship Id="rId3" Type="http://schemas.openxmlformats.org/officeDocument/2006/relationships/tags" Target="../tags/tag194.xml" /><Relationship Id="rId4" Type="http://schemas.openxmlformats.org/officeDocument/2006/relationships/tags" Target="../tags/tag195.xml" /><Relationship Id="rId5" Type="http://schemas.openxmlformats.org/officeDocument/2006/relationships/tags" Target="../tags/tag196.xml" /><Relationship Id="rId6" Type="http://schemas.openxmlformats.org/officeDocument/2006/relationships/tags" Target="../tags/tag197.xml" /><Relationship Id="rId7" Type="http://schemas.openxmlformats.org/officeDocument/2006/relationships/tags" Target="../tags/tag198.xml" /><Relationship Id="rId8" Type="http://schemas.openxmlformats.org/officeDocument/2006/relationships/tags" Target="../tags/tag199.xml" /><Relationship Id="rId9" Type="http://schemas.openxmlformats.org/officeDocument/2006/relationships/tags" Target="../tags/tag200.xml" /></Relationships>
</file>

<file path=ppt/slides/_rels/slide1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214.xml" /><Relationship Id="rId11" Type="http://schemas.openxmlformats.org/officeDocument/2006/relationships/tags" Target="../tags/tag215.xml" /><Relationship Id="rId12" Type="http://schemas.openxmlformats.org/officeDocument/2006/relationships/tags" Target="../tags/tag216.xml" /><Relationship Id="rId13" Type="http://schemas.openxmlformats.org/officeDocument/2006/relationships/tags" Target="../tags/tag217.xml" /><Relationship Id="rId14" Type="http://schemas.openxmlformats.org/officeDocument/2006/relationships/tags" Target="../tags/tag218.xml" /><Relationship Id="rId15" Type="http://schemas.openxmlformats.org/officeDocument/2006/relationships/tags" Target="../tags/tag219.xml" /><Relationship Id="rId16" Type="http://schemas.openxmlformats.org/officeDocument/2006/relationships/tags" Target="../tags/tag220.xml" /><Relationship Id="rId2" Type="http://schemas.openxmlformats.org/officeDocument/2006/relationships/notesSlide" Target="../notesSlides/notesSlide11.xml" /><Relationship Id="rId3" Type="http://schemas.openxmlformats.org/officeDocument/2006/relationships/tags" Target="../tags/tag207.xml" /><Relationship Id="rId4" Type="http://schemas.openxmlformats.org/officeDocument/2006/relationships/tags" Target="../tags/tag208.xml" /><Relationship Id="rId5" Type="http://schemas.openxmlformats.org/officeDocument/2006/relationships/tags" Target="../tags/tag209.xml" /><Relationship Id="rId6" Type="http://schemas.openxmlformats.org/officeDocument/2006/relationships/tags" Target="../tags/tag210.xml" /><Relationship Id="rId7" Type="http://schemas.openxmlformats.org/officeDocument/2006/relationships/tags" Target="../tags/tag211.xml" /><Relationship Id="rId8" Type="http://schemas.openxmlformats.org/officeDocument/2006/relationships/tags" Target="../tags/tag212.xml" /><Relationship Id="rId9" Type="http://schemas.openxmlformats.org/officeDocument/2006/relationships/tags" Target="../tags/tag213.xml" /></Relationships>
</file>

<file path=ppt/slides/_rels/slide1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232.xml" /><Relationship Id="rId11" Type="http://schemas.openxmlformats.org/officeDocument/2006/relationships/image" Target="../media/image19.png" /><Relationship Id="rId12" Type="http://schemas.openxmlformats.org/officeDocument/2006/relationships/tags" Target="../tags/tag233.xml" /><Relationship Id="rId13" Type="http://schemas.openxmlformats.org/officeDocument/2006/relationships/image" Target="../media/image20.png" /><Relationship Id="rId14" Type="http://schemas.openxmlformats.org/officeDocument/2006/relationships/tags" Target="../tags/tag234.xml" /><Relationship Id="rId15" Type="http://schemas.openxmlformats.org/officeDocument/2006/relationships/tags" Target="../tags/tag235.xml" /><Relationship Id="rId2" Type="http://schemas.openxmlformats.org/officeDocument/2006/relationships/notesSlide" Target="../notesSlides/notesSlide12.xml" /><Relationship Id="rId3" Type="http://schemas.openxmlformats.org/officeDocument/2006/relationships/tags" Target="../tags/tag225.xml" /><Relationship Id="rId4" Type="http://schemas.openxmlformats.org/officeDocument/2006/relationships/tags" Target="../tags/tag226.xml" /><Relationship Id="rId5" Type="http://schemas.openxmlformats.org/officeDocument/2006/relationships/tags" Target="../tags/tag227.xml" /><Relationship Id="rId6" Type="http://schemas.openxmlformats.org/officeDocument/2006/relationships/tags" Target="../tags/tag228.xml" /><Relationship Id="rId7" Type="http://schemas.openxmlformats.org/officeDocument/2006/relationships/tags" Target="../tags/tag229.xml" /><Relationship Id="rId8" Type="http://schemas.openxmlformats.org/officeDocument/2006/relationships/tags" Target="../tags/tag230.xml" /><Relationship Id="rId9" Type="http://schemas.openxmlformats.org/officeDocument/2006/relationships/tags" Target="../tags/tag231.xml" /></Relationships>
</file>

<file path=ppt/slides/_rels/slide1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247.xml" /><Relationship Id="rId11" Type="http://schemas.openxmlformats.org/officeDocument/2006/relationships/image" Target="../media/image19.png" /><Relationship Id="rId12" Type="http://schemas.openxmlformats.org/officeDocument/2006/relationships/tags" Target="../tags/tag248.xml" /><Relationship Id="rId13" Type="http://schemas.openxmlformats.org/officeDocument/2006/relationships/tags" Target="../tags/tag249.xml" /><Relationship Id="rId14" Type="http://schemas.openxmlformats.org/officeDocument/2006/relationships/tags" Target="../tags/tag250.xml" /><Relationship Id="rId15" Type="http://schemas.openxmlformats.org/officeDocument/2006/relationships/image" Target="../media/image21.png" /><Relationship Id="rId16" Type="http://schemas.openxmlformats.org/officeDocument/2006/relationships/tags" Target="../tags/tag251.xml" /><Relationship Id="rId2" Type="http://schemas.openxmlformats.org/officeDocument/2006/relationships/notesSlide" Target="../notesSlides/notesSlide13.xml" /><Relationship Id="rId3" Type="http://schemas.openxmlformats.org/officeDocument/2006/relationships/tags" Target="../tags/tag240.xml" /><Relationship Id="rId4" Type="http://schemas.openxmlformats.org/officeDocument/2006/relationships/tags" Target="../tags/tag241.xml" /><Relationship Id="rId5" Type="http://schemas.openxmlformats.org/officeDocument/2006/relationships/tags" Target="../tags/tag242.xml" /><Relationship Id="rId6" Type="http://schemas.openxmlformats.org/officeDocument/2006/relationships/tags" Target="../tags/tag243.xml" /><Relationship Id="rId7" Type="http://schemas.openxmlformats.org/officeDocument/2006/relationships/tags" Target="../tags/tag244.xml" /><Relationship Id="rId8" Type="http://schemas.openxmlformats.org/officeDocument/2006/relationships/tags" Target="../tags/tag245.xml" /><Relationship Id="rId9" Type="http://schemas.openxmlformats.org/officeDocument/2006/relationships/tags" Target="../tags/tag246.xml" /></Relationships>
</file>

<file path=ppt/slides/_rels/slide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image" Target="../media/image8.png" /><Relationship Id="rId11" Type="http://schemas.openxmlformats.org/officeDocument/2006/relationships/tags" Target="../tags/tag67.xml" /><Relationship Id="rId12" Type="http://schemas.openxmlformats.org/officeDocument/2006/relationships/tags" Target="../tags/tag68.xml" /><Relationship Id="rId2" Type="http://schemas.openxmlformats.org/officeDocument/2006/relationships/notesSlide" Target="../notesSlides/notesSlide1.xml" /><Relationship Id="rId3" Type="http://schemas.openxmlformats.org/officeDocument/2006/relationships/tags" Target="../tags/tag60.xml" /><Relationship Id="rId4" Type="http://schemas.openxmlformats.org/officeDocument/2006/relationships/tags" Target="../tags/tag61.xml" /><Relationship Id="rId5" Type="http://schemas.openxmlformats.org/officeDocument/2006/relationships/tags" Target="../tags/tag62.xml" /><Relationship Id="rId6" Type="http://schemas.openxmlformats.org/officeDocument/2006/relationships/tags" Target="../tags/tag63.xml" /><Relationship Id="rId7" Type="http://schemas.openxmlformats.org/officeDocument/2006/relationships/tags" Target="../tags/tag64.xml" /><Relationship Id="rId8" Type="http://schemas.openxmlformats.org/officeDocument/2006/relationships/tags" Target="../tags/tag65.xml" /><Relationship Id="rId9" Type="http://schemas.openxmlformats.org/officeDocument/2006/relationships/tags" Target="../tags/tag66.xml" /></Relationships>
</file>

<file path=ppt/slides/_rels/slide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80.xml" /><Relationship Id="rId11" Type="http://schemas.openxmlformats.org/officeDocument/2006/relationships/image" Target="../media/image9.png" /><Relationship Id="rId12" Type="http://schemas.openxmlformats.org/officeDocument/2006/relationships/tags" Target="../tags/tag81.xml" /><Relationship Id="rId13" Type="http://schemas.openxmlformats.org/officeDocument/2006/relationships/video" Target="../media/media1.mp4" /><Relationship Id="rId14" Type="http://schemas.microsoft.com/office/2007/relationships/media" Target="../media/media1.mp4" /><Relationship Id="rId15" Type="http://schemas.openxmlformats.org/officeDocument/2006/relationships/tags" Target="../tags/tag82.xml" /><Relationship Id="rId2" Type="http://schemas.openxmlformats.org/officeDocument/2006/relationships/notesSlide" Target="../notesSlides/notesSlide2.xml" /><Relationship Id="rId3" Type="http://schemas.openxmlformats.org/officeDocument/2006/relationships/tags" Target="../tags/tag73.xml" /><Relationship Id="rId4" Type="http://schemas.openxmlformats.org/officeDocument/2006/relationships/tags" Target="../tags/tag74.xml" /><Relationship Id="rId5" Type="http://schemas.openxmlformats.org/officeDocument/2006/relationships/tags" Target="../tags/tag75.xml" /><Relationship Id="rId6" Type="http://schemas.openxmlformats.org/officeDocument/2006/relationships/tags" Target="../tags/tag76.xml" /><Relationship Id="rId7" Type="http://schemas.openxmlformats.org/officeDocument/2006/relationships/tags" Target="../tags/tag77.xml" /><Relationship Id="rId8" Type="http://schemas.openxmlformats.org/officeDocument/2006/relationships/tags" Target="../tags/tag78.xml" /><Relationship Id="rId9" Type="http://schemas.openxmlformats.org/officeDocument/2006/relationships/tags" Target="../tags/tag79.xml" /></Relationships>
</file>

<file path=ppt/slides/_rels/slide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94.xml" /><Relationship Id="rId11" Type="http://schemas.openxmlformats.org/officeDocument/2006/relationships/tags" Target="../tags/tag95.xml" /><Relationship Id="rId12" Type="http://schemas.openxmlformats.org/officeDocument/2006/relationships/tags" Target="../tags/tag96.xml" /><Relationship Id="rId13" Type="http://schemas.openxmlformats.org/officeDocument/2006/relationships/image" Target="../media/image10.png" /><Relationship Id="rId14" Type="http://schemas.openxmlformats.org/officeDocument/2006/relationships/tags" Target="../tags/tag97.xml" /><Relationship Id="rId15" Type="http://schemas.openxmlformats.org/officeDocument/2006/relationships/video" Target="../media/media2.mp4" /><Relationship Id="rId16" Type="http://schemas.microsoft.com/office/2007/relationships/media" Target="../media/media2.mp4" /><Relationship Id="rId2" Type="http://schemas.openxmlformats.org/officeDocument/2006/relationships/notesSlide" Target="../notesSlides/notesSlide3.xml" /><Relationship Id="rId3" Type="http://schemas.openxmlformats.org/officeDocument/2006/relationships/tags" Target="../tags/tag87.xml" /><Relationship Id="rId4" Type="http://schemas.openxmlformats.org/officeDocument/2006/relationships/tags" Target="../tags/tag88.xml" /><Relationship Id="rId5" Type="http://schemas.openxmlformats.org/officeDocument/2006/relationships/tags" Target="../tags/tag89.xml" /><Relationship Id="rId6" Type="http://schemas.openxmlformats.org/officeDocument/2006/relationships/tags" Target="../tags/tag90.xml" /><Relationship Id="rId7" Type="http://schemas.openxmlformats.org/officeDocument/2006/relationships/tags" Target="../tags/tag91.xml" /><Relationship Id="rId8" Type="http://schemas.openxmlformats.org/officeDocument/2006/relationships/tags" Target="../tags/tag92.xml" /><Relationship Id="rId9" Type="http://schemas.openxmlformats.org/officeDocument/2006/relationships/tags" Target="../tags/tag93.xml" /></Relationships>
</file>

<file path=ppt/slides/_rels/slide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109.xml" /><Relationship Id="rId11" Type="http://schemas.openxmlformats.org/officeDocument/2006/relationships/tags" Target="../tags/tag110.xml" /><Relationship Id="rId12" Type="http://schemas.openxmlformats.org/officeDocument/2006/relationships/image" Target="../media/image11.png" /><Relationship Id="rId13" Type="http://schemas.openxmlformats.org/officeDocument/2006/relationships/tags" Target="../tags/tag111.xml" /><Relationship Id="rId14" Type="http://schemas.openxmlformats.org/officeDocument/2006/relationships/tags" Target="../tags/tag112.xml" /><Relationship Id="rId15" Type="http://schemas.openxmlformats.org/officeDocument/2006/relationships/tags" Target="../tags/tag113.xml" /><Relationship Id="rId16" Type="http://schemas.openxmlformats.org/officeDocument/2006/relationships/tags" Target="../tags/tag114.xml" /><Relationship Id="rId17" Type="http://schemas.openxmlformats.org/officeDocument/2006/relationships/tags" Target="../tags/tag115.xml" /><Relationship Id="rId18" Type="http://schemas.openxmlformats.org/officeDocument/2006/relationships/tags" Target="../tags/tag116.xml" /><Relationship Id="rId19" Type="http://schemas.openxmlformats.org/officeDocument/2006/relationships/tags" Target="../tags/tag117.xml" /><Relationship Id="rId2" Type="http://schemas.openxmlformats.org/officeDocument/2006/relationships/notesSlide" Target="../notesSlides/notesSlide4.xml" /><Relationship Id="rId20" Type="http://schemas.openxmlformats.org/officeDocument/2006/relationships/tags" Target="../tags/tag118.xml" /><Relationship Id="rId21" Type="http://schemas.openxmlformats.org/officeDocument/2006/relationships/tags" Target="../tags/tag119.xml" /><Relationship Id="rId22" Type="http://schemas.openxmlformats.org/officeDocument/2006/relationships/oleObject" Target="../embeddings/oleObject1.bin" TargetMode="Internal" /><Relationship Id="rId23" Type="http://schemas.openxmlformats.org/officeDocument/2006/relationships/image" Target="../media/image12.wmf" /><Relationship Id="rId24" Type="http://schemas.openxmlformats.org/officeDocument/2006/relationships/tags" Target="../tags/tag120.xml" /><Relationship Id="rId25" Type="http://schemas.openxmlformats.org/officeDocument/2006/relationships/tags" Target="../tags/tag121.xml" /><Relationship Id="rId26" Type="http://schemas.openxmlformats.org/officeDocument/2006/relationships/tags" Target="../tags/tag122.xml" /><Relationship Id="rId27" Type="http://schemas.openxmlformats.org/officeDocument/2006/relationships/vmlDrawing" Target="../drawings/vmlDrawing1.vml" /><Relationship Id="rId3" Type="http://schemas.openxmlformats.org/officeDocument/2006/relationships/tags" Target="../tags/tag102.xml" /><Relationship Id="rId4" Type="http://schemas.openxmlformats.org/officeDocument/2006/relationships/tags" Target="../tags/tag103.xml" /><Relationship Id="rId5" Type="http://schemas.openxmlformats.org/officeDocument/2006/relationships/tags" Target="../tags/tag104.xml" /><Relationship Id="rId6" Type="http://schemas.openxmlformats.org/officeDocument/2006/relationships/tags" Target="../tags/tag105.xml" /><Relationship Id="rId7" Type="http://schemas.openxmlformats.org/officeDocument/2006/relationships/tags" Target="../tags/tag106.xml" /><Relationship Id="rId8" Type="http://schemas.openxmlformats.org/officeDocument/2006/relationships/tags" Target="../tags/tag107.xml" /><Relationship Id="rId9" Type="http://schemas.openxmlformats.org/officeDocument/2006/relationships/tags" Target="../tags/tag108.xml" /></Relationships>
</file>

<file path=ppt/slides/_rels/slide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134.xml" /><Relationship Id="rId11" Type="http://schemas.openxmlformats.org/officeDocument/2006/relationships/image" Target="../media/image13.png" /><Relationship Id="rId12" Type="http://schemas.openxmlformats.org/officeDocument/2006/relationships/tags" Target="../tags/tag135.xml" /><Relationship Id="rId13" Type="http://schemas.openxmlformats.org/officeDocument/2006/relationships/tags" Target="../tags/tag136.xml" /><Relationship Id="rId2" Type="http://schemas.openxmlformats.org/officeDocument/2006/relationships/notesSlide" Target="../notesSlides/notesSlide5.xml" /><Relationship Id="rId3" Type="http://schemas.openxmlformats.org/officeDocument/2006/relationships/tags" Target="../tags/tag127.xml" /><Relationship Id="rId4" Type="http://schemas.openxmlformats.org/officeDocument/2006/relationships/tags" Target="../tags/tag128.xml" /><Relationship Id="rId5" Type="http://schemas.openxmlformats.org/officeDocument/2006/relationships/tags" Target="../tags/tag129.xml" /><Relationship Id="rId6" Type="http://schemas.openxmlformats.org/officeDocument/2006/relationships/tags" Target="../tags/tag130.xml" /><Relationship Id="rId7" Type="http://schemas.openxmlformats.org/officeDocument/2006/relationships/tags" Target="../tags/tag131.xml" /><Relationship Id="rId8" Type="http://schemas.openxmlformats.org/officeDocument/2006/relationships/tags" Target="../tags/tag132.xml" /><Relationship Id="rId9" Type="http://schemas.openxmlformats.org/officeDocument/2006/relationships/tags" Target="../tags/tag133.xml" /></Relationships>
</file>

<file path=ppt/slides/_rels/slide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148.xml" /><Relationship Id="rId11" Type="http://schemas.openxmlformats.org/officeDocument/2006/relationships/image" Target="../media/image14.png" /><Relationship Id="rId12" Type="http://schemas.openxmlformats.org/officeDocument/2006/relationships/tags" Target="../tags/tag149.xml" /><Relationship Id="rId13" Type="http://schemas.openxmlformats.org/officeDocument/2006/relationships/tags" Target="../tags/tag150.xml" /><Relationship Id="rId2" Type="http://schemas.openxmlformats.org/officeDocument/2006/relationships/notesSlide" Target="../notesSlides/notesSlide6.xml" /><Relationship Id="rId3" Type="http://schemas.openxmlformats.org/officeDocument/2006/relationships/tags" Target="../tags/tag141.xml" /><Relationship Id="rId4" Type="http://schemas.openxmlformats.org/officeDocument/2006/relationships/tags" Target="../tags/tag142.xml" /><Relationship Id="rId5" Type="http://schemas.openxmlformats.org/officeDocument/2006/relationships/tags" Target="../tags/tag143.xml" /><Relationship Id="rId6" Type="http://schemas.openxmlformats.org/officeDocument/2006/relationships/tags" Target="../tags/tag144.xml" /><Relationship Id="rId7" Type="http://schemas.openxmlformats.org/officeDocument/2006/relationships/tags" Target="../tags/tag145.xml" /><Relationship Id="rId8" Type="http://schemas.openxmlformats.org/officeDocument/2006/relationships/tags" Target="../tags/tag146.xml" /><Relationship Id="rId9" Type="http://schemas.openxmlformats.org/officeDocument/2006/relationships/tags" Target="../tags/tag147.xml" /></Relationships>
</file>

<file path=ppt/slides/_rels/slide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image" Target="../media/image15.png" /><Relationship Id="rId11" Type="http://schemas.openxmlformats.org/officeDocument/2006/relationships/tags" Target="../tags/tag162.xml" /><Relationship Id="rId12" Type="http://schemas.openxmlformats.org/officeDocument/2006/relationships/tags" Target="../tags/tag163.xml" /><Relationship Id="rId2" Type="http://schemas.openxmlformats.org/officeDocument/2006/relationships/notesSlide" Target="../notesSlides/notesSlide7.xml" /><Relationship Id="rId3" Type="http://schemas.openxmlformats.org/officeDocument/2006/relationships/tags" Target="../tags/tag155.xml" /><Relationship Id="rId4" Type="http://schemas.openxmlformats.org/officeDocument/2006/relationships/tags" Target="../tags/tag156.xml" /><Relationship Id="rId5" Type="http://schemas.openxmlformats.org/officeDocument/2006/relationships/tags" Target="../tags/tag157.xml" /><Relationship Id="rId6" Type="http://schemas.openxmlformats.org/officeDocument/2006/relationships/tags" Target="../tags/tag158.xml" /><Relationship Id="rId7" Type="http://schemas.openxmlformats.org/officeDocument/2006/relationships/tags" Target="../tags/tag159.xml" /><Relationship Id="rId8" Type="http://schemas.openxmlformats.org/officeDocument/2006/relationships/tags" Target="../tags/tag160.xml" /><Relationship Id="rId9" Type="http://schemas.openxmlformats.org/officeDocument/2006/relationships/tags" Target="../tags/tag161.xml" /></Relationships>
</file>

<file path=ppt/slides/_rels/slide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175.xml" /><Relationship Id="rId11" Type="http://schemas.openxmlformats.org/officeDocument/2006/relationships/image" Target="../media/image16.png" /><Relationship Id="rId12" Type="http://schemas.openxmlformats.org/officeDocument/2006/relationships/tags" Target="../tags/tag176.xml" /><Relationship Id="rId13" Type="http://schemas.openxmlformats.org/officeDocument/2006/relationships/video" Target="../media/media3.mp4" /><Relationship Id="rId14" Type="http://schemas.microsoft.com/office/2007/relationships/media" Target="../media/media3.mp4" /><Relationship Id="rId2" Type="http://schemas.openxmlformats.org/officeDocument/2006/relationships/notesSlide" Target="../notesSlides/notesSlide8.xml" /><Relationship Id="rId3" Type="http://schemas.openxmlformats.org/officeDocument/2006/relationships/tags" Target="../tags/tag168.xml" /><Relationship Id="rId4" Type="http://schemas.openxmlformats.org/officeDocument/2006/relationships/tags" Target="../tags/tag169.xml" /><Relationship Id="rId5" Type="http://schemas.openxmlformats.org/officeDocument/2006/relationships/tags" Target="../tags/tag170.xml" /><Relationship Id="rId6" Type="http://schemas.openxmlformats.org/officeDocument/2006/relationships/tags" Target="../tags/tag171.xml" /><Relationship Id="rId7" Type="http://schemas.openxmlformats.org/officeDocument/2006/relationships/tags" Target="../tags/tag172.xml" /><Relationship Id="rId8" Type="http://schemas.openxmlformats.org/officeDocument/2006/relationships/tags" Target="../tags/tag173.xml" /><Relationship Id="rId9" Type="http://schemas.openxmlformats.org/officeDocument/2006/relationships/tags" Target="../tags/tag174.xml" /></Relationships>
</file>

<file path=ppt/slides/slide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bg>
      <p:bgPr>
        <a:noFill/>
        <a:effectLst/>
      </p:bgPr>
    </p:bg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grpSp>
        <p:nvGrpSpPr>
          <p:cNvPr id="16" name="组合 15" title=""/>
          <p:cNvGrpSpPr/>
          <p:nvPr>
            <p:custDataLst>
              <p:tags r:id="rId3"/>
            </p:custDataLst>
          </p:nvPr>
        </p:nvGrpSpPr>
        <p:grpSpPr>
          <a:xfrm>
            <a:off x="0" y="2143991"/>
            <a:ext cx="12191999" cy="2815938"/>
            <a:chOff x="0" y="2143991"/>
            <a:chExt cx="12191999" cy="2815938"/>
          </a:xfrm>
        </p:grpSpPr>
        <p:sp>
          <p:nvSpPr>
            <p:cNvPr id="2" name="矩形 1"/>
            <p:cNvSpPr/>
            <p:nvPr>
              <p:custDataLst>
                <p:tags r:id="rId4"/>
              </p:custDataLst>
            </p:nvPr>
          </p:nvSpPr>
          <p:spPr>
            <a:xfrm>
              <a:off x="0" y="2143991"/>
              <a:ext cx="12191999" cy="2815938"/>
            </a:xfrm>
            <a:prstGeom prst="rect">
              <a:avLst/>
            </a:prstGeom>
            <a:solidFill>
              <a:srgbClr val="37496B"/>
            </a:solidFill>
            <a:ln w="12700" cap="flat" cmpd="sng" algn="ctr">
              <a:noFill/>
              <a:prstDash val="solid"/>
              <a:miter lim="800000"/>
            </a:ln>
            <a:effectLst>
              <a:outerShdw blurRad="190500" dist="63500" dir="2700000" algn="tl" rotWithShape="0">
                <a:prstClr val="black">
                  <a:alpha val="25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阿里巴巴普惠体"/>
                <a:ea typeface="阿里巴巴普惠体"/>
                <a:cs typeface="+mn-cs"/>
              </a:endParaRPr>
            </a:p>
          </p:txBody>
        </p:sp>
        <p:sp>
          <p:nvSpPr>
            <p:cNvPr id="15" name="任意多边形 14"/>
            <p:cNvSpPr/>
            <p:nvPr>
              <p:custDataLst>
                <p:tags r:id="rId5"/>
              </p:custDataLst>
            </p:nvPr>
          </p:nvSpPr>
          <p:spPr>
            <a:xfrm rot="3030775">
              <a:off x="200160" y="3082232"/>
              <a:ext cx="891863" cy="939455"/>
            </a:xfrm>
            <a:custGeom>
              <a:gdLst>
                <a:gd name="connsiteX0" fmla="*/ 2945837 w 3037540"/>
                <a:gd name="connsiteY0" fmla="*/ 1003140 h 3037540"/>
                <a:gd name="connsiteX1" fmla="*/ 2969259 w 3037540"/>
                <a:gd name="connsiteY1" fmla="*/ 1067134 h 3037540"/>
                <a:gd name="connsiteX2" fmla="*/ 3037540 w 3037540"/>
                <a:gd name="connsiteY2" fmla="*/ 1518770 h 3037540"/>
                <a:gd name="connsiteX3" fmla="*/ 2969259 w 3037540"/>
                <a:gd name="connsiteY3" fmla="*/ 1970406 h 3037540"/>
                <a:gd name="connsiteX4" fmla="*/ 2945837 w 3037540"/>
                <a:gd name="connsiteY4" fmla="*/ 2034400 h 3037540"/>
                <a:gd name="connsiteX5" fmla="*/ 92385 w 3037540"/>
                <a:gd name="connsiteY5" fmla="*/ 1001277 h 3037540"/>
                <a:gd name="connsiteX6" fmla="*/ 92385 w 3037540"/>
                <a:gd name="connsiteY6" fmla="*/ 2036264 h 3037540"/>
                <a:gd name="connsiteX7" fmla="*/ 68281 w 3037540"/>
                <a:gd name="connsiteY7" fmla="*/ 1970406 h 3037540"/>
                <a:gd name="connsiteX8" fmla="*/ 0 w 3037540"/>
                <a:gd name="connsiteY8" fmla="*/ 1518770 h 3037540"/>
                <a:gd name="connsiteX9" fmla="*/ 68281 w 3037540"/>
                <a:gd name="connsiteY9" fmla="*/ 1067134 h 3037540"/>
                <a:gd name="connsiteX10" fmla="*/ 2760902 w 3037540"/>
                <a:gd name="connsiteY10" fmla="*/ 646535 h 3037540"/>
                <a:gd name="connsiteX11" fmla="*/ 2778158 w 3037540"/>
                <a:gd name="connsiteY11" fmla="*/ 669611 h 3037540"/>
                <a:gd name="connsiteX12" fmla="*/ 2854233 w 3037540"/>
                <a:gd name="connsiteY12" fmla="*/ 794834 h 3037540"/>
                <a:gd name="connsiteX13" fmla="*/ 2866410 w 3037540"/>
                <a:gd name="connsiteY13" fmla="*/ 820112 h 3037540"/>
                <a:gd name="connsiteX14" fmla="*/ 2866410 w 3037540"/>
                <a:gd name="connsiteY14" fmla="*/ 2217428 h 3037540"/>
                <a:gd name="connsiteX15" fmla="*/ 2854233 w 3037540"/>
                <a:gd name="connsiteY15" fmla="*/ 2242706 h 3037540"/>
                <a:gd name="connsiteX16" fmla="*/ 2778158 w 3037540"/>
                <a:gd name="connsiteY16" fmla="*/ 2367929 h 3037540"/>
                <a:gd name="connsiteX17" fmla="*/ 2760902 w 3037540"/>
                <a:gd name="connsiteY17" fmla="*/ 2391005 h 3037540"/>
                <a:gd name="connsiteX18" fmla="*/ 277320 w 3037540"/>
                <a:gd name="connsiteY18" fmla="*/ 645623 h 3037540"/>
                <a:gd name="connsiteX19" fmla="*/ 277320 w 3037540"/>
                <a:gd name="connsiteY19" fmla="*/ 2391917 h 3037540"/>
                <a:gd name="connsiteX20" fmla="*/ 259382 w 3037540"/>
                <a:gd name="connsiteY20" fmla="*/ 2367929 h 3037540"/>
                <a:gd name="connsiteX21" fmla="*/ 183307 w 3037540"/>
                <a:gd name="connsiteY21" fmla="*/ 2242706 h 3037540"/>
                <a:gd name="connsiteX22" fmla="*/ 171812 w 3037540"/>
                <a:gd name="connsiteY22" fmla="*/ 2218844 h 3037540"/>
                <a:gd name="connsiteX23" fmla="*/ 171812 w 3037540"/>
                <a:gd name="connsiteY23" fmla="*/ 818697 h 3037540"/>
                <a:gd name="connsiteX24" fmla="*/ 183307 w 3037540"/>
                <a:gd name="connsiteY24" fmla="*/ 794834 h 3037540"/>
                <a:gd name="connsiteX25" fmla="*/ 259382 w 3037540"/>
                <a:gd name="connsiteY25" fmla="*/ 669611 h 3037540"/>
                <a:gd name="connsiteX26" fmla="*/ 2575967 w 3037540"/>
                <a:gd name="connsiteY26" fmla="*/ 429627 h 3037540"/>
                <a:gd name="connsiteX27" fmla="*/ 2592703 w 3037540"/>
                <a:gd name="connsiteY27" fmla="*/ 444837 h 3037540"/>
                <a:gd name="connsiteX28" fmla="*/ 2681475 w 3037540"/>
                <a:gd name="connsiteY28" fmla="*/ 542512 h 3037540"/>
                <a:gd name="connsiteX29" fmla="*/ 2681475 w 3037540"/>
                <a:gd name="connsiteY29" fmla="*/ 2495029 h 3037540"/>
                <a:gd name="connsiteX30" fmla="*/ 2592703 w 3037540"/>
                <a:gd name="connsiteY30" fmla="*/ 2592703 h 3037540"/>
                <a:gd name="connsiteX31" fmla="*/ 2575967 w 3037540"/>
                <a:gd name="connsiteY31" fmla="*/ 2607913 h 3037540"/>
                <a:gd name="connsiteX32" fmla="*/ 462255 w 3037540"/>
                <a:gd name="connsiteY32" fmla="*/ 429007 h 3037540"/>
                <a:gd name="connsiteX33" fmla="*/ 462255 w 3037540"/>
                <a:gd name="connsiteY33" fmla="*/ 2608533 h 3037540"/>
                <a:gd name="connsiteX34" fmla="*/ 444837 w 3037540"/>
                <a:gd name="connsiteY34" fmla="*/ 2592703 h 3037540"/>
                <a:gd name="connsiteX35" fmla="*/ 356747 w 3037540"/>
                <a:gd name="connsiteY35" fmla="*/ 2495779 h 3037540"/>
                <a:gd name="connsiteX36" fmla="*/ 356747 w 3037540"/>
                <a:gd name="connsiteY36" fmla="*/ 541761 h 3037540"/>
                <a:gd name="connsiteX37" fmla="*/ 444837 w 3037540"/>
                <a:gd name="connsiteY37" fmla="*/ 444837 h 3037540"/>
                <a:gd name="connsiteX38" fmla="*/ 2391032 w 3037540"/>
                <a:gd name="connsiteY38" fmla="*/ 276658 h 3037540"/>
                <a:gd name="connsiteX39" fmla="*/ 2484849 w 3037540"/>
                <a:gd name="connsiteY39" fmla="*/ 346813 h 3037540"/>
                <a:gd name="connsiteX40" fmla="*/ 2496540 w 3037540"/>
                <a:gd name="connsiteY40" fmla="*/ 357439 h 3037540"/>
                <a:gd name="connsiteX41" fmla="*/ 2496540 w 3037540"/>
                <a:gd name="connsiteY41" fmla="*/ 2680102 h 3037540"/>
                <a:gd name="connsiteX42" fmla="*/ 2484849 w 3037540"/>
                <a:gd name="connsiteY42" fmla="*/ 2690727 h 3037540"/>
                <a:gd name="connsiteX43" fmla="*/ 2391032 w 3037540"/>
                <a:gd name="connsiteY43" fmla="*/ 2760882 h 3037540"/>
                <a:gd name="connsiteX44" fmla="*/ 647190 w 3037540"/>
                <a:gd name="connsiteY44" fmla="*/ 276148 h 3037540"/>
                <a:gd name="connsiteX45" fmla="*/ 647190 w 3037540"/>
                <a:gd name="connsiteY45" fmla="*/ 2761392 h 3037540"/>
                <a:gd name="connsiteX46" fmla="*/ 552691 w 3037540"/>
                <a:gd name="connsiteY46" fmla="*/ 2690727 h 3037540"/>
                <a:gd name="connsiteX47" fmla="*/ 541682 w 3037540"/>
                <a:gd name="connsiteY47" fmla="*/ 2680722 h 3037540"/>
                <a:gd name="connsiteX48" fmla="*/ 541682 w 3037540"/>
                <a:gd name="connsiteY48" fmla="*/ 356819 h 3037540"/>
                <a:gd name="connsiteX49" fmla="*/ 552691 w 3037540"/>
                <a:gd name="connsiteY49" fmla="*/ 346813 h 3037540"/>
                <a:gd name="connsiteX50" fmla="*/ 2206097 w 3037540"/>
                <a:gd name="connsiteY50" fmla="*/ 165672 h 3037540"/>
                <a:gd name="connsiteX51" fmla="*/ 2242706 w 3037540"/>
                <a:gd name="connsiteY51" fmla="*/ 183307 h 3037540"/>
                <a:gd name="connsiteX52" fmla="*/ 2311605 w 3037540"/>
                <a:gd name="connsiteY52" fmla="*/ 225164 h 3037540"/>
                <a:gd name="connsiteX53" fmla="*/ 2311605 w 3037540"/>
                <a:gd name="connsiteY53" fmla="*/ 2812376 h 3037540"/>
                <a:gd name="connsiteX54" fmla="*/ 2242706 w 3037540"/>
                <a:gd name="connsiteY54" fmla="*/ 2854233 h 3037540"/>
                <a:gd name="connsiteX55" fmla="*/ 2206097 w 3037540"/>
                <a:gd name="connsiteY55" fmla="*/ 2871869 h 3037540"/>
                <a:gd name="connsiteX56" fmla="*/ 832125 w 3037540"/>
                <a:gd name="connsiteY56" fmla="*/ 165343 h 3037540"/>
                <a:gd name="connsiteX57" fmla="*/ 832125 w 3037540"/>
                <a:gd name="connsiteY57" fmla="*/ 2872197 h 3037540"/>
                <a:gd name="connsiteX58" fmla="*/ 794834 w 3037540"/>
                <a:gd name="connsiteY58" fmla="*/ 2854233 h 3037540"/>
                <a:gd name="connsiteX59" fmla="*/ 726617 w 3037540"/>
                <a:gd name="connsiteY59" fmla="*/ 2812790 h 3037540"/>
                <a:gd name="connsiteX60" fmla="*/ 726617 w 3037540"/>
                <a:gd name="connsiteY60" fmla="*/ 224750 h 3037540"/>
                <a:gd name="connsiteX61" fmla="*/ 794834 w 3037540"/>
                <a:gd name="connsiteY61" fmla="*/ 183307 h 3037540"/>
                <a:gd name="connsiteX62" fmla="*/ 2021162 w 3037540"/>
                <a:gd name="connsiteY62" fmla="*/ 86858 h 3037540"/>
                <a:gd name="connsiteX63" fmla="*/ 2109944 w 3037540"/>
                <a:gd name="connsiteY63" fmla="*/ 119353 h 3037540"/>
                <a:gd name="connsiteX64" fmla="*/ 2126670 w 3037540"/>
                <a:gd name="connsiteY64" fmla="*/ 127410 h 3037540"/>
                <a:gd name="connsiteX65" fmla="*/ 2126670 w 3037540"/>
                <a:gd name="connsiteY65" fmla="*/ 2910131 h 3037540"/>
                <a:gd name="connsiteX66" fmla="*/ 2109944 w 3037540"/>
                <a:gd name="connsiteY66" fmla="*/ 2918188 h 3037540"/>
                <a:gd name="connsiteX67" fmla="*/ 2021162 w 3037540"/>
                <a:gd name="connsiteY67" fmla="*/ 2950682 h 3037540"/>
                <a:gd name="connsiteX68" fmla="*/ 1017060 w 3037540"/>
                <a:gd name="connsiteY68" fmla="*/ 86608 h 3037540"/>
                <a:gd name="connsiteX69" fmla="*/ 1017060 w 3037540"/>
                <a:gd name="connsiteY69" fmla="*/ 2950932 h 3037540"/>
                <a:gd name="connsiteX70" fmla="*/ 927596 w 3037540"/>
                <a:gd name="connsiteY70" fmla="*/ 2918188 h 3037540"/>
                <a:gd name="connsiteX71" fmla="*/ 911552 w 3037540"/>
                <a:gd name="connsiteY71" fmla="*/ 2910459 h 3037540"/>
                <a:gd name="connsiteX72" fmla="*/ 911552 w 3037540"/>
                <a:gd name="connsiteY72" fmla="*/ 127081 h 3037540"/>
                <a:gd name="connsiteX73" fmla="*/ 927596 w 3037540"/>
                <a:gd name="connsiteY73" fmla="*/ 119353 h 3037540"/>
                <a:gd name="connsiteX74" fmla="*/ 1836227 w 3037540"/>
                <a:gd name="connsiteY74" fmla="*/ 33780 h 3037540"/>
                <a:gd name="connsiteX75" fmla="*/ 1941735 w 3037540"/>
                <a:gd name="connsiteY75" fmla="*/ 60909 h 3037540"/>
                <a:gd name="connsiteX76" fmla="*/ 1941735 w 3037540"/>
                <a:gd name="connsiteY76" fmla="*/ 2976631 h 3037540"/>
                <a:gd name="connsiteX77" fmla="*/ 1836227 w 3037540"/>
                <a:gd name="connsiteY77" fmla="*/ 3003760 h 3037540"/>
                <a:gd name="connsiteX78" fmla="*/ 1201995 w 3037540"/>
                <a:gd name="connsiteY78" fmla="*/ 33605 h 3037540"/>
                <a:gd name="connsiteX79" fmla="*/ 1201995 w 3037540"/>
                <a:gd name="connsiteY79" fmla="*/ 3003936 h 3037540"/>
                <a:gd name="connsiteX80" fmla="*/ 1096487 w 3037540"/>
                <a:gd name="connsiteY80" fmla="*/ 2976807 h 3037540"/>
                <a:gd name="connsiteX81" fmla="*/ 1096487 w 3037540"/>
                <a:gd name="connsiteY81" fmla="*/ 60734 h 3037540"/>
                <a:gd name="connsiteX82" fmla="*/ 1651292 w 3037540"/>
                <a:gd name="connsiteY82" fmla="*/ 6692 h 3037540"/>
                <a:gd name="connsiteX83" fmla="*/ 1674055 w 3037540"/>
                <a:gd name="connsiteY83" fmla="*/ 7841 h 3037540"/>
                <a:gd name="connsiteX84" fmla="*/ 1756800 w 3037540"/>
                <a:gd name="connsiteY84" fmla="*/ 20470 h 3037540"/>
                <a:gd name="connsiteX85" fmla="*/ 1756800 w 3037540"/>
                <a:gd name="connsiteY85" fmla="*/ 3017071 h 3037540"/>
                <a:gd name="connsiteX86" fmla="*/ 1674055 w 3037540"/>
                <a:gd name="connsiteY86" fmla="*/ 3029699 h 3037540"/>
                <a:gd name="connsiteX87" fmla="*/ 1651292 w 3037540"/>
                <a:gd name="connsiteY87" fmla="*/ 3030848 h 3037540"/>
                <a:gd name="connsiteX88" fmla="*/ 1386930 w 3037540"/>
                <a:gd name="connsiteY88" fmla="*/ 6657 h 3037540"/>
                <a:gd name="connsiteX89" fmla="*/ 1386930 w 3037540"/>
                <a:gd name="connsiteY89" fmla="*/ 3030883 h 3037540"/>
                <a:gd name="connsiteX90" fmla="*/ 1363485 w 3037540"/>
                <a:gd name="connsiteY90" fmla="*/ 3029699 h 3037540"/>
                <a:gd name="connsiteX91" fmla="*/ 1281422 w 3037540"/>
                <a:gd name="connsiteY91" fmla="*/ 3017175 h 3037540"/>
                <a:gd name="connsiteX92" fmla="*/ 1281422 w 3037540"/>
                <a:gd name="connsiteY92" fmla="*/ 20366 h 3037540"/>
                <a:gd name="connsiteX93" fmla="*/ 1363485 w 3037540"/>
                <a:gd name="connsiteY93" fmla="*/ 7841 h 3037540"/>
                <a:gd name="connsiteX94" fmla="*/ 1518770 w 3037540"/>
                <a:gd name="connsiteY94" fmla="*/ 0 h 3037540"/>
                <a:gd name="connsiteX95" fmla="*/ 1571865 w 3037540"/>
                <a:gd name="connsiteY95" fmla="*/ 2681 h 3037540"/>
                <a:gd name="connsiteX96" fmla="*/ 1571865 w 3037540"/>
                <a:gd name="connsiteY96" fmla="*/ 3034859 h 3037540"/>
                <a:gd name="connsiteX97" fmla="*/ 1518770 w 3037540"/>
                <a:gd name="connsiteY97" fmla="*/ 3037540 h 3037540"/>
                <a:gd name="connsiteX98" fmla="*/ 1466357 w 3037540"/>
                <a:gd name="connsiteY98" fmla="*/ 3034894 h 3037540"/>
                <a:gd name="connsiteX99" fmla="*/ 1466357 w 3037540"/>
                <a:gd name="connsiteY99" fmla="*/ 2647 h 3037540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</a:cxnLst>
              <a:rect l="l" t="t" r="r" b="b"/>
              <a:pathLst>
                <a:path w="3037540" h="3037540">
                  <a:moveTo>
                    <a:pt x="2945837" y="1003140"/>
                  </a:moveTo>
                  <a:lnTo>
                    <a:pt x="2969259" y="1067134"/>
                  </a:lnTo>
                  <a:cubicBezTo>
                    <a:pt x="3013635" y="1209806"/>
                    <a:pt x="3037540" y="1361496"/>
                    <a:pt x="3037540" y="1518770"/>
                  </a:cubicBezTo>
                  <a:cubicBezTo>
                    <a:pt x="3037540" y="1676044"/>
                    <a:pt x="3013635" y="1827734"/>
                    <a:pt x="2969259" y="1970406"/>
                  </a:cubicBezTo>
                  <a:lnTo>
                    <a:pt x="2945837" y="2034400"/>
                  </a:lnTo>
                  <a:close/>
                  <a:moveTo>
                    <a:pt x="92385" y="1001277"/>
                  </a:moveTo>
                  <a:lnTo>
                    <a:pt x="92385" y="2036264"/>
                  </a:lnTo>
                  <a:lnTo>
                    <a:pt x="68281" y="1970406"/>
                  </a:lnTo>
                  <a:cubicBezTo>
                    <a:pt x="23905" y="1827734"/>
                    <a:pt x="0" y="1676044"/>
                    <a:pt x="0" y="1518770"/>
                  </a:cubicBezTo>
                  <a:cubicBezTo>
                    <a:pt x="0" y="1361496"/>
                    <a:pt x="23905" y="1209806"/>
                    <a:pt x="68281" y="1067134"/>
                  </a:cubicBezTo>
                  <a:close/>
                  <a:moveTo>
                    <a:pt x="2760902" y="646535"/>
                  </a:moveTo>
                  <a:lnTo>
                    <a:pt x="2778158" y="669611"/>
                  </a:lnTo>
                  <a:cubicBezTo>
                    <a:pt x="2805451" y="710011"/>
                    <a:pt x="2830852" y="751794"/>
                    <a:pt x="2854233" y="794834"/>
                  </a:cubicBezTo>
                  <a:lnTo>
                    <a:pt x="2866410" y="820112"/>
                  </a:lnTo>
                  <a:lnTo>
                    <a:pt x="2866410" y="2217428"/>
                  </a:lnTo>
                  <a:lnTo>
                    <a:pt x="2854233" y="2242706"/>
                  </a:lnTo>
                  <a:cubicBezTo>
                    <a:pt x="2830852" y="2285746"/>
                    <a:pt x="2805451" y="2327530"/>
                    <a:pt x="2778158" y="2367929"/>
                  </a:cubicBezTo>
                  <a:lnTo>
                    <a:pt x="2760902" y="2391005"/>
                  </a:lnTo>
                  <a:close/>
                  <a:moveTo>
                    <a:pt x="277320" y="645623"/>
                  </a:moveTo>
                  <a:lnTo>
                    <a:pt x="277320" y="2391917"/>
                  </a:lnTo>
                  <a:lnTo>
                    <a:pt x="259382" y="2367929"/>
                  </a:lnTo>
                  <a:cubicBezTo>
                    <a:pt x="232089" y="2327530"/>
                    <a:pt x="206688" y="2285746"/>
                    <a:pt x="183307" y="2242706"/>
                  </a:cubicBezTo>
                  <a:lnTo>
                    <a:pt x="171812" y="2218844"/>
                  </a:lnTo>
                  <a:lnTo>
                    <a:pt x="171812" y="818697"/>
                  </a:lnTo>
                  <a:lnTo>
                    <a:pt x="183307" y="794834"/>
                  </a:lnTo>
                  <a:cubicBezTo>
                    <a:pt x="206688" y="751794"/>
                    <a:pt x="232089" y="710011"/>
                    <a:pt x="259382" y="669611"/>
                  </a:cubicBezTo>
                  <a:close/>
                  <a:moveTo>
                    <a:pt x="2575967" y="429627"/>
                  </a:moveTo>
                  <a:lnTo>
                    <a:pt x="2592703" y="444837"/>
                  </a:lnTo>
                  <a:lnTo>
                    <a:pt x="2681475" y="542512"/>
                  </a:lnTo>
                  <a:lnTo>
                    <a:pt x="2681475" y="2495029"/>
                  </a:lnTo>
                  <a:lnTo>
                    <a:pt x="2592703" y="2592703"/>
                  </a:lnTo>
                  <a:lnTo>
                    <a:pt x="2575967" y="2607913"/>
                  </a:lnTo>
                  <a:close/>
                  <a:moveTo>
                    <a:pt x="462255" y="429007"/>
                  </a:moveTo>
                  <a:lnTo>
                    <a:pt x="462255" y="2608533"/>
                  </a:lnTo>
                  <a:lnTo>
                    <a:pt x="444837" y="2592703"/>
                  </a:lnTo>
                  <a:lnTo>
                    <a:pt x="356747" y="2495779"/>
                  </a:lnTo>
                  <a:lnTo>
                    <a:pt x="356747" y="541761"/>
                  </a:lnTo>
                  <a:lnTo>
                    <a:pt x="444837" y="444837"/>
                  </a:lnTo>
                  <a:close/>
                  <a:moveTo>
                    <a:pt x="2391032" y="276658"/>
                  </a:moveTo>
                  <a:lnTo>
                    <a:pt x="2484849" y="346813"/>
                  </a:lnTo>
                  <a:lnTo>
                    <a:pt x="2496540" y="357439"/>
                  </a:lnTo>
                  <a:lnTo>
                    <a:pt x="2496540" y="2680102"/>
                  </a:lnTo>
                  <a:lnTo>
                    <a:pt x="2484849" y="2690727"/>
                  </a:lnTo>
                  <a:lnTo>
                    <a:pt x="2391032" y="2760882"/>
                  </a:lnTo>
                  <a:close/>
                  <a:moveTo>
                    <a:pt x="647190" y="276148"/>
                  </a:moveTo>
                  <a:lnTo>
                    <a:pt x="647190" y="2761392"/>
                  </a:lnTo>
                  <a:lnTo>
                    <a:pt x="552691" y="2690727"/>
                  </a:lnTo>
                  <a:lnTo>
                    <a:pt x="541682" y="2680722"/>
                  </a:lnTo>
                  <a:lnTo>
                    <a:pt x="541682" y="356819"/>
                  </a:lnTo>
                  <a:lnTo>
                    <a:pt x="552691" y="346813"/>
                  </a:lnTo>
                  <a:close/>
                  <a:moveTo>
                    <a:pt x="2206097" y="165672"/>
                  </a:moveTo>
                  <a:lnTo>
                    <a:pt x="2242706" y="183307"/>
                  </a:lnTo>
                  <a:lnTo>
                    <a:pt x="2311605" y="225164"/>
                  </a:lnTo>
                  <a:lnTo>
                    <a:pt x="2311605" y="2812376"/>
                  </a:lnTo>
                  <a:lnTo>
                    <a:pt x="2242706" y="2854233"/>
                  </a:lnTo>
                  <a:lnTo>
                    <a:pt x="2206097" y="2871869"/>
                  </a:lnTo>
                  <a:close/>
                  <a:moveTo>
                    <a:pt x="832125" y="165343"/>
                  </a:moveTo>
                  <a:lnTo>
                    <a:pt x="832125" y="2872197"/>
                  </a:lnTo>
                  <a:lnTo>
                    <a:pt x="794834" y="2854233"/>
                  </a:lnTo>
                  <a:lnTo>
                    <a:pt x="726617" y="2812790"/>
                  </a:lnTo>
                  <a:lnTo>
                    <a:pt x="726617" y="224750"/>
                  </a:lnTo>
                  <a:lnTo>
                    <a:pt x="794834" y="183307"/>
                  </a:lnTo>
                  <a:close/>
                  <a:moveTo>
                    <a:pt x="2021162" y="86858"/>
                  </a:moveTo>
                  <a:lnTo>
                    <a:pt x="2109944" y="119353"/>
                  </a:lnTo>
                  <a:lnTo>
                    <a:pt x="2126670" y="127410"/>
                  </a:lnTo>
                  <a:lnTo>
                    <a:pt x="2126670" y="2910131"/>
                  </a:lnTo>
                  <a:lnTo>
                    <a:pt x="2109944" y="2918188"/>
                  </a:lnTo>
                  <a:lnTo>
                    <a:pt x="2021162" y="2950682"/>
                  </a:lnTo>
                  <a:close/>
                  <a:moveTo>
                    <a:pt x="1017060" y="86608"/>
                  </a:moveTo>
                  <a:lnTo>
                    <a:pt x="1017060" y="2950932"/>
                  </a:lnTo>
                  <a:lnTo>
                    <a:pt x="927596" y="2918188"/>
                  </a:lnTo>
                  <a:lnTo>
                    <a:pt x="911552" y="2910459"/>
                  </a:lnTo>
                  <a:lnTo>
                    <a:pt x="911552" y="127081"/>
                  </a:lnTo>
                  <a:lnTo>
                    <a:pt x="927596" y="119353"/>
                  </a:lnTo>
                  <a:close/>
                  <a:moveTo>
                    <a:pt x="1836227" y="33780"/>
                  </a:moveTo>
                  <a:lnTo>
                    <a:pt x="1941735" y="60909"/>
                  </a:lnTo>
                  <a:lnTo>
                    <a:pt x="1941735" y="2976631"/>
                  </a:lnTo>
                  <a:lnTo>
                    <a:pt x="1836227" y="3003760"/>
                  </a:lnTo>
                  <a:close/>
                  <a:moveTo>
                    <a:pt x="1201995" y="33605"/>
                  </a:moveTo>
                  <a:lnTo>
                    <a:pt x="1201995" y="3003936"/>
                  </a:lnTo>
                  <a:lnTo>
                    <a:pt x="1096487" y="2976807"/>
                  </a:lnTo>
                  <a:lnTo>
                    <a:pt x="1096487" y="60734"/>
                  </a:lnTo>
                  <a:close/>
                  <a:moveTo>
                    <a:pt x="1651292" y="6692"/>
                  </a:moveTo>
                  <a:lnTo>
                    <a:pt x="1674055" y="7841"/>
                  </a:lnTo>
                  <a:lnTo>
                    <a:pt x="1756800" y="20470"/>
                  </a:lnTo>
                  <a:lnTo>
                    <a:pt x="1756800" y="3017071"/>
                  </a:lnTo>
                  <a:lnTo>
                    <a:pt x="1674055" y="3029699"/>
                  </a:lnTo>
                  <a:lnTo>
                    <a:pt x="1651292" y="3030848"/>
                  </a:lnTo>
                  <a:close/>
                  <a:moveTo>
                    <a:pt x="1386930" y="6657"/>
                  </a:moveTo>
                  <a:lnTo>
                    <a:pt x="1386930" y="3030883"/>
                  </a:lnTo>
                  <a:lnTo>
                    <a:pt x="1363485" y="3029699"/>
                  </a:lnTo>
                  <a:lnTo>
                    <a:pt x="1281422" y="3017175"/>
                  </a:lnTo>
                  <a:lnTo>
                    <a:pt x="1281422" y="20366"/>
                  </a:lnTo>
                  <a:lnTo>
                    <a:pt x="1363485" y="7841"/>
                  </a:lnTo>
                  <a:close/>
                  <a:moveTo>
                    <a:pt x="1518770" y="0"/>
                  </a:moveTo>
                  <a:lnTo>
                    <a:pt x="1571865" y="2681"/>
                  </a:lnTo>
                  <a:lnTo>
                    <a:pt x="1571865" y="3034859"/>
                  </a:lnTo>
                  <a:lnTo>
                    <a:pt x="1518770" y="3037540"/>
                  </a:lnTo>
                  <a:lnTo>
                    <a:pt x="1466357" y="3034894"/>
                  </a:lnTo>
                  <a:lnTo>
                    <a:pt x="1466357" y="2647"/>
                  </a:ln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阿里巴巴普惠体"/>
                <a:cs typeface="+mn-cs"/>
              </a:endParaRPr>
            </a:p>
          </p:txBody>
        </p:sp>
      </p:grpSp>
      <p:sp>
        <p:nvSpPr>
          <p:cNvPr id="21" name="文本框 20" title=""/>
          <p:cNvSpPr txBox="1"/>
          <p:nvPr>
            <p:custDataLst>
              <p:tags r:id="rId6"/>
            </p:custDataLst>
          </p:nvPr>
        </p:nvSpPr>
        <p:spPr>
          <a:xfrm>
            <a:off x="-635" y="3128645"/>
            <a:ext cx="5433060" cy="845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4900" b="1" i="0" u="none" strike="noStrike" kern="0" cap="none" spc="0" normalizeH="0" baseline="0" noProof="0">
                <a:ln>
                  <a:noFill/>
                </a:ln>
                <a:solidFill>
                  <a:srgbClr val="37496B"/>
                </a:solidFill>
                <a:effectLst>
                  <a:outerShdw blurRad="25400" dist="25400" dir="2700000" algn="tl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微软雅黑" panose="020b0503020204020204" charset="-122"/>
                <a:ea typeface="微软雅黑" panose="020b0503020204020204" charset="-122"/>
                <a:cs typeface="Aparajita" panose="020b0604020202020204" pitchFamily="34" charset="0"/>
              </a:rPr>
              <a:t> </a:t>
            </a:r>
            <a:r>
              <a:rPr lang="en-US" altLang="zh-CN" sz="4900" b="1" kern="0" smtClean="0">
                <a:solidFill>
                  <a:srgbClr val="FFC000"/>
                </a:solidFill>
                <a:effectLst>
                  <a:outerShdw blurRad="25400" dist="25400" dir="2700000" algn="tl">
                    <a:srgbClr val="000000">
                      <a:alpha val="25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Aparajita" panose="020b0604020202020204" pitchFamily="34" charset="0"/>
              </a:rPr>
              <a:t>    </a:t>
            </a:r>
            <a:endParaRPr kumimoji="0" lang="zh-CN" altLang="en-US" sz="4900" b="1" i="0" u="none" strike="noStrike" kern="0" cap="none" spc="0" normalizeH="0" baseline="0" noProof="0">
              <a:ln>
                <a:noFill/>
              </a:ln>
              <a:solidFill>
                <a:srgbClr val="FFC000"/>
              </a:solidFill>
              <a:effectLst>
                <a:outerShdw blurRad="25400" dist="25400" dir="2700000" algn="tl">
                  <a:srgbClr val="000000">
                    <a:alpha val="25000"/>
                  </a:srgbClr>
                </a:outerShdw>
              </a:effectLst>
              <a:uLnTx/>
              <a:uFillTx/>
              <a:latin typeface="微软雅黑" panose="020b0503020204020204" charset="-122"/>
              <a:ea typeface="微软雅黑" panose="020b0503020204020204" charset="-122"/>
              <a:cs typeface="Aparajita" panose="020b0604020202020204" pitchFamily="34" charset="0"/>
            </a:endParaRPr>
          </a:p>
        </p:txBody>
      </p:sp>
      <p:sp>
        <p:nvSpPr>
          <p:cNvPr id="3" name="矩形 2" title=""/>
          <p:cNvSpPr/>
          <p:nvPr>
            <p:custDataLst>
              <p:tags r:id="rId7"/>
            </p:custDataLst>
          </p:nvPr>
        </p:nvSpPr>
        <p:spPr>
          <a:xfrm>
            <a:off x="925830" y="3198495"/>
            <a:ext cx="6095365" cy="132207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CN" altLang="en-US" sz="4000" b="1" cap="none" spc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第二节  液体的压强</a:t>
            </a:r>
            <a:endParaRPr lang="zh-CN" altLang="en-US" sz="4000" b="1" cap="none" spc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  <a:p>
            <a:pPr algn="ctr"/>
            <a:r>
              <a:rPr lang="zh-CN" altLang="en-US" sz="4000" b="1" cap="none" spc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（第二课时）</a:t>
            </a:r>
            <a:endParaRPr lang="zh-CN" sz="4000" b="1" cap="none" spc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5" name="矩形 4" title=""/>
          <p:cNvSpPr/>
          <p:nvPr>
            <p:custDataLst>
              <p:tags r:id="rId8"/>
            </p:custDataLst>
          </p:nvPr>
        </p:nvSpPr>
        <p:spPr>
          <a:xfrm>
            <a:off x="414020" y="238125"/>
            <a:ext cx="5018405" cy="7683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CN" altLang="en-US" sz="4400" b="1" u="sng" cap="none" spc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tx1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第九章  压强与浮力</a:t>
            </a:r>
            <a:endParaRPr lang="zh-CN" altLang="en-US" sz="4400" b="1" u="sng" cap="none" spc="0">
              <a:ln w="12700">
                <a:solidFill>
                  <a:schemeClr val="accent1"/>
                </a:solidFill>
                <a:prstDash val="solid"/>
              </a:ln>
              <a:solidFill>
                <a:schemeClr val="tx1"/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pic>
        <p:nvPicPr>
          <p:cNvPr id="6" name="图片 5" title="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7232015" y="2143760"/>
            <a:ext cx="4959985" cy="281686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1"/>
          <a:stretch>
            <a:fillRect/>
          </a:stretch>
        </p:blipFill>
        <p:spPr>
          <a:xfrm flipH="1">
            <a:off x="12230100" y="11049000"/>
            <a:ext cx="0" cy="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tmFilter="0,0; .5, 1; 1, 1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8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750"/>
                            </p:stCondLst>
                            <p:childTnLst>
                              <p:par>
                                <p:cTn id="20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2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3" grpId="0"/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bg>
      <p:bgPr>
        <a:noFill/>
        <a:effectLst/>
      </p:bgPr>
    </p:bg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grpSp>
        <p:nvGrpSpPr>
          <p:cNvPr id="6" name="组合 5" title=""/>
          <p:cNvGrpSpPr/>
          <p:nvPr>
            <p:custDataLst>
              <p:tags r:id="rId4"/>
            </p:custDataLst>
          </p:nvPr>
        </p:nvGrpSpPr>
        <p:grpSpPr>
          <a:xfrm>
            <a:off x="859790" y="549275"/>
            <a:ext cx="6230620" cy="469900"/>
            <a:chOff x="4367" y="1786"/>
            <a:chExt cx="9812" cy="740"/>
          </a:xfrm>
        </p:grpSpPr>
        <p:cxnSp>
          <p:nvCxnSpPr>
            <p:cNvPr id="11" name="直接连接符 10"/>
            <p:cNvCxnSpPr/>
            <p:nvPr>
              <p:custDataLst>
                <p:tags r:id="rId5"/>
              </p:custDataLst>
            </p:nvPr>
          </p:nvCxnSpPr>
          <p:spPr>
            <a:xfrm flipV="1">
              <a:off x="5429" y="2193"/>
              <a:ext cx="8751" cy="37"/>
            </a:xfrm>
            <a:prstGeom prst="line">
              <a:avLst/>
            </a:prstGeom>
            <a:ln w="12700">
              <a:solidFill>
                <a:srgbClr val="01431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2" name="组合 11"/>
            <p:cNvGrpSpPr/>
            <p:nvPr>
              <p:custDataLst>
                <p:tags r:id="rId6"/>
              </p:custDataLst>
            </p:nvPr>
          </p:nvGrpSpPr>
          <p:grpSpPr>
            <a:xfrm>
              <a:off x="4367" y="1786"/>
              <a:ext cx="702" cy="740"/>
              <a:chOff x="2121873" y="1511588"/>
              <a:chExt cx="445481" cy="469613"/>
            </a:xfrm>
          </p:grpSpPr>
          <p:sp>
            <p:nvSpPr>
              <p:cNvPr id="17" name="矩形 16"/>
              <p:cNvSpPr/>
              <p:nvPr>
                <p:custDataLst>
                  <p:tags r:id="rId7"/>
                </p:custDataLst>
              </p:nvPr>
            </p:nvSpPr>
            <p:spPr>
              <a:xfrm>
                <a:off x="2121873" y="1511588"/>
                <a:ext cx="363415" cy="363415"/>
              </a:xfrm>
              <a:prstGeom prst="rect">
                <a:avLst/>
              </a:prstGeom>
              <a:solidFill>
                <a:srgbClr val="01431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b="1">
                  <a:solidFill>
                    <a:prstClr val="white"/>
                  </a:solidFill>
                  <a:latin typeface="楷体" panose="02010609060101010101" charset="-122"/>
                  <a:ea typeface="楷体" panose="02010609060101010101" charset="-122"/>
                </a:endParaRPr>
              </a:p>
            </p:txBody>
          </p:sp>
          <p:sp>
            <p:nvSpPr>
              <p:cNvPr id="19" name="矩形 18"/>
              <p:cNvSpPr/>
              <p:nvPr>
                <p:custDataLst>
                  <p:tags r:id="rId8"/>
                </p:custDataLst>
              </p:nvPr>
            </p:nvSpPr>
            <p:spPr>
              <a:xfrm>
                <a:off x="2321171" y="1735018"/>
                <a:ext cx="246183" cy="246183"/>
              </a:xfrm>
              <a:prstGeom prst="rect">
                <a:avLst/>
              </a:prstGeom>
              <a:solidFill>
                <a:srgbClr val="01621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b="1">
                  <a:solidFill>
                    <a:prstClr val="white"/>
                  </a:solidFill>
                  <a:latin typeface="楷体" panose="02010609060101010101" charset="-122"/>
                  <a:ea typeface="楷体" panose="02010609060101010101" charset="-122"/>
                </a:endParaRPr>
              </a:p>
            </p:txBody>
          </p:sp>
        </p:grpSp>
      </p:grpSp>
      <p:sp>
        <p:nvSpPr>
          <p:cNvPr id="20" name="文本框 19" title=""/>
          <p:cNvSpPr txBox="1"/>
          <p:nvPr>
            <p:custDataLst>
              <p:tags r:id="rId9"/>
            </p:custDataLst>
          </p:nvPr>
        </p:nvSpPr>
        <p:spPr>
          <a:xfrm>
            <a:off x="1406525" y="254635"/>
            <a:ext cx="2445385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0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船闸</a:t>
            </a:r>
            <a:endParaRPr lang="zh-CN" altLang="en-US" sz="3000">
              <a:solidFill>
                <a:prstClr val="black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" name="矩形 1" title=""/>
          <p:cNvSpPr/>
          <p:nvPr>
            <p:custDataLst>
              <p:tags r:id="rId10"/>
            </p:custDataLst>
          </p:nvPr>
        </p:nvSpPr>
        <p:spPr bwMode="auto">
          <a:xfrm>
            <a:off x="4392930" y="5897880"/>
            <a:ext cx="363728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 anchor="t">
            <a:noAutofit/>
          </a:bodyPr>
          <a:lstStyle/>
          <a:p>
            <a:pPr lvl="0" algn="l">
              <a:buClr>
                <a:schemeClr val="hlink"/>
              </a:buClr>
              <a:buSzPct val="70000"/>
              <a:buFontTx/>
            </a:pPr>
            <a:r>
              <a:rPr lang="zh-CN" altLang="en-US" sz="2800">
                <a:latin typeface="楷体" panose="02010609060101010101" charset="-122"/>
                <a:ea typeface="楷体" panose="02010609060101010101" charset="-122"/>
                <a:cs typeface="黑体" panose="02010609060101010101" pitchFamily="49" charset="-122"/>
                <a:sym typeface="+mn-ea"/>
              </a:rPr>
              <a:t>三峡大坝五级船闸</a:t>
            </a:r>
            <a:endParaRPr lang="zh-CN" altLang="en-US" sz="2800">
              <a:latin typeface="楷体" panose="02010609060101010101" charset="-122"/>
              <a:ea typeface="楷体" panose="02010609060101010101" charset="-122"/>
              <a:cs typeface="黑体" panose="02010609060101010101" pitchFamily="49" charset="-122"/>
              <a:sym typeface="+mn-ea"/>
            </a:endParaRPr>
          </a:p>
        </p:txBody>
      </p:sp>
      <p:pic>
        <p:nvPicPr>
          <p:cNvPr id="3" name="49879493879973892e03df68508fad67" title="">
            <a:hlinkClick action="ppaction://media"/>
          </p:cNvPr>
          <p:cNvPicPr/>
          <p:nvPr>
            <a:videoFile r:link="rId13"/>
            <p:custDataLst>
              <p:tags r:id="rId12"/>
            </p:custDataLst>
            <p:extLst>
              <p:ext uri="{DAA4B4D4-6D71-4841-9C94-3DE7FCFB9230}">
                <p14:media xmlns:p14="http://schemas.microsoft.com/office/powerpoint/2010/main" r:embed="rId14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400300" y="1019175"/>
            <a:ext cx="7171055" cy="487870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bg>
      <p:bgPr>
        <a:noFill/>
        <a:effectLst/>
      </p:bgPr>
    </p:bg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grpSp>
        <p:nvGrpSpPr>
          <p:cNvPr id="6" name="组合 5" title=""/>
          <p:cNvGrpSpPr/>
          <p:nvPr>
            <p:custDataLst>
              <p:tags r:id="rId4"/>
            </p:custDataLst>
          </p:nvPr>
        </p:nvGrpSpPr>
        <p:grpSpPr>
          <a:xfrm>
            <a:off x="859790" y="549275"/>
            <a:ext cx="6230620" cy="469900"/>
            <a:chOff x="4367" y="1786"/>
            <a:chExt cx="9812" cy="740"/>
          </a:xfrm>
        </p:grpSpPr>
        <p:cxnSp>
          <p:nvCxnSpPr>
            <p:cNvPr id="11" name="直接连接符 10"/>
            <p:cNvCxnSpPr/>
            <p:nvPr>
              <p:custDataLst>
                <p:tags r:id="rId5"/>
              </p:custDataLst>
            </p:nvPr>
          </p:nvCxnSpPr>
          <p:spPr>
            <a:xfrm flipV="1">
              <a:off x="5429" y="2193"/>
              <a:ext cx="8751" cy="37"/>
            </a:xfrm>
            <a:prstGeom prst="line">
              <a:avLst/>
            </a:prstGeom>
            <a:ln w="12700">
              <a:solidFill>
                <a:srgbClr val="01431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2" name="组合 11"/>
            <p:cNvGrpSpPr/>
            <p:nvPr>
              <p:custDataLst>
                <p:tags r:id="rId6"/>
              </p:custDataLst>
            </p:nvPr>
          </p:nvGrpSpPr>
          <p:grpSpPr>
            <a:xfrm>
              <a:off x="4367" y="1786"/>
              <a:ext cx="702" cy="740"/>
              <a:chOff x="2121873" y="1511588"/>
              <a:chExt cx="445481" cy="469613"/>
            </a:xfrm>
          </p:grpSpPr>
          <p:sp>
            <p:nvSpPr>
              <p:cNvPr id="17" name="矩形 16"/>
              <p:cNvSpPr/>
              <p:nvPr>
                <p:custDataLst>
                  <p:tags r:id="rId7"/>
                </p:custDataLst>
              </p:nvPr>
            </p:nvSpPr>
            <p:spPr>
              <a:xfrm>
                <a:off x="2121873" y="1511588"/>
                <a:ext cx="363415" cy="363415"/>
              </a:xfrm>
              <a:prstGeom prst="rect">
                <a:avLst/>
              </a:prstGeom>
              <a:solidFill>
                <a:srgbClr val="01431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b="1">
                  <a:solidFill>
                    <a:prstClr val="white"/>
                  </a:solidFill>
                  <a:latin typeface="楷体" panose="02010609060101010101" charset="-122"/>
                  <a:ea typeface="楷体" panose="02010609060101010101" charset="-122"/>
                </a:endParaRPr>
              </a:p>
            </p:txBody>
          </p:sp>
          <p:sp>
            <p:nvSpPr>
              <p:cNvPr id="19" name="矩形 18"/>
              <p:cNvSpPr/>
              <p:nvPr>
                <p:custDataLst>
                  <p:tags r:id="rId8"/>
                </p:custDataLst>
              </p:nvPr>
            </p:nvSpPr>
            <p:spPr>
              <a:xfrm>
                <a:off x="2321171" y="1735018"/>
                <a:ext cx="246183" cy="246183"/>
              </a:xfrm>
              <a:prstGeom prst="rect">
                <a:avLst/>
              </a:prstGeom>
              <a:solidFill>
                <a:srgbClr val="01621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b="1">
                  <a:solidFill>
                    <a:prstClr val="white"/>
                  </a:solidFill>
                  <a:latin typeface="楷体" panose="02010609060101010101" charset="-122"/>
                  <a:ea typeface="楷体" panose="02010609060101010101" charset="-122"/>
                </a:endParaRPr>
              </a:p>
            </p:txBody>
          </p:sp>
        </p:grpSp>
      </p:grpSp>
      <p:sp>
        <p:nvSpPr>
          <p:cNvPr id="20" name="文本框 19" title=""/>
          <p:cNvSpPr txBox="1"/>
          <p:nvPr>
            <p:custDataLst>
              <p:tags r:id="rId9"/>
            </p:custDataLst>
          </p:nvPr>
        </p:nvSpPr>
        <p:spPr>
          <a:xfrm>
            <a:off x="1406525" y="254635"/>
            <a:ext cx="2445385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0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船闸</a:t>
            </a:r>
            <a:endParaRPr lang="zh-CN" altLang="en-US" sz="3000">
              <a:solidFill>
                <a:prstClr val="black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" name="矩形 1" title=""/>
          <p:cNvSpPr/>
          <p:nvPr>
            <p:custDataLst>
              <p:tags r:id="rId10"/>
            </p:custDataLst>
          </p:nvPr>
        </p:nvSpPr>
        <p:spPr bwMode="auto">
          <a:xfrm>
            <a:off x="1405890" y="1019175"/>
            <a:ext cx="10534015" cy="21005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 anchor="t">
            <a:noAutofit/>
          </a:bodyPr>
          <a:lstStyle/>
          <a:p>
            <a:pPr lvl="0" algn="l">
              <a:buClr>
                <a:schemeClr val="hlink"/>
              </a:buClr>
              <a:buSzPct val="70000"/>
              <a:buFontTx/>
            </a:pPr>
            <a:r>
              <a:rPr lang="en-US" altLang="zh-CN" sz="2800">
                <a:latin typeface="楷体" panose="02010609060101010101" charset="-122"/>
                <a:ea typeface="楷体" panose="02010609060101010101" charset="-122"/>
                <a:cs typeface="黑体" panose="02010609060101010101" pitchFamily="49" charset="-122"/>
                <a:sym typeface="+mn-ea"/>
              </a:rPr>
              <a:t>   </a:t>
            </a:r>
            <a:r>
              <a:rPr lang="zh-CN" altLang="en-US" sz="2800">
                <a:latin typeface="楷体" panose="02010609060101010101" charset="-122"/>
                <a:ea typeface="楷体" panose="02010609060101010101" charset="-122"/>
                <a:cs typeface="黑体" panose="02010609060101010101" pitchFamily="49" charset="-122"/>
                <a:sym typeface="+mn-ea"/>
              </a:rPr>
              <a:t>三峡船闸的主体结构段全长</a:t>
            </a:r>
            <a:r>
              <a:rPr lang="en-US" altLang="zh-CN" sz="2800">
                <a:latin typeface="楷体" panose="02010609060101010101" charset="-122"/>
                <a:ea typeface="楷体" panose="02010609060101010101" charset="-122"/>
                <a:cs typeface="黑体" panose="02010609060101010101" pitchFamily="49" charset="-122"/>
                <a:sym typeface="+mn-ea"/>
              </a:rPr>
              <a:t>1621m</a:t>
            </a:r>
            <a:r>
              <a:rPr lang="zh-CN" altLang="en-US" sz="2800">
                <a:latin typeface="楷体" panose="02010609060101010101" charset="-122"/>
                <a:ea typeface="楷体" panose="02010609060101010101" charset="-122"/>
                <a:cs typeface="黑体" panose="02010609060101010101" pitchFamily="49" charset="-122"/>
                <a:sym typeface="+mn-ea"/>
              </a:rPr>
              <a:t>，是目前世界上最大的船闸。船只在船闸中要经过</a:t>
            </a:r>
            <a:r>
              <a:rPr lang="en-US" altLang="zh-CN" sz="2800">
                <a:latin typeface="楷体" panose="02010609060101010101" charset="-122"/>
                <a:ea typeface="楷体" panose="02010609060101010101" charset="-122"/>
                <a:cs typeface="黑体" panose="02010609060101010101" pitchFamily="49" charset="-122"/>
                <a:sym typeface="+mn-ea"/>
              </a:rPr>
              <a:t>5</a:t>
            </a:r>
            <a:r>
              <a:rPr lang="zh-CN" altLang="en-US" sz="2800">
                <a:latin typeface="楷体" panose="02010609060101010101" charset="-122"/>
                <a:ea typeface="楷体" panose="02010609060101010101" charset="-122"/>
                <a:cs typeface="黑体" panose="02010609060101010101" pitchFamily="49" charset="-122"/>
                <a:sym typeface="+mn-ea"/>
              </a:rPr>
              <a:t>个闸室使船体逐次降低（或升高）。每个闸室水位变化超过</a:t>
            </a:r>
            <a:r>
              <a:rPr lang="en-US" altLang="zh-CN" sz="2800">
                <a:latin typeface="楷体" panose="02010609060101010101" charset="-122"/>
                <a:ea typeface="楷体" panose="02010609060101010101" charset="-122"/>
                <a:cs typeface="黑体" panose="02010609060101010101" pitchFamily="49" charset="-122"/>
                <a:sym typeface="+mn-ea"/>
              </a:rPr>
              <a:t>20m</a:t>
            </a:r>
            <a:r>
              <a:rPr lang="zh-CN" altLang="en-US" sz="2800">
                <a:latin typeface="楷体" panose="02010609060101010101" charset="-122"/>
                <a:ea typeface="楷体" panose="02010609060101010101" charset="-122"/>
                <a:cs typeface="黑体" panose="02010609060101010101" pitchFamily="49" charset="-122"/>
                <a:sym typeface="+mn-ea"/>
              </a:rPr>
              <a:t>，因而三峡船闸的闸门非常高大，其首级人字闸门每扇门高近</a:t>
            </a:r>
            <a:r>
              <a:rPr lang="en-US" altLang="zh-CN" sz="2800">
                <a:latin typeface="楷体" panose="02010609060101010101" charset="-122"/>
                <a:ea typeface="楷体" panose="02010609060101010101" charset="-122"/>
                <a:cs typeface="黑体" panose="02010609060101010101" pitchFamily="49" charset="-122"/>
                <a:sym typeface="+mn-ea"/>
              </a:rPr>
              <a:t>40m</a:t>
            </a:r>
            <a:r>
              <a:rPr lang="zh-CN" altLang="en-US" sz="2800">
                <a:latin typeface="楷体" panose="02010609060101010101" charset="-122"/>
                <a:ea typeface="楷体" panose="02010609060101010101" charset="-122"/>
                <a:cs typeface="黑体" panose="02010609060101010101" pitchFamily="49" charset="-122"/>
                <a:sym typeface="+mn-ea"/>
              </a:rPr>
              <a:t>，宽近</a:t>
            </a:r>
            <a:r>
              <a:rPr lang="en-US" altLang="zh-CN" sz="2800">
                <a:latin typeface="楷体" panose="02010609060101010101" charset="-122"/>
                <a:ea typeface="楷体" panose="02010609060101010101" charset="-122"/>
                <a:cs typeface="黑体" panose="02010609060101010101" pitchFamily="49" charset="-122"/>
                <a:sym typeface="+mn-ea"/>
              </a:rPr>
              <a:t>20m</a:t>
            </a:r>
            <a:r>
              <a:rPr lang="zh-CN" altLang="en-US" sz="2800">
                <a:latin typeface="楷体" panose="02010609060101010101" charset="-122"/>
                <a:ea typeface="楷体" panose="02010609060101010101" charset="-122"/>
                <a:cs typeface="黑体" panose="02010609060101010101" pitchFamily="49" charset="-122"/>
                <a:sym typeface="+mn-ea"/>
              </a:rPr>
              <a:t>，如果平放在地面上，有两个篮球场大。三峡船闸的闸门足足有</a:t>
            </a:r>
            <a:r>
              <a:rPr lang="en-US" altLang="zh-CN" sz="2800">
                <a:latin typeface="楷体" panose="02010609060101010101" charset="-122"/>
                <a:ea typeface="楷体" panose="02010609060101010101" charset="-122"/>
                <a:cs typeface="黑体" panose="02010609060101010101" pitchFamily="49" charset="-122"/>
                <a:sym typeface="+mn-ea"/>
              </a:rPr>
              <a:t>3m</a:t>
            </a:r>
            <a:r>
              <a:rPr lang="zh-CN" altLang="en-US" sz="2800">
                <a:latin typeface="楷体" panose="02010609060101010101" charset="-122"/>
                <a:ea typeface="楷体" panose="02010609060101010101" charset="-122"/>
                <a:cs typeface="黑体" panose="02010609060101010101" pitchFamily="49" charset="-122"/>
                <a:sym typeface="+mn-ea"/>
              </a:rPr>
              <a:t>厚，有</a:t>
            </a:r>
            <a:r>
              <a:rPr lang="en-US" altLang="zh-CN" sz="2800">
                <a:latin typeface="楷体" panose="02010609060101010101" charset="-122"/>
                <a:ea typeface="楷体" panose="02010609060101010101" charset="-122"/>
                <a:cs typeface="黑体" panose="02010609060101010101" pitchFamily="49" charset="-122"/>
                <a:sym typeface="+mn-ea"/>
              </a:rPr>
              <a:t>“</a:t>
            </a:r>
            <a:r>
              <a:rPr lang="zh-CN" altLang="en-US" sz="2800">
                <a:latin typeface="楷体" panose="02010609060101010101" charset="-122"/>
                <a:ea typeface="楷体" panose="02010609060101010101" charset="-122"/>
                <a:cs typeface="黑体" panose="02010609060101010101" pitchFamily="49" charset="-122"/>
                <a:sym typeface="+mn-ea"/>
              </a:rPr>
              <a:t>天下第一门</a:t>
            </a:r>
            <a:r>
              <a:rPr lang="en-US" altLang="zh-CN" sz="2800">
                <a:latin typeface="楷体" panose="02010609060101010101" charset="-122"/>
                <a:ea typeface="楷体" panose="02010609060101010101" charset="-122"/>
                <a:cs typeface="黑体" panose="02010609060101010101" pitchFamily="49" charset="-122"/>
                <a:sym typeface="+mn-ea"/>
              </a:rPr>
              <a:t>”</a:t>
            </a:r>
            <a:r>
              <a:rPr lang="zh-CN" altLang="en-US" sz="2800">
                <a:latin typeface="楷体" panose="02010609060101010101" charset="-122"/>
                <a:ea typeface="楷体" panose="02010609060101010101" charset="-122"/>
                <a:cs typeface="黑体" panose="02010609060101010101" pitchFamily="49" charset="-122"/>
                <a:sym typeface="+mn-ea"/>
              </a:rPr>
              <a:t>之称。</a:t>
            </a:r>
            <a:endParaRPr lang="zh-CN" altLang="en-US" sz="2800">
              <a:latin typeface="楷体" panose="02010609060101010101" charset="-122"/>
              <a:ea typeface="楷体" panose="02010609060101010101" charset="-122"/>
              <a:cs typeface="黑体" panose="02010609060101010101" pitchFamily="49" charset="-122"/>
              <a:sym typeface="+mn-ea"/>
            </a:endParaRPr>
          </a:p>
        </p:txBody>
      </p:sp>
      <p:pic>
        <p:nvPicPr>
          <p:cNvPr id="4" name="图片 3" title="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3138170" y="3307715"/>
            <a:ext cx="5857875" cy="3295015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1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bg>
      <p:bgPr>
        <a:noFill/>
        <a:effectLst/>
      </p:bgPr>
    </p:bg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10" name="文本框 9" title=""/>
          <p:cNvSpPr txBox="1"/>
          <p:nvPr>
            <p:custDataLst>
              <p:tags r:id="rId4"/>
            </p:custDataLst>
          </p:nvPr>
        </p:nvSpPr>
        <p:spPr>
          <a:xfrm>
            <a:off x="1148080" y="278130"/>
            <a:ext cx="3919220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0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小结与评价</a:t>
            </a:r>
            <a:endParaRPr lang="zh-CN" altLang="en-US" sz="3000">
              <a:solidFill>
                <a:prstClr val="black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grpSp>
        <p:nvGrpSpPr>
          <p:cNvPr id="18" name="组合 17" title=""/>
          <p:cNvGrpSpPr/>
          <p:nvPr>
            <p:custDataLst>
              <p:tags r:id="rId5"/>
            </p:custDataLst>
          </p:nvPr>
        </p:nvGrpSpPr>
        <p:grpSpPr>
          <a:xfrm>
            <a:off x="859790" y="549275"/>
            <a:ext cx="6230620" cy="469900"/>
            <a:chOff x="4367" y="1786"/>
            <a:chExt cx="9812" cy="740"/>
          </a:xfrm>
        </p:grpSpPr>
        <p:cxnSp>
          <p:nvCxnSpPr>
            <p:cNvPr id="13" name="直接连接符 12"/>
            <p:cNvCxnSpPr/>
            <p:nvPr>
              <p:custDataLst>
                <p:tags r:id="rId6"/>
              </p:custDataLst>
            </p:nvPr>
          </p:nvCxnSpPr>
          <p:spPr>
            <a:xfrm flipV="1">
              <a:off x="5429" y="2193"/>
              <a:ext cx="8751" cy="37"/>
            </a:xfrm>
            <a:prstGeom prst="line">
              <a:avLst/>
            </a:prstGeom>
            <a:ln w="12700">
              <a:solidFill>
                <a:srgbClr val="01431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4" name="组合 13"/>
            <p:cNvGrpSpPr/>
            <p:nvPr>
              <p:custDataLst>
                <p:tags r:id="rId7"/>
              </p:custDataLst>
            </p:nvPr>
          </p:nvGrpSpPr>
          <p:grpSpPr>
            <a:xfrm>
              <a:off x="4367" y="1786"/>
              <a:ext cx="702" cy="740"/>
              <a:chOff x="2121873" y="1511588"/>
              <a:chExt cx="445481" cy="469613"/>
            </a:xfrm>
          </p:grpSpPr>
          <p:sp>
            <p:nvSpPr>
              <p:cNvPr id="15" name="矩形 14"/>
              <p:cNvSpPr/>
              <p:nvPr>
                <p:custDataLst>
                  <p:tags r:id="rId8"/>
                </p:custDataLst>
              </p:nvPr>
            </p:nvSpPr>
            <p:spPr>
              <a:xfrm>
                <a:off x="2121873" y="1511588"/>
                <a:ext cx="363415" cy="363415"/>
              </a:xfrm>
              <a:prstGeom prst="rect">
                <a:avLst/>
              </a:prstGeom>
              <a:solidFill>
                <a:srgbClr val="01431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  <a:latin typeface="楷体" panose="02010609060101010101" charset="-122"/>
                  <a:ea typeface="楷体" panose="02010609060101010101" charset="-122"/>
                </a:endParaRPr>
              </a:p>
            </p:txBody>
          </p:sp>
          <p:sp>
            <p:nvSpPr>
              <p:cNvPr id="16" name="矩形 15"/>
              <p:cNvSpPr/>
              <p:nvPr>
                <p:custDataLst>
                  <p:tags r:id="rId9"/>
                </p:custDataLst>
              </p:nvPr>
            </p:nvSpPr>
            <p:spPr>
              <a:xfrm>
                <a:off x="2321171" y="1735018"/>
                <a:ext cx="246183" cy="246183"/>
              </a:xfrm>
              <a:prstGeom prst="rect">
                <a:avLst/>
              </a:prstGeom>
              <a:solidFill>
                <a:srgbClr val="01621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  <a:latin typeface="楷体" panose="02010609060101010101" charset="-122"/>
                  <a:ea typeface="楷体" panose="02010609060101010101" charset="-122"/>
                </a:endParaRPr>
              </a:p>
            </p:txBody>
          </p:sp>
        </p:grpSp>
      </p:grpSp>
      <p:sp>
        <p:nvSpPr>
          <p:cNvPr id="4" name="矩形 3" title=""/>
          <p:cNvSpPr/>
          <p:nvPr>
            <p:custDataLst>
              <p:tags r:id="rId10"/>
            </p:custDataLst>
          </p:nvPr>
        </p:nvSpPr>
        <p:spPr bwMode="auto">
          <a:xfrm>
            <a:off x="1460500" y="1464310"/>
            <a:ext cx="5827395" cy="645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 anchor="t">
            <a:noAutofit/>
          </a:bodyPr>
          <a:lstStyle/>
          <a:p>
            <a:pPr lvl="0" algn="l">
              <a:buClr>
                <a:schemeClr val="hlink"/>
              </a:buClr>
              <a:buSzPct val="70000"/>
              <a:buFontTx/>
            </a:pPr>
            <a:r>
              <a:rPr lang="zh-CN" altLang="en-US" sz="2800" b="1">
                <a:latin typeface="楷体" panose="02010609060101010101" charset="-122"/>
                <a:ea typeface="楷体" panose="02010609060101010101" charset="-122"/>
                <a:cs typeface="黑体" panose="02010609060101010101" pitchFamily="49" charset="-122"/>
                <a:sym typeface="+mn-ea"/>
              </a:rPr>
              <a:t>连通器的定义及特点</a:t>
            </a:r>
            <a:endParaRPr lang="zh-CN" altLang="en-US" sz="2800" b="1">
              <a:latin typeface="楷体" panose="02010609060101010101" charset="-122"/>
              <a:ea typeface="楷体" panose="02010609060101010101" charset="-122"/>
              <a:cs typeface="黑体" panose="02010609060101010101" pitchFamily="49" charset="-122"/>
              <a:sym typeface="+mn-ea"/>
            </a:endParaRPr>
          </a:p>
        </p:txBody>
      </p:sp>
      <p:sp>
        <p:nvSpPr>
          <p:cNvPr id="5" name="矩形 4" title=""/>
          <p:cNvSpPr/>
          <p:nvPr>
            <p:custDataLst>
              <p:tags r:id="rId11"/>
            </p:custDataLst>
          </p:nvPr>
        </p:nvSpPr>
        <p:spPr bwMode="auto">
          <a:xfrm>
            <a:off x="1711325" y="2279015"/>
            <a:ext cx="259207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 anchor="t">
            <a:noAutofit/>
          </a:bodyPr>
          <a:lstStyle/>
          <a:p>
            <a:pPr lvl="0" algn="l">
              <a:buClr>
                <a:schemeClr val="hlink"/>
              </a:buClr>
              <a:buSzPct val="70000"/>
              <a:buFontTx/>
            </a:pPr>
            <a:r>
              <a:rPr lang="zh-CN" altLang="en-US" sz="2800" b="1">
                <a:latin typeface="楷体" panose="02010609060101010101" charset="-122"/>
                <a:ea typeface="楷体" panose="02010609060101010101" charset="-122"/>
                <a:cs typeface="黑体" panose="02010609060101010101" pitchFamily="49" charset="-122"/>
                <a:sym typeface="+mn-ea"/>
              </a:rPr>
              <a:t>（</a:t>
            </a:r>
            <a:r>
              <a:rPr lang="en-US" altLang="zh-CN" sz="2800" b="1">
                <a:latin typeface="楷体" panose="02010609060101010101" charset="-122"/>
                <a:ea typeface="楷体" panose="02010609060101010101" charset="-122"/>
                <a:cs typeface="黑体" panose="02010609060101010101" pitchFamily="49" charset="-122"/>
                <a:sym typeface="+mn-ea"/>
              </a:rPr>
              <a:t>1</a:t>
            </a:r>
            <a:r>
              <a:rPr lang="zh-CN" altLang="en-US" sz="2800" b="1">
                <a:latin typeface="楷体" panose="02010609060101010101" charset="-122"/>
                <a:ea typeface="楷体" panose="02010609060101010101" charset="-122"/>
                <a:cs typeface="黑体" panose="02010609060101010101" pitchFamily="49" charset="-122"/>
                <a:sym typeface="+mn-ea"/>
              </a:rPr>
              <a:t>）概念：</a:t>
            </a:r>
            <a:endParaRPr lang="zh-CN" altLang="en-US" sz="2800" b="1">
              <a:latin typeface="楷体" panose="02010609060101010101" charset="-122"/>
              <a:ea typeface="楷体" panose="02010609060101010101" charset="-122"/>
              <a:cs typeface="黑体" panose="02010609060101010101" pitchFamily="49" charset="-122"/>
              <a:sym typeface="+mn-ea"/>
            </a:endParaRPr>
          </a:p>
        </p:txBody>
      </p:sp>
      <p:sp>
        <p:nvSpPr>
          <p:cNvPr id="26" name="矩形 25" title=""/>
          <p:cNvSpPr/>
          <p:nvPr>
            <p:custDataLst>
              <p:tags r:id="rId12"/>
            </p:custDataLst>
          </p:nvPr>
        </p:nvSpPr>
        <p:spPr bwMode="auto">
          <a:xfrm>
            <a:off x="1711325" y="3042920"/>
            <a:ext cx="1863725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 anchor="t">
            <a:noAutofit/>
          </a:bodyPr>
          <a:lstStyle/>
          <a:p>
            <a:pPr lvl="0" algn="l">
              <a:buClr>
                <a:schemeClr val="hlink"/>
              </a:buClr>
              <a:buSzPct val="70000"/>
              <a:buFontTx/>
            </a:pPr>
            <a:r>
              <a:rPr lang="zh-CN" altLang="en-US" sz="2800" b="1">
                <a:latin typeface="楷体" panose="02010609060101010101" charset="-122"/>
                <a:ea typeface="楷体" panose="02010609060101010101" charset="-122"/>
                <a:cs typeface="黑体" panose="02010609060101010101" pitchFamily="49" charset="-122"/>
                <a:sym typeface="+mn-ea"/>
              </a:rPr>
              <a:t>（</a:t>
            </a:r>
            <a:r>
              <a:rPr lang="en-US" altLang="zh-CN" sz="2800" b="1">
                <a:latin typeface="楷体" panose="02010609060101010101" charset="-122"/>
                <a:ea typeface="楷体" panose="02010609060101010101" charset="-122"/>
                <a:cs typeface="黑体" panose="02010609060101010101" pitchFamily="49" charset="-122"/>
                <a:sym typeface="+mn-ea"/>
              </a:rPr>
              <a:t>2</a:t>
            </a:r>
            <a:r>
              <a:rPr lang="zh-CN" altLang="en-US" sz="2800" b="1">
                <a:latin typeface="楷体" panose="02010609060101010101" charset="-122"/>
                <a:ea typeface="楷体" panose="02010609060101010101" charset="-122"/>
                <a:cs typeface="黑体" panose="02010609060101010101" pitchFamily="49" charset="-122"/>
                <a:sym typeface="+mn-ea"/>
              </a:rPr>
              <a:t>）特点：</a:t>
            </a:r>
            <a:endParaRPr lang="zh-CN" altLang="en-US" sz="2800" b="1">
              <a:latin typeface="楷体" panose="02010609060101010101" charset="-122"/>
              <a:ea typeface="楷体" panose="02010609060101010101" charset="-122"/>
              <a:cs typeface="黑体" panose="02010609060101010101" pitchFamily="49" charset="-122"/>
              <a:sym typeface="+mn-ea"/>
            </a:endParaRPr>
          </a:p>
        </p:txBody>
      </p:sp>
      <p:sp>
        <p:nvSpPr>
          <p:cNvPr id="2" name="矩形 1" title=""/>
          <p:cNvSpPr/>
          <p:nvPr>
            <p:custDataLst>
              <p:tags r:id="rId13"/>
            </p:custDataLst>
          </p:nvPr>
        </p:nvSpPr>
        <p:spPr bwMode="auto">
          <a:xfrm>
            <a:off x="1757680" y="4155440"/>
            <a:ext cx="1863725" cy="610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 anchor="t">
            <a:noAutofit/>
          </a:bodyPr>
          <a:lstStyle/>
          <a:p>
            <a:pPr lvl="0" algn="l">
              <a:buClr>
                <a:schemeClr val="hlink"/>
              </a:buClr>
              <a:buSzPct val="70000"/>
              <a:buFontTx/>
            </a:pPr>
            <a:r>
              <a:rPr lang="zh-CN" altLang="en-US" sz="2800" b="1">
                <a:latin typeface="楷体" panose="02010609060101010101" charset="-122"/>
                <a:ea typeface="楷体" panose="02010609060101010101" charset="-122"/>
                <a:cs typeface="黑体" panose="02010609060101010101" pitchFamily="49" charset="-122"/>
                <a:sym typeface="+mn-ea"/>
              </a:rPr>
              <a:t>（</a:t>
            </a:r>
            <a:r>
              <a:rPr lang="en-US" altLang="zh-CN" sz="2800" b="1">
                <a:latin typeface="楷体" panose="02010609060101010101" charset="-122"/>
                <a:ea typeface="楷体" panose="02010609060101010101" charset="-122"/>
                <a:cs typeface="黑体" panose="02010609060101010101" pitchFamily="49" charset="-122"/>
                <a:sym typeface="+mn-ea"/>
              </a:rPr>
              <a:t>3</a:t>
            </a:r>
            <a:r>
              <a:rPr lang="zh-CN" altLang="en-US" sz="2800" b="1">
                <a:latin typeface="楷体" panose="02010609060101010101" charset="-122"/>
                <a:ea typeface="楷体" panose="02010609060101010101" charset="-122"/>
                <a:cs typeface="黑体" panose="02010609060101010101" pitchFamily="49" charset="-122"/>
                <a:sym typeface="+mn-ea"/>
              </a:rPr>
              <a:t>）应用：</a:t>
            </a:r>
            <a:endParaRPr lang="zh-CN" altLang="en-US" sz="2800" b="1">
              <a:latin typeface="楷体" panose="02010609060101010101" charset="-122"/>
              <a:ea typeface="楷体" panose="02010609060101010101" charset="-122"/>
              <a:cs typeface="黑体" panose="02010609060101010101" pitchFamily="49" charset="-122"/>
              <a:sym typeface="+mn-ea"/>
            </a:endParaRPr>
          </a:p>
        </p:txBody>
      </p:sp>
      <p:sp>
        <p:nvSpPr>
          <p:cNvPr id="3" name="矩形 2" title=""/>
          <p:cNvSpPr/>
          <p:nvPr>
            <p:custDataLst>
              <p:tags r:id="rId14"/>
            </p:custDataLst>
          </p:nvPr>
        </p:nvSpPr>
        <p:spPr bwMode="auto">
          <a:xfrm>
            <a:off x="3972560" y="2277110"/>
            <a:ext cx="7114540" cy="521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 anchor="t">
            <a:noAutofit/>
          </a:bodyPr>
          <a:lstStyle/>
          <a:p>
            <a:pPr lvl="0" algn="l">
              <a:buClr>
                <a:schemeClr val="hlink"/>
              </a:buClr>
              <a:buSzPct val="70000"/>
              <a:buFontTx/>
            </a:pPr>
            <a:r>
              <a:rPr lang="zh-CN" altLang="en-US" sz="2800" b="1">
                <a:latin typeface="楷体" panose="02010609060101010101" charset="-122"/>
                <a:ea typeface="楷体" panose="02010609060101010101" charset="-122"/>
                <a:cs typeface="黑体" panose="02010609060101010101" pitchFamily="49" charset="-122"/>
                <a:sym typeface="+mn-ea"/>
              </a:rPr>
              <a:t>上端开口、底部相连通的容器叫作连通器。</a:t>
            </a:r>
            <a:endParaRPr lang="zh-CN" altLang="en-US" sz="2800" b="1">
              <a:latin typeface="楷体" panose="02010609060101010101" charset="-122"/>
              <a:ea typeface="楷体" panose="02010609060101010101" charset="-122"/>
              <a:cs typeface="黑体" panose="02010609060101010101" pitchFamily="49" charset="-122"/>
              <a:sym typeface="+mn-ea"/>
            </a:endParaRPr>
          </a:p>
        </p:txBody>
      </p:sp>
      <p:sp>
        <p:nvSpPr>
          <p:cNvPr id="6" name="矩形 5" title=""/>
          <p:cNvSpPr/>
          <p:nvPr>
            <p:custDataLst>
              <p:tags r:id="rId15"/>
            </p:custDataLst>
          </p:nvPr>
        </p:nvSpPr>
        <p:spPr bwMode="auto">
          <a:xfrm>
            <a:off x="3829685" y="3042920"/>
            <a:ext cx="7140575" cy="645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 anchor="t">
            <a:noAutofit/>
          </a:bodyPr>
          <a:lstStyle/>
          <a:p>
            <a:pPr lvl="0" algn="l">
              <a:buClr>
                <a:schemeClr val="hlink"/>
              </a:buClr>
              <a:buSzPct val="70000"/>
              <a:buFontTx/>
            </a:pPr>
            <a:r>
              <a:rPr lang="zh-CN" altLang="en-US" sz="2800" b="1">
                <a:latin typeface="楷体" panose="02010609060101010101" charset="-122"/>
                <a:ea typeface="楷体" panose="02010609060101010101" charset="-122"/>
                <a:cs typeface="黑体" panose="02010609060101010101" pitchFamily="49" charset="-122"/>
                <a:sym typeface="+mn-ea"/>
              </a:rPr>
              <a:t>连通器里装同种液体，当液体静止时，连通器各部分中的液面总是相平的。</a:t>
            </a:r>
            <a:endParaRPr lang="zh-CN" altLang="en-US" sz="2800" b="1">
              <a:latin typeface="楷体" panose="02010609060101010101" charset="-122"/>
              <a:ea typeface="楷体" panose="02010609060101010101" charset="-122"/>
              <a:cs typeface="黑体" panose="02010609060101010101" pitchFamily="49" charset="-122"/>
              <a:sym typeface="+mn-ea"/>
            </a:endParaRPr>
          </a:p>
        </p:txBody>
      </p:sp>
      <p:sp>
        <p:nvSpPr>
          <p:cNvPr id="11" name="矩形 10" title=""/>
          <p:cNvSpPr/>
          <p:nvPr>
            <p:custDataLst>
              <p:tags r:id="rId16"/>
            </p:custDataLst>
          </p:nvPr>
        </p:nvSpPr>
        <p:spPr bwMode="auto">
          <a:xfrm>
            <a:off x="3829685" y="4155440"/>
            <a:ext cx="6430010" cy="645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 anchor="t">
            <a:noAutofit/>
          </a:bodyPr>
          <a:lstStyle/>
          <a:p>
            <a:pPr lvl="0" algn="l">
              <a:buClr>
                <a:schemeClr val="hlink"/>
              </a:buClr>
              <a:buSzPct val="70000"/>
              <a:buFontTx/>
            </a:pPr>
            <a:r>
              <a:rPr lang="zh-CN" altLang="en-US" sz="2800" b="1">
                <a:latin typeface="楷体" panose="02010609060101010101" charset="-122"/>
                <a:ea typeface="楷体" panose="02010609060101010101" charset="-122"/>
                <a:cs typeface="黑体" panose="02010609060101010101" pitchFamily="49" charset="-122"/>
                <a:sym typeface="+mn-ea"/>
              </a:rPr>
              <a:t>锅炉水位计、U 形“反水弯”、船闸等。</a:t>
            </a:r>
            <a:endParaRPr lang="zh-CN" altLang="en-US" sz="2800" b="1">
              <a:latin typeface="楷体" panose="02010609060101010101" charset="-122"/>
              <a:ea typeface="楷体" panose="02010609060101010101" charset="-122"/>
              <a:cs typeface="黑体" panose="02010609060101010101" pitchFamily="49" charset="-122"/>
              <a:sym typeface="+mn-e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" grpId="0" animBg="1"/>
      <p:bldP spid="26" grpId="0" animBg="1"/>
      <p:bldP spid="6" grpId="0" animBg="1"/>
      <p:bldP spid="2" grpId="0" animBg="1"/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bg>
      <p:bgPr>
        <a:noFill/>
        <a:effectLst/>
      </p:bgPr>
    </p:bg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10" name="文本框 9" title=""/>
          <p:cNvSpPr txBox="1"/>
          <p:nvPr>
            <p:custDataLst>
              <p:tags r:id="rId4"/>
            </p:custDataLst>
          </p:nvPr>
        </p:nvSpPr>
        <p:spPr>
          <a:xfrm>
            <a:off x="1148080" y="278130"/>
            <a:ext cx="3411220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0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实践与练习</a:t>
            </a:r>
            <a:endParaRPr lang="zh-CN" altLang="en-US" sz="3000">
              <a:solidFill>
                <a:prstClr val="black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grpSp>
        <p:nvGrpSpPr>
          <p:cNvPr id="18" name="组合 17" title=""/>
          <p:cNvGrpSpPr/>
          <p:nvPr>
            <p:custDataLst>
              <p:tags r:id="rId5"/>
            </p:custDataLst>
          </p:nvPr>
        </p:nvGrpSpPr>
        <p:grpSpPr>
          <a:xfrm>
            <a:off x="859790" y="549275"/>
            <a:ext cx="6230620" cy="469900"/>
            <a:chOff x="4367" y="1786"/>
            <a:chExt cx="9812" cy="740"/>
          </a:xfrm>
        </p:grpSpPr>
        <p:cxnSp>
          <p:nvCxnSpPr>
            <p:cNvPr id="13" name="直接连接符 12"/>
            <p:cNvCxnSpPr/>
            <p:nvPr>
              <p:custDataLst>
                <p:tags r:id="rId6"/>
              </p:custDataLst>
            </p:nvPr>
          </p:nvCxnSpPr>
          <p:spPr>
            <a:xfrm flipV="1">
              <a:off x="5429" y="2193"/>
              <a:ext cx="8751" cy="37"/>
            </a:xfrm>
            <a:prstGeom prst="line">
              <a:avLst/>
            </a:prstGeom>
            <a:ln w="12700">
              <a:solidFill>
                <a:srgbClr val="01431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4" name="组合 13"/>
            <p:cNvGrpSpPr/>
            <p:nvPr>
              <p:custDataLst>
                <p:tags r:id="rId7"/>
              </p:custDataLst>
            </p:nvPr>
          </p:nvGrpSpPr>
          <p:grpSpPr>
            <a:xfrm>
              <a:off x="4367" y="1786"/>
              <a:ext cx="702" cy="740"/>
              <a:chOff x="2121873" y="1511588"/>
              <a:chExt cx="445481" cy="469613"/>
            </a:xfrm>
          </p:grpSpPr>
          <p:sp>
            <p:nvSpPr>
              <p:cNvPr id="15" name="矩形 14"/>
              <p:cNvSpPr/>
              <p:nvPr>
                <p:custDataLst>
                  <p:tags r:id="rId8"/>
                </p:custDataLst>
              </p:nvPr>
            </p:nvSpPr>
            <p:spPr>
              <a:xfrm>
                <a:off x="2121873" y="1511588"/>
                <a:ext cx="363415" cy="363415"/>
              </a:xfrm>
              <a:prstGeom prst="rect">
                <a:avLst/>
              </a:prstGeom>
              <a:solidFill>
                <a:srgbClr val="01431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  <a:latin typeface="楷体" panose="02010609060101010101" charset="-122"/>
                  <a:ea typeface="楷体" panose="02010609060101010101" charset="-122"/>
                </a:endParaRPr>
              </a:p>
            </p:txBody>
          </p:sp>
          <p:sp>
            <p:nvSpPr>
              <p:cNvPr id="16" name="矩形 15"/>
              <p:cNvSpPr/>
              <p:nvPr>
                <p:custDataLst>
                  <p:tags r:id="rId9"/>
                </p:custDataLst>
              </p:nvPr>
            </p:nvSpPr>
            <p:spPr>
              <a:xfrm>
                <a:off x="2321171" y="1735018"/>
                <a:ext cx="246183" cy="246183"/>
              </a:xfrm>
              <a:prstGeom prst="rect">
                <a:avLst/>
              </a:prstGeom>
              <a:solidFill>
                <a:srgbClr val="01621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  <a:latin typeface="楷体" panose="02010609060101010101" charset="-122"/>
                  <a:ea typeface="楷体" panose="02010609060101010101" charset="-122"/>
                </a:endParaRPr>
              </a:p>
            </p:txBody>
          </p:sp>
        </p:grpSp>
      </p:grpSp>
      <p:sp>
        <p:nvSpPr>
          <p:cNvPr id="36" name="Text Box 2" title=""/>
          <p:cNvSpPr txBox="1"/>
          <p:nvPr>
            <p:custDataLst>
              <p:tags r:id="rId10"/>
            </p:custDataLst>
          </p:nvPr>
        </p:nvSpPr>
        <p:spPr>
          <a:xfrm>
            <a:off x="902335" y="951230"/>
            <a:ext cx="10236835" cy="73723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539750" defTabSz="685165" fontAlgn="auto">
              <a:lnSpc>
                <a:spcPct val="150000"/>
              </a:lnSpc>
              <a:defRPr/>
            </a:pPr>
            <a:r>
              <a:rPr lang="en-US" altLang="zh-CN" sz="28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1.</a:t>
            </a:r>
            <a:r>
              <a:rPr lang="zh-CN" altLang="en-US" sz="28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在如图的几种情况中，不能称为连通器的是（</a:t>
            </a:r>
            <a:r>
              <a:rPr lang="en-US" altLang="zh-CN" sz="28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 </a:t>
            </a:r>
            <a:r>
              <a:rPr lang="zh-CN" altLang="en-US" sz="28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）</a:t>
            </a:r>
            <a:endParaRPr lang="zh-CN" altLang="en-US" sz="280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pic>
        <p:nvPicPr>
          <p:cNvPr id="6" name="Picture 6" title="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1"/>
          <a:stretch>
            <a:fillRect/>
          </a:stretch>
        </p:blipFill>
        <p:spPr>
          <a:xfrm flipH="1">
            <a:off x="10629900" y="10439400"/>
            <a:ext cx="0" cy="0"/>
          </a:xfrm>
          <a:prstGeom prst="rect">
            <a:avLst/>
          </a:prstGeom>
          <a:ln>
            <a:noFill/>
          </a:ln>
        </p:spPr>
      </p:pic>
      <p:pic>
        <p:nvPicPr>
          <p:cNvPr id="2" name="图片 1" title=""/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2733040" y="2066925"/>
            <a:ext cx="6574790" cy="4641215"/>
          </a:xfrm>
          <a:prstGeom prst="rect">
            <a:avLst/>
          </a:prstGeom>
        </p:spPr>
      </p:pic>
      <p:sp>
        <p:nvSpPr>
          <p:cNvPr id="5" name="文本框 4" title=""/>
          <p:cNvSpPr txBox="1"/>
          <p:nvPr>
            <p:custDataLst>
              <p:tags r:id="rId15"/>
            </p:custDataLst>
          </p:nvPr>
        </p:nvSpPr>
        <p:spPr>
          <a:xfrm>
            <a:off x="8812530" y="934085"/>
            <a:ext cx="518795" cy="605790"/>
          </a:xfrm>
          <a:prstGeom prst="rect">
            <a:avLst/>
          </a:prstGeom>
          <a:noFill/>
          <a:ln w="9525">
            <a:noFill/>
          </a:ln>
        </p:spPr>
        <p:txBody>
          <a:bodyPr wrap="square" rtlCol="0" anchor="t">
            <a:noAutofit/>
          </a:bodyPr>
          <a:lstStyle/>
          <a:p>
            <a:pPr lvl="0" indent="539750" algn="ctr" defTabSz="685165">
              <a:lnSpc>
                <a:spcPct val="150000"/>
              </a:lnSpc>
              <a:buClrTx/>
              <a:buSzTx/>
              <a:buFontTx/>
              <a:defRPr/>
            </a:pPr>
            <a:r>
              <a:rPr lang="en-US" altLang="zh-CN" sz="280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C</a:t>
            </a:r>
            <a:endParaRPr lang="en-US" altLang="zh-CN" sz="280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bg>
      <p:bgPr>
        <a:noFill/>
        <a:effectLst/>
      </p:bgPr>
    </p:bg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10" name="文本框 9" title=""/>
          <p:cNvSpPr txBox="1"/>
          <p:nvPr>
            <p:custDataLst>
              <p:tags r:id="rId4"/>
            </p:custDataLst>
          </p:nvPr>
        </p:nvSpPr>
        <p:spPr>
          <a:xfrm>
            <a:off x="1148080" y="278130"/>
            <a:ext cx="3411220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0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实践与练习</a:t>
            </a:r>
            <a:endParaRPr lang="zh-CN" altLang="en-US" sz="3000">
              <a:solidFill>
                <a:prstClr val="black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grpSp>
        <p:nvGrpSpPr>
          <p:cNvPr id="18" name="组合 17" title=""/>
          <p:cNvGrpSpPr/>
          <p:nvPr>
            <p:custDataLst>
              <p:tags r:id="rId5"/>
            </p:custDataLst>
          </p:nvPr>
        </p:nvGrpSpPr>
        <p:grpSpPr>
          <a:xfrm>
            <a:off x="859790" y="549275"/>
            <a:ext cx="6230620" cy="469900"/>
            <a:chOff x="4367" y="1786"/>
            <a:chExt cx="9812" cy="740"/>
          </a:xfrm>
        </p:grpSpPr>
        <p:cxnSp>
          <p:nvCxnSpPr>
            <p:cNvPr id="13" name="直接连接符 12"/>
            <p:cNvCxnSpPr/>
            <p:nvPr>
              <p:custDataLst>
                <p:tags r:id="rId6"/>
              </p:custDataLst>
            </p:nvPr>
          </p:nvCxnSpPr>
          <p:spPr>
            <a:xfrm flipV="1">
              <a:off x="5429" y="2193"/>
              <a:ext cx="8751" cy="37"/>
            </a:xfrm>
            <a:prstGeom prst="line">
              <a:avLst/>
            </a:prstGeom>
            <a:ln w="12700">
              <a:solidFill>
                <a:srgbClr val="01431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4" name="组合 13"/>
            <p:cNvGrpSpPr/>
            <p:nvPr>
              <p:custDataLst>
                <p:tags r:id="rId7"/>
              </p:custDataLst>
            </p:nvPr>
          </p:nvGrpSpPr>
          <p:grpSpPr>
            <a:xfrm>
              <a:off x="4367" y="1786"/>
              <a:ext cx="702" cy="740"/>
              <a:chOff x="2121873" y="1511588"/>
              <a:chExt cx="445481" cy="469613"/>
            </a:xfrm>
          </p:grpSpPr>
          <p:sp>
            <p:nvSpPr>
              <p:cNvPr id="15" name="矩形 14"/>
              <p:cNvSpPr/>
              <p:nvPr>
                <p:custDataLst>
                  <p:tags r:id="rId8"/>
                </p:custDataLst>
              </p:nvPr>
            </p:nvSpPr>
            <p:spPr>
              <a:xfrm>
                <a:off x="2121873" y="1511588"/>
                <a:ext cx="363415" cy="363415"/>
              </a:xfrm>
              <a:prstGeom prst="rect">
                <a:avLst/>
              </a:prstGeom>
              <a:solidFill>
                <a:srgbClr val="01431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  <a:latin typeface="楷体" panose="02010609060101010101" charset="-122"/>
                  <a:ea typeface="楷体" panose="02010609060101010101" charset="-122"/>
                </a:endParaRPr>
              </a:p>
            </p:txBody>
          </p:sp>
          <p:sp>
            <p:nvSpPr>
              <p:cNvPr id="16" name="矩形 15"/>
              <p:cNvSpPr/>
              <p:nvPr>
                <p:custDataLst>
                  <p:tags r:id="rId9"/>
                </p:custDataLst>
              </p:nvPr>
            </p:nvSpPr>
            <p:spPr>
              <a:xfrm>
                <a:off x="2321171" y="1735018"/>
                <a:ext cx="246183" cy="246183"/>
              </a:xfrm>
              <a:prstGeom prst="rect">
                <a:avLst/>
              </a:prstGeom>
              <a:solidFill>
                <a:srgbClr val="01621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  <a:latin typeface="楷体" panose="02010609060101010101" charset="-122"/>
                  <a:ea typeface="楷体" panose="02010609060101010101" charset="-122"/>
                </a:endParaRPr>
              </a:p>
            </p:txBody>
          </p:sp>
        </p:grpSp>
      </p:grpSp>
      <p:sp>
        <p:nvSpPr>
          <p:cNvPr id="36" name="Text Box 2" title=""/>
          <p:cNvSpPr txBox="1"/>
          <p:nvPr>
            <p:custDataLst>
              <p:tags r:id="rId10"/>
            </p:custDataLst>
          </p:nvPr>
        </p:nvSpPr>
        <p:spPr>
          <a:xfrm>
            <a:off x="902335" y="951230"/>
            <a:ext cx="10629265" cy="267652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539750" defTabSz="685165" fontAlgn="auto">
              <a:lnSpc>
                <a:spcPct val="150000"/>
              </a:lnSpc>
              <a:defRPr/>
            </a:pPr>
            <a:r>
              <a:rPr lang="en-US" altLang="zh-CN" sz="28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2.</a:t>
            </a:r>
            <a:r>
              <a:rPr lang="zh-CN" altLang="en-US" sz="28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三峡船闸的示意图如图所示，阀门</a:t>
            </a:r>
            <a:r>
              <a:rPr lang="en-US" altLang="zh-CN" sz="28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A</a:t>
            </a:r>
            <a:r>
              <a:rPr lang="zh-CN" altLang="en-US" sz="28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关闭，阀门</a:t>
            </a:r>
            <a:r>
              <a:rPr lang="en-US" altLang="zh-CN" sz="28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B</a:t>
            </a:r>
            <a:r>
              <a:rPr lang="zh-CN" altLang="en-US" sz="28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打开，构成连通器的是</a:t>
            </a:r>
            <a:r>
              <a:rPr lang="en-US" altLang="zh-CN" sz="28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_____________</a:t>
            </a:r>
            <a:r>
              <a:rPr lang="zh-CN" altLang="en-US" sz="28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（选填</a:t>
            </a:r>
            <a:r>
              <a:rPr lang="en-US" altLang="zh-CN" sz="28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“</a:t>
            </a:r>
            <a:r>
              <a:rPr lang="zh-CN" altLang="en-US" sz="28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上游和闸室</a:t>
            </a:r>
            <a:r>
              <a:rPr lang="en-US" altLang="zh-CN" sz="28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”</a:t>
            </a:r>
            <a:r>
              <a:rPr lang="zh-CN" altLang="en-US" sz="28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或</a:t>
            </a:r>
            <a:r>
              <a:rPr lang="en-US" altLang="zh-CN" sz="28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“</a:t>
            </a:r>
            <a:r>
              <a:rPr lang="zh-CN" altLang="en-US" sz="28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下游和闸室</a:t>
            </a:r>
            <a:r>
              <a:rPr lang="en-US" altLang="zh-CN" sz="28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”</a:t>
            </a:r>
            <a:r>
              <a:rPr lang="zh-CN" altLang="en-US" sz="28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）；当阀门</a:t>
            </a:r>
            <a:r>
              <a:rPr lang="en-US" altLang="zh-CN" sz="28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B</a:t>
            </a:r>
            <a:r>
              <a:rPr lang="zh-CN" altLang="en-US" sz="28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处水不再流动时，闸室内水面</a:t>
            </a:r>
            <a:r>
              <a:rPr lang="en-US" altLang="zh-CN" sz="28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______</a:t>
            </a:r>
            <a:r>
              <a:rPr lang="zh-CN" altLang="en-US" sz="28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（选填</a:t>
            </a:r>
            <a:r>
              <a:rPr lang="en-US" altLang="zh-CN" sz="28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“</a:t>
            </a:r>
            <a:r>
              <a:rPr lang="zh-CN" altLang="en-US" sz="28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高于</a:t>
            </a:r>
            <a:r>
              <a:rPr lang="en-US" altLang="zh-CN" sz="28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”“</a:t>
            </a:r>
            <a:r>
              <a:rPr lang="zh-CN" altLang="en-US" sz="28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低于</a:t>
            </a:r>
            <a:r>
              <a:rPr lang="en-US" altLang="zh-CN" sz="28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”</a:t>
            </a:r>
            <a:r>
              <a:rPr lang="zh-CN" altLang="en-US" sz="28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或</a:t>
            </a:r>
            <a:r>
              <a:rPr lang="en-US" altLang="zh-CN" sz="28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“</a:t>
            </a:r>
            <a:r>
              <a:rPr lang="zh-CN" altLang="en-US" sz="28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相平于</a:t>
            </a:r>
            <a:r>
              <a:rPr lang="en-US" altLang="zh-CN" sz="28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”</a:t>
            </a:r>
            <a:r>
              <a:rPr lang="zh-CN" altLang="en-US" sz="28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）下游水面。</a:t>
            </a:r>
            <a:endParaRPr lang="zh-CN" altLang="en-US" sz="280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pic>
        <p:nvPicPr>
          <p:cNvPr id="6" name="Picture 6" title="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1"/>
          <a:stretch>
            <a:fillRect/>
          </a:stretch>
        </p:blipFill>
        <p:spPr>
          <a:xfrm flipH="1">
            <a:off x="10629900" y="10439400"/>
            <a:ext cx="0" cy="0"/>
          </a:xfrm>
          <a:prstGeom prst="rect">
            <a:avLst/>
          </a:prstGeom>
          <a:ln>
            <a:noFill/>
          </a:ln>
        </p:spPr>
      </p:pic>
      <p:sp>
        <p:nvSpPr>
          <p:cNvPr id="3" name="文本框 2" title=""/>
          <p:cNvSpPr txBox="1"/>
          <p:nvPr>
            <p:custDataLst>
              <p:tags r:id="rId13"/>
            </p:custDataLst>
          </p:nvPr>
        </p:nvSpPr>
        <p:spPr>
          <a:xfrm>
            <a:off x="2477770" y="1510030"/>
            <a:ext cx="2748280" cy="737235"/>
          </a:xfrm>
          <a:prstGeom prst="rect">
            <a:avLst/>
          </a:prstGeom>
          <a:noFill/>
          <a:ln w="9525">
            <a:noFill/>
          </a:ln>
        </p:spPr>
        <p:txBody>
          <a:bodyPr wrap="square" rtlCol="0" anchor="t">
            <a:spAutoFit/>
          </a:bodyPr>
          <a:lstStyle/>
          <a:p>
            <a:pPr lvl="0" indent="539750" algn="l" defTabSz="685165">
              <a:lnSpc>
                <a:spcPct val="150000"/>
              </a:lnSpc>
              <a:buClrTx/>
              <a:buSzTx/>
              <a:buFontTx/>
              <a:defRPr/>
            </a:pPr>
            <a:r>
              <a:rPr lang="en-US" altLang="zh-CN" sz="280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上游和闸室</a:t>
            </a:r>
            <a:endParaRPr lang="en-US" altLang="zh-CN" sz="280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</p:txBody>
      </p:sp>
      <p:sp>
        <p:nvSpPr>
          <p:cNvPr id="4" name="文本框 3" title=""/>
          <p:cNvSpPr txBox="1"/>
          <p:nvPr>
            <p:custDataLst>
              <p:tags r:id="rId14"/>
            </p:custDataLst>
          </p:nvPr>
        </p:nvSpPr>
        <p:spPr>
          <a:xfrm>
            <a:off x="7881620" y="2201545"/>
            <a:ext cx="2748280" cy="737235"/>
          </a:xfrm>
          <a:prstGeom prst="rect">
            <a:avLst/>
          </a:prstGeom>
          <a:noFill/>
          <a:ln w="9525">
            <a:noFill/>
          </a:ln>
        </p:spPr>
        <p:txBody>
          <a:bodyPr wrap="square" rtlCol="0" anchor="t">
            <a:spAutoFit/>
          </a:bodyPr>
          <a:lstStyle/>
          <a:p>
            <a:pPr lvl="0" indent="539750" algn="l" defTabSz="685165">
              <a:lnSpc>
                <a:spcPct val="150000"/>
              </a:lnSpc>
              <a:buClrTx/>
              <a:buSzTx/>
              <a:buFontTx/>
              <a:defRPr/>
            </a:pPr>
            <a:r>
              <a:rPr lang="en-US" altLang="zh-CN" sz="280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高于</a:t>
            </a:r>
            <a:endParaRPr lang="en-US" altLang="zh-CN" sz="280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</p:txBody>
      </p:sp>
      <p:pic>
        <p:nvPicPr>
          <p:cNvPr id="5" name="图片 4" title=""/>
          <p:cNvPicPr>
            <a:picLocks noChangeAspect="1"/>
          </p:cNvPicPr>
          <p:nvPr>
            <p:custDataLst>
              <p:tags r:id="rId16"/>
            </p:custDataLst>
          </p:nvPr>
        </p:nvPicPr>
        <p:blipFill>
          <a:blip r:embed="rId15"/>
          <a:stretch>
            <a:fillRect/>
          </a:stretch>
        </p:blipFill>
        <p:spPr>
          <a:xfrm>
            <a:off x="3432175" y="3535045"/>
            <a:ext cx="5881370" cy="316103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bg>
      <p:bgPr>
        <a:noFill/>
        <a:effectLst/>
      </p:bgPr>
    </p:bg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grpSp>
        <p:nvGrpSpPr>
          <p:cNvPr id="18" name="组合 17" title=""/>
          <p:cNvGrpSpPr/>
          <p:nvPr>
            <p:custDataLst>
              <p:tags r:id="rId4"/>
            </p:custDataLst>
          </p:nvPr>
        </p:nvGrpSpPr>
        <p:grpSpPr>
          <a:xfrm>
            <a:off x="859790" y="549275"/>
            <a:ext cx="6230620" cy="469900"/>
            <a:chOff x="4367" y="1786"/>
            <a:chExt cx="9812" cy="740"/>
          </a:xfrm>
        </p:grpSpPr>
        <p:cxnSp>
          <p:nvCxnSpPr>
            <p:cNvPr id="13" name="直接连接符 12"/>
            <p:cNvCxnSpPr/>
            <p:nvPr>
              <p:custDataLst>
                <p:tags r:id="rId5"/>
              </p:custDataLst>
            </p:nvPr>
          </p:nvCxnSpPr>
          <p:spPr>
            <a:xfrm flipV="1">
              <a:off x="5429" y="2193"/>
              <a:ext cx="8751" cy="37"/>
            </a:xfrm>
            <a:prstGeom prst="line">
              <a:avLst/>
            </a:prstGeom>
            <a:ln w="12700">
              <a:solidFill>
                <a:srgbClr val="01431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4" name="组合 13"/>
            <p:cNvGrpSpPr/>
            <p:nvPr>
              <p:custDataLst>
                <p:tags r:id="rId6"/>
              </p:custDataLst>
            </p:nvPr>
          </p:nvGrpSpPr>
          <p:grpSpPr>
            <a:xfrm>
              <a:off x="4367" y="1786"/>
              <a:ext cx="702" cy="740"/>
              <a:chOff x="2121873" y="1511588"/>
              <a:chExt cx="445481" cy="469613"/>
            </a:xfrm>
          </p:grpSpPr>
          <p:sp>
            <p:nvSpPr>
              <p:cNvPr id="15" name="矩形 14"/>
              <p:cNvSpPr/>
              <p:nvPr>
                <p:custDataLst>
                  <p:tags r:id="rId7"/>
                </p:custDataLst>
              </p:nvPr>
            </p:nvSpPr>
            <p:spPr>
              <a:xfrm>
                <a:off x="2121873" y="1511588"/>
                <a:ext cx="363415" cy="363415"/>
              </a:xfrm>
              <a:prstGeom prst="rect">
                <a:avLst/>
              </a:prstGeom>
              <a:solidFill>
                <a:srgbClr val="01431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b="1">
                  <a:solidFill>
                    <a:prstClr val="white"/>
                  </a:solidFill>
                  <a:latin typeface="楷体" panose="02010609060101010101" charset="-122"/>
                  <a:ea typeface="楷体" panose="02010609060101010101" charset="-122"/>
                </a:endParaRPr>
              </a:p>
            </p:txBody>
          </p:sp>
          <p:sp>
            <p:nvSpPr>
              <p:cNvPr id="16" name="矩形 15"/>
              <p:cNvSpPr/>
              <p:nvPr>
                <p:custDataLst>
                  <p:tags r:id="rId8"/>
                </p:custDataLst>
              </p:nvPr>
            </p:nvSpPr>
            <p:spPr>
              <a:xfrm>
                <a:off x="2321171" y="1735018"/>
                <a:ext cx="246183" cy="246183"/>
              </a:xfrm>
              <a:prstGeom prst="rect">
                <a:avLst/>
              </a:prstGeom>
              <a:solidFill>
                <a:srgbClr val="01621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b="1">
                  <a:solidFill>
                    <a:prstClr val="white"/>
                  </a:solidFill>
                  <a:latin typeface="楷体" panose="02010609060101010101" charset="-122"/>
                  <a:ea typeface="楷体" panose="02010609060101010101" charset="-122"/>
                </a:endParaRPr>
              </a:p>
            </p:txBody>
          </p:sp>
        </p:grpSp>
      </p:grpSp>
      <p:sp>
        <p:nvSpPr>
          <p:cNvPr id="17" name="文本框 16" title=""/>
          <p:cNvSpPr txBox="1"/>
          <p:nvPr>
            <p:custDataLst>
              <p:tags r:id="rId9"/>
            </p:custDataLst>
          </p:nvPr>
        </p:nvSpPr>
        <p:spPr>
          <a:xfrm>
            <a:off x="1406525" y="254635"/>
            <a:ext cx="2445385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0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新课导入</a:t>
            </a:r>
            <a:endParaRPr lang="zh-CN" altLang="en-US" sz="3000">
              <a:solidFill>
                <a:prstClr val="black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6" name="图片 5" title="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1849120" y="2372995"/>
            <a:ext cx="3606800" cy="2581910"/>
          </a:xfrm>
          <a:prstGeom prst="rect">
            <a:avLst/>
          </a:prstGeom>
        </p:spPr>
      </p:pic>
      <p:sp>
        <p:nvSpPr>
          <p:cNvPr id="7" name="矩形 6" title=""/>
          <p:cNvSpPr/>
          <p:nvPr>
            <p:custDataLst>
              <p:tags r:id="rId12"/>
            </p:custDataLst>
          </p:nvPr>
        </p:nvSpPr>
        <p:spPr bwMode="auto">
          <a:xfrm>
            <a:off x="6100445" y="3039110"/>
            <a:ext cx="4702810" cy="645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 anchor="t">
            <a:noAutofit/>
          </a:bodyPr>
          <a:lstStyle/>
          <a:p>
            <a:pPr lvl="0" indent="0" algn="l" fontAlgn="auto">
              <a:lnSpc>
                <a:spcPct val="150000"/>
              </a:lnSpc>
              <a:buClr>
                <a:schemeClr val="hlink"/>
              </a:buClr>
              <a:buSzPct val="70000"/>
              <a:buFontTx/>
            </a:pPr>
            <a:r>
              <a:rPr lang="en-US" altLang="zh-CN" sz="2800" b="1">
                <a:latin typeface="楷体" panose="02010609060101010101" charset="-122"/>
                <a:ea typeface="楷体" panose="02010609060101010101" charset="-122"/>
                <a:cs typeface="黑体" panose="02010609060101010101" pitchFamily="49" charset="-122"/>
                <a:sym typeface="+mn-ea"/>
              </a:rPr>
              <a:t>   </a:t>
            </a:r>
            <a:r>
              <a:rPr lang="zh-CN" altLang="en-US" sz="2800" b="1">
                <a:latin typeface="楷体" panose="02010609060101010101" charset="-122"/>
                <a:ea typeface="楷体" panose="02010609060101010101" charset="-122"/>
                <a:cs typeface="黑体" panose="02010609060101010101" pitchFamily="49" charset="-122"/>
                <a:sym typeface="+mn-ea"/>
              </a:rPr>
              <a:t>为什么茶壶的壶嘴和壶身中的水面高度总是相同的？</a:t>
            </a:r>
            <a:endParaRPr lang="zh-CN" altLang="en-US" sz="2800" b="1">
              <a:latin typeface="楷体" panose="02010609060101010101" charset="-122"/>
              <a:ea typeface="楷体" panose="02010609060101010101" charset="-122"/>
              <a:cs typeface="黑体" panose="02010609060101010101" pitchFamily="49" charset="-122"/>
              <a:sym typeface="+mn-ea"/>
            </a:endParaRPr>
          </a:p>
        </p:txBody>
      </p:sp>
    </p:spTree>
  </p:cSld>
  <p:clrMapOvr>
    <a:masterClrMapping/>
  </p:clrMapOvr>
  <p:transition/>
  <p:timing/>
</p:sld>
</file>

<file path=ppt/slides/slide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bg>
      <p:bgPr>
        <a:noFill/>
        <a:effectLst/>
      </p:bgPr>
    </p:bg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grpSp>
        <p:nvGrpSpPr>
          <p:cNvPr id="6" name="组合 5" title=""/>
          <p:cNvGrpSpPr/>
          <p:nvPr>
            <p:custDataLst>
              <p:tags r:id="rId4"/>
            </p:custDataLst>
          </p:nvPr>
        </p:nvGrpSpPr>
        <p:grpSpPr>
          <a:xfrm>
            <a:off x="859790" y="549275"/>
            <a:ext cx="6230620" cy="469900"/>
            <a:chOff x="4367" y="1786"/>
            <a:chExt cx="9812" cy="740"/>
          </a:xfrm>
        </p:grpSpPr>
        <p:cxnSp>
          <p:nvCxnSpPr>
            <p:cNvPr id="11" name="直接连接符 10"/>
            <p:cNvCxnSpPr/>
            <p:nvPr>
              <p:custDataLst>
                <p:tags r:id="rId5"/>
              </p:custDataLst>
            </p:nvPr>
          </p:nvCxnSpPr>
          <p:spPr>
            <a:xfrm flipV="1">
              <a:off x="5429" y="2193"/>
              <a:ext cx="8751" cy="37"/>
            </a:xfrm>
            <a:prstGeom prst="line">
              <a:avLst/>
            </a:prstGeom>
            <a:ln w="12700">
              <a:solidFill>
                <a:srgbClr val="01431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2" name="组合 11"/>
            <p:cNvGrpSpPr/>
            <p:nvPr>
              <p:custDataLst>
                <p:tags r:id="rId6"/>
              </p:custDataLst>
            </p:nvPr>
          </p:nvGrpSpPr>
          <p:grpSpPr>
            <a:xfrm>
              <a:off x="4367" y="1786"/>
              <a:ext cx="702" cy="740"/>
              <a:chOff x="2121873" y="1511588"/>
              <a:chExt cx="445481" cy="469613"/>
            </a:xfrm>
          </p:grpSpPr>
          <p:sp>
            <p:nvSpPr>
              <p:cNvPr id="17" name="矩形 16"/>
              <p:cNvSpPr/>
              <p:nvPr>
                <p:custDataLst>
                  <p:tags r:id="rId7"/>
                </p:custDataLst>
              </p:nvPr>
            </p:nvSpPr>
            <p:spPr>
              <a:xfrm>
                <a:off x="2121873" y="1511588"/>
                <a:ext cx="363415" cy="363415"/>
              </a:xfrm>
              <a:prstGeom prst="rect">
                <a:avLst/>
              </a:prstGeom>
              <a:solidFill>
                <a:srgbClr val="01431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b="1">
                  <a:solidFill>
                    <a:prstClr val="white"/>
                  </a:solidFill>
                  <a:latin typeface="楷体" panose="02010609060101010101" charset="-122"/>
                  <a:ea typeface="楷体" panose="02010609060101010101" charset="-122"/>
                </a:endParaRPr>
              </a:p>
            </p:txBody>
          </p:sp>
          <p:sp>
            <p:nvSpPr>
              <p:cNvPr id="19" name="矩形 18"/>
              <p:cNvSpPr/>
              <p:nvPr>
                <p:custDataLst>
                  <p:tags r:id="rId8"/>
                </p:custDataLst>
              </p:nvPr>
            </p:nvSpPr>
            <p:spPr>
              <a:xfrm>
                <a:off x="2321171" y="1735018"/>
                <a:ext cx="246183" cy="246183"/>
              </a:xfrm>
              <a:prstGeom prst="rect">
                <a:avLst/>
              </a:prstGeom>
              <a:solidFill>
                <a:srgbClr val="01621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b="1">
                  <a:solidFill>
                    <a:prstClr val="white"/>
                  </a:solidFill>
                  <a:latin typeface="楷体" panose="02010609060101010101" charset="-122"/>
                  <a:ea typeface="楷体" panose="02010609060101010101" charset="-122"/>
                </a:endParaRPr>
              </a:p>
            </p:txBody>
          </p:sp>
        </p:grpSp>
      </p:grpSp>
      <p:sp>
        <p:nvSpPr>
          <p:cNvPr id="20" name="文本框 19" title=""/>
          <p:cNvSpPr txBox="1"/>
          <p:nvPr>
            <p:custDataLst>
              <p:tags r:id="rId9"/>
            </p:custDataLst>
          </p:nvPr>
        </p:nvSpPr>
        <p:spPr>
          <a:xfrm>
            <a:off x="1406525" y="254635"/>
            <a:ext cx="2445385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0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观察与实验</a:t>
            </a:r>
            <a:endParaRPr lang="zh-CN" altLang="en-US" sz="3000">
              <a:solidFill>
                <a:prstClr val="black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1" name="矩形 20" title=""/>
          <p:cNvSpPr/>
          <p:nvPr>
            <p:custDataLst>
              <p:tags r:id="rId10"/>
            </p:custDataLst>
          </p:nvPr>
        </p:nvSpPr>
        <p:spPr bwMode="auto">
          <a:xfrm>
            <a:off x="5951220" y="2038350"/>
            <a:ext cx="422910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 anchor="t">
            <a:noAutofit/>
          </a:bodyPr>
          <a:lstStyle/>
          <a:p>
            <a:pPr lvl="0" algn="l">
              <a:buClr>
                <a:schemeClr val="hlink"/>
              </a:buClr>
              <a:buSzPct val="70000"/>
              <a:buFontTx/>
            </a:pPr>
            <a:r>
              <a:rPr lang="en-US" altLang="zh-CN" sz="2800">
                <a:latin typeface="楷体" panose="02010609060101010101" charset="-122"/>
                <a:ea typeface="楷体" panose="02010609060101010101" charset="-122"/>
                <a:cs typeface="黑体" panose="02010609060101010101" pitchFamily="49" charset="-122"/>
                <a:sym typeface="+mn-ea"/>
              </a:rPr>
              <a:t>    </a:t>
            </a:r>
            <a:r>
              <a:rPr lang="zh-CN" altLang="en-US" sz="2800">
                <a:latin typeface="楷体" panose="02010609060101010101" charset="-122"/>
                <a:ea typeface="楷体" panose="02010609060101010101" charset="-122"/>
                <a:cs typeface="黑体" panose="02010609060101010101" pitchFamily="49" charset="-122"/>
                <a:sym typeface="+mn-ea"/>
              </a:rPr>
              <a:t>用橡皮管将漏斗和玻璃管相连，组成一个U形管。向漏斗中加适量红墨水，缓慢提升玻璃管，观察U形管中水位的变化。</a:t>
            </a:r>
            <a:endParaRPr lang="zh-CN" altLang="en-US" sz="2800">
              <a:latin typeface="楷体" panose="02010609060101010101" charset="-122"/>
              <a:ea typeface="楷体" panose="02010609060101010101" charset="-122"/>
              <a:cs typeface="黑体" panose="02010609060101010101" pitchFamily="49" charset="-122"/>
              <a:sym typeface="+mn-ea"/>
            </a:endParaRPr>
          </a:p>
        </p:txBody>
      </p:sp>
      <p:pic>
        <p:nvPicPr>
          <p:cNvPr id="2" name="82434acf83ac8a94d9a637a0224304da" title="">
            <a:hlinkClick action="ppaction://media"/>
          </p:cNvPr>
          <p:cNvPicPr/>
          <p:nvPr>
            <a:videoFile r:link="rId13"/>
            <p:custDataLst>
              <p:tags r:id="rId12"/>
            </p:custDataLst>
            <p:extLst>
              <p:ext uri="{DAA4B4D4-6D71-4841-9C94-3DE7FCFB9230}">
                <p14:media xmlns:p14="http://schemas.microsoft.com/office/powerpoint/2010/main" r:embed="rId14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466850" y="2038350"/>
            <a:ext cx="3543300" cy="3481070"/>
          </a:xfrm>
          <a:prstGeom prst="rect">
            <a:avLst/>
          </a:prstGeom>
        </p:spPr>
      </p:pic>
      <p:sp>
        <p:nvSpPr>
          <p:cNvPr id="3" name="矩形 2" title=""/>
          <p:cNvSpPr/>
          <p:nvPr>
            <p:custDataLst>
              <p:tags r:id="rId15"/>
            </p:custDataLst>
          </p:nvPr>
        </p:nvSpPr>
        <p:spPr bwMode="auto">
          <a:xfrm>
            <a:off x="6079490" y="4869180"/>
            <a:ext cx="4119245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 anchor="t">
            <a:noAutofit/>
          </a:bodyPr>
          <a:lstStyle/>
          <a:p>
            <a:pPr lvl="0" algn="l">
              <a:buClr>
                <a:schemeClr val="hlink"/>
              </a:buClr>
              <a:buSzPct val="70000"/>
              <a:buFontTx/>
            </a:pPr>
            <a:r>
              <a:rPr lang="en-US" altLang="zh-CN" sz="2800" b="1">
                <a:latin typeface="楷体" panose="02010609060101010101" charset="-122"/>
                <a:ea typeface="楷体" panose="02010609060101010101" charset="-122"/>
                <a:cs typeface="黑体" panose="02010609060101010101" pitchFamily="49" charset="-122"/>
                <a:sym typeface="+mn-ea"/>
              </a:rPr>
              <a:t>U形管中水位总是相平的</a:t>
            </a:r>
            <a:endParaRPr lang="en-US" altLang="zh-CN" sz="2800" b="1">
              <a:latin typeface="楷体" panose="02010609060101010101" charset="-122"/>
              <a:ea typeface="楷体" panose="02010609060101010101" charset="-122"/>
              <a:cs typeface="黑体" panose="02010609060101010101" pitchFamily="49" charset="-122"/>
              <a:sym typeface="+mn-e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bg>
      <p:bgPr>
        <a:noFill/>
        <a:effectLst/>
      </p:bgPr>
    </p:bg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grpSp>
        <p:nvGrpSpPr>
          <p:cNvPr id="6" name="组合 5" title=""/>
          <p:cNvGrpSpPr/>
          <p:nvPr>
            <p:custDataLst>
              <p:tags r:id="rId4"/>
            </p:custDataLst>
          </p:nvPr>
        </p:nvGrpSpPr>
        <p:grpSpPr>
          <a:xfrm>
            <a:off x="859790" y="549275"/>
            <a:ext cx="6230620" cy="469900"/>
            <a:chOff x="4367" y="1786"/>
            <a:chExt cx="9812" cy="740"/>
          </a:xfrm>
        </p:grpSpPr>
        <p:cxnSp>
          <p:nvCxnSpPr>
            <p:cNvPr id="11" name="直接连接符 10"/>
            <p:cNvCxnSpPr/>
            <p:nvPr>
              <p:custDataLst>
                <p:tags r:id="rId5"/>
              </p:custDataLst>
            </p:nvPr>
          </p:nvCxnSpPr>
          <p:spPr>
            <a:xfrm flipV="1">
              <a:off x="5429" y="2193"/>
              <a:ext cx="8751" cy="37"/>
            </a:xfrm>
            <a:prstGeom prst="line">
              <a:avLst/>
            </a:prstGeom>
            <a:ln w="12700">
              <a:solidFill>
                <a:srgbClr val="01431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2" name="组合 11"/>
            <p:cNvGrpSpPr/>
            <p:nvPr>
              <p:custDataLst>
                <p:tags r:id="rId6"/>
              </p:custDataLst>
            </p:nvPr>
          </p:nvGrpSpPr>
          <p:grpSpPr>
            <a:xfrm>
              <a:off x="4367" y="1786"/>
              <a:ext cx="702" cy="740"/>
              <a:chOff x="2121873" y="1511588"/>
              <a:chExt cx="445481" cy="469613"/>
            </a:xfrm>
          </p:grpSpPr>
          <p:sp>
            <p:nvSpPr>
              <p:cNvPr id="17" name="矩形 16"/>
              <p:cNvSpPr/>
              <p:nvPr>
                <p:custDataLst>
                  <p:tags r:id="rId7"/>
                </p:custDataLst>
              </p:nvPr>
            </p:nvSpPr>
            <p:spPr>
              <a:xfrm>
                <a:off x="2121873" y="1511588"/>
                <a:ext cx="363415" cy="363415"/>
              </a:xfrm>
              <a:prstGeom prst="rect">
                <a:avLst/>
              </a:prstGeom>
              <a:solidFill>
                <a:srgbClr val="01431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b="1">
                  <a:solidFill>
                    <a:prstClr val="white"/>
                  </a:solidFill>
                  <a:latin typeface="楷体" panose="02010609060101010101" charset="-122"/>
                  <a:ea typeface="楷体" panose="02010609060101010101" charset="-122"/>
                </a:endParaRPr>
              </a:p>
            </p:txBody>
          </p:sp>
          <p:sp>
            <p:nvSpPr>
              <p:cNvPr id="19" name="矩形 18"/>
              <p:cNvSpPr/>
              <p:nvPr>
                <p:custDataLst>
                  <p:tags r:id="rId8"/>
                </p:custDataLst>
              </p:nvPr>
            </p:nvSpPr>
            <p:spPr>
              <a:xfrm>
                <a:off x="2321171" y="1735018"/>
                <a:ext cx="246183" cy="246183"/>
              </a:xfrm>
              <a:prstGeom prst="rect">
                <a:avLst/>
              </a:prstGeom>
              <a:solidFill>
                <a:srgbClr val="01621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b="1">
                  <a:solidFill>
                    <a:prstClr val="white"/>
                  </a:solidFill>
                  <a:latin typeface="楷体" panose="02010609060101010101" charset="-122"/>
                  <a:ea typeface="楷体" panose="02010609060101010101" charset="-122"/>
                </a:endParaRPr>
              </a:p>
            </p:txBody>
          </p:sp>
        </p:grpSp>
      </p:grpSp>
      <p:sp>
        <p:nvSpPr>
          <p:cNvPr id="20" name="文本框 19" title=""/>
          <p:cNvSpPr txBox="1"/>
          <p:nvPr>
            <p:custDataLst>
              <p:tags r:id="rId9"/>
            </p:custDataLst>
          </p:nvPr>
        </p:nvSpPr>
        <p:spPr>
          <a:xfrm>
            <a:off x="1406525" y="254635"/>
            <a:ext cx="2445385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0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连通器</a:t>
            </a:r>
            <a:endParaRPr lang="zh-CN" altLang="en-US" sz="3000">
              <a:solidFill>
                <a:prstClr val="black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" name="文本框 1" title=""/>
          <p:cNvSpPr txBox="1"/>
          <p:nvPr>
            <p:custDataLst>
              <p:tags r:id="rId10"/>
            </p:custDataLst>
          </p:nvPr>
        </p:nvSpPr>
        <p:spPr>
          <a:xfrm>
            <a:off x="1305560" y="1214120"/>
            <a:ext cx="711454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sz="2800" b="1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上端开口、底部相连通的容器叫作</a:t>
            </a:r>
            <a:r>
              <a:rPr lang="zh-CN" sz="2800" b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连通器</a:t>
            </a:r>
            <a:r>
              <a:rPr lang="zh-CN" sz="2800" b="1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。</a:t>
            </a:r>
            <a:endParaRPr lang="zh-CN" sz="2800" b="1"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</p:txBody>
      </p:sp>
      <p:sp>
        <p:nvSpPr>
          <p:cNvPr id="5" name="矩形 4" title=""/>
          <p:cNvSpPr/>
          <p:nvPr>
            <p:custDataLst>
              <p:tags r:id="rId11"/>
            </p:custDataLst>
          </p:nvPr>
        </p:nvSpPr>
        <p:spPr bwMode="auto">
          <a:xfrm>
            <a:off x="1360805" y="1971040"/>
            <a:ext cx="609600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 anchor="t">
            <a:noAutofit/>
          </a:bodyPr>
          <a:lstStyle/>
          <a:p>
            <a:pPr lvl="0" algn="l">
              <a:buClr>
                <a:schemeClr val="hlink"/>
              </a:buClr>
              <a:buSzPct val="70000"/>
              <a:buFontTx/>
            </a:pPr>
            <a:r>
              <a:rPr lang="en-US" altLang="zh-CN" sz="2800">
                <a:latin typeface="楷体" panose="02010609060101010101" charset="-122"/>
                <a:ea typeface="楷体" panose="02010609060101010101" charset="-122"/>
                <a:cs typeface="黑体" panose="02010609060101010101" pitchFamily="49" charset="-122"/>
                <a:sym typeface="+mn-ea"/>
              </a:rPr>
              <a:t>连通器有什么特点呢？</a:t>
            </a:r>
            <a:endParaRPr lang="en-US" altLang="zh-CN" sz="2800">
              <a:latin typeface="楷体" panose="02010609060101010101" charset="-122"/>
              <a:ea typeface="楷体" panose="02010609060101010101" charset="-122"/>
              <a:cs typeface="黑体" panose="02010609060101010101" pitchFamily="49" charset="-122"/>
              <a:sym typeface="+mn-ea"/>
            </a:endParaRPr>
          </a:p>
        </p:txBody>
      </p:sp>
      <p:sp>
        <p:nvSpPr>
          <p:cNvPr id="7" name="矩形 6" title=""/>
          <p:cNvSpPr/>
          <p:nvPr>
            <p:custDataLst>
              <p:tags r:id="rId12"/>
            </p:custDataLst>
          </p:nvPr>
        </p:nvSpPr>
        <p:spPr bwMode="auto">
          <a:xfrm>
            <a:off x="5942965" y="3642995"/>
            <a:ext cx="5281930" cy="645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 anchor="t">
            <a:noAutofit/>
          </a:bodyPr>
          <a:lstStyle/>
          <a:p>
            <a:pPr lvl="0" algn="l">
              <a:buClr>
                <a:schemeClr val="hlink"/>
              </a:buClr>
              <a:buSzPct val="70000"/>
              <a:buFontTx/>
            </a:pPr>
            <a:r>
              <a:rPr lang="en-US" altLang="zh-CN" sz="2800">
                <a:latin typeface="楷体" panose="02010609060101010101" charset="-122"/>
                <a:ea typeface="楷体" panose="02010609060101010101" charset="-122"/>
                <a:cs typeface="黑体" panose="02010609060101010101" pitchFamily="49" charset="-122"/>
                <a:sym typeface="+mn-ea"/>
              </a:rPr>
              <a:t>连通器里装</a:t>
            </a:r>
            <a:r>
              <a:rPr lang="en-US" altLang="zh-CN" sz="280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黑体" panose="02010609060101010101" pitchFamily="49" charset="-122"/>
                <a:sym typeface="+mn-ea"/>
              </a:rPr>
              <a:t>同种液体</a:t>
            </a:r>
            <a:r>
              <a:rPr lang="en-US" altLang="zh-CN" sz="2800">
                <a:latin typeface="楷体" panose="02010609060101010101" charset="-122"/>
                <a:ea typeface="楷体" panose="02010609060101010101" charset="-122"/>
                <a:cs typeface="黑体" panose="02010609060101010101" pitchFamily="49" charset="-122"/>
                <a:sym typeface="+mn-ea"/>
              </a:rPr>
              <a:t>，当液体</a:t>
            </a:r>
            <a:r>
              <a:rPr lang="en-US" altLang="zh-CN" sz="280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黑体" panose="02010609060101010101" pitchFamily="49" charset="-122"/>
                <a:sym typeface="+mn-ea"/>
              </a:rPr>
              <a:t>静止</a:t>
            </a:r>
            <a:r>
              <a:rPr lang="en-US" altLang="zh-CN" sz="2800">
                <a:latin typeface="楷体" panose="02010609060101010101" charset="-122"/>
                <a:ea typeface="楷体" panose="02010609060101010101" charset="-122"/>
                <a:cs typeface="黑体" panose="02010609060101010101" pitchFamily="49" charset="-122"/>
                <a:sym typeface="+mn-ea"/>
              </a:rPr>
              <a:t>时，连通器各部分中的</a:t>
            </a:r>
            <a:r>
              <a:rPr lang="en-US" altLang="zh-CN" sz="280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黑体" panose="02010609060101010101" pitchFamily="49" charset="-122"/>
                <a:sym typeface="+mn-ea"/>
              </a:rPr>
              <a:t>液面总是相平的</a:t>
            </a:r>
            <a:r>
              <a:rPr lang="en-US" altLang="zh-CN" sz="2800">
                <a:latin typeface="楷体" panose="02010609060101010101" charset="-122"/>
                <a:ea typeface="楷体" panose="02010609060101010101" charset="-122"/>
                <a:cs typeface="黑体" panose="02010609060101010101" pitchFamily="49" charset="-122"/>
                <a:sym typeface="+mn-ea"/>
              </a:rPr>
              <a:t>。</a:t>
            </a:r>
            <a:endParaRPr lang="en-US" altLang="zh-CN" sz="2800">
              <a:latin typeface="楷体" panose="02010609060101010101" charset="-122"/>
              <a:ea typeface="楷体" panose="02010609060101010101" charset="-122"/>
              <a:cs typeface="黑体" panose="02010609060101010101" pitchFamily="49" charset="-122"/>
              <a:sym typeface="+mn-ea"/>
            </a:endParaRPr>
          </a:p>
        </p:txBody>
      </p:sp>
      <p:pic>
        <p:nvPicPr>
          <p:cNvPr id="3" name="43634c9af4c3ad1ba76bec9c8f36a652" title="">
            <a:hlinkClick action="ppaction://media"/>
          </p:cNvPr>
          <p:cNvPicPr/>
          <p:nvPr>
            <a:videoFile r:link="rId15"/>
            <p:custDataLst>
              <p:tags r:id="rId14"/>
            </p:custDataLst>
            <p:extLst>
              <p:ext uri="{DAA4B4D4-6D71-4841-9C94-3DE7FCFB9230}">
                <p14:media xmlns:p14="http://schemas.microsoft.com/office/powerpoint/2010/main" r:embed="rId16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406525" y="2644775"/>
            <a:ext cx="4015105" cy="357949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9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2" grpId="0"/>
      <p:bldP spid="5" grpId="0" animBg="1"/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bg>
      <p:bgPr>
        <a:noFill/>
        <a:effectLst/>
      </p:bgPr>
    </p:bg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grpSp>
        <p:nvGrpSpPr>
          <p:cNvPr id="6" name="组合 5" title=""/>
          <p:cNvGrpSpPr/>
          <p:nvPr>
            <p:custDataLst>
              <p:tags r:id="rId4"/>
            </p:custDataLst>
          </p:nvPr>
        </p:nvGrpSpPr>
        <p:grpSpPr>
          <a:xfrm>
            <a:off x="859790" y="549275"/>
            <a:ext cx="6230620" cy="469900"/>
            <a:chOff x="4367" y="1786"/>
            <a:chExt cx="9812" cy="740"/>
          </a:xfrm>
        </p:grpSpPr>
        <p:cxnSp>
          <p:nvCxnSpPr>
            <p:cNvPr id="11" name="直接连接符 10"/>
            <p:cNvCxnSpPr/>
            <p:nvPr>
              <p:custDataLst>
                <p:tags r:id="rId5"/>
              </p:custDataLst>
            </p:nvPr>
          </p:nvCxnSpPr>
          <p:spPr>
            <a:xfrm flipV="1">
              <a:off x="5429" y="2193"/>
              <a:ext cx="8751" cy="37"/>
            </a:xfrm>
            <a:prstGeom prst="line">
              <a:avLst/>
            </a:prstGeom>
            <a:ln w="12700">
              <a:solidFill>
                <a:srgbClr val="01431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2" name="组合 11"/>
            <p:cNvGrpSpPr/>
            <p:nvPr>
              <p:custDataLst>
                <p:tags r:id="rId6"/>
              </p:custDataLst>
            </p:nvPr>
          </p:nvGrpSpPr>
          <p:grpSpPr>
            <a:xfrm>
              <a:off x="4367" y="1786"/>
              <a:ext cx="702" cy="740"/>
              <a:chOff x="2121873" y="1511588"/>
              <a:chExt cx="445481" cy="469613"/>
            </a:xfrm>
          </p:grpSpPr>
          <p:sp>
            <p:nvSpPr>
              <p:cNvPr id="17" name="矩形 16"/>
              <p:cNvSpPr/>
              <p:nvPr>
                <p:custDataLst>
                  <p:tags r:id="rId7"/>
                </p:custDataLst>
              </p:nvPr>
            </p:nvSpPr>
            <p:spPr>
              <a:xfrm>
                <a:off x="2121873" y="1511588"/>
                <a:ext cx="363415" cy="363415"/>
              </a:xfrm>
              <a:prstGeom prst="rect">
                <a:avLst/>
              </a:prstGeom>
              <a:solidFill>
                <a:srgbClr val="01431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b="1">
                  <a:solidFill>
                    <a:prstClr val="white"/>
                  </a:solidFill>
                  <a:latin typeface="楷体" panose="02010609060101010101" charset="-122"/>
                  <a:ea typeface="楷体" panose="02010609060101010101" charset="-122"/>
                </a:endParaRPr>
              </a:p>
            </p:txBody>
          </p:sp>
          <p:sp>
            <p:nvSpPr>
              <p:cNvPr id="19" name="矩形 18"/>
              <p:cNvSpPr/>
              <p:nvPr>
                <p:custDataLst>
                  <p:tags r:id="rId8"/>
                </p:custDataLst>
              </p:nvPr>
            </p:nvSpPr>
            <p:spPr>
              <a:xfrm>
                <a:off x="2321171" y="1735018"/>
                <a:ext cx="246183" cy="246183"/>
              </a:xfrm>
              <a:prstGeom prst="rect">
                <a:avLst/>
              </a:prstGeom>
              <a:solidFill>
                <a:srgbClr val="01621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b="1">
                  <a:solidFill>
                    <a:prstClr val="white"/>
                  </a:solidFill>
                  <a:latin typeface="楷体" panose="02010609060101010101" charset="-122"/>
                  <a:ea typeface="楷体" panose="02010609060101010101" charset="-122"/>
                </a:endParaRPr>
              </a:p>
            </p:txBody>
          </p:sp>
        </p:grpSp>
      </p:grpSp>
      <p:sp>
        <p:nvSpPr>
          <p:cNvPr id="20" name="文本框 19" title=""/>
          <p:cNvSpPr txBox="1"/>
          <p:nvPr>
            <p:custDataLst>
              <p:tags r:id="rId9"/>
            </p:custDataLst>
          </p:nvPr>
        </p:nvSpPr>
        <p:spPr>
          <a:xfrm>
            <a:off x="1406525" y="254635"/>
            <a:ext cx="2445385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0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连通器</a:t>
            </a:r>
            <a:endParaRPr lang="zh-CN" altLang="en-US" sz="3000">
              <a:solidFill>
                <a:prstClr val="black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7" name="矩形 6" title=""/>
          <p:cNvSpPr/>
          <p:nvPr>
            <p:custDataLst>
              <p:tags r:id="rId10"/>
            </p:custDataLst>
          </p:nvPr>
        </p:nvSpPr>
        <p:spPr bwMode="auto">
          <a:xfrm>
            <a:off x="1534160" y="1327785"/>
            <a:ext cx="9738360" cy="645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 anchor="t">
            <a:noAutofit/>
          </a:bodyPr>
          <a:lstStyle/>
          <a:p>
            <a:pPr lvl="0" algn="l">
              <a:buClr>
                <a:schemeClr val="hlink"/>
              </a:buClr>
              <a:buSzPct val="70000"/>
              <a:buFontTx/>
            </a:pPr>
            <a:r>
              <a:rPr lang="zh-CN" altLang="en-US" sz="2800">
                <a:latin typeface="楷体" panose="02010609060101010101" charset="-122"/>
                <a:ea typeface="楷体" panose="02010609060101010101" charset="-122"/>
                <a:cs typeface="黑体" panose="02010609060101010101" pitchFamily="49" charset="-122"/>
                <a:sym typeface="+mn-ea"/>
              </a:rPr>
              <a:t>为什么倒入</a:t>
            </a:r>
            <a:r>
              <a:rPr lang="zh-CN" altLang="en-US" sz="280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黑体" panose="02010609060101010101" pitchFamily="49" charset="-122"/>
                <a:sym typeface="+mn-ea"/>
              </a:rPr>
              <a:t>同一种液体静止</a:t>
            </a:r>
            <a:r>
              <a:rPr lang="zh-CN" altLang="en-US" sz="2800">
                <a:latin typeface="楷体" panose="02010609060101010101" charset="-122"/>
                <a:ea typeface="楷体" panose="02010609060101010101" charset="-122"/>
                <a:cs typeface="黑体" panose="02010609060101010101" pitchFamily="49" charset="-122"/>
                <a:sym typeface="+mn-ea"/>
              </a:rPr>
              <a:t>时，各容器中的</a:t>
            </a:r>
            <a:r>
              <a:rPr lang="zh-CN" altLang="en-US" sz="280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黑体" panose="02010609060101010101" pitchFamily="49" charset="-122"/>
                <a:sym typeface="+mn-ea"/>
              </a:rPr>
              <a:t>液面相平</a:t>
            </a:r>
            <a:r>
              <a:rPr lang="zh-CN" altLang="en-US" sz="2800">
                <a:latin typeface="楷体" panose="02010609060101010101" charset="-122"/>
                <a:ea typeface="楷体" panose="02010609060101010101" charset="-122"/>
                <a:cs typeface="黑体" panose="02010609060101010101" pitchFamily="49" charset="-122"/>
                <a:sym typeface="+mn-ea"/>
              </a:rPr>
              <a:t>？</a:t>
            </a:r>
            <a:endParaRPr lang="zh-CN" altLang="en-US" sz="2800">
              <a:latin typeface="楷体" panose="02010609060101010101" charset="-122"/>
              <a:ea typeface="楷体" panose="02010609060101010101" charset="-122"/>
              <a:cs typeface="黑体" panose="02010609060101010101" pitchFamily="49" charset="-122"/>
              <a:sym typeface="+mn-ea"/>
            </a:endParaRPr>
          </a:p>
        </p:txBody>
      </p:sp>
      <p:sp>
        <p:nvSpPr>
          <p:cNvPr id="4" name="矩形 3" title=""/>
          <p:cNvSpPr/>
          <p:nvPr>
            <p:custDataLst>
              <p:tags r:id="rId11"/>
            </p:custDataLst>
          </p:nvPr>
        </p:nvSpPr>
        <p:spPr bwMode="auto">
          <a:xfrm>
            <a:off x="6304280" y="5313045"/>
            <a:ext cx="5361305" cy="9779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 anchor="t">
            <a:noAutofit/>
          </a:bodyPr>
          <a:lstStyle/>
          <a:p>
            <a:pPr lvl="0" algn="l">
              <a:buClr>
                <a:schemeClr val="hlink"/>
              </a:buClr>
              <a:buSzPct val="70000"/>
              <a:buFontTx/>
            </a:pPr>
            <a:r>
              <a:rPr lang="zh-CN" altLang="en-US" sz="2800">
                <a:latin typeface="楷体" panose="02010609060101010101" charset="-122"/>
                <a:ea typeface="楷体" panose="02010609060101010101" charset="-122"/>
                <a:cs typeface="黑体" panose="02010609060101010101" pitchFamily="49" charset="-122"/>
                <a:sym typeface="+mn-ea"/>
              </a:rPr>
              <a:t>连通器原理：同种液体，同一深度，液体向各个方向压强相等</a:t>
            </a:r>
            <a:endParaRPr lang="zh-CN" altLang="en-US" sz="2800">
              <a:latin typeface="楷体" panose="02010609060101010101" charset="-122"/>
              <a:ea typeface="楷体" panose="02010609060101010101" charset="-122"/>
              <a:cs typeface="黑体" panose="02010609060101010101" pitchFamily="49" charset="-122"/>
              <a:sym typeface="+mn-ea"/>
            </a:endParaRPr>
          </a:p>
        </p:txBody>
      </p:sp>
      <p:pic>
        <p:nvPicPr>
          <p:cNvPr id="9" name="图片 8" title="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1534160" y="2908300"/>
            <a:ext cx="4034790" cy="3313430"/>
          </a:xfrm>
          <a:prstGeom prst="rect">
            <a:avLst/>
          </a:prstGeom>
        </p:spPr>
      </p:pic>
      <p:sp>
        <p:nvSpPr>
          <p:cNvPr id="10" name="矩形 9" title=""/>
          <p:cNvSpPr/>
          <p:nvPr>
            <p:custDataLst>
              <p:tags r:id="rId14"/>
            </p:custDataLst>
          </p:nvPr>
        </p:nvSpPr>
        <p:spPr bwMode="auto">
          <a:xfrm>
            <a:off x="2093595" y="1974850"/>
            <a:ext cx="7954645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 anchor="t">
            <a:noAutofit/>
          </a:bodyPr>
          <a:lstStyle/>
          <a:p>
            <a:pPr lvl="0" algn="l">
              <a:buClr>
                <a:schemeClr val="hlink"/>
              </a:buClr>
              <a:buSzPct val="70000"/>
              <a:buFontTx/>
            </a:pPr>
            <a:r>
              <a:rPr lang="zh-CN" altLang="en-US" sz="2800">
                <a:latin typeface="楷体" panose="02010609060101010101" charset="-122"/>
                <a:ea typeface="楷体" panose="02010609060101010101" charset="-122"/>
                <a:cs typeface="黑体" panose="02010609060101010101" pitchFamily="49" charset="-122"/>
                <a:sym typeface="+mn-ea"/>
              </a:rPr>
              <a:t>液体静止，设想U形管下部正中有一</a:t>
            </a:r>
            <a:r>
              <a:rPr lang="zh-CN" altLang="en-US" sz="280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黑体" panose="02010609060101010101" pitchFamily="49" charset="-122"/>
                <a:sym typeface="+mn-ea"/>
              </a:rPr>
              <a:t>静止</a:t>
            </a:r>
            <a:r>
              <a:rPr lang="zh-CN" altLang="en-US" sz="2800">
                <a:latin typeface="楷体" panose="02010609060101010101" charset="-122"/>
                <a:ea typeface="楷体" panose="02010609060101010101" charset="-122"/>
                <a:cs typeface="黑体" panose="02010609060101010101" pitchFamily="49" charset="-122"/>
                <a:sym typeface="+mn-ea"/>
              </a:rPr>
              <a:t>小液片</a:t>
            </a:r>
            <a:endParaRPr lang="zh-CN" altLang="en-US" sz="2800">
              <a:latin typeface="楷体" panose="02010609060101010101" charset="-122"/>
              <a:ea typeface="楷体" panose="02010609060101010101" charset="-122"/>
              <a:cs typeface="黑体" panose="02010609060101010101" pitchFamily="49" charset="-122"/>
              <a:sym typeface="+mn-ea"/>
            </a:endParaRPr>
          </a:p>
        </p:txBody>
      </p:sp>
      <p:sp>
        <p:nvSpPr>
          <p:cNvPr id="13" name="文本框 12" title=""/>
          <p:cNvSpPr txBox="1"/>
          <p:nvPr>
            <p:custDataLst>
              <p:tags r:id="rId15"/>
            </p:custDataLst>
          </p:nvPr>
        </p:nvSpPr>
        <p:spPr>
          <a:xfrm>
            <a:off x="6983095" y="2835910"/>
            <a:ext cx="128333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sz="2800" b="1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F</a:t>
            </a:r>
            <a:r>
              <a:rPr lang="zh-CN" sz="2800" b="1" baseline="-2500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1</a:t>
            </a:r>
            <a:r>
              <a:rPr lang="zh-CN" sz="2800" b="1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=F</a:t>
            </a:r>
            <a:r>
              <a:rPr lang="zh-CN" sz="2800" b="1" baseline="-2500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2</a:t>
            </a:r>
            <a:endParaRPr lang="zh-CN" sz="2800" b="1" baseline="-25000"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  <a:sym typeface="+mn-ea"/>
            </a:endParaRPr>
          </a:p>
        </p:txBody>
      </p:sp>
      <p:sp>
        <p:nvSpPr>
          <p:cNvPr id="14" name="文本框 13" title=""/>
          <p:cNvSpPr txBox="1"/>
          <p:nvPr>
            <p:custDataLst>
              <p:tags r:id="rId16"/>
            </p:custDataLst>
          </p:nvPr>
        </p:nvSpPr>
        <p:spPr>
          <a:xfrm>
            <a:off x="6967855" y="3742690"/>
            <a:ext cx="140144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sz="2800" b="1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p</a:t>
            </a:r>
            <a:r>
              <a:rPr lang="zh-CN" sz="2800" b="1" baseline="-2500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1</a:t>
            </a:r>
            <a:r>
              <a:rPr lang="zh-CN" sz="2800" b="1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=p</a:t>
            </a:r>
            <a:r>
              <a:rPr lang="zh-CN" sz="2800" b="1" baseline="-2500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2</a:t>
            </a:r>
            <a:endParaRPr lang="zh-CN" sz="2800" b="1" baseline="-25000"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  <a:sym typeface="+mn-ea"/>
            </a:endParaRPr>
          </a:p>
        </p:txBody>
      </p:sp>
      <p:sp>
        <p:nvSpPr>
          <p:cNvPr id="15" name="文本框 14" title=""/>
          <p:cNvSpPr txBox="1"/>
          <p:nvPr>
            <p:custDataLst>
              <p:tags r:id="rId17"/>
            </p:custDataLst>
          </p:nvPr>
        </p:nvSpPr>
        <p:spPr>
          <a:xfrm>
            <a:off x="6983095" y="4711700"/>
            <a:ext cx="122428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sz="2800" b="1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h</a:t>
            </a:r>
            <a:r>
              <a:rPr lang="zh-CN" sz="2800" b="1" baseline="-2500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1</a:t>
            </a:r>
            <a:r>
              <a:rPr lang="zh-CN" sz="2800" b="1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=h</a:t>
            </a:r>
            <a:r>
              <a:rPr lang="zh-CN" sz="2800" b="1" baseline="-2500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2</a:t>
            </a:r>
            <a:endParaRPr lang="zh-CN" sz="2800" b="1" baseline="-25000"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  <a:sym typeface="+mn-ea"/>
            </a:endParaRPr>
          </a:p>
        </p:txBody>
      </p:sp>
      <p:sp>
        <p:nvSpPr>
          <p:cNvPr id="16" name="文本框 15" title=""/>
          <p:cNvSpPr txBox="1"/>
          <p:nvPr>
            <p:custDataLst>
              <p:tags r:id="rId18"/>
            </p:custDataLst>
          </p:nvPr>
        </p:nvSpPr>
        <p:spPr>
          <a:xfrm>
            <a:off x="8242300" y="4241165"/>
            <a:ext cx="325247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sz="2800" b="1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p=ρgh，ρ</a:t>
            </a:r>
            <a:r>
              <a:rPr lang="zh-CN" sz="2800" b="1" baseline="-2500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左</a:t>
            </a:r>
            <a:r>
              <a:rPr lang="zh-CN" sz="2800" b="1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=ρ</a:t>
            </a:r>
            <a:r>
              <a:rPr lang="zh-CN" sz="2800" b="1" baseline="-2500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右</a:t>
            </a:r>
            <a:endParaRPr lang="zh-CN" sz="2800" b="1" baseline="-25000"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  <a:sym typeface="+mn-ea"/>
            </a:endParaRPr>
          </a:p>
        </p:txBody>
      </p:sp>
      <p:grpSp>
        <p:nvGrpSpPr>
          <p:cNvPr id="22" name="组合 21" title=""/>
          <p:cNvGrpSpPr/>
          <p:nvPr>
            <p:custDataLst>
              <p:tags r:id="rId19"/>
            </p:custDataLst>
          </p:nvPr>
        </p:nvGrpSpPr>
        <p:grpSpPr>
          <a:xfrm>
            <a:off x="8255000" y="3035935"/>
            <a:ext cx="3252470" cy="847725"/>
            <a:chOff x="13000" y="4781"/>
            <a:chExt cx="5122" cy="1335"/>
          </a:xfrm>
        </p:grpSpPr>
        <p:sp>
          <p:nvSpPr>
            <p:cNvPr id="18" name="文本框 17"/>
            <p:cNvSpPr txBox="1"/>
            <p:nvPr>
              <p:custDataLst>
                <p:tags r:id="rId20"/>
              </p:custDataLst>
            </p:nvPr>
          </p:nvSpPr>
          <p:spPr>
            <a:xfrm>
              <a:off x="13000" y="5072"/>
              <a:ext cx="5122" cy="822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lvl="0" algn="l">
                <a:buClrTx/>
                <a:buSzTx/>
                <a:buFontTx/>
              </a:pPr>
              <a:r>
                <a:rPr lang="en-US" altLang="zh-CN" sz="2800" b="1">
                  <a:latin typeface="黑体" panose="02010609060101010101" pitchFamily="49" charset="-122"/>
                  <a:ea typeface="黑体" panose="02010609060101010101" pitchFamily="49" charset="-122"/>
                  <a:cs typeface="黑体" panose="02010609060101010101" pitchFamily="49" charset="-122"/>
                  <a:sym typeface="+mn-ea"/>
                </a:rPr>
                <a:t>S</a:t>
              </a:r>
              <a:r>
                <a:rPr lang="en-US" altLang="zh-CN" sz="2800" b="1" baseline="-25000">
                  <a:latin typeface="黑体" panose="02010609060101010101" pitchFamily="49" charset="-122"/>
                  <a:ea typeface="黑体" panose="02010609060101010101" pitchFamily="49" charset="-122"/>
                  <a:cs typeface="黑体" panose="02010609060101010101" pitchFamily="49" charset="-122"/>
                  <a:sym typeface="+mn-ea"/>
                </a:rPr>
                <a:t>1</a:t>
              </a:r>
              <a:r>
                <a:rPr lang="zh-CN" sz="2800" b="1">
                  <a:latin typeface="黑体" panose="02010609060101010101" pitchFamily="49" charset="-122"/>
                  <a:ea typeface="黑体" panose="02010609060101010101" pitchFamily="49" charset="-122"/>
                  <a:cs typeface="黑体" panose="02010609060101010101" pitchFamily="49" charset="-122"/>
                  <a:sym typeface="+mn-ea"/>
                </a:rPr>
                <a:t>=</a:t>
              </a:r>
              <a:r>
                <a:rPr lang="en-US" altLang="zh-CN" sz="2800" b="1">
                  <a:latin typeface="黑体" panose="02010609060101010101" pitchFamily="49" charset="-122"/>
                  <a:ea typeface="黑体" panose="02010609060101010101" pitchFamily="49" charset="-122"/>
                  <a:cs typeface="黑体" panose="02010609060101010101" pitchFamily="49" charset="-122"/>
                  <a:sym typeface="+mn-ea"/>
                </a:rPr>
                <a:t>S</a:t>
              </a:r>
              <a:r>
                <a:rPr lang="en-US" altLang="zh-CN" sz="2800" b="1" baseline="-25000">
                  <a:latin typeface="黑体" panose="02010609060101010101" pitchFamily="49" charset="-122"/>
                  <a:ea typeface="黑体" panose="02010609060101010101" pitchFamily="49" charset="-122"/>
                  <a:cs typeface="黑体" panose="02010609060101010101" pitchFamily="49" charset="-122"/>
                  <a:sym typeface="+mn-ea"/>
                </a:rPr>
                <a:t>2</a:t>
              </a:r>
              <a:r>
                <a:rPr lang="zh-CN" sz="2800" b="1">
                  <a:latin typeface="黑体" panose="02010609060101010101" pitchFamily="49" charset="-122"/>
                  <a:ea typeface="黑体" panose="02010609060101010101" pitchFamily="49" charset="-122"/>
                  <a:cs typeface="黑体" panose="02010609060101010101" pitchFamily="49" charset="-122"/>
                  <a:sym typeface="+mn-ea"/>
                </a:rPr>
                <a:t>，</a:t>
              </a:r>
              <a:r>
                <a:rPr lang="en-US" altLang="zh-CN" sz="2800" b="1">
                  <a:latin typeface="黑体" panose="02010609060101010101" pitchFamily="49" charset="-122"/>
                  <a:ea typeface="黑体" panose="02010609060101010101" pitchFamily="49" charset="-122"/>
                  <a:cs typeface="黑体" panose="02010609060101010101" pitchFamily="49" charset="-122"/>
                  <a:sym typeface="+mn-ea"/>
                </a:rPr>
                <a:t>p</a:t>
              </a:r>
              <a:r>
                <a:rPr lang="zh-CN" sz="2800" b="1">
                  <a:latin typeface="黑体" panose="02010609060101010101" pitchFamily="49" charset="-122"/>
                  <a:ea typeface="黑体" panose="02010609060101010101" pitchFamily="49" charset="-122"/>
                  <a:cs typeface="黑体" panose="02010609060101010101" pitchFamily="49" charset="-122"/>
                  <a:sym typeface="+mn-ea"/>
                </a:rPr>
                <a:t>=</a:t>
              </a:r>
              <a:endParaRPr lang="zh-CN" sz="2800" b="1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endParaRPr>
            </a:p>
          </p:txBody>
        </p:sp>
        <p:graphicFrame>
          <p:nvGraphicFramePr>
            <p:cNvPr id="21" name="对象 20">
              <a:hlinkClick action="ppaction://ole?verb="/>
            </p:cNvPr>
            <p:cNvGraphicFramePr>
              <a:graphicFrameLocks noChangeAspect="1"/>
            </p:cNvGraphicFramePr>
            <p:nvPr>
              <p:custDataLst>
                <p:tags r:id="rId21"/>
              </p:custDataLst>
            </p:nvPr>
          </p:nvGraphicFramePr>
          <p:xfrm>
            <a:off x="15592" y="4781"/>
            <a:ext cx="644" cy="1335"/>
          </p:xfrm>
          <a:graphic>
            <a:graphicData uri="http://schemas.openxmlformats.org/presentationml/2006/ole">
              <mc:AlternateContent>
                <mc:Choice xmlns:v="urn:schemas-microsoft-com:vml" Requires="v">
                  <p:oleObj spid="_x0000_s1038" r:id="rId22" imgW="190500" imgH="393700" progId="Equation.KSEE3">
                    <p:embed/>
                  </p:oleObj>
                </mc:Choice>
                <mc:Fallback>
                  <p:oleObj r:id="rId22" imgW="190500" imgH="393700" progId="Equation.KSEE3">
                    <p:embed/>
                    <p:pic>
                      <p:nvPicPr>
                        <p:cNvPr id="0" name="OLE substitute image"/>
                        <p:cNvPicPr/>
                        <p:nvPr/>
                      </p:nvPicPr>
                      <p:blipFill>
                        <a:blip r:embed="rId23"/>
                        <a:stretch>
                          <a:fillRect/>
                        </a:stretch>
                      </p:blipFill>
                      <p:spPr>
                        <a:xfrm>
                          <a:off x="15592" y="4781"/>
                          <a:ext cx="644" cy="133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23" name="下箭头 22" title=""/>
          <p:cNvSpPr/>
          <p:nvPr>
            <p:custDataLst>
              <p:tags r:id="rId24"/>
            </p:custDataLst>
          </p:nvPr>
        </p:nvSpPr>
        <p:spPr>
          <a:xfrm>
            <a:off x="7345045" y="2469515"/>
            <a:ext cx="248285" cy="43815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下箭头 23" title=""/>
          <p:cNvSpPr/>
          <p:nvPr>
            <p:custDataLst>
              <p:tags r:id="rId25"/>
            </p:custDataLst>
          </p:nvPr>
        </p:nvSpPr>
        <p:spPr>
          <a:xfrm>
            <a:off x="7345045" y="3308350"/>
            <a:ext cx="248285" cy="43815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下箭头 24" title=""/>
          <p:cNvSpPr/>
          <p:nvPr>
            <p:custDataLst>
              <p:tags r:id="rId26"/>
            </p:custDataLst>
          </p:nvPr>
        </p:nvSpPr>
        <p:spPr>
          <a:xfrm>
            <a:off x="7345045" y="4310380"/>
            <a:ext cx="248285" cy="43815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23" grpId="0" animBg="1"/>
      <p:bldP spid="13" grpId="0"/>
      <p:bldP spid="24" grpId="0" animBg="1"/>
      <p:bldP spid="14" grpId="0"/>
      <p:bldP spid="16" grpId="0"/>
      <p:bldP spid="25" grpId="0" animBg="1"/>
      <p:bldP spid="15" grpId="0"/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bg>
      <p:bgPr>
        <a:noFill/>
        <a:effectLst/>
      </p:bgPr>
    </p:bg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grpSp>
        <p:nvGrpSpPr>
          <p:cNvPr id="6" name="组合 5" title=""/>
          <p:cNvGrpSpPr/>
          <p:nvPr>
            <p:custDataLst>
              <p:tags r:id="rId4"/>
            </p:custDataLst>
          </p:nvPr>
        </p:nvGrpSpPr>
        <p:grpSpPr>
          <a:xfrm>
            <a:off x="859790" y="549275"/>
            <a:ext cx="6230620" cy="469900"/>
            <a:chOff x="4367" y="1786"/>
            <a:chExt cx="9812" cy="740"/>
          </a:xfrm>
        </p:grpSpPr>
        <p:cxnSp>
          <p:nvCxnSpPr>
            <p:cNvPr id="11" name="直接连接符 10"/>
            <p:cNvCxnSpPr/>
            <p:nvPr>
              <p:custDataLst>
                <p:tags r:id="rId5"/>
              </p:custDataLst>
            </p:nvPr>
          </p:nvCxnSpPr>
          <p:spPr>
            <a:xfrm flipV="1">
              <a:off x="5429" y="2193"/>
              <a:ext cx="8751" cy="37"/>
            </a:xfrm>
            <a:prstGeom prst="line">
              <a:avLst/>
            </a:prstGeom>
            <a:ln w="12700">
              <a:solidFill>
                <a:srgbClr val="01431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2" name="组合 11"/>
            <p:cNvGrpSpPr/>
            <p:nvPr>
              <p:custDataLst>
                <p:tags r:id="rId6"/>
              </p:custDataLst>
            </p:nvPr>
          </p:nvGrpSpPr>
          <p:grpSpPr>
            <a:xfrm>
              <a:off x="4367" y="1786"/>
              <a:ext cx="702" cy="740"/>
              <a:chOff x="2121873" y="1511588"/>
              <a:chExt cx="445481" cy="469613"/>
            </a:xfrm>
          </p:grpSpPr>
          <p:sp>
            <p:nvSpPr>
              <p:cNvPr id="17" name="矩形 16"/>
              <p:cNvSpPr/>
              <p:nvPr>
                <p:custDataLst>
                  <p:tags r:id="rId7"/>
                </p:custDataLst>
              </p:nvPr>
            </p:nvSpPr>
            <p:spPr>
              <a:xfrm>
                <a:off x="2121873" y="1511588"/>
                <a:ext cx="363415" cy="363415"/>
              </a:xfrm>
              <a:prstGeom prst="rect">
                <a:avLst/>
              </a:prstGeom>
              <a:solidFill>
                <a:srgbClr val="01431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b="1">
                  <a:solidFill>
                    <a:prstClr val="white"/>
                  </a:solidFill>
                  <a:latin typeface="楷体" panose="02010609060101010101" charset="-122"/>
                  <a:ea typeface="楷体" panose="02010609060101010101" charset="-122"/>
                </a:endParaRPr>
              </a:p>
            </p:txBody>
          </p:sp>
          <p:sp>
            <p:nvSpPr>
              <p:cNvPr id="19" name="矩形 18"/>
              <p:cNvSpPr/>
              <p:nvPr>
                <p:custDataLst>
                  <p:tags r:id="rId8"/>
                </p:custDataLst>
              </p:nvPr>
            </p:nvSpPr>
            <p:spPr>
              <a:xfrm>
                <a:off x="2321171" y="1735018"/>
                <a:ext cx="246183" cy="246183"/>
              </a:xfrm>
              <a:prstGeom prst="rect">
                <a:avLst/>
              </a:prstGeom>
              <a:solidFill>
                <a:srgbClr val="01621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b="1">
                  <a:solidFill>
                    <a:prstClr val="white"/>
                  </a:solidFill>
                  <a:latin typeface="楷体" panose="02010609060101010101" charset="-122"/>
                  <a:ea typeface="楷体" panose="02010609060101010101" charset="-122"/>
                </a:endParaRPr>
              </a:p>
            </p:txBody>
          </p:sp>
        </p:grpSp>
      </p:grpSp>
      <p:sp>
        <p:nvSpPr>
          <p:cNvPr id="20" name="文本框 19" title=""/>
          <p:cNvSpPr txBox="1"/>
          <p:nvPr>
            <p:custDataLst>
              <p:tags r:id="rId9"/>
            </p:custDataLst>
          </p:nvPr>
        </p:nvSpPr>
        <p:spPr>
          <a:xfrm>
            <a:off x="1406525" y="254635"/>
            <a:ext cx="2445385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0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连通器</a:t>
            </a:r>
            <a:endParaRPr lang="zh-CN" altLang="en-US" sz="3000">
              <a:solidFill>
                <a:prstClr val="black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" name="矩形 1" title=""/>
          <p:cNvSpPr/>
          <p:nvPr>
            <p:custDataLst>
              <p:tags r:id="rId10"/>
            </p:custDataLst>
          </p:nvPr>
        </p:nvSpPr>
        <p:spPr bwMode="auto">
          <a:xfrm>
            <a:off x="4941570" y="5584190"/>
            <a:ext cx="2149475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 anchor="t">
            <a:noAutofit/>
          </a:bodyPr>
          <a:lstStyle/>
          <a:p>
            <a:pPr lvl="0" algn="l">
              <a:buClr>
                <a:schemeClr val="hlink"/>
              </a:buClr>
              <a:buSzPct val="70000"/>
              <a:buFontTx/>
            </a:pPr>
            <a:r>
              <a:rPr lang="zh-CN" altLang="en-US" sz="2800">
                <a:latin typeface="楷体" panose="02010609060101010101" charset="-122"/>
                <a:ea typeface="楷体" panose="02010609060101010101" charset="-122"/>
                <a:cs typeface="黑体" panose="02010609060101010101" pitchFamily="49" charset="-122"/>
                <a:sym typeface="+mn-ea"/>
              </a:rPr>
              <a:t>锅炉水位计</a:t>
            </a:r>
            <a:endParaRPr lang="zh-CN" altLang="en-US" sz="2800">
              <a:latin typeface="楷体" panose="02010609060101010101" charset="-122"/>
              <a:ea typeface="楷体" panose="02010609060101010101" charset="-122"/>
              <a:cs typeface="黑体" panose="02010609060101010101" pitchFamily="49" charset="-122"/>
              <a:sym typeface="+mn-ea"/>
            </a:endParaRPr>
          </a:p>
        </p:txBody>
      </p:sp>
      <p:pic>
        <p:nvPicPr>
          <p:cNvPr id="3" name="图片 2" title="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2955290" y="1871980"/>
            <a:ext cx="6675120" cy="3531235"/>
          </a:xfrm>
          <a:prstGeom prst="rect">
            <a:avLst/>
          </a:prstGeom>
        </p:spPr>
      </p:pic>
      <p:sp>
        <p:nvSpPr>
          <p:cNvPr id="5" name="矩形 4" title=""/>
          <p:cNvSpPr/>
          <p:nvPr>
            <p:custDataLst>
              <p:tags r:id="rId13"/>
            </p:custDataLst>
          </p:nvPr>
        </p:nvSpPr>
        <p:spPr bwMode="auto">
          <a:xfrm>
            <a:off x="1534160" y="1327785"/>
            <a:ext cx="1310005" cy="645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 anchor="t">
            <a:noAutofit/>
          </a:bodyPr>
          <a:lstStyle/>
          <a:p>
            <a:pPr lvl="0" algn="l">
              <a:buClr>
                <a:schemeClr val="hlink"/>
              </a:buClr>
              <a:buSzPct val="70000"/>
              <a:buFontTx/>
            </a:pPr>
            <a:r>
              <a:rPr lang="zh-CN" altLang="en-US" sz="2800">
                <a:latin typeface="楷体" panose="02010609060101010101" charset="-122"/>
                <a:ea typeface="楷体" panose="02010609060101010101" charset="-122"/>
                <a:cs typeface="黑体" panose="02010609060101010101" pitchFamily="49" charset="-122"/>
                <a:sym typeface="+mn-ea"/>
              </a:rPr>
              <a:t>应用：</a:t>
            </a:r>
            <a:endParaRPr lang="zh-CN" altLang="en-US" sz="2800">
              <a:latin typeface="楷体" panose="02010609060101010101" charset="-122"/>
              <a:ea typeface="楷体" panose="02010609060101010101" charset="-122"/>
              <a:cs typeface="黑体" panose="02010609060101010101" pitchFamily="49" charset="-122"/>
              <a:sym typeface="+mn-ea"/>
            </a:endParaRPr>
          </a:p>
        </p:txBody>
      </p:sp>
    </p:spTree>
  </p:cSld>
  <p:clrMapOvr>
    <a:masterClrMapping/>
  </p:clrMapOvr>
  <p:transition/>
  <p:timing/>
</p:sld>
</file>

<file path=ppt/slides/slide7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bg>
      <p:bgPr>
        <a:noFill/>
        <a:effectLst/>
      </p:bgPr>
    </p:bg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grpSp>
        <p:nvGrpSpPr>
          <p:cNvPr id="6" name="组合 5" title=""/>
          <p:cNvGrpSpPr/>
          <p:nvPr>
            <p:custDataLst>
              <p:tags r:id="rId4"/>
            </p:custDataLst>
          </p:nvPr>
        </p:nvGrpSpPr>
        <p:grpSpPr>
          <a:xfrm>
            <a:off x="859790" y="549275"/>
            <a:ext cx="6230620" cy="469900"/>
            <a:chOff x="4367" y="1786"/>
            <a:chExt cx="9812" cy="740"/>
          </a:xfrm>
        </p:grpSpPr>
        <p:cxnSp>
          <p:nvCxnSpPr>
            <p:cNvPr id="11" name="直接连接符 10"/>
            <p:cNvCxnSpPr/>
            <p:nvPr>
              <p:custDataLst>
                <p:tags r:id="rId5"/>
              </p:custDataLst>
            </p:nvPr>
          </p:nvCxnSpPr>
          <p:spPr>
            <a:xfrm flipV="1">
              <a:off x="5429" y="2193"/>
              <a:ext cx="8751" cy="37"/>
            </a:xfrm>
            <a:prstGeom prst="line">
              <a:avLst/>
            </a:prstGeom>
            <a:ln w="12700">
              <a:solidFill>
                <a:srgbClr val="01431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2" name="组合 11"/>
            <p:cNvGrpSpPr/>
            <p:nvPr>
              <p:custDataLst>
                <p:tags r:id="rId6"/>
              </p:custDataLst>
            </p:nvPr>
          </p:nvGrpSpPr>
          <p:grpSpPr>
            <a:xfrm>
              <a:off x="4367" y="1786"/>
              <a:ext cx="702" cy="740"/>
              <a:chOff x="2121873" y="1511588"/>
              <a:chExt cx="445481" cy="469613"/>
            </a:xfrm>
          </p:grpSpPr>
          <p:sp>
            <p:nvSpPr>
              <p:cNvPr id="17" name="矩形 16"/>
              <p:cNvSpPr/>
              <p:nvPr>
                <p:custDataLst>
                  <p:tags r:id="rId7"/>
                </p:custDataLst>
              </p:nvPr>
            </p:nvSpPr>
            <p:spPr>
              <a:xfrm>
                <a:off x="2121873" y="1511588"/>
                <a:ext cx="363415" cy="363415"/>
              </a:xfrm>
              <a:prstGeom prst="rect">
                <a:avLst/>
              </a:prstGeom>
              <a:solidFill>
                <a:srgbClr val="01431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b="1">
                  <a:solidFill>
                    <a:prstClr val="white"/>
                  </a:solidFill>
                  <a:latin typeface="楷体" panose="02010609060101010101" charset="-122"/>
                  <a:ea typeface="楷体" panose="02010609060101010101" charset="-122"/>
                </a:endParaRPr>
              </a:p>
            </p:txBody>
          </p:sp>
          <p:sp>
            <p:nvSpPr>
              <p:cNvPr id="19" name="矩形 18"/>
              <p:cNvSpPr/>
              <p:nvPr>
                <p:custDataLst>
                  <p:tags r:id="rId8"/>
                </p:custDataLst>
              </p:nvPr>
            </p:nvSpPr>
            <p:spPr>
              <a:xfrm>
                <a:off x="2321171" y="1735018"/>
                <a:ext cx="246183" cy="246183"/>
              </a:xfrm>
              <a:prstGeom prst="rect">
                <a:avLst/>
              </a:prstGeom>
              <a:solidFill>
                <a:srgbClr val="01621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b="1">
                  <a:solidFill>
                    <a:prstClr val="white"/>
                  </a:solidFill>
                  <a:latin typeface="楷体" panose="02010609060101010101" charset="-122"/>
                  <a:ea typeface="楷体" panose="02010609060101010101" charset="-122"/>
                </a:endParaRPr>
              </a:p>
            </p:txBody>
          </p:sp>
        </p:grpSp>
      </p:grpSp>
      <p:sp>
        <p:nvSpPr>
          <p:cNvPr id="20" name="文本框 19" title=""/>
          <p:cNvSpPr txBox="1"/>
          <p:nvPr>
            <p:custDataLst>
              <p:tags r:id="rId9"/>
            </p:custDataLst>
          </p:nvPr>
        </p:nvSpPr>
        <p:spPr>
          <a:xfrm>
            <a:off x="1406525" y="254635"/>
            <a:ext cx="2445385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0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连通器</a:t>
            </a:r>
            <a:endParaRPr lang="zh-CN" altLang="en-US" sz="3000">
              <a:solidFill>
                <a:prstClr val="black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" name="矩形 1" title=""/>
          <p:cNvSpPr/>
          <p:nvPr>
            <p:custDataLst>
              <p:tags r:id="rId10"/>
            </p:custDataLst>
          </p:nvPr>
        </p:nvSpPr>
        <p:spPr bwMode="auto">
          <a:xfrm>
            <a:off x="4941570" y="5664200"/>
            <a:ext cx="2494915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 anchor="t">
            <a:noAutofit/>
          </a:bodyPr>
          <a:lstStyle/>
          <a:p>
            <a:pPr lvl="0" algn="l">
              <a:buClr>
                <a:schemeClr val="hlink"/>
              </a:buClr>
              <a:buSzPct val="70000"/>
              <a:buFontTx/>
            </a:pPr>
            <a:r>
              <a:rPr lang="en-US" altLang="zh-CN" sz="2800">
                <a:latin typeface="楷体" panose="02010609060101010101" charset="-122"/>
                <a:ea typeface="楷体" panose="02010609060101010101" charset="-122"/>
                <a:cs typeface="黑体" panose="02010609060101010101" pitchFamily="49" charset="-122"/>
                <a:sym typeface="+mn-ea"/>
              </a:rPr>
              <a:t>U </a:t>
            </a:r>
            <a:r>
              <a:rPr lang="zh-CN" altLang="en-US" sz="2800">
                <a:latin typeface="楷体" panose="02010609060101010101" charset="-122"/>
                <a:ea typeface="楷体" panose="02010609060101010101" charset="-122"/>
                <a:cs typeface="黑体" panose="02010609060101010101" pitchFamily="49" charset="-122"/>
                <a:sym typeface="+mn-ea"/>
              </a:rPr>
              <a:t>形</a:t>
            </a:r>
            <a:r>
              <a:rPr lang="en-US" altLang="zh-CN" sz="2800">
                <a:latin typeface="楷体" panose="02010609060101010101" charset="-122"/>
                <a:ea typeface="楷体" panose="02010609060101010101" charset="-122"/>
                <a:cs typeface="黑体" panose="02010609060101010101" pitchFamily="49" charset="-122"/>
                <a:sym typeface="+mn-ea"/>
              </a:rPr>
              <a:t>“</a:t>
            </a:r>
            <a:r>
              <a:rPr lang="zh-CN" altLang="en-US" sz="2800">
                <a:latin typeface="楷体" panose="02010609060101010101" charset="-122"/>
                <a:ea typeface="楷体" panose="02010609060101010101" charset="-122"/>
                <a:cs typeface="黑体" panose="02010609060101010101" pitchFamily="49" charset="-122"/>
                <a:sym typeface="+mn-ea"/>
              </a:rPr>
              <a:t>反水弯</a:t>
            </a:r>
            <a:r>
              <a:rPr lang="en-US" altLang="zh-CN" sz="2800">
                <a:latin typeface="楷体" panose="02010609060101010101" charset="-122"/>
                <a:ea typeface="楷体" panose="02010609060101010101" charset="-122"/>
                <a:cs typeface="黑体" panose="02010609060101010101" pitchFamily="49" charset="-122"/>
                <a:sym typeface="+mn-ea"/>
              </a:rPr>
              <a:t>”</a:t>
            </a:r>
            <a:endParaRPr lang="en-US" altLang="zh-CN" sz="2800">
              <a:latin typeface="楷体" panose="02010609060101010101" charset="-122"/>
              <a:ea typeface="楷体" panose="02010609060101010101" charset="-122"/>
              <a:cs typeface="黑体" panose="02010609060101010101" pitchFamily="49" charset="-122"/>
              <a:sym typeface="+mn-ea"/>
            </a:endParaRPr>
          </a:p>
        </p:txBody>
      </p:sp>
      <p:pic>
        <p:nvPicPr>
          <p:cNvPr id="3" name="图片 2" title="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2651125" y="1764665"/>
            <a:ext cx="7076440" cy="3559810"/>
          </a:xfrm>
          <a:prstGeom prst="rect">
            <a:avLst/>
          </a:prstGeom>
        </p:spPr>
      </p:pic>
      <p:sp>
        <p:nvSpPr>
          <p:cNvPr id="5" name="矩形 4" title=""/>
          <p:cNvSpPr/>
          <p:nvPr>
            <p:custDataLst>
              <p:tags r:id="rId13"/>
            </p:custDataLst>
          </p:nvPr>
        </p:nvSpPr>
        <p:spPr bwMode="auto">
          <a:xfrm>
            <a:off x="1534160" y="1327785"/>
            <a:ext cx="1310005" cy="645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 anchor="t">
            <a:noAutofit/>
          </a:bodyPr>
          <a:lstStyle/>
          <a:p>
            <a:pPr lvl="0" algn="l">
              <a:buClr>
                <a:schemeClr val="hlink"/>
              </a:buClr>
              <a:buSzPct val="70000"/>
              <a:buFontTx/>
            </a:pPr>
            <a:r>
              <a:rPr lang="zh-CN" altLang="en-US" sz="2800">
                <a:latin typeface="楷体" panose="02010609060101010101" charset="-122"/>
                <a:ea typeface="楷体" panose="02010609060101010101" charset="-122"/>
                <a:cs typeface="黑体" panose="02010609060101010101" pitchFamily="49" charset="-122"/>
                <a:sym typeface="+mn-ea"/>
              </a:rPr>
              <a:t>应用：</a:t>
            </a:r>
            <a:endParaRPr lang="zh-CN" altLang="en-US" sz="2800">
              <a:latin typeface="楷体" panose="02010609060101010101" charset="-122"/>
              <a:ea typeface="楷体" panose="02010609060101010101" charset="-122"/>
              <a:cs typeface="黑体" panose="02010609060101010101" pitchFamily="49" charset="-122"/>
              <a:sym typeface="+mn-ea"/>
            </a:endParaRPr>
          </a:p>
        </p:txBody>
      </p:sp>
    </p:spTree>
  </p:cSld>
  <p:clrMapOvr>
    <a:masterClrMapping/>
  </p:clrMapOvr>
  <p:transition/>
  <p:timing/>
</p:sld>
</file>

<file path=ppt/slides/slide8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bg>
      <p:bgPr>
        <a:noFill/>
        <a:effectLst/>
      </p:bgPr>
    </p:bg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grpSp>
        <p:nvGrpSpPr>
          <p:cNvPr id="6" name="组合 5" title=""/>
          <p:cNvGrpSpPr/>
          <p:nvPr>
            <p:custDataLst>
              <p:tags r:id="rId4"/>
            </p:custDataLst>
          </p:nvPr>
        </p:nvGrpSpPr>
        <p:grpSpPr>
          <a:xfrm>
            <a:off x="859790" y="549275"/>
            <a:ext cx="6230620" cy="469900"/>
            <a:chOff x="4367" y="1786"/>
            <a:chExt cx="9812" cy="740"/>
          </a:xfrm>
        </p:grpSpPr>
        <p:cxnSp>
          <p:nvCxnSpPr>
            <p:cNvPr id="11" name="直接连接符 10"/>
            <p:cNvCxnSpPr/>
            <p:nvPr>
              <p:custDataLst>
                <p:tags r:id="rId5"/>
              </p:custDataLst>
            </p:nvPr>
          </p:nvCxnSpPr>
          <p:spPr>
            <a:xfrm flipV="1">
              <a:off x="5429" y="2193"/>
              <a:ext cx="8751" cy="37"/>
            </a:xfrm>
            <a:prstGeom prst="line">
              <a:avLst/>
            </a:prstGeom>
            <a:ln w="12700">
              <a:solidFill>
                <a:srgbClr val="01431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2" name="组合 11"/>
            <p:cNvGrpSpPr/>
            <p:nvPr>
              <p:custDataLst>
                <p:tags r:id="rId6"/>
              </p:custDataLst>
            </p:nvPr>
          </p:nvGrpSpPr>
          <p:grpSpPr>
            <a:xfrm>
              <a:off x="4367" y="1786"/>
              <a:ext cx="702" cy="740"/>
              <a:chOff x="2121873" y="1511588"/>
              <a:chExt cx="445481" cy="469613"/>
            </a:xfrm>
          </p:grpSpPr>
          <p:sp>
            <p:nvSpPr>
              <p:cNvPr id="17" name="矩形 16"/>
              <p:cNvSpPr/>
              <p:nvPr>
                <p:custDataLst>
                  <p:tags r:id="rId7"/>
                </p:custDataLst>
              </p:nvPr>
            </p:nvSpPr>
            <p:spPr>
              <a:xfrm>
                <a:off x="2121873" y="1511588"/>
                <a:ext cx="363415" cy="363415"/>
              </a:xfrm>
              <a:prstGeom prst="rect">
                <a:avLst/>
              </a:prstGeom>
              <a:solidFill>
                <a:srgbClr val="01431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b="1">
                  <a:solidFill>
                    <a:prstClr val="white"/>
                  </a:solidFill>
                  <a:latin typeface="楷体" panose="02010609060101010101" charset="-122"/>
                  <a:ea typeface="楷体" panose="02010609060101010101" charset="-122"/>
                </a:endParaRPr>
              </a:p>
            </p:txBody>
          </p:sp>
          <p:sp>
            <p:nvSpPr>
              <p:cNvPr id="19" name="矩形 18"/>
              <p:cNvSpPr/>
              <p:nvPr>
                <p:custDataLst>
                  <p:tags r:id="rId8"/>
                </p:custDataLst>
              </p:nvPr>
            </p:nvSpPr>
            <p:spPr>
              <a:xfrm>
                <a:off x="2321171" y="1735018"/>
                <a:ext cx="246183" cy="246183"/>
              </a:xfrm>
              <a:prstGeom prst="rect">
                <a:avLst/>
              </a:prstGeom>
              <a:solidFill>
                <a:srgbClr val="01621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b="1">
                  <a:solidFill>
                    <a:prstClr val="white"/>
                  </a:solidFill>
                  <a:latin typeface="楷体" panose="02010609060101010101" charset="-122"/>
                  <a:ea typeface="楷体" panose="02010609060101010101" charset="-122"/>
                </a:endParaRPr>
              </a:p>
            </p:txBody>
          </p:sp>
        </p:grpSp>
      </p:grpSp>
      <p:sp>
        <p:nvSpPr>
          <p:cNvPr id="20" name="文本框 19" title=""/>
          <p:cNvSpPr txBox="1"/>
          <p:nvPr>
            <p:custDataLst>
              <p:tags r:id="rId9"/>
            </p:custDataLst>
          </p:nvPr>
        </p:nvSpPr>
        <p:spPr>
          <a:xfrm>
            <a:off x="1406525" y="254635"/>
            <a:ext cx="2445385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0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船闸</a:t>
            </a:r>
            <a:endParaRPr lang="zh-CN" altLang="en-US" sz="3000">
              <a:solidFill>
                <a:prstClr val="black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3" name="图片 2" title="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3633470" y="2522220"/>
            <a:ext cx="4959985" cy="3729990"/>
          </a:xfrm>
          <a:prstGeom prst="rect">
            <a:avLst/>
          </a:prstGeom>
        </p:spPr>
      </p:pic>
      <p:sp>
        <p:nvSpPr>
          <p:cNvPr id="4" name="矩形 3" title=""/>
          <p:cNvSpPr/>
          <p:nvPr>
            <p:custDataLst>
              <p:tags r:id="rId12"/>
            </p:custDataLst>
          </p:nvPr>
        </p:nvSpPr>
        <p:spPr bwMode="auto">
          <a:xfrm>
            <a:off x="1708785" y="1270635"/>
            <a:ext cx="8590280" cy="645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 anchor="t">
            <a:noAutofit/>
          </a:bodyPr>
          <a:lstStyle/>
          <a:p>
            <a:pPr lvl="0" algn="l">
              <a:buClr>
                <a:schemeClr val="hlink"/>
              </a:buClr>
              <a:buSzPct val="70000"/>
              <a:buFontTx/>
            </a:pPr>
            <a:r>
              <a:rPr lang="en-US" altLang="zh-CN" sz="2800">
                <a:latin typeface="楷体" panose="02010609060101010101" charset="-122"/>
                <a:ea typeface="楷体" panose="02010609060101010101" charset="-122"/>
                <a:cs typeface="黑体" panose="02010609060101010101" pitchFamily="49" charset="-122"/>
                <a:sym typeface="+mn-ea"/>
              </a:rPr>
              <a:t>    我国三峡水利枢纽工程是举世瞩目的跨世纪工程，三峡大坝上、下游的水位差最大可达113m。</a:t>
            </a:r>
            <a:endParaRPr lang="en-US" altLang="zh-CN" sz="2800">
              <a:latin typeface="楷体" panose="02010609060101010101" charset="-122"/>
              <a:ea typeface="楷体" panose="02010609060101010101" charset="-122"/>
              <a:cs typeface="黑体" panose="02010609060101010101" pitchFamily="49" charset="-122"/>
              <a:sym typeface="+mn-ea"/>
            </a:endParaRPr>
          </a:p>
        </p:txBody>
      </p:sp>
    </p:spTree>
  </p:cSld>
  <p:clrMapOvr>
    <a:masterClrMapping/>
  </p:clrMapOvr>
  <p:transition/>
  <p:timing/>
</p:sld>
</file>

<file path=ppt/slides/slide9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bg>
      <p:bgPr>
        <a:noFill/>
        <a:effectLst/>
      </p:bgPr>
    </p:bg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grpSp>
        <p:nvGrpSpPr>
          <p:cNvPr id="6" name="组合 5" title=""/>
          <p:cNvGrpSpPr/>
          <p:nvPr>
            <p:custDataLst>
              <p:tags r:id="rId4"/>
            </p:custDataLst>
          </p:nvPr>
        </p:nvGrpSpPr>
        <p:grpSpPr>
          <a:xfrm>
            <a:off x="859790" y="549275"/>
            <a:ext cx="6230620" cy="469900"/>
            <a:chOff x="4367" y="1786"/>
            <a:chExt cx="9812" cy="740"/>
          </a:xfrm>
        </p:grpSpPr>
        <p:cxnSp>
          <p:nvCxnSpPr>
            <p:cNvPr id="11" name="直接连接符 10"/>
            <p:cNvCxnSpPr/>
            <p:nvPr>
              <p:custDataLst>
                <p:tags r:id="rId5"/>
              </p:custDataLst>
            </p:nvPr>
          </p:nvCxnSpPr>
          <p:spPr>
            <a:xfrm flipV="1">
              <a:off x="5429" y="2193"/>
              <a:ext cx="8751" cy="37"/>
            </a:xfrm>
            <a:prstGeom prst="line">
              <a:avLst/>
            </a:prstGeom>
            <a:ln w="12700">
              <a:solidFill>
                <a:srgbClr val="01431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2" name="组合 11"/>
            <p:cNvGrpSpPr/>
            <p:nvPr>
              <p:custDataLst>
                <p:tags r:id="rId6"/>
              </p:custDataLst>
            </p:nvPr>
          </p:nvGrpSpPr>
          <p:grpSpPr>
            <a:xfrm>
              <a:off x="4367" y="1786"/>
              <a:ext cx="702" cy="740"/>
              <a:chOff x="2121873" y="1511588"/>
              <a:chExt cx="445481" cy="469613"/>
            </a:xfrm>
          </p:grpSpPr>
          <p:sp>
            <p:nvSpPr>
              <p:cNvPr id="17" name="矩形 16"/>
              <p:cNvSpPr/>
              <p:nvPr>
                <p:custDataLst>
                  <p:tags r:id="rId7"/>
                </p:custDataLst>
              </p:nvPr>
            </p:nvSpPr>
            <p:spPr>
              <a:xfrm>
                <a:off x="2121873" y="1511588"/>
                <a:ext cx="363415" cy="363415"/>
              </a:xfrm>
              <a:prstGeom prst="rect">
                <a:avLst/>
              </a:prstGeom>
              <a:solidFill>
                <a:srgbClr val="01431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b="1">
                  <a:solidFill>
                    <a:prstClr val="white"/>
                  </a:solidFill>
                  <a:latin typeface="楷体" panose="02010609060101010101" charset="-122"/>
                  <a:ea typeface="楷体" panose="02010609060101010101" charset="-122"/>
                </a:endParaRPr>
              </a:p>
            </p:txBody>
          </p:sp>
          <p:sp>
            <p:nvSpPr>
              <p:cNvPr id="19" name="矩形 18"/>
              <p:cNvSpPr/>
              <p:nvPr>
                <p:custDataLst>
                  <p:tags r:id="rId8"/>
                </p:custDataLst>
              </p:nvPr>
            </p:nvSpPr>
            <p:spPr>
              <a:xfrm>
                <a:off x="2321171" y="1735018"/>
                <a:ext cx="246183" cy="246183"/>
              </a:xfrm>
              <a:prstGeom prst="rect">
                <a:avLst/>
              </a:prstGeom>
              <a:solidFill>
                <a:srgbClr val="01621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b="1">
                  <a:solidFill>
                    <a:prstClr val="white"/>
                  </a:solidFill>
                  <a:latin typeface="楷体" panose="02010609060101010101" charset="-122"/>
                  <a:ea typeface="楷体" panose="02010609060101010101" charset="-122"/>
                </a:endParaRPr>
              </a:p>
            </p:txBody>
          </p:sp>
        </p:grpSp>
      </p:grpSp>
      <p:sp>
        <p:nvSpPr>
          <p:cNvPr id="20" name="文本框 19" title=""/>
          <p:cNvSpPr txBox="1"/>
          <p:nvPr>
            <p:custDataLst>
              <p:tags r:id="rId9"/>
            </p:custDataLst>
          </p:nvPr>
        </p:nvSpPr>
        <p:spPr>
          <a:xfrm>
            <a:off x="1406525" y="254635"/>
            <a:ext cx="2445385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0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船闸</a:t>
            </a:r>
            <a:endParaRPr lang="zh-CN" altLang="en-US" sz="3000">
              <a:solidFill>
                <a:prstClr val="black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" name="矩形 1" title=""/>
          <p:cNvSpPr/>
          <p:nvPr>
            <p:custDataLst>
              <p:tags r:id="rId10"/>
            </p:custDataLst>
          </p:nvPr>
        </p:nvSpPr>
        <p:spPr bwMode="auto">
          <a:xfrm>
            <a:off x="4392930" y="5897880"/>
            <a:ext cx="363728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 anchor="t">
            <a:noAutofit/>
          </a:bodyPr>
          <a:lstStyle/>
          <a:p>
            <a:pPr lvl="0" algn="l">
              <a:buClr>
                <a:schemeClr val="hlink"/>
              </a:buClr>
              <a:buSzPct val="70000"/>
              <a:buFontTx/>
            </a:pPr>
            <a:r>
              <a:rPr lang="en-US" altLang="zh-CN" sz="2800">
                <a:latin typeface="楷体" panose="02010609060101010101" charset="-122"/>
                <a:ea typeface="楷体" panose="02010609060101010101" charset="-122"/>
                <a:cs typeface="黑体" panose="02010609060101010101" pitchFamily="49" charset="-122"/>
                <a:sym typeface="+mn-ea"/>
              </a:rPr>
              <a:t>船从下游到上游</a:t>
            </a:r>
            <a:endParaRPr lang="en-US" altLang="zh-CN" sz="2800">
              <a:latin typeface="楷体" panose="02010609060101010101" charset="-122"/>
              <a:ea typeface="楷体" panose="02010609060101010101" charset="-122"/>
              <a:cs typeface="黑体" panose="02010609060101010101" pitchFamily="49" charset="-122"/>
              <a:sym typeface="+mn-ea"/>
            </a:endParaRPr>
          </a:p>
        </p:txBody>
      </p:sp>
      <p:pic>
        <p:nvPicPr>
          <p:cNvPr id="5" name="50ec181967abe5ad57cbd941a6254e6d" title="">
            <a:hlinkClick action="ppaction://media"/>
          </p:cNvPr>
          <p:cNvPicPr/>
          <p:nvPr>
            <a:videoFile r:link="rId13"/>
            <p:custDataLst>
              <p:tags r:id="rId12"/>
            </p:custDataLst>
            <p:extLst>
              <p:ext uri="{DAA4B4D4-6D71-4841-9C94-3DE7FCFB9230}">
                <p14:media xmlns:p14="http://schemas.microsoft.com/office/powerpoint/2010/main" r:embed="rId14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244090" y="1019175"/>
            <a:ext cx="7670800" cy="474535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tags/tag1.xml><?xml version="1.0" encoding="utf-8"?>
<p:tagLst xmlns:p="http://schemas.openxmlformats.org/presentationml/2006/main">
  <p:tag name="AS_UNIQUEID" val="5140"/>
</p:tagLst>
</file>

<file path=ppt/tags/tag10.xml><?xml version="1.0" encoding="utf-8"?>
<p:tagLst xmlns:p="http://schemas.openxmlformats.org/presentationml/2006/main">
  <p:tag name="AS_UNIQUEID" val="5143"/>
</p:tagLst>
</file>

<file path=ppt/tags/tag100.xml><?xml version="1.0" encoding="utf-8"?>
<p:tagLst xmlns:p="http://schemas.openxmlformats.org/presentationml/2006/main">
  <p:tag name="AS_UNIQUEID" val="4779"/>
</p:tagLst>
</file>

<file path=ppt/tags/tag101.xml><?xml version="1.0" encoding="utf-8"?>
<p:tagLst xmlns:p="http://schemas.openxmlformats.org/presentationml/2006/main">
  <p:tag name="AS_UNIQUEID" val="4780"/>
</p:tagLst>
</file>

<file path=ppt/tags/tag102.xml><?xml version="1.0" encoding="utf-8"?>
<p:tagLst xmlns:p="http://schemas.openxmlformats.org/presentationml/2006/main">
  <p:tag name="AS_UNIQUEID" val="5169"/>
</p:tagLst>
</file>

<file path=ppt/tags/tag103.xml><?xml version="1.0" encoding="utf-8"?>
<p:tagLst xmlns:p="http://schemas.openxmlformats.org/presentationml/2006/main">
  <p:tag name="AS_UNIQUEID" val="4769"/>
</p:tagLst>
</file>

<file path=ppt/tags/tag104.xml><?xml version="1.0" encoding="utf-8"?>
<p:tagLst xmlns:p="http://schemas.openxmlformats.org/presentationml/2006/main">
  <p:tag name="AS_UNIQUEID" val="4770"/>
  <p:tag name="KSO_WM_BEAUTIFY_FLAG" val=""/>
</p:tagLst>
</file>

<file path=ppt/tags/tag105.xml><?xml version="1.0" encoding="utf-8"?>
<p:tagLst xmlns:p="http://schemas.openxmlformats.org/presentationml/2006/main">
  <p:tag name="AS_UNIQUEID" val="4771"/>
</p:tagLst>
</file>

<file path=ppt/tags/tag106.xml><?xml version="1.0" encoding="utf-8"?>
<p:tagLst xmlns:p="http://schemas.openxmlformats.org/presentationml/2006/main">
  <p:tag name="AS_UNIQUEID" val="4772"/>
  <p:tag name="KSO_WM_BEAUTIFY_FLAG" val=""/>
</p:tagLst>
</file>

<file path=ppt/tags/tag107.xml><?xml version="1.0" encoding="utf-8"?>
<p:tagLst xmlns:p="http://schemas.openxmlformats.org/presentationml/2006/main">
  <p:tag name="AS_UNIQUEID" val="4773"/>
  <p:tag name="KSO_WM_BEAUTIFY_FLAG" val=""/>
</p:tagLst>
</file>

<file path=ppt/tags/tag108.xml><?xml version="1.0" encoding="utf-8"?>
<p:tagLst xmlns:p="http://schemas.openxmlformats.org/presentationml/2006/main">
  <p:tag name="AS_UNIQUEID" val="4774"/>
  <p:tag name="KSO_WM_BEAUTIFY_FLAG" val=""/>
</p:tagLst>
</file>

<file path=ppt/tags/tag109.xml><?xml version="1.0" encoding="utf-8"?>
<p:tagLst xmlns:p="http://schemas.openxmlformats.org/presentationml/2006/main">
  <p:tag name="AS_UNIQUEID" val="5170"/>
</p:tagLst>
</file>

<file path=ppt/tags/tag11.xml><?xml version="1.0" encoding="utf-8"?>
<p:tagLst xmlns:p="http://schemas.openxmlformats.org/presentationml/2006/main">
  <p:tag name="AS_UNIQUEID" val="4741"/>
</p:tagLst>
</file>

<file path=ppt/tags/tag110.xml><?xml version="1.0" encoding="utf-8"?>
<p:tagLst xmlns:p="http://schemas.openxmlformats.org/presentationml/2006/main">
  <p:tag name="AS_UNIQUEID" val="5171"/>
</p:tagLst>
</file>

<file path=ppt/tags/tag111.xml><?xml version="1.0" encoding="utf-8"?>
<p:tagLst xmlns:p="http://schemas.openxmlformats.org/presentationml/2006/main">
  <p:tag name="AS_UNIQUEID" val="5172"/>
</p:tagLst>
</file>

<file path=ppt/tags/tag112.xml><?xml version="1.0" encoding="utf-8"?>
<p:tagLst xmlns:p="http://schemas.openxmlformats.org/presentationml/2006/main">
  <p:tag name="AS_UNIQUEID" val="5173"/>
</p:tagLst>
</file>

<file path=ppt/tags/tag113.xml><?xml version="1.0" encoding="utf-8"?>
<p:tagLst xmlns:p="http://schemas.openxmlformats.org/presentationml/2006/main">
  <p:tag name="AS_UNIQUEID" val="5174"/>
</p:tagLst>
</file>

<file path=ppt/tags/tag114.xml><?xml version="1.0" encoding="utf-8"?>
<p:tagLst xmlns:p="http://schemas.openxmlformats.org/presentationml/2006/main">
  <p:tag name="AS_UNIQUEID" val="5175"/>
</p:tagLst>
</file>

<file path=ppt/tags/tag115.xml><?xml version="1.0" encoding="utf-8"?>
<p:tagLst xmlns:p="http://schemas.openxmlformats.org/presentationml/2006/main">
  <p:tag name="AS_UNIQUEID" val="5176"/>
</p:tagLst>
</file>

<file path=ppt/tags/tag116.xml><?xml version="1.0" encoding="utf-8"?>
<p:tagLst xmlns:p="http://schemas.openxmlformats.org/presentationml/2006/main">
  <p:tag name="AS_UNIQUEID" val="5177"/>
</p:tagLst>
</file>

<file path=ppt/tags/tag117.xml><?xml version="1.0" encoding="utf-8"?>
<p:tagLst xmlns:p="http://schemas.openxmlformats.org/presentationml/2006/main">
  <p:tag name="AS_UNIQUEID" val="5178"/>
</p:tagLst>
</file>

<file path=ppt/tags/tag118.xml><?xml version="1.0" encoding="utf-8"?>
<p:tagLst xmlns:p="http://schemas.openxmlformats.org/presentationml/2006/main">
  <p:tag name="AS_UNIQUEID" val="5179"/>
</p:tagLst>
</file>

<file path=ppt/tags/tag119.xml><?xml version="1.0" encoding="utf-8"?>
<p:tagLst xmlns:p="http://schemas.openxmlformats.org/presentationml/2006/main">
  <p:tag name="AS_UNIQUEID" val="5180"/>
</p:tagLst>
</file>

<file path=ppt/tags/tag12.xml><?xml version="1.0" encoding="utf-8"?>
<p:tagLst xmlns:p="http://schemas.openxmlformats.org/presentationml/2006/main">
  <p:tag name="AS_UNIQUEID" val="4742"/>
</p:tagLst>
</file>

<file path=ppt/tags/tag120.xml><?xml version="1.0" encoding="utf-8"?>
<p:tagLst xmlns:p="http://schemas.openxmlformats.org/presentationml/2006/main">
  <p:tag name="AS_UNIQUEID" val="5181"/>
</p:tagLst>
</file>

<file path=ppt/tags/tag121.xml><?xml version="1.0" encoding="utf-8"?>
<p:tagLst xmlns:p="http://schemas.openxmlformats.org/presentationml/2006/main">
  <p:tag name="AS_UNIQUEID" val="5182"/>
</p:tagLst>
</file>

<file path=ppt/tags/tag122.xml><?xml version="1.0" encoding="utf-8"?>
<p:tagLst xmlns:p="http://schemas.openxmlformats.org/presentationml/2006/main">
  <p:tag name="AS_UNIQUEID" val="5183"/>
</p:tagLst>
</file>

<file path=ppt/tags/tag123.xml><?xml version="1.0" encoding="utf-8"?>
<p:tagLst xmlns:p="http://schemas.openxmlformats.org/presentationml/2006/main">
  <p:tag name="AS_UNIQUEID" val="5184"/>
</p:tagLst>
</file>

<file path=ppt/tags/tag124.xml><?xml version="1.0" encoding="utf-8"?>
<p:tagLst xmlns:p="http://schemas.openxmlformats.org/presentationml/2006/main">
  <p:tag name="AS_UNIQUEID" val="4778"/>
</p:tagLst>
</file>

<file path=ppt/tags/tag125.xml><?xml version="1.0" encoding="utf-8"?>
<p:tagLst xmlns:p="http://schemas.openxmlformats.org/presentationml/2006/main">
  <p:tag name="AS_UNIQUEID" val="4779"/>
</p:tagLst>
</file>

<file path=ppt/tags/tag126.xml><?xml version="1.0" encoding="utf-8"?>
<p:tagLst xmlns:p="http://schemas.openxmlformats.org/presentationml/2006/main">
  <p:tag name="AS_UNIQUEID" val="4780"/>
</p:tagLst>
</file>

<file path=ppt/tags/tag127.xml><?xml version="1.0" encoding="utf-8"?>
<p:tagLst xmlns:p="http://schemas.openxmlformats.org/presentationml/2006/main">
  <p:tag name="AS_UNIQUEID" val="5185"/>
</p:tagLst>
</file>

<file path=ppt/tags/tag128.xml><?xml version="1.0" encoding="utf-8"?>
<p:tagLst xmlns:p="http://schemas.openxmlformats.org/presentationml/2006/main">
  <p:tag name="AS_UNIQUEID" val="4769"/>
</p:tagLst>
</file>

<file path=ppt/tags/tag129.xml><?xml version="1.0" encoding="utf-8"?>
<p:tagLst xmlns:p="http://schemas.openxmlformats.org/presentationml/2006/main">
  <p:tag name="AS_UNIQUEID" val="4770"/>
  <p:tag name="KSO_WM_BEAUTIFY_FLAG" val=""/>
</p:tagLst>
</file>

<file path=ppt/tags/tag13.xml><?xml version="1.0" encoding="utf-8"?>
<p:tagLst xmlns:p="http://schemas.openxmlformats.org/presentationml/2006/main">
  <p:tag name="AS_UNIQUEID" val="4743"/>
</p:tagLst>
</file>

<file path=ppt/tags/tag130.xml><?xml version="1.0" encoding="utf-8"?>
<p:tagLst xmlns:p="http://schemas.openxmlformats.org/presentationml/2006/main">
  <p:tag name="AS_UNIQUEID" val="4771"/>
</p:tagLst>
</file>

<file path=ppt/tags/tag131.xml><?xml version="1.0" encoding="utf-8"?>
<p:tagLst xmlns:p="http://schemas.openxmlformats.org/presentationml/2006/main">
  <p:tag name="AS_UNIQUEID" val="4772"/>
  <p:tag name="KSO_WM_BEAUTIFY_FLAG" val=""/>
</p:tagLst>
</file>

<file path=ppt/tags/tag132.xml><?xml version="1.0" encoding="utf-8"?>
<p:tagLst xmlns:p="http://schemas.openxmlformats.org/presentationml/2006/main">
  <p:tag name="AS_UNIQUEID" val="4773"/>
  <p:tag name="KSO_WM_BEAUTIFY_FLAG" val=""/>
</p:tagLst>
</file>

<file path=ppt/tags/tag133.xml><?xml version="1.0" encoding="utf-8"?>
<p:tagLst xmlns:p="http://schemas.openxmlformats.org/presentationml/2006/main">
  <p:tag name="AS_UNIQUEID" val="4774"/>
  <p:tag name="KSO_WM_BEAUTIFY_FLAG" val=""/>
</p:tagLst>
</file>

<file path=ppt/tags/tag134.xml><?xml version="1.0" encoding="utf-8"?>
<p:tagLst xmlns:p="http://schemas.openxmlformats.org/presentationml/2006/main">
  <p:tag name="AS_UNIQUEID" val="5186"/>
</p:tagLst>
</file>

<file path=ppt/tags/tag135.xml><?xml version="1.0" encoding="utf-8"?>
<p:tagLst xmlns:p="http://schemas.openxmlformats.org/presentationml/2006/main">
  <p:tag name="AS_UNIQUEID" val="5187"/>
</p:tagLst>
</file>

<file path=ppt/tags/tag136.xml><?xml version="1.0" encoding="utf-8"?>
<p:tagLst xmlns:p="http://schemas.openxmlformats.org/presentationml/2006/main">
  <p:tag name="AS_UNIQUEID" val="5188"/>
</p:tagLst>
</file>

<file path=ppt/tags/tag137.xml><?xml version="1.0" encoding="utf-8"?>
<p:tagLst xmlns:p="http://schemas.openxmlformats.org/presentationml/2006/main">
  <p:tag name="AS_UNIQUEID" val="5189"/>
</p:tagLst>
</file>

<file path=ppt/tags/tag138.xml><?xml version="1.0" encoding="utf-8"?>
<p:tagLst xmlns:p="http://schemas.openxmlformats.org/presentationml/2006/main">
  <p:tag name="AS_UNIQUEID" val="4778"/>
</p:tagLst>
</file>

<file path=ppt/tags/tag139.xml><?xml version="1.0" encoding="utf-8"?>
<p:tagLst xmlns:p="http://schemas.openxmlformats.org/presentationml/2006/main">
  <p:tag name="AS_UNIQUEID" val="4779"/>
</p:tagLst>
</file>

<file path=ppt/tags/tag14.xml><?xml version="1.0" encoding="utf-8"?>
<p:tagLst xmlns:p="http://schemas.openxmlformats.org/presentationml/2006/main">
  <p:tag name="AS_UNIQUEID" val="5144"/>
</p:tagLst>
</file>

<file path=ppt/tags/tag140.xml><?xml version="1.0" encoding="utf-8"?>
<p:tagLst xmlns:p="http://schemas.openxmlformats.org/presentationml/2006/main">
  <p:tag name="AS_UNIQUEID" val="4780"/>
</p:tagLst>
</file>

<file path=ppt/tags/tag141.xml><?xml version="1.0" encoding="utf-8"?>
<p:tagLst xmlns:p="http://schemas.openxmlformats.org/presentationml/2006/main">
  <p:tag name="AS_UNIQUEID" val="5190"/>
</p:tagLst>
</file>

<file path=ppt/tags/tag142.xml><?xml version="1.0" encoding="utf-8"?>
<p:tagLst xmlns:p="http://schemas.openxmlformats.org/presentationml/2006/main">
  <p:tag name="AS_UNIQUEID" val="4769"/>
</p:tagLst>
</file>

<file path=ppt/tags/tag143.xml><?xml version="1.0" encoding="utf-8"?>
<p:tagLst xmlns:p="http://schemas.openxmlformats.org/presentationml/2006/main">
  <p:tag name="AS_UNIQUEID" val="4770"/>
  <p:tag name="KSO_WM_BEAUTIFY_FLAG" val=""/>
</p:tagLst>
</file>

<file path=ppt/tags/tag144.xml><?xml version="1.0" encoding="utf-8"?>
<p:tagLst xmlns:p="http://schemas.openxmlformats.org/presentationml/2006/main">
  <p:tag name="AS_UNIQUEID" val="4771"/>
</p:tagLst>
</file>

<file path=ppt/tags/tag145.xml><?xml version="1.0" encoding="utf-8"?>
<p:tagLst xmlns:p="http://schemas.openxmlformats.org/presentationml/2006/main">
  <p:tag name="AS_UNIQUEID" val="4772"/>
  <p:tag name="KSO_WM_BEAUTIFY_FLAG" val=""/>
</p:tagLst>
</file>

<file path=ppt/tags/tag146.xml><?xml version="1.0" encoding="utf-8"?>
<p:tagLst xmlns:p="http://schemas.openxmlformats.org/presentationml/2006/main">
  <p:tag name="AS_UNIQUEID" val="4773"/>
  <p:tag name="KSO_WM_BEAUTIFY_FLAG" val=""/>
</p:tagLst>
</file>

<file path=ppt/tags/tag147.xml><?xml version="1.0" encoding="utf-8"?>
<p:tagLst xmlns:p="http://schemas.openxmlformats.org/presentationml/2006/main">
  <p:tag name="AS_UNIQUEID" val="4774"/>
  <p:tag name="KSO_WM_BEAUTIFY_FLAG" val=""/>
</p:tagLst>
</file>

<file path=ppt/tags/tag148.xml><?xml version="1.0" encoding="utf-8"?>
<p:tagLst xmlns:p="http://schemas.openxmlformats.org/presentationml/2006/main">
  <p:tag name="AS_UNIQUEID" val="5191"/>
</p:tagLst>
</file>

<file path=ppt/tags/tag149.xml><?xml version="1.0" encoding="utf-8"?>
<p:tagLst xmlns:p="http://schemas.openxmlformats.org/presentationml/2006/main">
  <p:tag name="AS_UNIQUEID" val="5192"/>
</p:tagLst>
</file>

<file path=ppt/tags/tag15.xml><?xml version="1.0" encoding="utf-8"?>
<p:tagLst xmlns:p="http://schemas.openxmlformats.org/presentationml/2006/main">
  <p:tag name="AS_UNIQUEID" val="1459"/>
</p:tagLst>
</file>

<file path=ppt/tags/tag150.xml><?xml version="1.0" encoding="utf-8"?>
<p:tagLst xmlns:p="http://schemas.openxmlformats.org/presentationml/2006/main">
  <p:tag name="AS_UNIQUEID" val="5193"/>
</p:tagLst>
</file>

<file path=ppt/tags/tag151.xml><?xml version="1.0" encoding="utf-8"?>
<p:tagLst xmlns:p="http://schemas.openxmlformats.org/presentationml/2006/main">
  <p:tag name="AS_UNIQUEID" val="5194"/>
</p:tagLst>
</file>

<file path=ppt/tags/tag152.xml><?xml version="1.0" encoding="utf-8"?>
<p:tagLst xmlns:p="http://schemas.openxmlformats.org/presentationml/2006/main">
  <p:tag name="AS_UNIQUEID" val="4778"/>
</p:tagLst>
</file>

<file path=ppt/tags/tag153.xml><?xml version="1.0" encoding="utf-8"?>
<p:tagLst xmlns:p="http://schemas.openxmlformats.org/presentationml/2006/main">
  <p:tag name="AS_UNIQUEID" val="4779"/>
</p:tagLst>
</file>

<file path=ppt/tags/tag154.xml><?xml version="1.0" encoding="utf-8"?>
<p:tagLst xmlns:p="http://schemas.openxmlformats.org/presentationml/2006/main">
  <p:tag name="AS_UNIQUEID" val="4780"/>
</p:tagLst>
</file>

<file path=ppt/tags/tag155.xml><?xml version="1.0" encoding="utf-8"?>
<p:tagLst xmlns:p="http://schemas.openxmlformats.org/presentationml/2006/main">
  <p:tag name="AS_UNIQUEID" val="5195"/>
</p:tagLst>
</file>

<file path=ppt/tags/tag156.xml><?xml version="1.0" encoding="utf-8"?>
<p:tagLst xmlns:p="http://schemas.openxmlformats.org/presentationml/2006/main">
  <p:tag name="AS_UNIQUEID" val="4769"/>
</p:tagLst>
</file>

<file path=ppt/tags/tag157.xml><?xml version="1.0" encoding="utf-8"?>
<p:tagLst xmlns:p="http://schemas.openxmlformats.org/presentationml/2006/main">
  <p:tag name="AS_UNIQUEID" val="4770"/>
  <p:tag name="KSO_WM_BEAUTIFY_FLAG" val=""/>
</p:tagLst>
</file>

<file path=ppt/tags/tag158.xml><?xml version="1.0" encoding="utf-8"?>
<p:tagLst xmlns:p="http://schemas.openxmlformats.org/presentationml/2006/main">
  <p:tag name="AS_UNIQUEID" val="4771"/>
</p:tagLst>
</file>

<file path=ppt/tags/tag159.xml><?xml version="1.0" encoding="utf-8"?>
<p:tagLst xmlns:p="http://schemas.openxmlformats.org/presentationml/2006/main">
  <p:tag name="AS_UNIQUEID" val="4772"/>
  <p:tag name="KSO_WM_BEAUTIFY_FLAG" val=""/>
</p:tagLst>
</file>

<file path=ppt/tags/tag16.xml><?xml version="1.0" encoding="utf-8"?>
<p:tagLst xmlns:p="http://schemas.openxmlformats.org/presentationml/2006/main">
  <p:tag name="AS_UNIQUEID" val="1460"/>
</p:tagLst>
</file>

<file path=ppt/tags/tag160.xml><?xml version="1.0" encoding="utf-8"?>
<p:tagLst xmlns:p="http://schemas.openxmlformats.org/presentationml/2006/main">
  <p:tag name="AS_UNIQUEID" val="4773"/>
  <p:tag name="KSO_WM_BEAUTIFY_FLAG" val=""/>
</p:tagLst>
</file>

<file path=ppt/tags/tag161.xml><?xml version="1.0" encoding="utf-8"?>
<p:tagLst xmlns:p="http://schemas.openxmlformats.org/presentationml/2006/main">
  <p:tag name="AS_UNIQUEID" val="4774"/>
  <p:tag name="KSO_WM_BEAUTIFY_FLAG" val=""/>
</p:tagLst>
</file>

<file path=ppt/tags/tag162.xml><?xml version="1.0" encoding="utf-8"?>
<p:tagLst xmlns:p="http://schemas.openxmlformats.org/presentationml/2006/main">
  <p:tag name="AS_UNIQUEID" val="5196"/>
</p:tagLst>
</file>

<file path=ppt/tags/tag163.xml><?xml version="1.0" encoding="utf-8"?>
<p:tagLst xmlns:p="http://schemas.openxmlformats.org/presentationml/2006/main">
  <p:tag name="AS_UNIQUEID" val="5197"/>
</p:tagLst>
</file>

<file path=ppt/tags/tag164.xml><?xml version="1.0" encoding="utf-8"?>
<p:tagLst xmlns:p="http://schemas.openxmlformats.org/presentationml/2006/main">
  <p:tag name="AS_UNIQUEID" val="5198"/>
</p:tagLst>
</file>

<file path=ppt/tags/tag165.xml><?xml version="1.0" encoding="utf-8"?>
<p:tagLst xmlns:p="http://schemas.openxmlformats.org/presentationml/2006/main">
  <p:tag name="AS_UNIQUEID" val="4778"/>
</p:tagLst>
</file>

<file path=ppt/tags/tag166.xml><?xml version="1.0" encoding="utf-8"?>
<p:tagLst xmlns:p="http://schemas.openxmlformats.org/presentationml/2006/main">
  <p:tag name="AS_UNIQUEID" val="4779"/>
</p:tagLst>
</file>

<file path=ppt/tags/tag167.xml><?xml version="1.0" encoding="utf-8"?>
<p:tagLst xmlns:p="http://schemas.openxmlformats.org/presentationml/2006/main">
  <p:tag name="AS_UNIQUEID" val="4780"/>
</p:tagLst>
</file>

<file path=ppt/tags/tag168.xml><?xml version="1.0" encoding="utf-8"?>
<p:tagLst xmlns:p="http://schemas.openxmlformats.org/presentationml/2006/main">
  <p:tag name="AS_UNIQUEID" val="5199"/>
</p:tagLst>
</file>

<file path=ppt/tags/tag169.xml><?xml version="1.0" encoding="utf-8"?>
<p:tagLst xmlns:p="http://schemas.openxmlformats.org/presentationml/2006/main">
  <p:tag name="AS_UNIQUEID" val="4769"/>
</p:tagLst>
</file>

<file path=ppt/tags/tag17.xml><?xml version="1.0" encoding="utf-8"?>
<p:tagLst xmlns:p="http://schemas.openxmlformats.org/presentationml/2006/main">
  <p:tag name="AS_UNIQUEID" val="1461"/>
</p:tagLst>
</file>

<file path=ppt/tags/tag170.xml><?xml version="1.0" encoding="utf-8"?>
<p:tagLst xmlns:p="http://schemas.openxmlformats.org/presentationml/2006/main">
  <p:tag name="AS_UNIQUEID" val="4770"/>
  <p:tag name="KSO_WM_BEAUTIFY_FLAG" val=""/>
</p:tagLst>
</file>

<file path=ppt/tags/tag171.xml><?xml version="1.0" encoding="utf-8"?>
<p:tagLst xmlns:p="http://schemas.openxmlformats.org/presentationml/2006/main">
  <p:tag name="AS_UNIQUEID" val="4771"/>
</p:tagLst>
</file>

<file path=ppt/tags/tag172.xml><?xml version="1.0" encoding="utf-8"?>
<p:tagLst xmlns:p="http://schemas.openxmlformats.org/presentationml/2006/main">
  <p:tag name="AS_UNIQUEID" val="4772"/>
  <p:tag name="KSO_WM_BEAUTIFY_FLAG" val=""/>
</p:tagLst>
</file>

<file path=ppt/tags/tag173.xml><?xml version="1.0" encoding="utf-8"?>
<p:tagLst xmlns:p="http://schemas.openxmlformats.org/presentationml/2006/main">
  <p:tag name="AS_UNIQUEID" val="4773"/>
  <p:tag name="KSO_WM_BEAUTIFY_FLAG" val=""/>
</p:tagLst>
</file>

<file path=ppt/tags/tag174.xml><?xml version="1.0" encoding="utf-8"?>
<p:tagLst xmlns:p="http://schemas.openxmlformats.org/presentationml/2006/main">
  <p:tag name="AS_UNIQUEID" val="4774"/>
  <p:tag name="KSO_WM_BEAUTIFY_FLAG" val=""/>
</p:tagLst>
</file>

<file path=ppt/tags/tag175.xml><?xml version="1.0" encoding="utf-8"?>
<p:tagLst xmlns:p="http://schemas.openxmlformats.org/presentationml/2006/main">
  <p:tag name="AS_UNIQUEID" val="5200"/>
</p:tagLst>
</file>

<file path=ppt/tags/tag176.xml><?xml version="1.0" encoding="utf-8"?>
<p:tagLst xmlns:p="http://schemas.openxmlformats.org/presentationml/2006/main">
  <p:tag name="AS_UNIQUEID" val="5201"/>
</p:tagLst>
</file>

<file path=ppt/tags/tag177.xml><?xml version="1.0" encoding="utf-8"?>
<p:tagLst xmlns:p="http://schemas.openxmlformats.org/presentationml/2006/main">
  <p:tag name="AS_UNIQUEID" val="5202"/>
</p:tagLst>
</file>

<file path=ppt/tags/tag178.xml><?xml version="1.0" encoding="utf-8"?>
<p:tagLst xmlns:p="http://schemas.openxmlformats.org/presentationml/2006/main">
  <p:tag name="AS_UNIQUEID" val="4778"/>
</p:tagLst>
</file>

<file path=ppt/tags/tag179.xml><?xml version="1.0" encoding="utf-8"?>
<p:tagLst xmlns:p="http://schemas.openxmlformats.org/presentationml/2006/main">
  <p:tag name="AS_UNIQUEID" val="4779"/>
</p:tagLst>
</file>

<file path=ppt/tags/tag18.xml><?xml version="1.0" encoding="utf-8"?>
<p:tagLst xmlns:p="http://schemas.openxmlformats.org/presentationml/2006/main">
  <p:tag name="AS_UNIQUEID" val="5145"/>
</p:tagLst>
</file>

<file path=ppt/tags/tag180.xml><?xml version="1.0" encoding="utf-8"?>
<p:tagLst xmlns:p="http://schemas.openxmlformats.org/presentationml/2006/main">
  <p:tag name="AS_UNIQUEID" val="4780"/>
</p:tagLst>
</file>

<file path=ppt/tags/tag181.xml><?xml version="1.0" encoding="utf-8"?>
<p:tagLst xmlns:p="http://schemas.openxmlformats.org/presentationml/2006/main">
  <p:tag name="AS_UNIQUEID" val="5203"/>
</p:tagLst>
</file>

<file path=ppt/tags/tag182.xml><?xml version="1.0" encoding="utf-8"?>
<p:tagLst xmlns:p="http://schemas.openxmlformats.org/presentationml/2006/main">
  <p:tag name="AS_UNIQUEID" val="4769"/>
</p:tagLst>
</file>

<file path=ppt/tags/tag183.xml><?xml version="1.0" encoding="utf-8"?>
<p:tagLst xmlns:p="http://schemas.openxmlformats.org/presentationml/2006/main">
  <p:tag name="AS_UNIQUEID" val="4770"/>
  <p:tag name="KSO_WM_BEAUTIFY_FLAG" val=""/>
</p:tagLst>
</file>

<file path=ppt/tags/tag184.xml><?xml version="1.0" encoding="utf-8"?>
<p:tagLst xmlns:p="http://schemas.openxmlformats.org/presentationml/2006/main">
  <p:tag name="AS_UNIQUEID" val="4771"/>
</p:tagLst>
</file>

<file path=ppt/tags/tag185.xml><?xml version="1.0" encoding="utf-8"?>
<p:tagLst xmlns:p="http://schemas.openxmlformats.org/presentationml/2006/main">
  <p:tag name="AS_UNIQUEID" val="4772"/>
  <p:tag name="KSO_WM_BEAUTIFY_FLAG" val=""/>
</p:tagLst>
</file>

<file path=ppt/tags/tag186.xml><?xml version="1.0" encoding="utf-8"?>
<p:tagLst xmlns:p="http://schemas.openxmlformats.org/presentationml/2006/main">
  <p:tag name="AS_UNIQUEID" val="4773"/>
  <p:tag name="KSO_WM_BEAUTIFY_FLAG" val=""/>
</p:tagLst>
</file>

<file path=ppt/tags/tag187.xml><?xml version="1.0" encoding="utf-8"?>
<p:tagLst xmlns:p="http://schemas.openxmlformats.org/presentationml/2006/main">
  <p:tag name="AS_UNIQUEID" val="4774"/>
  <p:tag name="KSO_WM_BEAUTIFY_FLAG" val=""/>
</p:tagLst>
</file>

<file path=ppt/tags/tag188.xml><?xml version="1.0" encoding="utf-8"?>
<p:tagLst xmlns:p="http://schemas.openxmlformats.org/presentationml/2006/main">
  <p:tag name="AS_UNIQUEID" val="5204"/>
</p:tagLst>
</file>

<file path=ppt/tags/tag189.xml><?xml version="1.0" encoding="utf-8"?>
<p:tagLst xmlns:p="http://schemas.openxmlformats.org/presentationml/2006/main">
  <p:tag name="AS_UNIQUEID" val="5205"/>
</p:tagLst>
</file>

<file path=ppt/tags/tag19.xml><?xml version="1.0" encoding="utf-8"?>
<p:tagLst xmlns:p="http://schemas.openxmlformats.org/presentationml/2006/main">
  <p:tag name="AS_UNIQUEID" val="1397"/>
</p:tagLst>
</file>

<file path=ppt/tags/tag190.xml><?xml version="1.0" encoding="utf-8"?>
<p:tagLst xmlns:p="http://schemas.openxmlformats.org/presentationml/2006/main">
  <p:tag name="AS_UNIQUEID" val="5206"/>
</p:tagLst>
</file>

<file path=ppt/tags/tag191.xml><?xml version="1.0" encoding="utf-8"?>
<p:tagLst xmlns:p="http://schemas.openxmlformats.org/presentationml/2006/main">
  <p:tag name="AS_UNIQUEID" val="4778"/>
</p:tagLst>
</file>

<file path=ppt/tags/tag192.xml><?xml version="1.0" encoding="utf-8"?>
<p:tagLst xmlns:p="http://schemas.openxmlformats.org/presentationml/2006/main">
  <p:tag name="AS_UNIQUEID" val="4779"/>
</p:tagLst>
</file>

<file path=ppt/tags/tag193.xml><?xml version="1.0" encoding="utf-8"?>
<p:tagLst xmlns:p="http://schemas.openxmlformats.org/presentationml/2006/main">
  <p:tag name="AS_UNIQUEID" val="4780"/>
</p:tagLst>
</file>

<file path=ppt/tags/tag194.xml><?xml version="1.0" encoding="utf-8"?>
<p:tagLst xmlns:p="http://schemas.openxmlformats.org/presentationml/2006/main">
  <p:tag name="AS_UNIQUEID" val="5207"/>
</p:tagLst>
</file>

<file path=ppt/tags/tag195.xml><?xml version="1.0" encoding="utf-8"?>
<p:tagLst xmlns:p="http://schemas.openxmlformats.org/presentationml/2006/main">
  <p:tag name="AS_UNIQUEID" val="4769"/>
</p:tagLst>
</file>

<file path=ppt/tags/tag196.xml><?xml version="1.0" encoding="utf-8"?>
<p:tagLst xmlns:p="http://schemas.openxmlformats.org/presentationml/2006/main">
  <p:tag name="AS_UNIQUEID" val="4770"/>
  <p:tag name="KSO_WM_BEAUTIFY_FLAG" val=""/>
</p:tagLst>
</file>

<file path=ppt/tags/tag197.xml><?xml version="1.0" encoding="utf-8"?>
<p:tagLst xmlns:p="http://schemas.openxmlformats.org/presentationml/2006/main">
  <p:tag name="AS_UNIQUEID" val="4771"/>
</p:tagLst>
</file>

<file path=ppt/tags/tag198.xml><?xml version="1.0" encoding="utf-8"?>
<p:tagLst xmlns:p="http://schemas.openxmlformats.org/presentationml/2006/main">
  <p:tag name="AS_UNIQUEID" val="4772"/>
  <p:tag name="KSO_WM_BEAUTIFY_FLAG" val=""/>
</p:tagLst>
</file>

<file path=ppt/tags/tag199.xml><?xml version="1.0" encoding="utf-8"?>
<p:tagLst xmlns:p="http://schemas.openxmlformats.org/presentationml/2006/main">
  <p:tag name="AS_UNIQUEID" val="4773"/>
  <p:tag name="KSO_WM_BEAUTIFY_FLAG" val=""/>
</p:tagLst>
</file>

<file path=ppt/tags/tag2.xml><?xml version="1.0" encoding="utf-8"?>
<p:tagLst xmlns:p="http://schemas.openxmlformats.org/presentationml/2006/main">
  <p:tag name="AS_UNIQUEID" val="4732"/>
</p:tagLst>
</file>

<file path=ppt/tags/tag20.xml><?xml version="1.0" encoding="utf-8"?>
<p:tagLst xmlns:p="http://schemas.openxmlformats.org/presentationml/2006/main">
  <p:tag name="AS_UNIQUEID" val="1398"/>
</p:tagLst>
</file>

<file path=ppt/tags/tag200.xml><?xml version="1.0" encoding="utf-8"?>
<p:tagLst xmlns:p="http://schemas.openxmlformats.org/presentationml/2006/main">
  <p:tag name="AS_UNIQUEID" val="4774"/>
  <p:tag name="KSO_WM_BEAUTIFY_FLAG" val=""/>
</p:tagLst>
</file>

<file path=ppt/tags/tag201.xml><?xml version="1.0" encoding="utf-8"?>
<p:tagLst xmlns:p="http://schemas.openxmlformats.org/presentationml/2006/main">
  <p:tag name="AS_UNIQUEID" val="5208"/>
</p:tagLst>
</file>

<file path=ppt/tags/tag202.xml><?xml version="1.0" encoding="utf-8"?>
<p:tagLst xmlns:p="http://schemas.openxmlformats.org/presentationml/2006/main">
  <p:tag name="AS_UNIQUEID" val="5209"/>
</p:tagLst>
</file>

<file path=ppt/tags/tag203.xml><?xml version="1.0" encoding="utf-8"?>
<p:tagLst xmlns:p="http://schemas.openxmlformats.org/presentationml/2006/main">
  <p:tag name="AS_UNIQUEID" val="5210"/>
</p:tagLst>
</file>

<file path=ppt/tags/tag204.xml><?xml version="1.0" encoding="utf-8"?>
<p:tagLst xmlns:p="http://schemas.openxmlformats.org/presentationml/2006/main">
  <p:tag name="AS_UNIQUEID" val="5090"/>
</p:tagLst>
</file>

<file path=ppt/tags/tag205.xml><?xml version="1.0" encoding="utf-8"?>
<p:tagLst xmlns:p="http://schemas.openxmlformats.org/presentationml/2006/main">
  <p:tag name="AS_UNIQUEID" val="5091"/>
</p:tagLst>
</file>

<file path=ppt/tags/tag206.xml><?xml version="1.0" encoding="utf-8"?>
<p:tagLst xmlns:p="http://schemas.openxmlformats.org/presentationml/2006/main">
  <p:tag name="AS_UNIQUEID" val="5092"/>
</p:tagLst>
</file>

<file path=ppt/tags/tag207.xml><?xml version="1.0" encoding="utf-8"?>
<p:tagLst xmlns:p="http://schemas.openxmlformats.org/presentationml/2006/main">
  <p:tag name="AS_UNIQUEID" val="5211"/>
</p:tagLst>
</file>

<file path=ppt/tags/tag208.xml><?xml version="1.0" encoding="utf-8"?>
<p:tagLst xmlns:p="http://schemas.openxmlformats.org/presentationml/2006/main">
  <p:tag name="AS_UNIQUEID" val="5094"/>
</p:tagLst>
</file>

<file path=ppt/tags/tag209.xml><?xml version="1.0" encoding="utf-8"?>
<p:tagLst xmlns:p="http://schemas.openxmlformats.org/presentationml/2006/main">
  <p:tag name="AS_UNIQUEID" val="5095"/>
</p:tagLst>
</file>

<file path=ppt/tags/tag21.xml><?xml version="1.0" encoding="utf-8"?>
<p:tagLst xmlns:p="http://schemas.openxmlformats.org/presentationml/2006/main">
  <p:tag name="AS_UNIQUEID" val="1399"/>
</p:tagLst>
</file>

<file path=ppt/tags/tag210.xml><?xml version="1.0" encoding="utf-8"?>
<p:tagLst xmlns:p="http://schemas.openxmlformats.org/presentationml/2006/main">
  <p:tag name="AS_UNIQUEID" val="5096"/>
  <p:tag name="KSO_WM_BEAUTIFY_FLAG" val=""/>
</p:tagLst>
</file>

<file path=ppt/tags/tag211.xml><?xml version="1.0" encoding="utf-8"?>
<p:tagLst xmlns:p="http://schemas.openxmlformats.org/presentationml/2006/main">
  <p:tag name="AS_UNIQUEID" val="5097"/>
</p:tagLst>
</file>

<file path=ppt/tags/tag212.xml><?xml version="1.0" encoding="utf-8"?>
<p:tagLst xmlns:p="http://schemas.openxmlformats.org/presentationml/2006/main">
  <p:tag name="AS_UNIQUEID" val="5098"/>
  <p:tag name="KSO_WM_BEAUTIFY_FLAG" val=""/>
</p:tagLst>
</file>

<file path=ppt/tags/tag213.xml><?xml version="1.0" encoding="utf-8"?>
<p:tagLst xmlns:p="http://schemas.openxmlformats.org/presentationml/2006/main">
  <p:tag name="AS_UNIQUEID" val="5099"/>
  <p:tag name="KSO_WM_BEAUTIFY_FLAG" val=""/>
</p:tagLst>
</file>

<file path=ppt/tags/tag214.xml><?xml version="1.0" encoding="utf-8"?>
<p:tagLst xmlns:p="http://schemas.openxmlformats.org/presentationml/2006/main">
  <p:tag name="AS_UNIQUEID" val="5212"/>
</p:tagLst>
</file>

<file path=ppt/tags/tag215.xml><?xml version="1.0" encoding="utf-8"?>
<p:tagLst xmlns:p="http://schemas.openxmlformats.org/presentationml/2006/main">
  <p:tag name="AS_UNIQUEID" val="5213"/>
  <p:tag name="KSO_WM_DIAGRAM_VIRTUALLY_FRAME" val="{&quot;height&quot;:198.7,&quot;left&quot;:134.75,&quot;top&quot;:179.3,&quot;width&quot;:738.25}"/>
</p:tagLst>
</file>

<file path=ppt/tags/tag216.xml><?xml version="1.0" encoding="utf-8"?>
<p:tagLst xmlns:p="http://schemas.openxmlformats.org/presentationml/2006/main">
  <p:tag name="AS_UNIQUEID" val="5214"/>
  <p:tag name="KSO_WM_DIAGRAM_VIRTUALLY_FRAME" val="{&quot;height&quot;:198.7,&quot;left&quot;:134.75,&quot;top&quot;:179.3,&quot;width&quot;:738.25}"/>
</p:tagLst>
</file>

<file path=ppt/tags/tag217.xml><?xml version="1.0" encoding="utf-8"?>
<p:tagLst xmlns:p="http://schemas.openxmlformats.org/presentationml/2006/main">
  <p:tag name="AS_UNIQUEID" val="5215"/>
  <p:tag name="KSO_WM_DIAGRAM_VIRTUALLY_FRAME" val="{&quot;height&quot;:198.7,&quot;left&quot;:134.75,&quot;top&quot;:179.3,&quot;width&quot;:738.25}"/>
</p:tagLst>
</file>

<file path=ppt/tags/tag218.xml><?xml version="1.0" encoding="utf-8"?>
<p:tagLst xmlns:p="http://schemas.openxmlformats.org/presentationml/2006/main">
  <p:tag name="AS_UNIQUEID" val="5216"/>
  <p:tag name="KSO_WM_DIAGRAM_VIRTUALLY_FRAME" val="{&quot;height&quot;:198.7,&quot;left&quot;:134.75,&quot;top&quot;:179.3,&quot;width&quot;:738.25}"/>
</p:tagLst>
</file>

<file path=ppt/tags/tag219.xml><?xml version="1.0" encoding="utf-8"?>
<p:tagLst xmlns:p="http://schemas.openxmlformats.org/presentationml/2006/main">
  <p:tag name="AS_UNIQUEID" val="5217"/>
  <p:tag name="KSO_WM_DIAGRAM_VIRTUALLY_FRAME" val="{&quot;height&quot;:198.7,&quot;left&quot;:134.75,&quot;top&quot;:179.3,&quot;width&quot;:738.25}"/>
</p:tagLst>
</file>

<file path=ppt/tags/tag22.xml><?xml version="1.0" encoding="utf-8"?>
<p:tagLst xmlns:p="http://schemas.openxmlformats.org/presentationml/2006/main">
  <p:tag name="AS_UNIQUEID" val="5146"/>
</p:tagLst>
</file>

<file path=ppt/tags/tag220.xml><?xml version="1.0" encoding="utf-8"?>
<p:tagLst xmlns:p="http://schemas.openxmlformats.org/presentationml/2006/main">
  <p:tag name="AS_UNIQUEID" val="5218"/>
  <p:tag name="KSO_WM_DIAGRAM_VIRTUALLY_FRAME" val="{&quot;height&quot;:198.7,&quot;left&quot;:134.75,&quot;top&quot;:179.3,&quot;width&quot;:738.25}"/>
</p:tagLst>
</file>

<file path=ppt/tags/tag221.xml><?xml version="1.0" encoding="utf-8"?>
<p:tagLst xmlns:p="http://schemas.openxmlformats.org/presentationml/2006/main">
  <p:tag name="AS_UNIQUEID" val="5219"/>
</p:tagLst>
</file>

<file path=ppt/tags/tag222.xml><?xml version="1.0" encoding="utf-8"?>
<p:tagLst xmlns:p="http://schemas.openxmlformats.org/presentationml/2006/main">
  <p:tag name="AS_UNIQUEID" val="5111"/>
</p:tagLst>
</file>

<file path=ppt/tags/tag223.xml><?xml version="1.0" encoding="utf-8"?>
<p:tagLst xmlns:p="http://schemas.openxmlformats.org/presentationml/2006/main">
  <p:tag name="AS_UNIQUEID" val="5112"/>
</p:tagLst>
</file>

<file path=ppt/tags/tag224.xml><?xml version="1.0" encoding="utf-8"?>
<p:tagLst xmlns:p="http://schemas.openxmlformats.org/presentationml/2006/main">
  <p:tag name="AS_UNIQUEID" val="5113"/>
</p:tagLst>
</file>

<file path=ppt/tags/tag225.xml><?xml version="1.0" encoding="utf-8"?>
<p:tagLst xmlns:p="http://schemas.openxmlformats.org/presentationml/2006/main">
  <p:tag name="AS_UNIQUEID" val="5220"/>
</p:tagLst>
</file>

<file path=ppt/tags/tag226.xml><?xml version="1.0" encoding="utf-8"?>
<p:tagLst xmlns:p="http://schemas.openxmlformats.org/presentationml/2006/main">
  <p:tag name="AS_UNIQUEID" val="5115"/>
</p:tagLst>
</file>

<file path=ppt/tags/tag227.xml><?xml version="1.0" encoding="utf-8"?>
<p:tagLst xmlns:p="http://schemas.openxmlformats.org/presentationml/2006/main">
  <p:tag name="AS_UNIQUEID" val="5116"/>
</p:tagLst>
</file>

<file path=ppt/tags/tag228.xml><?xml version="1.0" encoding="utf-8"?>
<p:tagLst xmlns:p="http://schemas.openxmlformats.org/presentationml/2006/main">
  <p:tag name="AS_UNIQUEID" val="5117"/>
  <p:tag name="KSO_WM_BEAUTIFY_FLAG" val=""/>
</p:tagLst>
</file>

<file path=ppt/tags/tag229.xml><?xml version="1.0" encoding="utf-8"?>
<p:tagLst xmlns:p="http://schemas.openxmlformats.org/presentationml/2006/main">
  <p:tag name="AS_UNIQUEID" val="5118"/>
</p:tagLst>
</file>

<file path=ppt/tags/tag23.xml><?xml version="1.0" encoding="utf-8"?>
<p:tagLst xmlns:p="http://schemas.openxmlformats.org/presentationml/2006/main">
  <p:tag name="AS_UNIQUEID" val="5133"/>
</p:tagLst>
</file>

<file path=ppt/tags/tag230.xml><?xml version="1.0" encoding="utf-8"?>
<p:tagLst xmlns:p="http://schemas.openxmlformats.org/presentationml/2006/main">
  <p:tag name="AS_UNIQUEID" val="5119"/>
  <p:tag name="KSO_WM_BEAUTIFY_FLAG" val=""/>
</p:tagLst>
</file>

<file path=ppt/tags/tag231.xml><?xml version="1.0" encoding="utf-8"?>
<p:tagLst xmlns:p="http://schemas.openxmlformats.org/presentationml/2006/main">
  <p:tag name="AS_UNIQUEID" val="5120"/>
  <p:tag name="KSO_WM_BEAUTIFY_FLAG" val=""/>
</p:tagLst>
</file>

<file path=ppt/tags/tag232.xml><?xml version="1.0" encoding="utf-8"?>
<p:tagLst xmlns:p="http://schemas.openxmlformats.org/presentationml/2006/main">
  <p:tag name="AS_UNIQUEID" val="3560"/>
</p:tagLst>
</file>

<file path=ppt/tags/tag233.xml><?xml version="1.0" encoding="utf-8"?>
<p:tagLst xmlns:p="http://schemas.openxmlformats.org/presentationml/2006/main">
  <p:tag name="AS_UNIQUEID" val="5125"/>
</p:tagLst>
</file>

<file path=ppt/tags/tag234.xml><?xml version="1.0" encoding="utf-8"?>
<p:tagLst xmlns:p="http://schemas.openxmlformats.org/presentationml/2006/main">
  <p:tag name="AS_UNIQUEID" val="5221"/>
</p:tagLst>
</file>

<file path=ppt/tags/tag235.xml><?xml version="1.0" encoding="utf-8"?>
<p:tagLst xmlns:p="http://schemas.openxmlformats.org/presentationml/2006/main">
  <p:tag name="AS_UNIQUEID" val="5222"/>
</p:tagLst>
</file>

<file path=ppt/tags/tag236.xml><?xml version="1.0" encoding="utf-8"?>
<p:tagLst xmlns:p="http://schemas.openxmlformats.org/presentationml/2006/main">
  <p:tag name="AS_UNIQUEID" val="5223"/>
</p:tagLst>
</file>

<file path=ppt/tags/tag237.xml><?xml version="1.0" encoding="utf-8"?>
<p:tagLst xmlns:p="http://schemas.openxmlformats.org/presentationml/2006/main">
  <p:tag name="AS_UNIQUEID" val="5111"/>
</p:tagLst>
</file>

<file path=ppt/tags/tag238.xml><?xml version="1.0" encoding="utf-8"?>
<p:tagLst xmlns:p="http://schemas.openxmlformats.org/presentationml/2006/main">
  <p:tag name="AS_UNIQUEID" val="5112"/>
</p:tagLst>
</file>

<file path=ppt/tags/tag239.xml><?xml version="1.0" encoding="utf-8"?>
<p:tagLst xmlns:p="http://schemas.openxmlformats.org/presentationml/2006/main">
  <p:tag name="AS_UNIQUEID" val="5113"/>
</p:tagLst>
</file>

<file path=ppt/tags/tag24.xml><?xml version="1.0" encoding="utf-8"?>
<p:tagLst xmlns:p="http://schemas.openxmlformats.org/presentationml/2006/main">
  <p:tag name="AS_UNIQUEID" val="5134"/>
</p:tagLst>
</file>

<file path=ppt/tags/tag240.xml><?xml version="1.0" encoding="utf-8"?>
<p:tagLst xmlns:p="http://schemas.openxmlformats.org/presentationml/2006/main">
  <p:tag name="AS_UNIQUEID" val="5224"/>
</p:tagLst>
</file>

<file path=ppt/tags/tag241.xml><?xml version="1.0" encoding="utf-8"?>
<p:tagLst xmlns:p="http://schemas.openxmlformats.org/presentationml/2006/main">
  <p:tag name="AS_UNIQUEID" val="5115"/>
</p:tagLst>
</file>

<file path=ppt/tags/tag242.xml><?xml version="1.0" encoding="utf-8"?>
<p:tagLst xmlns:p="http://schemas.openxmlformats.org/presentationml/2006/main">
  <p:tag name="AS_UNIQUEID" val="5116"/>
</p:tagLst>
</file>

<file path=ppt/tags/tag243.xml><?xml version="1.0" encoding="utf-8"?>
<p:tagLst xmlns:p="http://schemas.openxmlformats.org/presentationml/2006/main">
  <p:tag name="AS_UNIQUEID" val="5117"/>
  <p:tag name="KSO_WM_BEAUTIFY_FLAG" val=""/>
</p:tagLst>
</file>

<file path=ppt/tags/tag244.xml><?xml version="1.0" encoding="utf-8"?>
<p:tagLst xmlns:p="http://schemas.openxmlformats.org/presentationml/2006/main">
  <p:tag name="AS_UNIQUEID" val="5118"/>
</p:tagLst>
</file>

<file path=ppt/tags/tag245.xml><?xml version="1.0" encoding="utf-8"?>
<p:tagLst xmlns:p="http://schemas.openxmlformats.org/presentationml/2006/main">
  <p:tag name="AS_UNIQUEID" val="5119"/>
  <p:tag name="KSO_WM_BEAUTIFY_FLAG" val=""/>
</p:tagLst>
</file>

<file path=ppt/tags/tag246.xml><?xml version="1.0" encoding="utf-8"?>
<p:tagLst xmlns:p="http://schemas.openxmlformats.org/presentationml/2006/main">
  <p:tag name="AS_UNIQUEID" val="5120"/>
  <p:tag name="KSO_WM_BEAUTIFY_FLAG" val=""/>
</p:tagLst>
</file>

<file path=ppt/tags/tag247.xml><?xml version="1.0" encoding="utf-8"?>
<p:tagLst xmlns:p="http://schemas.openxmlformats.org/presentationml/2006/main">
  <p:tag name="AS_UNIQUEID" val="3560"/>
</p:tagLst>
</file>

<file path=ppt/tags/tag248.xml><?xml version="1.0" encoding="utf-8"?>
<p:tagLst xmlns:p="http://schemas.openxmlformats.org/presentationml/2006/main">
  <p:tag name="AS_UNIQUEID" val="5125"/>
</p:tagLst>
</file>

<file path=ppt/tags/tag249.xml><?xml version="1.0" encoding="utf-8"?>
<p:tagLst xmlns:p="http://schemas.openxmlformats.org/presentationml/2006/main">
  <p:tag name="AS_UNIQUEID" val="5225"/>
</p:tagLst>
</file>

<file path=ppt/tags/tag25.xml><?xml version="1.0" encoding="utf-8"?>
<p:tagLst xmlns:p="http://schemas.openxmlformats.org/presentationml/2006/main">
  <p:tag name="AS_UNIQUEID" val="5135"/>
</p:tagLst>
</file>

<file path=ppt/tags/tag250.xml><?xml version="1.0" encoding="utf-8"?>
<p:tagLst xmlns:p="http://schemas.openxmlformats.org/presentationml/2006/main">
  <p:tag name="AS_UNIQUEID" val="5226"/>
</p:tagLst>
</file>

<file path=ppt/tags/tag251.xml><?xml version="1.0" encoding="utf-8"?>
<p:tagLst xmlns:p="http://schemas.openxmlformats.org/presentationml/2006/main">
  <p:tag name="AS_UNIQUEID" val="5227"/>
</p:tagLst>
</file>

<file path=ppt/tags/tag252.xml><?xml version="1.0" encoding="utf-8"?>
<p:tagLst xmlns:p="http://schemas.openxmlformats.org/presentationml/2006/main">
  <p:tag name="AS_OS" val="Unix 3.10 unknown"/>
  <p:tag name="AS_RELEASE_DATE" val="2023.03.31"/>
  <p:tag name="AS_TITLE" val="Aspose.Slides for Java"/>
  <p:tag name="AS_VERSION" val="23.3"/>
  <p:tag name="COMMONDATA" val="eyJoZGlkIjoiMzczZTRhNjgyZDY5MWQ1YjQ5ZTgwMDQ4ODZlMjVlMjMifQ=="/>
  <p:tag name="KSO_WPP_MARK_KEY" val="f45c9c3e-e688-497f-9794-ec145ffb7bc0"/>
</p:tagLst>
</file>

<file path=ppt/tags/tag26.xml><?xml version="1.0" encoding="utf-8"?>
<p:tagLst xmlns:p="http://schemas.openxmlformats.org/presentationml/2006/main">
  <p:tag name="AS_UNIQUEID" val="5136"/>
  <p:tag name="KSO_WM_BEAUTIFY_FLAG" val="#fgm#"/>
  <p:tag name="KSO_WM_FIGMA_FLAG" val="#fgm#"/>
  <p:tag name="KSO_WM_LAYOUT_CHECK_HASH" val="81525c5d7b35515ba1cbd9e9826071bb902808a8"/>
  <p:tag name="KSO_WM_NEWLAYOUT_ID" val="slide_0e3763c640ea4c61"/>
  <p:tag name="KSO_WM_UNIT_INDEX" val="1"/>
  <p:tag name="KSO_WM_UNIT_TYPE" val="a"/>
</p:tagLst>
</file>

<file path=ppt/tags/tag27.xml><?xml version="1.0" encoding="utf-8"?>
<p:tagLst xmlns:p="http://schemas.openxmlformats.org/presentationml/2006/main">
  <p:tag name="AS_UNIQUEID" val="5137"/>
  <p:tag name="KSO_WM_BEAUTIFY_FLAG" val="#fgm#"/>
  <p:tag name="KSO_WM_FIGMA_FLAG" val="#fgm#"/>
  <p:tag name="KSO_WM_UNIT_INDEX" val="1"/>
  <p:tag name="KSO_WM_UNIT_TYPE" val="f"/>
</p:tagLst>
</file>

<file path=ppt/tags/tag28.xml><?xml version="1.0" encoding="utf-8"?>
<p:tagLst xmlns:p="http://schemas.openxmlformats.org/presentationml/2006/main">
  <p:tag name="AS_UNIQUEID" val="5147"/>
</p:tagLst>
</file>

<file path=ppt/tags/tag29.xml><?xml version="1.0" encoding="utf-8"?>
<p:tagLst xmlns:p="http://schemas.openxmlformats.org/presentationml/2006/main">
  <p:tag name="AS_UNIQUEID" val="4746"/>
</p:tagLst>
</file>

<file path=ppt/tags/tag3.xml><?xml version="1.0" encoding="utf-8"?>
<p:tagLst xmlns:p="http://schemas.openxmlformats.org/presentationml/2006/main">
  <p:tag name="AS_UNIQUEID" val="4733"/>
</p:tagLst>
</file>

<file path=ppt/tags/tag30.xml><?xml version="1.0" encoding="utf-8"?>
<p:tagLst xmlns:p="http://schemas.openxmlformats.org/presentationml/2006/main">
  <p:tag name="AS_UNIQUEID" val="4747"/>
</p:tagLst>
</file>

<file path=ppt/tags/tag31.xml><?xml version="1.0" encoding="utf-8"?>
<p:tagLst xmlns:p="http://schemas.openxmlformats.org/presentationml/2006/main">
  <p:tag name="AS_UNIQUEID" val="4748"/>
</p:tagLst>
</file>

<file path=ppt/tags/tag32.xml><?xml version="1.0" encoding="utf-8"?>
<p:tagLst xmlns:p="http://schemas.openxmlformats.org/presentationml/2006/main">
  <p:tag name="AS_UNIQUEID" val="4749"/>
</p:tagLst>
</file>

<file path=ppt/tags/tag33.xml><?xml version="1.0" encoding="utf-8"?>
<p:tagLst xmlns:p="http://schemas.openxmlformats.org/presentationml/2006/main">
  <p:tag name="AS_UNIQUEID" val="5139"/>
</p:tagLst>
</file>

<file path=ppt/tags/tag34.xml><?xml version="1.0" encoding="utf-8"?>
<p:tagLst xmlns:p="http://schemas.openxmlformats.org/presentationml/2006/main">
  <p:tag name="AS_UNIQUEID" val="5148"/>
</p:tagLst>
</file>

<file path=ppt/tags/tag35.xml><?xml version="1.0" encoding="utf-8"?>
<p:tagLst xmlns:p="http://schemas.openxmlformats.org/presentationml/2006/main">
  <p:tag name="AS_UNIQUEID" val="5149"/>
</p:tagLst>
</file>

<file path=ppt/tags/tag36.xml><?xml version="1.0" encoding="utf-8"?>
<p:tagLst xmlns:p="http://schemas.openxmlformats.org/presentationml/2006/main">
  <p:tag name="AS_UNIQUEID" val="4751"/>
</p:tagLst>
</file>

<file path=ppt/tags/tag37.xml><?xml version="1.0" encoding="utf-8"?>
<p:tagLst xmlns:p="http://schemas.openxmlformats.org/presentationml/2006/main">
  <p:tag name="AS_UNIQUEID" val="4752"/>
</p:tagLst>
</file>

<file path=ppt/tags/tag38.xml><?xml version="1.0" encoding="utf-8"?>
<p:tagLst xmlns:p="http://schemas.openxmlformats.org/presentationml/2006/main">
  <p:tag name="AS_UNIQUEID" val="4753"/>
</p:tagLst>
</file>

<file path=ppt/tags/tag39.xml><?xml version="1.0" encoding="utf-8"?>
<p:tagLst xmlns:p="http://schemas.openxmlformats.org/presentationml/2006/main">
  <p:tag name="AS_UNIQUEID" val="4754"/>
</p:tagLst>
</file>

<file path=ppt/tags/tag4.xml><?xml version="1.0" encoding="utf-8"?>
<p:tagLst xmlns:p="http://schemas.openxmlformats.org/presentationml/2006/main">
  <p:tag name="AS_UNIQUEID" val="4734"/>
</p:tagLst>
</file>

<file path=ppt/tags/tag40.xml><?xml version="1.0" encoding="utf-8"?>
<p:tagLst xmlns:p="http://schemas.openxmlformats.org/presentationml/2006/main">
  <p:tag name="AS_UNIQUEID" val="4755"/>
</p:tagLst>
</file>

<file path=ppt/tags/tag41.xml><?xml version="1.0" encoding="utf-8"?>
<p:tagLst xmlns:p="http://schemas.openxmlformats.org/presentationml/2006/main">
  <p:tag name="AS_UNIQUEID" val="4756"/>
</p:tagLst>
</file>

<file path=ppt/tags/tag42.xml><?xml version="1.0" encoding="utf-8"?>
<p:tagLst xmlns:p="http://schemas.openxmlformats.org/presentationml/2006/main">
  <p:tag name="AS_UNIQUEID" val="5150"/>
</p:tagLst>
</file>

<file path=ppt/tags/tag43.xml><?xml version="1.0" encoding="utf-8"?>
<p:tagLst xmlns:p="http://schemas.openxmlformats.org/presentationml/2006/main">
  <p:tag name="AS_UNIQUEID" val="4758"/>
</p:tagLst>
</file>

<file path=ppt/tags/tag44.xml><?xml version="1.0" encoding="utf-8"?>
<p:tagLst xmlns:p="http://schemas.openxmlformats.org/presentationml/2006/main">
  <p:tag name="AS_UNIQUEID" val="4759"/>
</p:tagLst>
</file>

<file path=ppt/tags/tag45.xml><?xml version="1.0" encoding="utf-8"?>
<p:tagLst xmlns:p="http://schemas.openxmlformats.org/presentationml/2006/main">
  <p:tag name="AS_UNIQUEID" val="4760"/>
</p:tagLst>
</file>

<file path=ppt/tags/tag46.xml><?xml version="1.0" encoding="utf-8"?>
<p:tagLst xmlns:p="http://schemas.openxmlformats.org/presentationml/2006/main">
  <p:tag name="AS_UNIQUEID" val="4761"/>
</p:tagLst>
</file>

<file path=ppt/tags/tag47.xml><?xml version="1.0" encoding="utf-8"?>
<p:tagLst xmlns:p="http://schemas.openxmlformats.org/presentationml/2006/main">
  <p:tag name="AS_UNIQUEID" val="5151"/>
</p:tagLst>
</file>

<file path=ppt/tags/tag48.xml><?xml version="1.0" encoding="utf-8"?>
<p:tagLst xmlns:p="http://schemas.openxmlformats.org/presentationml/2006/main">
  <p:tag name="AS_UNIQUEID" val="4725"/>
</p:tagLst>
</file>

<file path=ppt/tags/tag49.xml><?xml version="1.0" encoding="utf-8"?>
<p:tagLst xmlns:p="http://schemas.openxmlformats.org/presentationml/2006/main">
  <p:tag name="AS_UNIQUEID" val="4726"/>
</p:tagLst>
</file>

<file path=ppt/tags/tag5.xml><?xml version="1.0" encoding="utf-8"?>
<p:tagLst xmlns:p="http://schemas.openxmlformats.org/presentationml/2006/main">
  <p:tag name="AS_UNIQUEID" val="4735"/>
</p:tagLst>
</file>

<file path=ppt/tags/tag50.xml><?xml version="1.0" encoding="utf-8"?>
<p:tagLst xmlns:p="http://schemas.openxmlformats.org/presentationml/2006/main">
  <p:tag name="AS_UNIQUEID" val="4727"/>
</p:tagLst>
</file>

<file path=ppt/tags/tag51.xml><?xml version="1.0" encoding="utf-8"?>
<p:tagLst xmlns:p="http://schemas.openxmlformats.org/presentationml/2006/main">
  <p:tag name="AS_UNIQUEID" val="4728"/>
</p:tagLst>
</file>

<file path=ppt/tags/tag52.xml><?xml version="1.0" encoding="utf-8"?>
<p:tagLst xmlns:p="http://schemas.openxmlformats.org/presentationml/2006/main">
  <p:tag name="AS_UNIQUEID" val="4730"/>
</p:tagLst>
</file>

<file path=ppt/tags/tag53.xml><?xml version="1.0" encoding="utf-8"?>
<p:tagLst xmlns:p="http://schemas.openxmlformats.org/presentationml/2006/main">
  <p:tag name="AS_UNIQUEID" val="4730"/>
  <p:tag name="KSO_WM_BEAUTIFY_FLAG" val=""/>
</p:tagLst>
</file>

<file path=ppt/tags/tag54.xml><?xml version="1.0" encoding="utf-8"?>
<p:tagLst xmlns:p="http://schemas.openxmlformats.org/presentationml/2006/main">
  <p:tag name="AS_UNIQUEID" val="5152"/>
  <p:tag name="KSO_WM_BEAUTIFY_FLAG" val=""/>
</p:tagLst>
</file>

<file path=ppt/tags/tag55.xml><?xml version="1.0" encoding="utf-8"?>
<p:tagLst xmlns:p="http://schemas.openxmlformats.org/presentationml/2006/main">
  <p:tag name="AS_UNIQUEID" val="5228"/>
</p:tagLst>
</file>

<file path=ppt/tags/tag56.xml><?xml version="1.0" encoding="utf-8"?>
<p:tagLst xmlns:p="http://schemas.openxmlformats.org/presentationml/2006/main">
  <p:tag name="AS_UNIQUEID" val="5153"/>
</p:tagLst>
</file>

<file path=ppt/tags/tag57.xml><?xml version="1.0" encoding="utf-8"?>
<p:tagLst xmlns:p="http://schemas.openxmlformats.org/presentationml/2006/main">
  <p:tag name="AS_UNIQUEID" val="4765"/>
</p:tagLst>
</file>

<file path=ppt/tags/tag58.xml><?xml version="1.0" encoding="utf-8"?>
<p:tagLst xmlns:p="http://schemas.openxmlformats.org/presentationml/2006/main">
  <p:tag name="AS_UNIQUEID" val="4766"/>
</p:tagLst>
</file>

<file path=ppt/tags/tag59.xml><?xml version="1.0" encoding="utf-8"?>
<p:tagLst xmlns:p="http://schemas.openxmlformats.org/presentationml/2006/main">
  <p:tag name="AS_UNIQUEID" val="4767"/>
</p:tagLst>
</file>

<file path=ppt/tags/tag6.xml><?xml version="1.0" encoding="utf-8"?>
<p:tagLst xmlns:p="http://schemas.openxmlformats.org/presentationml/2006/main">
  <p:tag name="AS_UNIQUEID" val="4736"/>
</p:tagLst>
</file>

<file path=ppt/tags/tag60.xml><?xml version="1.0" encoding="utf-8"?>
<p:tagLst xmlns:p="http://schemas.openxmlformats.org/presentationml/2006/main">
  <p:tag name="AS_UNIQUEID" val="5154"/>
</p:tagLst>
</file>

<file path=ppt/tags/tag61.xml><?xml version="1.0" encoding="utf-8"?>
<p:tagLst xmlns:p="http://schemas.openxmlformats.org/presentationml/2006/main">
  <p:tag name="AS_UNIQUEID" val="4769"/>
</p:tagLst>
</file>

<file path=ppt/tags/tag62.xml><?xml version="1.0" encoding="utf-8"?>
<p:tagLst xmlns:p="http://schemas.openxmlformats.org/presentationml/2006/main">
  <p:tag name="AS_UNIQUEID" val="4770"/>
  <p:tag name="KSO_WM_BEAUTIFY_FLAG" val=""/>
</p:tagLst>
</file>

<file path=ppt/tags/tag63.xml><?xml version="1.0" encoding="utf-8"?>
<p:tagLst xmlns:p="http://schemas.openxmlformats.org/presentationml/2006/main">
  <p:tag name="AS_UNIQUEID" val="4771"/>
</p:tagLst>
</file>

<file path=ppt/tags/tag64.xml><?xml version="1.0" encoding="utf-8"?>
<p:tagLst xmlns:p="http://schemas.openxmlformats.org/presentationml/2006/main">
  <p:tag name="AS_UNIQUEID" val="4772"/>
  <p:tag name="KSO_WM_BEAUTIFY_FLAG" val=""/>
</p:tagLst>
</file>

<file path=ppt/tags/tag65.xml><?xml version="1.0" encoding="utf-8"?>
<p:tagLst xmlns:p="http://schemas.openxmlformats.org/presentationml/2006/main">
  <p:tag name="AS_UNIQUEID" val="4773"/>
  <p:tag name="KSO_WM_BEAUTIFY_FLAG" val=""/>
</p:tagLst>
</file>

<file path=ppt/tags/tag66.xml><?xml version="1.0" encoding="utf-8"?>
<p:tagLst xmlns:p="http://schemas.openxmlformats.org/presentationml/2006/main">
  <p:tag name="AS_UNIQUEID" val="4774"/>
  <p:tag name="KSO_WM_BEAUTIFY_FLAG" val=""/>
</p:tagLst>
</file>

<file path=ppt/tags/tag67.xml><?xml version="1.0" encoding="utf-8"?>
<p:tagLst xmlns:p="http://schemas.openxmlformats.org/presentationml/2006/main">
  <p:tag name="AS_UNIQUEID" val="5155"/>
</p:tagLst>
</file>

<file path=ppt/tags/tag68.xml><?xml version="1.0" encoding="utf-8"?>
<p:tagLst xmlns:p="http://schemas.openxmlformats.org/presentationml/2006/main">
  <p:tag name="AS_UNIQUEID" val="5156"/>
</p:tagLst>
</file>

<file path=ppt/tags/tag69.xml><?xml version="1.0" encoding="utf-8"?>
<p:tagLst xmlns:p="http://schemas.openxmlformats.org/presentationml/2006/main">
  <p:tag name="AS_UNIQUEID" val="5157"/>
</p:tagLst>
</file>

<file path=ppt/tags/tag7.xml><?xml version="1.0" encoding="utf-8"?>
<p:tagLst xmlns:p="http://schemas.openxmlformats.org/presentationml/2006/main">
  <p:tag name="AS_UNIQUEID" val="5141"/>
</p:tagLst>
</file>

<file path=ppt/tags/tag70.xml><?xml version="1.0" encoding="utf-8"?>
<p:tagLst xmlns:p="http://schemas.openxmlformats.org/presentationml/2006/main">
  <p:tag name="AS_UNIQUEID" val="4778"/>
</p:tagLst>
</file>

<file path=ppt/tags/tag71.xml><?xml version="1.0" encoding="utf-8"?>
<p:tagLst xmlns:p="http://schemas.openxmlformats.org/presentationml/2006/main">
  <p:tag name="AS_UNIQUEID" val="4779"/>
</p:tagLst>
</file>

<file path=ppt/tags/tag72.xml><?xml version="1.0" encoding="utf-8"?>
<p:tagLst xmlns:p="http://schemas.openxmlformats.org/presentationml/2006/main">
  <p:tag name="AS_UNIQUEID" val="4780"/>
</p:tagLst>
</file>

<file path=ppt/tags/tag73.xml><?xml version="1.0" encoding="utf-8"?>
<p:tagLst xmlns:p="http://schemas.openxmlformats.org/presentationml/2006/main">
  <p:tag name="AS_UNIQUEID" val="5158"/>
</p:tagLst>
</file>

<file path=ppt/tags/tag74.xml><?xml version="1.0" encoding="utf-8"?>
<p:tagLst xmlns:p="http://schemas.openxmlformats.org/presentationml/2006/main">
  <p:tag name="AS_UNIQUEID" val="4769"/>
</p:tagLst>
</file>

<file path=ppt/tags/tag75.xml><?xml version="1.0" encoding="utf-8"?>
<p:tagLst xmlns:p="http://schemas.openxmlformats.org/presentationml/2006/main">
  <p:tag name="AS_UNIQUEID" val="4770"/>
  <p:tag name="KSO_WM_BEAUTIFY_FLAG" val=""/>
</p:tagLst>
</file>

<file path=ppt/tags/tag76.xml><?xml version="1.0" encoding="utf-8"?>
<p:tagLst xmlns:p="http://schemas.openxmlformats.org/presentationml/2006/main">
  <p:tag name="AS_UNIQUEID" val="4771"/>
</p:tagLst>
</file>

<file path=ppt/tags/tag77.xml><?xml version="1.0" encoding="utf-8"?>
<p:tagLst xmlns:p="http://schemas.openxmlformats.org/presentationml/2006/main">
  <p:tag name="AS_UNIQUEID" val="4772"/>
  <p:tag name="KSO_WM_BEAUTIFY_FLAG" val=""/>
</p:tagLst>
</file>

<file path=ppt/tags/tag78.xml><?xml version="1.0" encoding="utf-8"?>
<p:tagLst xmlns:p="http://schemas.openxmlformats.org/presentationml/2006/main">
  <p:tag name="AS_UNIQUEID" val="4773"/>
  <p:tag name="KSO_WM_BEAUTIFY_FLAG" val=""/>
</p:tagLst>
</file>

<file path=ppt/tags/tag79.xml><?xml version="1.0" encoding="utf-8"?>
<p:tagLst xmlns:p="http://schemas.openxmlformats.org/presentationml/2006/main">
  <p:tag name="AS_UNIQUEID" val="4774"/>
  <p:tag name="KSO_WM_BEAUTIFY_FLAG" val=""/>
</p:tagLst>
</file>

<file path=ppt/tags/tag8.xml><?xml version="1.0" encoding="utf-8"?>
<p:tagLst xmlns:p="http://schemas.openxmlformats.org/presentationml/2006/main">
  <p:tag name="AS_UNIQUEID" val="4738"/>
</p:tagLst>
</file>

<file path=ppt/tags/tag80.xml><?xml version="1.0" encoding="utf-8"?>
<p:tagLst xmlns:p="http://schemas.openxmlformats.org/presentationml/2006/main">
  <p:tag name="AS_UNIQUEID" val="5159"/>
</p:tagLst>
</file>

<file path=ppt/tags/tag81.xml><?xml version="1.0" encoding="utf-8"?>
<p:tagLst xmlns:p="http://schemas.openxmlformats.org/presentationml/2006/main">
  <p:tag name="AS_UNIQUEID" val="5160"/>
</p:tagLst>
</file>

<file path=ppt/tags/tag82.xml><?xml version="1.0" encoding="utf-8"?>
<p:tagLst xmlns:p="http://schemas.openxmlformats.org/presentationml/2006/main">
  <p:tag name="AS_UNIQUEID" val="5161"/>
</p:tagLst>
</file>

<file path=ppt/tags/tag83.xml><?xml version="1.0" encoding="utf-8"?>
<p:tagLst xmlns:p="http://schemas.openxmlformats.org/presentationml/2006/main">
  <p:tag name="AS_UNIQUEID" val="5162"/>
</p:tagLst>
</file>

<file path=ppt/tags/tag84.xml><?xml version="1.0" encoding="utf-8"?>
<p:tagLst xmlns:p="http://schemas.openxmlformats.org/presentationml/2006/main">
  <p:tag name="AS_UNIQUEID" val="4778"/>
</p:tagLst>
</file>

<file path=ppt/tags/tag85.xml><?xml version="1.0" encoding="utf-8"?>
<p:tagLst xmlns:p="http://schemas.openxmlformats.org/presentationml/2006/main">
  <p:tag name="AS_UNIQUEID" val="4779"/>
</p:tagLst>
</file>

<file path=ppt/tags/tag86.xml><?xml version="1.0" encoding="utf-8"?>
<p:tagLst xmlns:p="http://schemas.openxmlformats.org/presentationml/2006/main">
  <p:tag name="AS_UNIQUEID" val="4780"/>
</p:tagLst>
</file>

<file path=ppt/tags/tag87.xml><?xml version="1.0" encoding="utf-8"?>
<p:tagLst xmlns:p="http://schemas.openxmlformats.org/presentationml/2006/main">
  <p:tag name="AS_UNIQUEID" val="5163"/>
</p:tagLst>
</file>

<file path=ppt/tags/tag88.xml><?xml version="1.0" encoding="utf-8"?>
<p:tagLst xmlns:p="http://schemas.openxmlformats.org/presentationml/2006/main">
  <p:tag name="AS_UNIQUEID" val="4769"/>
</p:tagLst>
</file>

<file path=ppt/tags/tag89.xml><?xml version="1.0" encoding="utf-8"?>
<p:tagLst xmlns:p="http://schemas.openxmlformats.org/presentationml/2006/main">
  <p:tag name="AS_UNIQUEID" val="4770"/>
  <p:tag name="KSO_WM_BEAUTIFY_FLAG" val=""/>
</p:tagLst>
</file>

<file path=ppt/tags/tag9.xml><?xml version="1.0" encoding="utf-8"?>
<p:tagLst xmlns:p="http://schemas.openxmlformats.org/presentationml/2006/main">
  <p:tag name="AS_UNIQUEID" val="5142"/>
</p:tagLst>
</file>

<file path=ppt/tags/tag90.xml><?xml version="1.0" encoding="utf-8"?>
<p:tagLst xmlns:p="http://schemas.openxmlformats.org/presentationml/2006/main">
  <p:tag name="AS_UNIQUEID" val="4771"/>
</p:tagLst>
</file>

<file path=ppt/tags/tag91.xml><?xml version="1.0" encoding="utf-8"?>
<p:tagLst xmlns:p="http://schemas.openxmlformats.org/presentationml/2006/main">
  <p:tag name="AS_UNIQUEID" val="4772"/>
  <p:tag name="KSO_WM_BEAUTIFY_FLAG" val=""/>
</p:tagLst>
</file>

<file path=ppt/tags/tag92.xml><?xml version="1.0" encoding="utf-8"?>
<p:tagLst xmlns:p="http://schemas.openxmlformats.org/presentationml/2006/main">
  <p:tag name="AS_UNIQUEID" val="4773"/>
  <p:tag name="KSO_WM_BEAUTIFY_FLAG" val=""/>
</p:tagLst>
</file>

<file path=ppt/tags/tag93.xml><?xml version="1.0" encoding="utf-8"?>
<p:tagLst xmlns:p="http://schemas.openxmlformats.org/presentationml/2006/main">
  <p:tag name="AS_UNIQUEID" val="4774"/>
  <p:tag name="KSO_WM_BEAUTIFY_FLAG" val=""/>
</p:tagLst>
</file>

<file path=ppt/tags/tag94.xml><?xml version="1.0" encoding="utf-8"?>
<p:tagLst xmlns:p="http://schemas.openxmlformats.org/presentationml/2006/main">
  <p:tag name="AS_UNIQUEID" val="5164"/>
</p:tagLst>
</file>

<file path=ppt/tags/tag95.xml><?xml version="1.0" encoding="utf-8"?>
<p:tagLst xmlns:p="http://schemas.openxmlformats.org/presentationml/2006/main">
  <p:tag name="AS_UNIQUEID" val="5165"/>
</p:tagLst>
</file>

<file path=ppt/tags/tag96.xml><?xml version="1.0" encoding="utf-8"?>
<p:tagLst xmlns:p="http://schemas.openxmlformats.org/presentationml/2006/main">
  <p:tag name="AS_UNIQUEID" val="5166"/>
</p:tagLst>
</file>

<file path=ppt/tags/tag97.xml><?xml version="1.0" encoding="utf-8"?>
<p:tagLst xmlns:p="http://schemas.openxmlformats.org/presentationml/2006/main">
  <p:tag name="AS_UNIQUEID" val="5167"/>
</p:tagLst>
</file>

<file path=ppt/tags/tag98.xml><?xml version="1.0" encoding="utf-8"?>
<p:tagLst xmlns:p="http://schemas.openxmlformats.org/presentationml/2006/main">
  <p:tag name="AS_UNIQUEID" val="5168"/>
</p:tagLst>
</file>

<file path=ppt/tags/tag99.xml><?xml version="1.0" encoding="utf-8"?>
<p:tagLst xmlns:p="http://schemas.openxmlformats.org/presentationml/2006/main">
  <p:tag name="AS_UNIQUEID" val="4778"/>
</p:tagLst>
</file>

<file path=ppt/theme/theme1.xml><?xml version="1.0" encoding="utf-8"?>
<a:theme xmlns:r="http://schemas.openxmlformats.org/officeDocument/2006/relationships"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宋体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宋体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r="http://schemas.openxmlformats.org/officeDocument/2006/relationships"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Calibri Light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Calibri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r="http://schemas.openxmlformats.org/officeDocument/2006/relationships"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Calibri Light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Calibri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Paragraphs>51</Paragraphs>
  <Slides>14</Slides>
  <Notes>13</Notes>
  <HiddenSlides>0</HiddenSlides>
  <MMClips>4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6" baseType="lpstr">
      <vt:lpstr>Arial</vt:lpstr>
      <vt:lpstr>Calibri Light</vt:lpstr>
      <vt:lpstr>宋体</vt:lpstr>
      <vt:lpstr>Calibri</vt:lpstr>
      <vt:lpstr>黑体</vt:lpstr>
      <vt:lpstr>华文楷体</vt:lpstr>
      <vt:lpstr>微软雅黑</vt:lpstr>
      <vt:lpstr>等线</vt:lpstr>
      <vt:lpstr>阿里巴巴普惠体</vt:lpstr>
      <vt:lpstr>Aparajita</vt:lpstr>
      <vt:lpstr>楷体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23.0300</AppVersion>
  <TotalTime>0</TotalTime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Printed>2026-02-10T17:26:39Z</cp:lastPrinted>
  <dcterms:created xsi:type="dcterms:W3CDTF">2026-02-10T17:26:39Z</dcterms:created>
  <dcterms:modified xsi:type="dcterms:W3CDTF">2026-02-10T09:26:39Z</dcterms:modified>
</cp:coreProperties>
</file>

<file path=docProps/custom.xml><?xml version="1.0" encoding="utf-8"?>
<Properties xmlns:vt="http://schemas.openxmlformats.org/officeDocument/2006/docPropsVTypes" xmlns="http://schemas.openxmlformats.org/officeDocument/2006/custom-properties">
  <property fmtid="{D5CDD505-2E9C-101B-9397-08002B2CF9AE}" pid="2" name="album">
    <vt:lpwstr>rbm.xkw.com</vt:lpwstr>
  </property>
  <property fmtid="{D5CDD505-2E9C-101B-9397-08002B2CF9AE}" pid="3" name="author">
    <vt:lpwstr>rbm.xkw.com</vt:lpwstr>
  </property>
  <property fmtid="{D5CDD505-2E9C-101B-9397-08002B2CF9AE}" pid="4" name="company">
    <vt:lpwstr>学科网</vt:lpwstr>
  </property>
  <property fmtid="{D5CDD505-2E9C-101B-9397-08002B2CF9AE}" pid="5" name="copyright">
    <vt:lpwstr>学科网版权所有</vt:lpwstr>
  </property>
</Properties>
</file>