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gif" ContentType="image/gif"/>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Lst>
  <p:notesMasterIdLst>
    <p:notesMasterId r:id="rId38"/>
  </p:notesMasterIdLst>
  <p:sldIdLst>
    <p:sldId id="364" r:id="rId7"/>
    <p:sldId id="320" r:id="rId8"/>
    <p:sldId id="284" r:id="rId9"/>
    <p:sldId id="258" r:id="rId10"/>
    <p:sldId id="336" r:id="rId11"/>
    <p:sldId id="337" r:id="rId12"/>
    <p:sldId id="334" r:id="rId13"/>
    <p:sldId id="260" r:id="rId14"/>
    <p:sldId id="367" r:id="rId15"/>
    <p:sldId id="370" r:id="rId16"/>
    <p:sldId id="340" r:id="rId17"/>
    <p:sldId id="264" r:id="rId18"/>
    <p:sldId id="266" r:id="rId19"/>
    <p:sldId id="267" r:id="rId20"/>
    <p:sldId id="268" r:id="rId21"/>
    <p:sldId id="269" r:id="rId22"/>
    <p:sldId id="346" r:id="rId23"/>
    <p:sldId id="325" r:id="rId24"/>
    <p:sldId id="352" r:id="rId25"/>
    <p:sldId id="351" r:id="rId26"/>
    <p:sldId id="327" r:id="rId27"/>
    <p:sldId id="371" r:id="rId28"/>
    <p:sldId id="372" r:id="rId29"/>
    <p:sldId id="373" r:id="rId30"/>
    <p:sldId id="341" r:id="rId31"/>
    <p:sldId id="343" r:id="rId32"/>
    <p:sldId id="287" r:id="rId33"/>
    <p:sldId id="362" r:id="rId34"/>
    <p:sldId id="368" r:id="rId35"/>
    <p:sldId id="369" r:id="rId36"/>
    <p:sldId id="355" r:id="rId37"/>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0418"/>
    <a:srgbClr val="CE2408"/>
    <a:srgbClr val="111111"/>
    <a:srgbClr val="D60093"/>
    <a:srgbClr val="D204AB"/>
    <a:srgbClr val="F31A03"/>
    <a:srgbClr val="FB0000"/>
    <a:srgbClr val="AA1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986"/>
    <p:restoredTop sz="94660"/>
  </p:normalViewPr>
  <p:slideViewPr>
    <p:cSldViewPr showGuides="1">
      <p:cViewPr varScale="1">
        <p:scale>
          <a:sx n="93" d="100"/>
          <a:sy n="93" d="100"/>
        </p:scale>
        <p:origin x="-852" y="-96"/>
      </p:cViewPr>
      <p:guideLst>
        <p:guide orient="horz" pos="2160"/>
        <p:guide pos="2880"/>
      </p:guideLst>
    </p:cSldViewPr>
  </p:slideViewPr>
  <p:notesTextViewPr>
    <p:cViewPr>
      <p:scale>
        <a:sx n="100" d="100"/>
        <a:sy n="100" d="100"/>
      </p:scale>
      <p:origin x="0" y="0"/>
    </p:cViewPr>
  </p:notesTextViewPr>
  <p:sorterViewPr showFormatting="0">
    <p:cViewPr>
      <p:scale>
        <a:sx n="100" d="100"/>
        <a:sy n="100" d="100"/>
      </p:scale>
      <p:origin x="0" y="338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Master" Target="slideMasters/slideMaster3.xml"/><Relationship Id="rId39" Type="http://schemas.openxmlformats.org/officeDocument/2006/relationships/presProps" Target="presProps.xml"/><Relationship Id="rId38" Type="http://schemas.openxmlformats.org/officeDocument/2006/relationships/notesMaster" Target="notesMasters/notesMaster1.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38242" name="页眉占位符 138241"/>
          <p:cNvSpPr>
            <a:spLocks noGrp="1"/>
          </p:cNvSpPr>
          <p:nvPr>
            <p:ph type="hdr" sz="quarter"/>
          </p:nvPr>
        </p:nvSpPr>
        <p:spPr>
          <a:xfrm>
            <a:off x="0" y="0"/>
            <a:ext cx="2971800" cy="457200"/>
          </a:xfrm>
          <a:prstGeom prst="rect">
            <a:avLst/>
          </a:prstGeom>
          <a:noFill/>
          <a:ln w="9525">
            <a:noFill/>
          </a:ln>
        </p:spPr>
        <p:txBody>
          <a:bodyPr/>
          <a:p>
            <a:pPr lvl="0"/>
            <a:endParaRPr lang="zh-CN" altLang="en-US" sz="1200" dirty="0"/>
          </a:p>
        </p:txBody>
      </p:sp>
      <p:sp>
        <p:nvSpPr>
          <p:cNvPr id="138243" name="日期占位符 138242"/>
          <p:cNvSpPr>
            <a:spLocks noGrp="1"/>
          </p:cNvSpPr>
          <p:nvPr>
            <p:ph type="dt" idx="1"/>
          </p:nvPr>
        </p:nvSpPr>
        <p:spPr>
          <a:xfrm>
            <a:off x="3884613" y="0"/>
            <a:ext cx="2971800" cy="457200"/>
          </a:xfrm>
          <a:prstGeom prst="rect">
            <a:avLst/>
          </a:prstGeom>
          <a:noFill/>
          <a:ln w="9525">
            <a:noFill/>
          </a:ln>
        </p:spPr>
        <p:txBody>
          <a:bodyPr/>
          <a:p>
            <a:pPr lvl="0" algn="r"/>
            <a:endParaRPr lang="zh-CN" altLang="en-US" sz="1200" dirty="0"/>
          </a:p>
        </p:txBody>
      </p:sp>
      <p:sp>
        <p:nvSpPr>
          <p:cNvPr id="138244" name="幻灯片图像占位符 138243"/>
          <p:cNvSpPr>
            <a:spLocks noRot="1" noTextEdit="1"/>
          </p:cNvSpPr>
          <p:nvPr>
            <p:ph type="sldImg" idx="2"/>
          </p:nvPr>
        </p:nvSpPr>
        <p:spPr>
          <a:xfrm>
            <a:off x="1143000" y="685800"/>
            <a:ext cx="4572000" cy="3429000"/>
          </a:xfrm>
          <a:prstGeom prst="rect">
            <a:avLst/>
          </a:prstGeom>
          <a:ln w="9525" cap="flat" cmpd="sng">
            <a:solidFill>
              <a:srgbClr val="000000"/>
            </a:solidFill>
            <a:prstDash val="solid"/>
            <a:miter/>
            <a:headEnd type="none" w="med" len="med"/>
            <a:tailEnd type="none" w="med" len="med"/>
          </a:ln>
        </p:spPr>
      </p:sp>
      <p:sp>
        <p:nvSpPr>
          <p:cNvPr id="138245" name="文本占位符 138244"/>
          <p:cNvSpPr>
            <a:spLocks noGrp="1"/>
          </p:cNvSpPr>
          <p:nvPr>
            <p:ph type="body" sz="quarter" idx="3"/>
          </p:nvPr>
        </p:nvSpPr>
        <p:spPr>
          <a:xfrm>
            <a:off x="685800" y="4343400"/>
            <a:ext cx="5486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38246" name="页脚占位符 138245"/>
          <p:cNvSpPr>
            <a:spLocks noGrp="1"/>
          </p:cNvSpPr>
          <p:nvPr>
            <p:ph type="ftr" sz="quarter" idx="4"/>
          </p:nvPr>
        </p:nvSpPr>
        <p:spPr>
          <a:xfrm>
            <a:off x="0" y="8685213"/>
            <a:ext cx="2971800" cy="457200"/>
          </a:xfrm>
          <a:prstGeom prst="rect">
            <a:avLst/>
          </a:prstGeom>
          <a:noFill/>
          <a:ln w="9525">
            <a:noFill/>
          </a:ln>
        </p:spPr>
        <p:txBody>
          <a:bodyPr anchor="b"/>
          <a:p>
            <a:pPr lvl="0"/>
            <a:endParaRPr lang="zh-CN" altLang="en-US" sz="1200" dirty="0"/>
          </a:p>
        </p:txBody>
      </p:sp>
      <p:sp>
        <p:nvSpPr>
          <p:cNvPr id="138247" name="灯片编号占位符 138246"/>
          <p:cNvSpPr>
            <a:spLocks noGrp="1"/>
          </p:cNvSpPr>
          <p:nvPr>
            <p:ph type="sldNum" sz="quarter" idx="5"/>
          </p:nvPr>
        </p:nvSpPr>
        <p:spPr>
          <a:xfrm>
            <a:off x="3884613" y="8685213"/>
            <a:ext cx="2971800" cy="4572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omic Sans MS" panose="030F0702030302020204" pitchFamily="66"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omic Sans MS" panose="030F0702030302020204" pitchFamily="66"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omic Sans MS" panose="030F0702030302020204" pitchFamily="66"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omic Sans MS" panose="030F0702030302020204" pitchFamily="66"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omic Sans MS" panose="030F0702030302020204" pitchFamily="66"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omic Sans MS" panose="030F0702030302020204" pitchFamily="66"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omic Sans MS" panose="030F0702030302020204" pitchFamily="66"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omic Sans MS" panose="030F0702030302020204" pitchFamily="66"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omic Sans MS" panose="030F0702030302020204" pitchFamily="66"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buClrTx/>
            </a:pPr>
            <a:endParaRPr lang="zh-CN" altLang="en-US" dirty="0">
              <a:latin typeface="Comic Sans MS" panose="030F0702030302020204" pitchFamily="66" charset="0"/>
            </a:endParaRPr>
          </a:p>
        </p:txBody>
      </p:sp>
      <p:sp>
        <p:nvSpPr>
          <p:cNvPr id="5" name="页脚占位符 4"/>
          <p:cNvSpPr>
            <a:spLocks noGrp="1"/>
          </p:cNvSpPr>
          <p:nvPr>
            <p:ph type="ftr" sz="quarter" idx="11"/>
          </p:nvPr>
        </p:nvSpPr>
        <p:spPr/>
        <p:txBody>
          <a:bodyPr/>
          <a:lstStyle/>
          <a:p>
            <a:pPr lvl="0">
              <a:buClrTx/>
            </a:pPr>
            <a:endParaRPr lang="zh-CN" altLang="en-US" dirty="0"/>
          </a:p>
        </p:txBody>
      </p:sp>
      <p:sp>
        <p:nvSpPr>
          <p:cNvPr id="6" name="灯片编号占位符 5"/>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lrTx/>
            </a:pPr>
            <a:endParaRPr lang="zh-CN" altLang="en-US" dirty="0">
              <a:latin typeface="Comic Sans MS" panose="030F0702030302020204" pitchFamily="66" charset="0"/>
            </a:endParaRPr>
          </a:p>
        </p:txBody>
      </p:sp>
      <p:sp>
        <p:nvSpPr>
          <p:cNvPr id="5" name="页脚占位符 4"/>
          <p:cNvSpPr>
            <a:spLocks noGrp="1"/>
          </p:cNvSpPr>
          <p:nvPr>
            <p:ph type="ftr" sz="quarter" idx="11"/>
          </p:nvPr>
        </p:nvSpPr>
        <p:spPr/>
        <p:txBody>
          <a:bodyPr/>
          <a:lstStyle/>
          <a:p>
            <a:pPr lvl="0">
              <a:buClrTx/>
            </a:pPr>
            <a:endParaRPr lang="zh-CN" altLang="en-US" dirty="0"/>
          </a:p>
        </p:txBody>
      </p:sp>
      <p:sp>
        <p:nvSpPr>
          <p:cNvPr id="6" name="灯片编号占位符 5"/>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lrTx/>
            </a:pPr>
            <a:endParaRPr lang="zh-CN" altLang="en-US" dirty="0">
              <a:latin typeface="Comic Sans MS" panose="030F0702030302020204" pitchFamily="66" charset="0"/>
            </a:endParaRPr>
          </a:p>
        </p:txBody>
      </p:sp>
      <p:sp>
        <p:nvSpPr>
          <p:cNvPr id="5" name="页脚占位符 4"/>
          <p:cNvSpPr>
            <a:spLocks noGrp="1"/>
          </p:cNvSpPr>
          <p:nvPr>
            <p:ph type="ftr" sz="quarter" idx="11"/>
          </p:nvPr>
        </p:nvSpPr>
        <p:spPr/>
        <p:txBody>
          <a:bodyPr/>
          <a:lstStyle/>
          <a:p>
            <a:pPr lvl="0">
              <a:buClrTx/>
            </a:pPr>
            <a:endParaRPr lang="zh-CN" altLang="en-US" dirty="0"/>
          </a:p>
        </p:txBody>
      </p:sp>
      <p:sp>
        <p:nvSpPr>
          <p:cNvPr id="6" name="灯片编号占位符 5"/>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blipFill rotWithShape="0">
          <a:blip r:embed="rId2"/>
          <a:stretch>
            <a:fillRect/>
          </a:stretch>
        </a:blipFill>
        <a:effectLst/>
      </p:bgPr>
    </p:bg>
    <p:spTree>
      <p:nvGrpSpPr>
        <p:cNvPr id="1" name=""/>
        <p:cNvGrpSpPr/>
        <p:nvPr/>
      </p:nvGrpSpPr>
      <p:grpSpPr/>
      <p:sp>
        <p:nvSpPr>
          <p:cNvPr id="189442" name="标题 189441"/>
          <p:cNvSpPr>
            <a:spLocks noGrp="1" noRot="1"/>
          </p:cNvSpPr>
          <p:nvPr>
            <p:ph type="ctrTitle"/>
          </p:nvPr>
        </p:nvSpPr>
        <p:spPr>
          <a:xfrm>
            <a:off x="3962400" y="1066800"/>
            <a:ext cx="4648200" cy="1981200"/>
          </a:xfrm>
          <a:prstGeom prst="rect">
            <a:avLst/>
          </a:prstGeom>
          <a:noFill/>
          <a:ln w="9525">
            <a:noFill/>
          </a:ln>
        </p:spPr>
        <p:txBody>
          <a:bodyPr anchor="ctr"/>
          <a:lstStyle>
            <a:lvl1pPr lvl="0">
              <a:defRPr/>
            </a:lvl1pPr>
          </a:lstStyle>
          <a:p>
            <a:pPr lvl="0"/>
            <a:r>
              <a:rPr lang="zh-CN" altLang="en-US" dirty="0"/>
              <a:t>单击此处编辑母版标题样式</a:t>
            </a:r>
            <a:endParaRPr lang="zh-CN" altLang="en-US" dirty="0"/>
          </a:p>
        </p:txBody>
      </p:sp>
      <p:sp>
        <p:nvSpPr>
          <p:cNvPr id="189443" name="副标题 189442"/>
          <p:cNvSpPr>
            <a:spLocks noGrp="1" noRot="1"/>
          </p:cNvSpPr>
          <p:nvPr>
            <p:ph type="subTitle" idx="1"/>
          </p:nvPr>
        </p:nvSpPr>
        <p:spPr>
          <a:xfrm>
            <a:off x="3962400" y="3657600"/>
            <a:ext cx="4572000" cy="1676400"/>
          </a:xfrm>
          <a:prstGeom prst="rect">
            <a:avLst/>
          </a:prstGeom>
          <a:noFill/>
          <a:ln w="9525">
            <a:noFill/>
          </a:ln>
        </p:spPr>
        <p:txBody>
          <a:bodyPr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a:r>
              <a:rPr lang="zh-CN" altLang="en-US" dirty="0"/>
              <a:t>单击此处编辑母版副标题样式</a:t>
            </a:r>
            <a:endParaRPr lang="zh-CN" altLang="en-US" dirty="0"/>
          </a:p>
        </p:txBody>
      </p:sp>
      <p:sp>
        <p:nvSpPr>
          <p:cNvPr id="189444" name="日期占位符 189443"/>
          <p:cNvSpPr>
            <a:spLocks noGrp="1"/>
          </p:cNvSpPr>
          <p:nvPr>
            <p:ph type="dt" sz="half" idx="2"/>
          </p:nvPr>
        </p:nvSpPr>
        <p:spPr>
          <a:xfrm>
            <a:off x="301625" y="6076950"/>
            <a:ext cx="2289175" cy="476250"/>
          </a:xfrm>
          <a:prstGeom prst="rect">
            <a:avLst/>
          </a:prstGeom>
          <a:noFill/>
          <a:ln w="9525">
            <a:noFill/>
          </a:ln>
        </p:spPr>
        <p:txBody>
          <a:bodyPr anchor="t"/>
          <a:lstStyle>
            <a:lvl1pPr>
              <a:defRPr sz="1400">
                <a:latin typeface="Arial" panose="020B0604020202020204" pitchFamily="34" charset="0"/>
              </a:defRPr>
            </a:lvl1pPr>
          </a:lstStyle>
          <a:p>
            <a:pPr>
              <a:buClrTx/>
            </a:pPr>
            <a:endParaRPr lang="zh-CN" altLang="en-US" dirty="0">
              <a:latin typeface="Comic Sans MS" panose="030F0702030302020204" pitchFamily="66" charset="0"/>
            </a:endParaRPr>
          </a:p>
        </p:txBody>
      </p:sp>
      <p:sp>
        <p:nvSpPr>
          <p:cNvPr id="189445" name="页脚占位符 189444"/>
          <p:cNvSpPr>
            <a:spLocks noGrp="1"/>
          </p:cNvSpPr>
          <p:nvPr>
            <p:ph type="ftr" sz="quarter" idx="3"/>
          </p:nvPr>
        </p:nvSpPr>
        <p:spPr>
          <a:xfrm>
            <a:off x="3124200" y="6076950"/>
            <a:ext cx="2895600" cy="476250"/>
          </a:xfrm>
          <a:prstGeom prst="rect">
            <a:avLst/>
          </a:prstGeom>
          <a:noFill/>
          <a:ln w="9525">
            <a:noFill/>
          </a:ln>
        </p:spPr>
        <p:txBody>
          <a:bodyPr anchor="t"/>
          <a:lstStyle>
            <a:lvl1pPr algn="ctr">
              <a:defRPr sz="1400">
                <a:latin typeface="Arial" panose="020B0604020202020204" pitchFamily="34" charset="0"/>
              </a:defRPr>
            </a:lvl1pPr>
          </a:lstStyle>
          <a:p>
            <a:pPr>
              <a:buClrTx/>
            </a:pPr>
            <a:endParaRPr lang="zh-CN" altLang="en-US" dirty="0"/>
          </a:p>
        </p:txBody>
      </p:sp>
      <p:sp>
        <p:nvSpPr>
          <p:cNvPr id="189446" name="灯片编号占位符 189445"/>
          <p:cNvSpPr>
            <a:spLocks noGrp="1"/>
          </p:cNvSpPr>
          <p:nvPr>
            <p:ph type="sldNum" sz="quarter" idx="4"/>
          </p:nvPr>
        </p:nvSpPr>
        <p:spPr>
          <a:xfrm>
            <a:off x="6553200" y="6076950"/>
            <a:ext cx="2289175" cy="476250"/>
          </a:xfrm>
          <a:prstGeom prst="rect">
            <a:avLst/>
          </a:prstGeom>
          <a:noFill/>
          <a:ln w="9525">
            <a:noFill/>
          </a:ln>
        </p:spPr>
        <p:txBody>
          <a:bodyPr anchor="t"/>
          <a:lstStyle>
            <a:lvl1pPr algn="r">
              <a:defRPr sz="1400">
                <a:latin typeface="Arial" panose="020B0604020202020204" pitchFamily="34" charset="0"/>
              </a:defRPr>
            </a:lvl1pPr>
          </a:lstStyle>
          <a:p>
            <a:pPr>
              <a:buClrTx/>
            </a:pPr>
            <a:fld id="{9A0DB2DC-4C9A-4742-B13C-FB6460FD3503}" type="slidenum">
              <a:rPr lang="zh-CN" altLang="en-US" dirty="0"/>
            </a:fld>
            <a:endParaRPr lang="zh-CN" altLang="en-US" dirty="0">
              <a:latin typeface="Comic Sans MS" panose="030F0702030302020204" pitchFamily="66" charset="0"/>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lrTx/>
            </a:pPr>
            <a:endParaRPr lang="zh-CN" altLang="en-US" dirty="0">
              <a:latin typeface="Comic Sans MS" panose="030F0702030302020204" pitchFamily="66" charset="0"/>
            </a:endParaRPr>
          </a:p>
        </p:txBody>
      </p:sp>
      <p:sp>
        <p:nvSpPr>
          <p:cNvPr id="5" name="页脚占位符 4"/>
          <p:cNvSpPr>
            <a:spLocks noGrp="1"/>
          </p:cNvSpPr>
          <p:nvPr>
            <p:ph type="ftr" sz="quarter" idx="11"/>
          </p:nvPr>
        </p:nvSpPr>
        <p:spPr/>
        <p:txBody>
          <a:bodyPr/>
          <a:lstStyle/>
          <a:p>
            <a:pPr lvl="0">
              <a:buClrTx/>
            </a:pPr>
            <a:endParaRPr lang="zh-CN" altLang="en-US" dirty="0"/>
          </a:p>
        </p:txBody>
      </p:sp>
      <p:sp>
        <p:nvSpPr>
          <p:cNvPr id="6" name="灯片编号占位符 5"/>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buClrTx/>
            </a:pPr>
            <a:endParaRPr lang="zh-CN" altLang="en-US" dirty="0">
              <a:latin typeface="Comic Sans MS" panose="030F0702030302020204" pitchFamily="66" charset="0"/>
            </a:endParaRPr>
          </a:p>
        </p:txBody>
      </p:sp>
      <p:sp>
        <p:nvSpPr>
          <p:cNvPr id="5" name="页脚占位符 4"/>
          <p:cNvSpPr>
            <a:spLocks noGrp="1"/>
          </p:cNvSpPr>
          <p:nvPr>
            <p:ph type="ftr" sz="quarter" idx="11"/>
          </p:nvPr>
        </p:nvSpPr>
        <p:spPr/>
        <p:txBody>
          <a:bodyPr/>
          <a:lstStyle/>
          <a:p>
            <a:pPr lvl="0">
              <a:buClrTx/>
            </a:pPr>
            <a:endParaRPr lang="zh-CN" altLang="en-US" dirty="0"/>
          </a:p>
        </p:txBody>
      </p:sp>
      <p:sp>
        <p:nvSpPr>
          <p:cNvPr id="6" name="灯片编号占位符 5"/>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4800" y="1981200"/>
            <a:ext cx="4184968" cy="3886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60583" y="1981200"/>
            <a:ext cx="4184968" cy="3886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buClrTx/>
            </a:pPr>
            <a:endParaRPr lang="zh-CN" altLang="en-US" dirty="0">
              <a:latin typeface="Comic Sans MS" panose="030F0702030302020204" pitchFamily="66" charset="0"/>
            </a:endParaRPr>
          </a:p>
        </p:txBody>
      </p:sp>
      <p:sp>
        <p:nvSpPr>
          <p:cNvPr id="6" name="页脚占位符 5"/>
          <p:cNvSpPr>
            <a:spLocks noGrp="1"/>
          </p:cNvSpPr>
          <p:nvPr>
            <p:ph type="ftr" sz="quarter" idx="11"/>
          </p:nvPr>
        </p:nvSpPr>
        <p:spPr/>
        <p:txBody>
          <a:bodyPr/>
          <a:lstStyle/>
          <a:p>
            <a:pPr lvl="0">
              <a:buClrTx/>
            </a:pPr>
            <a:endParaRPr lang="zh-CN" altLang="en-US" dirty="0"/>
          </a:p>
        </p:txBody>
      </p:sp>
      <p:sp>
        <p:nvSpPr>
          <p:cNvPr id="7" name="灯片编号占位符 6"/>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buClrTx/>
            </a:pPr>
            <a:endParaRPr lang="zh-CN" altLang="en-US" dirty="0">
              <a:latin typeface="Comic Sans MS" panose="030F0702030302020204" pitchFamily="66" charset="0"/>
            </a:endParaRPr>
          </a:p>
        </p:txBody>
      </p:sp>
      <p:sp>
        <p:nvSpPr>
          <p:cNvPr id="8" name="页脚占位符 7"/>
          <p:cNvSpPr>
            <a:spLocks noGrp="1"/>
          </p:cNvSpPr>
          <p:nvPr>
            <p:ph type="ftr" sz="quarter" idx="11"/>
          </p:nvPr>
        </p:nvSpPr>
        <p:spPr/>
        <p:txBody>
          <a:bodyPr/>
          <a:lstStyle/>
          <a:p>
            <a:pPr lvl="0">
              <a:buClrTx/>
            </a:pPr>
            <a:endParaRPr lang="zh-CN" altLang="en-US" dirty="0"/>
          </a:p>
        </p:txBody>
      </p:sp>
      <p:sp>
        <p:nvSpPr>
          <p:cNvPr id="9" name="灯片编号占位符 8"/>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buClrTx/>
            </a:pPr>
            <a:endParaRPr lang="zh-CN" altLang="en-US" dirty="0">
              <a:latin typeface="Comic Sans MS" panose="030F0702030302020204" pitchFamily="66" charset="0"/>
            </a:endParaRPr>
          </a:p>
        </p:txBody>
      </p:sp>
      <p:sp>
        <p:nvSpPr>
          <p:cNvPr id="4" name="页脚占位符 3"/>
          <p:cNvSpPr>
            <a:spLocks noGrp="1"/>
          </p:cNvSpPr>
          <p:nvPr>
            <p:ph type="ftr" sz="quarter" idx="11"/>
          </p:nvPr>
        </p:nvSpPr>
        <p:spPr/>
        <p:txBody>
          <a:bodyPr/>
          <a:lstStyle/>
          <a:p>
            <a:pPr lvl="0">
              <a:buClrTx/>
            </a:pPr>
            <a:endParaRPr lang="zh-CN" altLang="en-US" dirty="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buClrTx/>
            </a:pPr>
            <a:endParaRPr lang="zh-CN" altLang="en-US" dirty="0">
              <a:latin typeface="Comic Sans MS" panose="030F0702030302020204" pitchFamily="66" charset="0"/>
            </a:endParaRPr>
          </a:p>
        </p:txBody>
      </p:sp>
      <p:sp>
        <p:nvSpPr>
          <p:cNvPr id="3" name="页脚占位符 2"/>
          <p:cNvSpPr>
            <a:spLocks noGrp="1"/>
          </p:cNvSpPr>
          <p:nvPr>
            <p:ph type="ftr" sz="quarter" idx="11"/>
          </p:nvPr>
        </p:nvSpPr>
        <p:spPr/>
        <p:txBody>
          <a:bodyPr/>
          <a:lstStyle/>
          <a:p>
            <a:pPr lvl="0">
              <a:buClrTx/>
            </a:pPr>
            <a:endParaRPr lang="zh-CN" altLang="en-US" dirty="0"/>
          </a:p>
        </p:txBody>
      </p:sp>
      <p:sp>
        <p:nvSpPr>
          <p:cNvPr id="4" name="灯片编号占位符 3"/>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buClrTx/>
            </a:pPr>
            <a:endParaRPr lang="zh-CN" altLang="en-US" dirty="0">
              <a:latin typeface="Comic Sans MS" panose="030F0702030302020204" pitchFamily="66" charset="0"/>
            </a:endParaRPr>
          </a:p>
        </p:txBody>
      </p:sp>
      <p:sp>
        <p:nvSpPr>
          <p:cNvPr id="6" name="页脚占位符 5"/>
          <p:cNvSpPr>
            <a:spLocks noGrp="1"/>
          </p:cNvSpPr>
          <p:nvPr>
            <p:ph type="ftr" sz="quarter" idx="11"/>
          </p:nvPr>
        </p:nvSpPr>
        <p:spPr/>
        <p:txBody>
          <a:bodyPr/>
          <a:lstStyle/>
          <a:p>
            <a:pPr lvl="0">
              <a:buClrTx/>
            </a:pPr>
            <a:endParaRPr lang="zh-CN" altLang="en-US" dirty="0"/>
          </a:p>
        </p:txBody>
      </p:sp>
      <p:sp>
        <p:nvSpPr>
          <p:cNvPr id="7" name="灯片编号占位符 6"/>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lrTx/>
            </a:pPr>
            <a:endParaRPr lang="zh-CN" altLang="en-US" dirty="0">
              <a:latin typeface="Comic Sans MS" panose="030F0702030302020204" pitchFamily="66" charset="0"/>
            </a:endParaRPr>
          </a:p>
        </p:txBody>
      </p:sp>
      <p:sp>
        <p:nvSpPr>
          <p:cNvPr id="5" name="页脚占位符 4"/>
          <p:cNvSpPr>
            <a:spLocks noGrp="1"/>
          </p:cNvSpPr>
          <p:nvPr>
            <p:ph type="ftr" sz="quarter" idx="11"/>
          </p:nvPr>
        </p:nvSpPr>
        <p:spPr/>
        <p:txBody>
          <a:bodyPr/>
          <a:lstStyle/>
          <a:p>
            <a:pPr lvl="0">
              <a:buClrTx/>
            </a:pPr>
            <a:endParaRPr lang="zh-CN" altLang="en-US" dirty="0"/>
          </a:p>
        </p:txBody>
      </p:sp>
      <p:sp>
        <p:nvSpPr>
          <p:cNvPr id="6" name="灯片编号占位符 5"/>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buClrTx/>
            </a:pPr>
            <a:endParaRPr lang="zh-CN" altLang="en-US" dirty="0">
              <a:latin typeface="Comic Sans MS" panose="030F0702030302020204" pitchFamily="66" charset="0"/>
            </a:endParaRPr>
          </a:p>
        </p:txBody>
      </p:sp>
      <p:sp>
        <p:nvSpPr>
          <p:cNvPr id="6" name="页脚占位符 5"/>
          <p:cNvSpPr>
            <a:spLocks noGrp="1"/>
          </p:cNvSpPr>
          <p:nvPr>
            <p:ph type="ftr" sz="quarter" idx="11"/>
          </p:nvPr>
        </p:nvSpPr>
        <p:spPr/>
        <p:txBody>
          <a:bodyPr/>
          <a:lstStyle/>
          <a:p>
            <a:pPr lvl="0">
              <a:buClrTx/>
            </a:pPr>
            <a:endParaRPr lang="zh-CN" altLang="en-US" dirty="0"/>
          </a:p>
        </p:txBody>
      </p:sp>
      <p:sp>
        <p:nvSpPr>
          <p:cNvPr id="7" name="灯片编号占位符 6"/>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lrTx/>
            </a:pPr>
            <a:endParaRPr lang="zh-CN" altLang="en-US" dirty="0">
              <a:latin typeface="Comic Sans MS" panose="030F0702030302020204" pitchFamily="66" charset="0"/>
            </a:endParaRPr>
          </a:p>
        </p:txBody>
      </p:sp>
      <p:sp>
        <p:nvSpPr>
          <p:cNvPr id="5" name="页脚占位符 4"/>
          <p:cNvSpPr>
            <a:spLocks noGrp="1"/>
          </p:cNvSpPr>
          <p:nvPr>
            <p:ph type="ftr" sz="quarter" idx="11"/>
          </p:nvPr>
        </p:nvSpPr>
        <p:spPr/>
        <p:txBody>
          <a:bodyPr/>
          <a:lstStyle/>
          <a:p>
            <a:pPr lvl="0">
              <a:buClrTx/>
            </a:pPr>
            <a:endParaRPr lang="zh-CN" altLang="en-US" dirty="0"/>
          </a:p>
        </p:txBody>
      </p:sp>
      <p:sp>
        <p:nvSpPr>
          <p:cNvPr id="6" name="灯片编号占位符 5"/>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9569" y="685800"/>
            <a:ext cx="2135981" cy="5181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1625" y="685800"/>
            <a:ext cx="6284119" cy="51816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lrTx/>
            </a:pPr>
            <a:endParaRPr lang="zh-CN" altLang="en-US" dirty="0">
              <a:latin typeface="Comic Sans MS" panose="030F0702030302020204" pitchFamily="66" charset="0"/>
            </a:endParaRPr>
          </a:p>
        </p:txBody>
      </p:sp>
      <p:sp>
        <p:nvSpPr>
          <p:cNvPr id="5" name="页脚占位符 4"/>
          <p:cNvSpPr>
            <a:spLocks noGrp="1"/>
          </p:cNvSpPr>
          <p:nvPr>
            <p:ph type="ftr" sz="quarter" idx="11"/>
          </p:nvPr>
        </p:nvSpPr>
        <p:spPr/>
        <p:txBody>
          <a:bodyPr/>
          <a:lstStyle/>
          <a:p>
            <a:pPr lvl="0">
              <a:buClrTx/>
            </a:pPr>
            <a:endParaRPr lang="zh-CN" altLang="en-US" dirty="0"/>
          </a:p>
        </p:txBody>
      </p:sp>
      <p:sp>
        <p:nvSpPr>
          <p:cNvPr id="6" name="灯片编号占位符 5"/>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200706" name="任意多边形 200705"/>
          <p:cNvSpPr/>
          <p:nvPr/>
        </p:nvSpPr>
        <p:spPr>
          <a:xfrm>
            <a:off x="20638" y="12700"/>
            <a:ext cx="8896350" cy="6780213"/>
          </a:xfrm>
          <a:custGeom>
            <a:avLst/>
            <a:gdLst/>
            <a:ahLst/>
            <a:cxnLst/>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ln>
        </p:spPr>
        <p:txBody>
          <a:bodyPr/>
          <a:p>
            <a:endParaRPr lang="zh-CN" altLang="en-US"/>
          </a:p>
        </p:txBody>
      </p:sp>
      <p:sp>
        <p:nvSpPr>
          <p:cNvPr id="200707" name="标题 200706"/>
          <p:cNvSpPr>
            <a:spLocks noGrp="1"/>
          </p:cNvSpPr>
          <p:nvPr>
            <p:ph type="ctrTitle"/>
          </p:nvPr>
        </p:nvSpPr>
        <p:spPr>
          <a:xfrm>
            <a:off x="1371600" y="1511300"/>
            <a:ext cx="6400800" cy="2273300"/>
          </a:xfrm>
          <a:prstGeom prst="rect">
            <a:avLst/>
          </a:prstGeom>
          <a:noFill/>
          <a:ln w="9525">
            <a:noFill/>
          </a:ln>
          <a:effectLst>
            <a:outerShdw dist="45791" dir="2021404" algn="ctr" rotWithShape="0">
              <a:schemeClr val="bg2"/>
            </a:outerShdw>
          </a:effectLst>
        </p:spPr>
        <p:txBody>
          <a:bodyPr anchor="b"/>
          <a:lstStyle>
            <a:lvl1pPr lvl="0">
              <a:defRPr/>
            </a:lvl1pPr>
          </a:lstStyle>
          <a:p>
            <a:pPr lvl="0"/>
            <a:r>
              <a:rPr lang="zh-CN" altLang="en-US" dirty="0"/>
              <a:t>单击此处编辑母版标题样式</a:t>
            </a:r>
            <a:endParaRPr lang="zh-CN" altLang="en-US" dirty="0"/>
          </a:p>
        </p:txBody>
      </p:sp>
      <p:sp>
        <p:nvSpPr>
          <p:cNvPr id="200708" name="副标题 200707"/>
          <p:cNvSpPr>
            <a:spLocks noGrp="1"/>
          </p:cNvSpPr>
          <p:nvPr>
            <p:ph type="subTitle" idx="1"/>
          </p:nvPr>
        </p:nvSpPr>
        <p:spPr>
          <a:xfrm>
            <a:off x="1549400" y="4051300"/>
            <a:ext cx="6032500" cy="1003300"/>
          </a:xfrm>
          <a:prstGeom prst="rect">
            <a:avLst/>
          </a:prstGeom>
          <a:noFill/>
          <a:ln w="9525">
            <a:noFill/>
          </a:ln>
        </p:spPr>
        <p:txBody>
          <a:bodyPr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a:r>
              <a:rPr lang="zh-CN" altLang="en-US" dirty="0"/>
              <a:t>单击此处编辑母版副标题样式</a:t>
            </a:r>
            <a:endParaRPr lang="zh-CN" altLang="en-US" dirty="0"/>
          </a:p>
        </p:txBody>
      </p:sp>
      <p:sp>
        <p:nvSpPr>
          <p:cNvPr id="200709" name="日期占位符 200708"/>
          <p:cNvSpPr>
            <a:spLocks noGrp="1"/>
          </p:cNvSpPr>
          <p:nvPr>
            <p:ph type="dt" sz="half" idx="2"/>
          </p:nvPr>
        </p:nvSpPr>
        <p:spPr>
          <a:xfrm>
            <a:off x="685800" y="6248400"/>
            <a:ext cx="1905000" cy="457200"/>
          </a:xfrm>
          <a:prstGeom prst="rect">
            <a:avLst/>
          </a:prstGeom>
          <a:noFill/>
          <a:ln w="9525">
            <a:noFill/>
          </a:ln>
        </p:spPr>
        <p:txBody>
          <a:bodyPr anchor="t"/>
          <a:lstStyle>
            <a:lvl1pPr>
              <a:defRPr sz="1400"/>
            </a:lvl1pPr>
          </a:lstStyle>
          <a:p>
            <a:endParaRPr lang="zh-CN" altLang="en-US" dirty="0">
              <a:latin typeface="Comic Sans MS" panose="030F0702030302020204" pitchFamily="66" charset="0"/>
            </a:endParaRPr>
          </a:p>
        </p:txBody>
      </p:sp>
      <p:sp>
        <p:nvSpPr>
          <p:cNvPr id="200710" name="页脚占位符 200709"/>
          <p:cNvSpPr>
            <a:spLocks noGrp="1"/>
          </p:cNvSpPr>
          <p:nvPr>
            <p:ph type="ftr" sz="quarter" idx="3"/>
          </p:nvPr>
        </p:nvSpPr>
        <p:spPr>
          <a:xfrm>
            <a:off x="3124200" y="6248400"/>
            <a:ext cx="2895600" cy="457200"/>
          </a:xfrm>
          <a:prstGeom prst="rect">
            <a:avLst/>
          </a:prstGeom>
          <a:noFill/>
          <a:ln w="9525">
            <a:noFill/>
          </a:ln>
        </p:spPr>
        <p:txBody>
          <a:bodyPr anchor="t"/>
          <a:lstStyle>
            <a:lvl1pPr algn="ctr">
              <a:defRPr sz="1400"/>
            </a:lvl1pPr>
          </a:lstStyle>
          <a:p>
            <a:endParaRPr lang="zh-CN" altLang="en-US" dirty="0">
              <a:latin typeface="Comic Sans MS" panose="030F0702030302020204" pitchFamily="66" charset="0"/>
            </a:endParaRPr>
          </a:p>
        </p:txBody>
      </p:sp>
      <p:sp>
        <p:nvSpPr>
          <p:cNvPr id="200711" name="灯片编号占位符 200710"/>
          <p:cNvSpPr>
            <a:spLocks noGrp="1"/>
          </p:cNvSpPr>
          <p:nvPr>
            <p:ph type="sldNum" sz="quarter" idx="4"/>
          </p:nvPr>
        </p:nvSpPr>
        <p:spPr>
          <a:xfrm>
            <a:off x="6553200" y="6248400"/>
            <a:ext cx="1905000" cy="457200"/>
          </a:xfrm>
          <a:prstGeom prst="rect">
            <a:avLst/>
          </a:prstGeom>
          <a:noFill/>
          <a:ln w="9525">
            <a:noFill/>
          </a:ln>
        </p:spPr>
        <p:txBody>
          <a:bodyPr anchor="t"/>
          <a:lstStyle>
            <a:lvl1pPr algn="r">
              <a:defRPr sz="1400"/>
            </a:lvl1pPr>
          </a:lstStyle>
          <a:p>
            <a:fld id="{9A0DB2DC-4C9A-4742-B13C-FB6460FD3503}" type="slidenum">
              <a:rPr lang="zh-CN" altLang="en-US" dirty="0">
                <a:latin typeface="Comic Sans MS" panose="030F0702030302020204" pitchFamily="66" charset="0"/>
              </a:rPr>
            </a:fld>
            <a:endParaRPr lang="zh-CN" altLang="en-US" dirty="0">
              <a:latin typeface="Comic Sans MS" panose="030F0702030302020204" pitchFamily="66" charset="0"/>
            </a:endParaRPr>
          </a:p>
        </p:txBody>
      </p:sp>
      <p:grpSp>
        <p:nvGrpSpPr>
          <p:cNvPr id="200712" name="组合 200711"/>
          <p:cNvGrpSpPr/>
          <p:nvPr/>
        </p:nvGrpSpPr>
        <p:grpSpPr>
          <a:xfrm>
            <a:off x="195263" y="234950"/>
            <a:ext cx="3787775" cy="1778000"/>
            <a:chOff x="123" y="148"/>
            <a:chExt cx="2386" cy="1120"/>
          </a:xfrm>
        </p:grpSpPr>
        <p:sp>
          <p:nvSpPr>
            <p:cNvPr id="200713" name="任意多边形 200712"/>
            <p:cNvSpPr/>
            <p:nvPr userDrawn="1"/>
          </p:nvSpPr>
          <p:spPr>
            <a:xfrm>
              <a:off x="177" y="177"/>
              <a:ext cx="2250" cy="1017"/>
            </a:xfrm>
            <a:custGeom>
              <a:avLst/>
              <a:gdLst/>
              <a:ahLst/>
              <a:cxnLst/>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ln>
          </p:spPr>
          <p:txBody>
            <a:bodyPr/>
            <a:p>
              <a:endParaRPr lang="zh-CN" altLang="en-US"/>
            </a:p>
          </p:txBody>
        </p:sp>
        <p:sp>
          <p:nvSpPr>
            <p:cNvPr id="200714" name="任意多边形 200713"/>
            <p:cNvSpPr/>
            <p:nvPr userDrawn="1"/>
          </p:nvSpPr>
          <p:spPr>
            <a:xfrm>
              <a:off x="166" y="261"/>
              <a:ext cx="2244" cy="1007"/>
            </a:xfrm>
            <a:custGeom>
              <a:avLst/>
              <a:gdLst/>
              <a:ahLst/>
              <a:cxnLst/>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ln>
          </p:spPr>
          <p:txBody>
            <a:bodyPr/>
            <a:p>
              <a:endParaRPr lang="zh-CN" altLang="en-US"/>
            </a:p>
          </p:txBody>
        </p:sp>
        <p:sp>
          <p:nvSpPr>
            <p:cNvPr id="200715" name="任意多边形 200714"/>
            <p:cNvSpPr/>
            <p:nvPr userDrawn="1"/>
          </p:nvSpPr>
          <p:spPr>
            <a:xfrm>
              <a:off x="474" y="344"/>
              <a:ext cx="1488" cy="919"/>
            </a:xfrm>
            <a:custGeom>
              <a:avLst/>
              <a:gdLst/>
              <a:ahLst/>
              <a:cxnLst/>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ln>
          </p:spPr>
          <p:txBody>
            <a:bodyPr/>
            <a:p>
              <a:endParaRPr lang="zh-CN" altLang="en-US"/>
            </a:p>
          </p:txBody>
        </p:sp>
        <p:grpSp>
          <p:nvGrpSpPr>
            <p:cNvPr id="200716" name="组合 200715"/>
            <p:cNvGrpSpPr/>
            <p:nvPr userDrawn="1"/>
          </p:nvGrpSpPr>
          <p:grpSpPr>
            <a:xfrm>
              <a:off x="123" y="148"/>
              <a:ext cx="2386" cy="1081"/>
              <a:chOff x="123" y="148"/>
              <a:chExt cx="2386" cy="1081"/>
            </a:xfrm>
          </p:grpSpPr>
          <p:sp>
            <p:nvSpPr>
              <p:cNvPr id="200717" name="任意多边形 200716"/>
              <p:cNvSpPr/>
              <p:nvPr userDrawn="1"/>
            </p:nvSpPr>
            <p:spPr>
              <a:xfrm>
                <a:off x="2005" y="934"/>
                <a:ext cx="212" cy="214"/>
              </a:xfrm>
              <a:custGeom>
                <a:avLst/>
                <a:gdLst/>
                <a:ahLst/>
                <a:cxnLst/>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ln>
            </p:spPr>
            <p:txBody>
              <a:bodyPr/>
              <a:p>
                <a:endParaRPr lang="zh-CN" altLang="en-US"/>
              </a:p>
            </p:txBody>
          </p:sp>
          <p:sp>
            <p:nvSpPr>
              <p:cNvPr id="200718" name="任意多边形 200717"/>
              <p:cNvSpPr/>
              <p:nvPr userDrawn="1"/>
            </p:nvSpPr>
            <p:spPr>
              <a:xfrm>
                <a:off x="123" y="148"/>
                <a:ext cx="2386" cy="1081"/>
              </a:xfrm>
              <a:custGeom>
                <a:avLst/>
                <a:gdLst/>
                <a:ahLst/>
                <a:cxnLst/>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ln>
            </p:spPr>
            <p:txBody>
              <a:bodyPr/>
              <a:p>
                <a:endParaRPr lang="zh-CN" altLang="en-US"/>
              </a:p>
            </p:txBody>
          </p:sp>
          <p:sp>
            <p:nvSpPr>
              <p:cNvPr id="200719" name="任意多边形 200718"/>
              <p:cNvSpPr/>
              <p:nvPr userDrawn="1"/>
            </p:nvSpPr>
            <p:spPr>
              <a:xfrm>
                <a:off x="324" y="158"/>
                <a:ext cx="1686" cy="614"/>
              </a:xfrm>
              <a:custGeom>
                <a:avLst/>
                <a:gdLst/>
                <a:ahLst/>
                <a:cxnLst/>
                <a:pathLst>
                  <a:path w="1190" h="500">
                    <a:moveTo>
                      <a:pt x="100" y="0"/>
                    </a:moveTo>
                    <a:lnTo>
                      <a:pt x="1190" y="490"/>
                    </a:lnTo>
                    <a:lnTo>
                      <a:pt x="1076" y="500"/>
                    </a:lnTo>
                    <a:lnTo>
                      <a:pt x="0" y="27"/>
                    </a:lnTo>
                    <a:lnTo>
                      <a:pt x="100" y="0"/>
                    </a:lnTo>
                    <a:lnTo>
                      <a:pt x="100" y="0"/>
                    </a:lnTo>
                    <a:close/>
                  </a:path>
                </a:pathLst>
              </a:custGeom>
              <a:solidFill>
                <a:schemeClr val="accent2"/>
              </a:solidFill>
              <a:ln w="9525">
                <a:noFill/>
              </a:ln>
            </p:spPr>
            <p:txBody>
              <a:bodyPr/>
              <a:p>
                <a:endParaRPr lang="zh-CN" altLang="en-US"/>
              </a:p>
            </p:txBody>
          </p:sp>
          <p:sp>
            <p:nvSpPr>
              <p:cNvPr id="200720" name="任意多边形 200719"/>
              <p:cNvSpPr/>
              <p:nvPr userDrawn="1"/>
            </p:nvSpPr>
            <p:spPr>
              <a:xfrm>
                <a:off x="409" y="251"/>
                <a:ext cx="227" cy="410"/>
              </a:xfrm>
              <a:custGeom>
                <a:avLst/>
                <a:gdLst/>
                <a:ahLst/>
                <a:cxnLst/>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ln>
            </p:spPr>
            <p:txBody>
              <a:bodyPr/>
              <a:p>
                <a:endParaRPr lang="zh-CN" altLang="en-US"/>
              </a:p>
            </p:txBody>
          </p:sp>
          <p:sp>
            <p:nvSpPr>
              <p:cNvPr id="200721" name="任意多边形 200720"/>
              <p:cNvSpPr/>
              <p:nvPr userDrawn="1"/>
            </p:nvSpPr>
            <p:spPr>
              <a:xfrm>
                <a:off x="846" y="536"/>
                <a:ext cx="691" cy="364"/>
              </a:xfrm>
              <a:custGeom>
                <a:avLst/>
                <a:gdLst/>
                <a:ahLst/>
                <a:cxnLst/>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ln>
            </p:spPr>
            <p:txBody>
              <a:bodyPr/>
              <a:p>
                <a:endParaRPr lang="zh-CN" altLang="en-US"/>
              </a:p>
            </p:txBody>
          </p:sp>
        </p:grpSp>
      </p:grpSp>
      <p:grpSp>
        <p:nvGrpSpPr>
          <p:cNvPr id="200722" name="组合 200721"/>
          <p:cNvGrpSpPr/>
          <p:nvPr/>
        </p:nvGrpSpPr>
        <p:grpSpPr>
          <a:xfrm>
            <a:off x="7915275" y="4368800"/>
            <a:ext cx="742950" cy="1058863"/>
            <a:chOff x="4986" y="2752"/>
            <a:chExt cx="468" cy="667"/>
          </a:xfrm>
        </p:grpSpPr>
        <p:sp>
          <p:nvSpPr>
            <p:cNvPr id="200723" name="任意多边形 200722"/>
            <p:cNvSpPr/>
            <p:nvPr userDrawn="1"/>
          </p:nvSpPr>
          <p:spPr>
            <a:xfrm rot="7320404">
              <a:off x="4909" y="2936"/>
              <a:ext cx="629" cy="293"/>
            </a:xfrm>
            <a:custGeom>
              <a:avLst/>
              <a:gdLst/>
              <a:ahLst/>
              <a:cxnLst/>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ln>
          </p:spPr>
          <p:txBody>
            <a:bodyPr/>
            <a:p>
              <a:endParaRPr lang="zh-CN" altLang="en-US"/>
            </a:p>
          </p:txBody>
        </p:sp>
        <p:sp>
          <p:nvSpPr>
            <p:cNvPr id="200724" name="任意多边形 200723"/>
            <p:cNvSpPr/>
            <p:nvPr userDrawn="1"/>
          </p:nvSpPr>
          <p:spPr>
            <a:xfrm rot="7320404">
              <a:off x="4893" y="2922"/>
              <a:ext cx="627" cy="290"/>
            </a:xfrm>
            <a:custGeom>
              <a:avLst/>
              <a:gdLst/>
              <a:ahLst/>
              <a:cxnLst/>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ln>
          </p:spPr>
          <p:txBody>
            <a:bodyPr/>
            <a:p>
              <a:endParaRPr lang="zh-CN" altLang="en-US"/>
            </a:p>
          </p:txBody>
        </p:sp>
        <p:sp>
          <p:nvSpPr>
            <p:cNvPr id="200725" name="任意多边形 200724"/>
            <p:cNvSpPr/>
            <p:nvPr userDrawn="1"/>
          </p:nvSpPr>
          <p:spPr>
            <a:xfrm rot="7320404">
              <a:off x="4999" y="2912"/>
              <a:ext cx="416" cy="265"/>
            </a:xfrm>
            <a:custGeom>
              <a:avLst/>
              <a:gdLst/>
              <a:ahLst/>
              <a:cxnLst/>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ln>
          </p:spPr>
          <p:txBody>
            <a:bodyPr/>
            <a:p>
              <a:endParaRPr lang="zh-CN" altLang="en-US"/>
            </a:p>
          </p:txBody>
        </p:sp>
        <p:grpSp>
          <p:nvGrpSpPr>
            <p:cNvPr id="200726" name="组合 200725"/>
            <p:cNvGrpSpPr/>
            <p:nvPr userDrawn="1"/>
          </p:nvGrpSpPr>
          <p:grpSpPr>
            <a:xfrm>
              <a:off x="4986" y="2752"/>
              <a:ext cx="468" cy="667"/>
              <a:chOff x="4986" y="2752"/>
              <a:chExt cx="468" cy="667"/>
            </a:xfrm>
          </p:grpSpPr>
          <p:sp>
            <p:nvSpPr>
              <p:cNvPr id="200727" name="任意多边形 200726"/>
              <p:cNvSpPr/>
              <p:nvPr userDrawn="1"/>
            </p:nvSpPr>
            <p:spPr>
              <a:xfrm rot="7320404">
                <a:off x="4987" y="3190"/>
                <a:ext cx="59" cy="61"/>
              </a:xfrm>
              <a:custGeom>
                <a:avLst/>
                <a:gdLst/>
                <a:ahLst/>
                <a:cxnLst/>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ln>
            </p:spPr>
            <p:txBody>
              <a:bodyPr/>
              <a:p>
                <a:endParaRPr lang="zh-CN" altLang="en-US"/>
              </a:p>
            </p:txBody>
          </p:sp>
          <p:sp>
            <p:nvSpPr>
              <p:cNvPr id="200728" name="任意多边形 200727"/>
              <p:cNvSpPr/>
              <p:nvPr userDrawn="1"/>
            </p:nvSpPr>
            <p:spPr>
              <a:xfrm rot="7320404">
                <a:off x="4887" y="2930"/>
                <a:ext cx="667" cy="311"/>
              </a:xfrm>
              <a:custGeom>
                <a:avLst/>
                <a:gdLst/>
                <a:ahLst/>
                <a:cxnLst/>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ln>
            </p:spPr>
            <p:txBody>
              <a:bodyPr/>
              <a:p>
                <a:endParaRPr lang="zh-CN" altLang="en-US"/>
              </a:p>
            </p:txBody>
          </p:sp>
          <p:sp>
            <p:nvSpPr>
              <p:cNvPr id="200729" name="任意多边形 200728"/>
              <p:cNvSpPr/>
              <p:nvPr userDrawn="1"/>
            </p:nvSpPr>
            <p:spPr>
              <a:xfrm rot="7320404">
                <a:off x="5062" y="2997"/>
                <a:ext cx="472" cy="176"/>
              </a:xfrm>
              <a:custGeom>
                <a:avLst/>
                <a:gdLst/>
                <a:ahLst/>
                <a:cxnLst/>
                <a:pathLst>
                  <a:path w="1190" h="500">
                    <a:moveTo>
                      <a:pt x="100" y="0"/>
                    </a:moveTo>
                    <a:lnTo>
                      <a:pt x="1190" y="490"/>
                    </a:lnTo>
                    <a:lnTo>
                      <a:pt x="1076" y="500"/>
                    </a:lnTo>
                    <a:lnTo>
                      <a:pt x="0" y="27"/>
                    </a:lnTo>
                    <a:lnTo>
                      <a:pt x="100" y="0"/>
                    </a:lnTo>
                    <a:lnTo>
                      <a:pt x="100" y="0"/>
                    </a:lnTo>
                    <a:close/>
                  </a:path>
                </a:pathLst>
              </a:custGeom>
              <a:solidFill>
                <a:schemeClr val="accent2"/>
              </a:solidFill>
              <a:ln w="9525">
                <a:noFill/>
              </a:ln>
            </p:spPr>
            <p:txBody>
              <a:bodyPr/>
              <a:p>
                <a:endParaRPr lang="zh-CN" altLang="en-US"/>
              </a:p>
            </p:txBody>
          </p:sp>
          <p:sp>
            <p:nvSpPr>
              <p:cNvPr id="200730" name="任意多边形 200729"/>
              <p:cNvSpPr/>
              <p:nvPr userDrawn="1"/>
            </p:nvSpPr>
            <p:spPr>
              <a:xfrm rot="7320404">
                <a:off x="5363" y="2873"/>
                <a:ext cx="63" cy="118"/>
              </a:xfrm>
              <a:custGeom>
                <a:avLst/>
                <a:gdLst/>
                <a:ahLst/>
                <a:cxnLst/>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ln>
            </p:spPr>
            <p:txBody>
              <a:bodyPr/>
              <a:p>
                <a:endParaRPr lang="zh-CN" altLang="en-US"/>
              </a:p>
            </p:txBody>
          </p:sp>
          <p:sp>
            <p:nvSpPr>
              <p:cNvPr id="200731" name="任意多边形 200730"/>
              <p:cNvSpPr/>
              <p:nvPr userDrawn="1"/>
            </p:nvSpPr>
            <p:spPr>
              <a:xfrm rot="7320404">
                <a:off x="5136" y="2999"/>
                <a:ext cx="193" cy="104"/>
              </a:xfrm>
              <a:custGeom>
                <a:avLst/>
                <a:gdLst/>
                <a:ahLst/>
                <a:cxnLst/>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ln>
            </p:spPr>
            <p:txBody>
              <a:bodyPr/>
              <a:p>
                <a:endParaRPr lang="zh-CN" altLang="en-US"/>
              </a:p>
            </p:txBody>
          </p:sp>
        </p:grpSp>
      </p:grpSp>
      <p:sp>
        <p:nvSpPr>
          <p:cNvPr id="200732" name="任意多边形 200731"/>
          <p:cNvSpPr/>
          <p:nvPr/>
        </p:nvSpPr>
        <p:spPr>
          <a:xfrm>
            <a:off x="901700" y="5054600"/>
            <a:ext cx="6807200" cy="728663"/>
          </a:xfrm>
          <a:custGeom>
            <a:avLst/>
            <a:gdLst/>
            <a:ahLst/>
            <a:cxnLst/>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alpha val="100000"/>
              </a:schemeClr>
            </a:solidFill>
            <a:prstDash val="solid"/>
            <a:headEnd type="none" w="med" len="med"/>
            <a:tailEnd type="none" w="med" len="med"/>
          </a:ln>
        </p:spPr>
        <p:txBody>
          <a:bodyPr/>
          <a:p>
            <a:endParaRPr lang="zh-CN" altLang="en-US"/>
          </a:p>
        </p:txBody>
      </p:sp>
      <p:sp>
        <p:nvSpPr>
          <p:cNvPr id="200733" name="任意多边形 200732"/>
          <p:cNvSpPr/>
          <p:nvPr/>
        </p:nvSpPr>
        <p:spPr>
          <a:xfrm>
            <a:off x="4076700" y="1930400"/>
            <a:ext cx="889000" cy="381000"/>
          </a:xfrm>
          <a:custGeom>
            <a:avLst/>
            <a:gdLst/>
            <a:ahLst/>
            <a:cxnLst/>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ap="flat" cmpd="sng">
            <a:solidFill>
              <a:schemeClr val="tx2"/>
            </a:solidFill>
            <a:prstDash val="solid"/>
            <a:headEnd type="none" w="med" len="med"/>
            <a:tailEnd type="none" w="med" len="med"/>
          </a:ln>
        </p:spPr>
        <p:txBody>
          <a:bodyPr/>
          <a:p>
            <a:endParaRPr lang="zh-CN" altLang="en-US"/>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Comic Sans MS" panose="030F0702030302020204" pitchFamily="66" charset="0"/>
            </a:endParaRPr>
          </a:p>
        </p:txBody>
      </p:sp>
      <p:sp>
        <p:nvSpPr>
          <p:cNvPr id="5" name="页脚占位符 4"/>
          <p:cNvSpPr>
            <a:spLocks noGrp="1"/>
          </p:cNvSpPr>
          <p:nvPr>
            <p:ph type="ftr" sz="quarter" idx="11"/>
          </p:nvPr>
        </p:nvSpPr>
        <p:spPr/>
        <p:txBody>
          <a:bodyPr/>
          <a:lstStyle/>
          <a:p>
            <a:pPr lvl="0"/>
            <a:endParaRPr lang="zh-CN" altLang="en-US" dirty="0">
              <a:latin typeface="Comic Sans MS" panose="030F0702030302020204" pitchFamily="66"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Comic Sans MS" panose="030F0702030302020204" pitchFamily="66" charset="0"/>
              </a:rPr>
            </a:fld>
            <a:endParaRPr lang="zh-CN" altLang="en-US" dirty="0">
              <a:latin typeface="Comic Sans MS" panose="030F0702030302020204" pitchFamily="66"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Comic Sans MS" panose="030F0702030302020204" pitchFamily="66" charset="0"/>
            </a:endParaRPr>
          </a:p>
        </p:txBody>
      </p:sp>
      <p:sp>
        <p:nvSpPr>
          <p:cNvPr id="5" name="页脚占位符 4"/>
          <p:cNvSpPr>
            <a:spLocks noGrp="1"/>
          </p:cNvSpPr>
          <p:nvPr>
            <p:ph type="ftr" sz="quarter" idx="11"/>
          </p:nvPr>
        </p:nvSpPr>
        <p:spPr/>
        <p:txBody>
          <a:bodyPr/>
          <a:lstStyle/>
          <a:p>
            <a:pPr lvl="0"/>
            <a:endParaRPr lang="zh-CN" altLang="en-US" dirty="0">
              <a:latin typeface="Comic Sans MS" panose="030F0702030302020204" pitchFamily="66"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Comic Sans MS" panose="030F0702030302020204" pitchFamily="66" charset="0"/>
              </a:rPr>
            </a:fld>
            <a:endParaRPr lang="zh-CN" altLang="en-US" dirty="0">
              <a:latin typeface="Comic Sans MS" panose="030F0702030302020204" pitchFamily="66"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828800"/>
            <a:ext cx="3771138" cy="36576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10862" y="1828800"/>
            <a:ext cx="3771138" cy="36576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Comic Sans MS" panose="030F0702030302020204" pitchFamily="66" charset="0"/>
            </a:endParaRPr>
          </a:p>
        </p:txBody>
      </p:sp>
      <p:sp>
        <p:nvSpPr>
          <p:cNvPr id="6" name="页脚占位符 5"/>
          <p:cNvSpPr>
            <a:spLocks noGrp="1"/>
          </p:cNvSpPr>
          <p:nvPr>
            <p:ph type="ftr" sz="quarter" idx="11"/>
          </p:nvPr>
        </p:nvSpPr>
        <p:spPr/>
        <p:txBody>
          <a:bodyPr/>
          <a:lstStyle/>
          <a:p>
            <a:pPr lvl="0"/>
            <a:endParaRPr lang="zh-CN" altLang="en-US" dirty="0">
              <a:latin typeface="Comic Sans MS" panose="030F0702030302020204" pitchFamily="66"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Comic Sans MS" panose="030F0702030302020204" pitchFamily="66" charset="0"/>
              </a:rPr>
            </a:fld>
            <a:endParaRPr lang="zh-CN" altLang="en-US" dirty="0">
              <a:latin typeface="Comic Sans MS" panose="030F0702030302020204" pitchFamily="66"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Comic Sans MS" panose="030F0702030302020204" pitchFamily="66" charset="0"/>
            </a:endParaRPr>
          </a:p>
        </p:txBody>
      </p:sp>
      <p:sp>
        <p:nvSpPr>
          <p:cNvPr id="8" name="页脚占位符 7"/>
          <p:cNvSpPr>
            <a:spLocks noGrp="1"/>
          </p:cNvSpPr>
          <p:nvPr>
            <p:ph type="ftr" sz="quarter" idx="11"/>
          </p:nvPr>
        </p:nvSpPr>
        <p:spPr/>
        <p:txBody>
          <a:bodyPr/>
          <a:lstStyle/>
          <a:p>
            <a:pPr lvl="0"/>
            <a:endParaRPr lang="zh-CN" altLang="en-US" dirty="0">
              <a:latin typeface="Comic Sans MS" panose="030F0702030302020204" pitchFamily="66"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Comic Sans MS" panose="030F0702030302020204" pitchFamily="66" charset="0"/>
              </a:rPr>
            </a:fld>
            <a:endParaRPr lang="zh-CN" altLang="en-US" dirty="0">
              <a:latin typeface="Comic Sans MS" panose="030F0702030302020204" pitchFamily="66"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Comic Sans MS" panose="030F0702030302020204" pitchFamily="66" charset="0"/>
            </a:endParaRPr>
          </a:p>
        </p:txBody>
      </p:sp>
      <p:sp>
        <p:nvSpPr>
          <p:cNvPr id="4" name="页脚占位符 3"/>
          <p:cNvSpPr>
            <a:spLocks noGrp="1"/>
          </p:cNvSpPr>
          <p:nvPr>
            <p:ph type="ftr" sz="quarter" idx="11"/>
          </p:nvPr>
        </p:nvSpPr>
        <p:spPr/>
        <p:txBody>
          <a:bodyPr/>
          <a:lstStyle/>
          <a:p>
            <a:pPr lvl="0"/>
            <a:endParaRPr lang="zh-CN" altLang="en-US" dirty="0">
              <a:latin typeface="Comic Sans MS" panose="030F0702030302020204" pitchFamily="66"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Comic Sans MS" panose="030F0702030302020204" pitchFamily="66" charset="0"/>
              </a:rPr>
            </a:fld>
            <a:endParaRPr lang="zh-CN" altLang="en-US" dirty="0">
              <a:latin typeface="Comic Sans MS" panose="030F0702030302020204" pitchFamily="66"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Comic Sans MS" panose="030F0702030302020204" pitchFamily="66" charset="0"/>
            </a:endParaRPr>
          </a:p>
        </p:txBody>
      </p:sp>
      <p:sp>
        <p:nvSpPr>
          <p:cNvPr id="3" name="页脚占位符 2"/>
          <p:cNvSpPr>
            <a:spLocks noGrp="1"/>
          </p:cNvSpPr>
          <p:nvPr>
            <p:ph type="ftr" sz="quarter" idx="11"/>
          </p:nvPr>
        </p:nvSpPr>
        <p:spPr/>
        <p:txBody>
          <a:bodyPr/>
          <a:lstStyle/>
          <a:p>
            <a:pPr lvl="0"/>
            <a:endParaRPr lang="zh-CN" altLang="en-US" dirty="0">
              <a:latin typeface="Comic Sans MS" panose="030F0702030302020204" pitchFamily="66"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Comic Sans MS" panose="030F0702030302020204" pitchFamily="66" charset="0"/>
              </a:rPr>
            </a:fld>
            <a:endParaRPr lang="zh-CN" altLang="en-US" dirty="0">
              <a:latin typeface="Comic Sans MS" panose="030F0702030302020204" pitchFamily="66"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buClrTx/>
            </a:pPr>
            <a:endParaRPr lang="zh-CN" altLang="en-US" dirty="0">
              <a:latin typeface="Comic Sans MS" panose="030F0702030302020204" pitchFamily="66" charset="0"/>
            </a:endParaRPr>
          </a:p>
        </p:txBody>
      </p:sp>
      <p:sp>
        <p:nvSpPr>
          <p:cNvPr id="5" name="页脚占位符 4"/>
          <p:cNvSpPr>
            <a:spLocks noGrp="1"/>
          </p:cNvSpPr>
          <p:nvPr>
            <p:ph type="ftr" sz="quarter" idx="11"/>
          </p:nvPr>
        </p:nvSpPr>
        <p:spPr/>
        <p:txBody>
          <a:bodyPr/>
          <a:lstStyle/>
          <a:p>
            <a:pPr lvl="0">
              <a:buClrTx/>
            </a:pPr>
            <a:endParaRPr lang="zh-CN" altLang="en-US" dirty="0"/>
          </a:p>
        </p:txBody>
      </p:sp>
      <p:sp>
        <p:nvSpPr>
          <p:cNvPr id="6" name="灯片编号占位符 5"/>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Comic Sans MS" panose="030F0702030302020204" pitchFamily="66" charset="0"/>
            </a:endParaRPr>
          </a:p>
        </p:txBody>
      </p:sp>
      <p:sp>
        <p:nvSpPr>
          <p:cNvPr id="6" name="页脚占位符 5"/>
          <p:cNvSpPr>
            <a:spLocks noGrp="1"/>
          </p:cNvSpPr>
          <p:nvPr>
            <p:ph type="ftr" sz="quarter" idx="11"/>
          </p:nvPr>
        </p:nvSpPr>
        <p:spPr/>
        <p:txBody>
          <a:bodyPr/>
          <a:lstStyle/>
          <a:p>
            <a:pPr lvl="0"/>
            <a:endParaRPr lang="zh-CN" altLang="en-US" dirty="0">
              <a:latin typeface="Comic Sans MS" panose="030F0702030302020204" pitchFamily="66"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Comic Sans MS" panose="030F0702030302020204" pitchFamily="66" charset="0"/>
              </a:rPr>
            </a:fld>
            <a:endParaRPr lang="zh-CN" altLang="en-US" dirty="0">
              <a:latin typeface="Comic Sans MS" panose="030F0702030302020204" pitchFamily="66"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Comic Sans MS" panose="030F0702030302020204" pitchFamily="66" charset="0"/>
            </a:endParaRPr>
          </a:p>
        </p:txBody>
      </p:sp>
      <p:sp>
        <p:nvSpPr>
          <p:cNvPr id="6" name="页脚占位符 5"/>
          <p:cNvSpPr>
            <a:spLocks noGrp="1"/>
          </p:cNvSpPr>
          <p:nvPr>
            <p:ph type="ftr" sz="quarter" idx="11"/>
          </p:nvPr>
        </p:nvSpPr>
        <p:spPr/>
        <p:txBody>
          <a:bodyPr/>
          <a:lstStyle/>
          <a:p>
            <a:pPr lvl="0"/>
            <a:endParaRPr lang="zh-CN" altLang="en-US" dirty="0">
              <a:latin typeface="Comic Sans MS" panose="030F0702030302020204" pitchFamily="66"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Comic Sans MS" panose="030F0702030302020204" pitchFamily="66" charset="0"/>
              </a:rPr>
            </a:fld>
            <a:endParaRPr lang="zh-CN" altLang="en-US" dirty="0">
              <a:latin typeface="Comic Sans MS" panose="030F0702030302020204" pitchFamily="66"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Comic Sans MS" panose="030F0702030302020204" pitchFamily="66" charset="0"/>
            </a:endParaRPr>
          </a:p>
        </p:txBody>
      </p:sp>
      <p:sp>
        <p:nvSpPr>
          <p:cNvPr id="5" name="页脚占位符 4"/>
          <p:cNvSpPr>
            <a:spLocks noGrp="1"/>
          </p:cNvSpPr>
          <p:nvPr>
            <p:ph type="ftr" sz="quarter" idx="11"/>
          </p:nvPr>
        </p:nvSpPr>
        <p:spPr/>
        <p:txBody>
          <a:bodyPr/>
          <a:lstStyle/>
          <a:p>
            <a:pPr lvl="0"/>
            <a:endParaRPr lang="zh-CN" altLang="en-US" dirty="0">
              <a:latin typeface="Comic Sans MS" panose="030F0702030302020204" pitchFamily="66"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Comic Sans MS" panose="030F0702030302020204" pitchFamily="66" charset="0"/>
              </a:rPr>
            </a:fld>
            <a:endParaRPr lang="zh-CN" altLang="en-US" dirty="0">
              <a:latin typeface="Comic Sans MS" panose="030F0702030302020204" pitchFamily="66"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57950" y="152400"/>
            <a:ext cx="1924050" cy="5334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152400"/>
            <a:ext cx="5660611" cy="5334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Comic Sans MS" panose="030F0702030302020204" pitchFamily="66" charset="0"/>
            </a:endParaRPr>
          </a:p>
        </p:txBody>
      </p:sp>
      <p:sp>
        <p:nvSpPr>
          <p:cNvPr id="5" name="页脚占位符 4"/>
          <p:cNvSpPr>
            <a:spLocks noGrp="1"/>
          </p:cNvSpPr>
          <p:nvPr>
            <p:ph type="ftr" sz="quarter" idx="11"/>
          </p:nvPr>
        </p:nvSpPr>
        <p:spPr/>
        <p:txBody>
          <a:bodyPr/>
          <a:lstStyle/>
          <a:p>
            <a:pPr lvl="0"/>
            <a:endParaRPr lang="zh-CN" altLang="en-US" dirty="0">
              <a:latin typeface="Comic Sans MS" panose="030F0702030302020204" pitchFamily="66"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Comic Sans MS" panose="030F0702030302020204" pitchFamily="66" charset="0"/>
              </a:rPr>
            </a:fld>
            <a:endParaRPr lang="zh-CN" altLang="en-US" dirty="0">
              <a:latin typeface="Comic Sans MS" panose="030F0702030302020204" pitchFamily="66"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207874" name="任意多边形 207873"/>
          <p:cNvSpPr/>
          <p:nvPr/>
        </p:nvSpPr>
        <p:spPr>
          <a:xfrm>
            <a:off x="20638" y="12700"/>
            <a:ext cx="8896350" cy="6780213"/>
          </a:xfrm>
          <a:custGeom>
            <a:avLst/>
            <a:gdLst/>
            <a:ahLst/>
            <a:cxnLst/>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ln>
        </p:spPr>
        <p:txBody>
          <a:bodyPr/>
          <a:p>
            <a:endParaRPr lang="zh-CN" altLang="en-US"/>
          </a:p>
        </p:txBody>
      </p:sp>
      <p:sp>
        <p:nvSpPr>
          <p:cNvPr id="207875" name="标题 207874"/>
          <p:cNvSpPr>
            <a:spLocks noGrp="1"/>
          </p:cNvSpPr>
          <p:nvPr>
            <p:ph type="ctrTitle"/>
          </p:nvPr>
        </p:nvSpPr>
        <p:spPr>
          <a:xfrm>
            <a:off x="1371600" y="1511300"/>
            <a:ext cx="6400800" cy="2273300"/>
          </a:xfrm>
          <a:prstGeom prst="rect">
            <a:avLst/>
          </a:prstGeom>
          <a:noFill/>
          <a:ln w="9525">
            <a:noFill/>
          </a:ln>
          <a:effectLst>
            <a:outerShdw dist="45791" dir="2021404" algn="ctr" rotWithShape="0">
              <a:schemeClr val="bg2"/>
            </a:outerShdw>
          </a:effectLst>
        </p:spPr>
        <p:txBody>
          <a:bodyPr anchor="b"/>
          <a:lstStyle>
            <a:lvl1pPr lvl="0">
              <a:defRPr>
                <a:solidFill>
                  <a:schemeClr val="tx2"/>
                </a:solidFill>
                <a:effectLst>
                  <a:outerShdw blurRad="38100" dist="38100" dir="2700000">
                    <a:srgbClr val="C0C0C0"/>
                  </a:outerShdw>
                </a:effectLst>
              </a:defRPr>
            </a:lvl1pPr>
          </a:lstStyle>
          <a:p>
            <a:pPr lvl="0"/>
            <a:r>
              <a:rPr lang="zh-CN" altLang="en-US" dirty="0"/>
              <a:t>单击此处编辑母版标题样式</a:t>
            </a:r>
            <a:endParaRPr lang="zh-CN" altLang="en-US" dirty="0"/>
          </a:p>
        </p:txBody>
      </p:sp>
      <p:sp>
        <p:nvSpPr>
          <p:cNvPr id="207876" name="副标题 207875"/>
          <p:cNvSpPr>
            <a:spLocks noGrp="1"/>
          </p:cNvSpPr>
          <p:nvPr>
            <p:ph type="subTitle" idx="1"/>
          </p:nvPr>
        </p:nvSpPr>
        <p:spPr>
          <a:xfrm>
            <a:off x="1549400" y="4051300"/>
            <a:ext cx="6032500" cy="1003300"/>
          </a:xfrm>
          <a:prstGeom prst="rect">
            <a:avLst/>
          </a:prstGeom>
          <a:noFill/>
          <a:ln w="9525">
            <a:noFill/>
          </a:ln>
        </p:spPr>
        <p:txBody>
          <a:bodyPr anchor="t"/>
          <a:lstStyle>
            <a:lvl1pPr marL="0" lvl="0" indent="0" algn="ctr">
              <a:buNone/>
              <a:defRPr sz="2800">
                <a:effectLst>
                  <a:outerShdw blurRad="38100" dist="38100" dir="2700000">
                    <a:srgbClr val="C0C0C0"/>
                  </a:outerShdw>
                </a:effectLst>
              </a:defRPr>
            </a:lvl1pPr>
            <a:lvl2pPr marL="457200" lvl="1" indent="0" algn="ctr">
              <a:buNone/>
              <a:defRPr sz="2800">
                <a:effectLst>
                  <a:outerShdw blurRad="38100" dist="38100" dir="2700000">
                    <a:srgbClr val="C0C0C0"/>
                  </a:outerShdw>
                </a:effectLst>
              </a:defRPr>
            </a:lvl2pPr>
            <a:lvl3pPr marL="914400" lvl="2" indent="0" algn="ctr">
              <a:buNone/>
              <a:defRPr sz="2800">
                <a:effectLst>
                  <a:outerShdw blurRad="38100" dist="38100" dir="2700000">
                    <a:srgbClr val="C0C0C0"/>
                  </a:outerShdw>
                </a:effectLst>
              </a:defRPr>
            </a:lvl3pPr>
            <a:lvl4pPr marL="1371600" lvl="3" indent="0" algn="ctr">
              <a:buNone/>
              <a:defRPr sz="2800">
                <a:effectLst>
                  <a:outerShdw blurRad="38100" dist="38100" dir="2700000">
                    <a:srgbClr val="C0C0C0"/>
                  </a:outerShdw>
                </a:effectLst>
              </a:defRPr>
            </a:lvl4pPr>
            <a:lvl5pPr marL="1828800" lvl="4" indent="0" algn="ctr">
              <a:buNone/>
              <a:defRPr sz="2800">
                <a:effectLst>
                  <a:outerShdw blurRad="38100" dist="38100" dir="2700000">
                    <a:srgbClr val="C0C0C0"/>
                  </a:outerShdw>
                </a:effectLst>
              </a:defRPr>
            </a:lvl5pPr>
          </a:lstStyle>
          <a:p>
            <a:pPr lvl="0"/>
            <a:r>
              <a:rPr lang="zh-CN" altLang="en-US" dirty="0"/>
              <a:t>单击此处编辑母版副标题样式</a:t>
            </a:r>
            <a:endParaRPr lang="zh-CN" altLang="en-US" dirty="0"/>
          </a:p>
        </p:txBody>
      </p:sp>
      <p:sp>
        <p:nvSpPr>
          <p:cNvPr id="207877" name="日期占位符 207876"/>
          <p:cNvSpPr>
            <a:spLocks noGrp="1"/>
          </p:cNvSpPr>
          <p:nvPr>
            <p:ph type="dt" sz="half" idx="2"/>
          </p:nvPr>
        </p:nvSpPr>
        <p:spPr>
          <a:xfrm>
            <a:off x="685800" y="6248400"/>
            <a:ext cx="1905000" cy="457200"/>
          </a:xfrm>
          <a:prstGeom prst="rect">
            <a:avLst/>
          </a:prstGeom>
          <a:noFill/>
          <a:ln w="9525">
            <a:noFill/>
          </a:ln>
        </p:spPr>
        <p:txBody>
          <a:bodyPr anchor="t"/>
          <a:lstStyle>
            <a:lvl1pPr>
              <a:defRPr sz="1400"/>
            </a:lvl1pPr>
          </a:lstStyle>
          <a:p>
            <a:endParaRPr lang="zh-CN" altLang="en-US" dirty="0">
              <a:latin typeface="Comic Sans MS" panose="030F0702030302020204" pitchFamily="66" charset="0"/>
            </a:endParaRPr>
          </a:p>
        </p:txBody>
      </p:sp>
      <p:sp>
        <p:nvSpPr>
          <p:cNvPr id="207878" name="页脚占位符 207877"/>
          <p:cNvSpPr>
            <a:spLocks noGrp="1"/>
          </p:cNvSpPr>
          <p:nvPr>
            <p:ph type="ftr" sz="quarter" idx="3"/>
          </p:nvPr>
        </p:nvSpPr>
        <p:spPr>
          <a:xfrm>
            <a:off x="3124200" y="6248400"/>
            <a:ext cx="2895600" cy="457200"/>
          </a:xfrm>
          <a:prstGeom prst="rect">
            <a:avLst/>
          </a:prstGeom>
          <a:noFill/>
          <a:ln w="9525">
            <a:noFill/>
          </a:ln>
        </p:spPr>
        <p:txBody>
          <a:bodyPr anchor="t"/>
          <a:lstStyle>
            <a:lvl1pPr algn="ctr">
              <a:defRPr sz="1400"/>
            </a:lvl1pPr>
          </a:lstStyle>
          <a:p>
            <a:endParaRPr lang="zh-CN" altLang="en-US" dirty="0">
              <a:latin typeface="Comic Sans MS" panose="030F0702030302020204" pitchFamily="66" charset="0"/>
            </a:endParaRPr>
          </a:p>
        </p:txBody>
      </p:sp>
      <p:sp>
        <p:nvSpPr>
          <p:cNvPr id="207879" name="灯片编号占位符 207878"/>
          <p:cNvSpPr>
            <a:spLocks noGrp="1"/>
          </p:cNvSpPr>
          <p:nvPr>
            <p:ph type="sldNum" sz="quarter" idx="4"/>
          </p:nvPr>
        </p:nvSpPr>
        <p:spPr>
          <a:xfrm>
            <a:off x="6553200" y="6248400"/>
            <a:ext cx="1905000" cy="457200"/>
          </a:xfrm>
          <a:prstGeom prst="rect">
            <a:avLst/>
          </a:prstGeom>
          <a:noFill/>
          <a:ln w="9525">
            <a:noFill/>
          </a:ln>
        </p:spPr>
        <p:txBody>
          <a:bodyPr anchor="t"/>
          <a:lstStyle>
            <a:lvl1pPr algn="r">
              <a:defRPr sz="1400"/>
            </a:lvl1pPr>
          </a:lstStyle>
          <a:p>
            <a:fld id="{9A0DB2DC-4C9A-4742-B13C-FB6460FD3503}" type="slidenum">
              <a:rPr lang="zh-CN" altLang="en-US" dirty="0">
                <a:latin typeface="Comic Sans MS" panose="030F0702030302020204" pitchFamily="66" charset="0"/>
              </a:rPr>
            </a:fld>
            <a:endParaRPr lang="zh-CN" altLang="en-US" dirty="0">
              <a:latin typeface="Comic Sans MS" panose="030F0702030302020204" pitchFamily="66" charset="0"/>
            </a:endParaRPr>
          </a:p>
        </p:txBody>
      </p:sp>
      <p:grpSp>
        <p:nvGrpSpPr>
          <p:cNvPr id="207880" name="组合 207879"/>
          <p:cNvGrpSpPr/>
          <p:nvPr/>
        </p:nvGrpSpPr>
        <p:grpSpPr>
          <a:xfrm>
            <a:off x="195263" y="234950"/>
            <a:ext cx="3787775" cy="1778000"/>
            <a:chOff x="123" y="148"/>
            <a:chExt cx="2386" cy="1120"/>
          </a:xfrm>
        </p:grpSpPr>
        <p:sp>
          <p:nvSpPr>
            <p:cNvPr id="207881" name="任意多边形 207880"/>
            <p:cNvSpPr/>
            <p:nvPr userDrawn="1"/>
          </p:nvSpPr>
          <p:spPr>
            <a:xfrm>
              <a:off x="177" y="177"/>
              <a:ext cx="2250" cy="1017"/>
            </a:xfrm>
            <a:custGeom>
              <a:avLst/>
              <a:gdLst/>
              <a:ahLst/>
              <a:cxnLst/>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ln>
          </p:spPr>
          <p:txBody>
            <a:bodyPr/>
            <a:p>
              <a:endParaRPr lang="zh-CN" altLang="en-US"/>
            </a:p>
          </p:txBody>
        </p:sp>
        <p:sp>
          <p:nvSpPr>
            <p:cNvPr id="207882" name="任意多边形 207881"/>
            <p:cNvSpPr/>
            <p:nvPr userDrawn="1"/>
          </p:nvSpPr>
          <p:spPr>
            <a:xfrm>
              <a:off x="166" y="261"/>
              <a:ext cx="2244" cy="1007"/>
            </a:xfrm>
            <a:custGeom>
              <a:avLst/>
              <a:gdLst/>
              <a:ahLst/>
              <a:cxnLst/>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ln>
          </p:spPr>
          <p:txBody>
            <a:bodyPr/>
            <a:p>
              <a:endParaRPr lang="zh-CN" altLang="en-US"/>
            </a:p>
          </p:txBody>
        </p:sp>
        <p:sp>
          <p:nvSpPr>
            <p:cNvPr id="207883" name="任意多边形 207882"/>
            <p:cNvSpPr/>
            <p:nvPr userDrawn="1"/>
          </p:nvSpPr>
          <p:spPr>
            <a:xfrm>
              <a:off x="474" y="344"/>
              <a:ext cx="1488" cy="919"/>
            </a:xfrm>
            <a:custGeom>
              <a:avLst/>
              <a:gdLst/>
              <a:ahLst/>
              <a:cxnLst/>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ln>
          </p:spPr>
          <p:txBody>
            <a:bodyPr/>
            <a:p>
              <a:endParaRPr lang="zh-CN" altLang="en-US"/>
            </a:p>
          </p:txBody>
        </p:sp>
        <p:grpSp>
          <p:nvGrpSpPr>
            <p:cNvPr id="207884" name="组合 207883"/>
            <p:cNvGrpSpPr/>
            <p:nvPr userDrawn="1"/>
          </p:nvGrpSpPr>
          <p:grpSpPr>
            <a:xfrm>
              <a:off x="123" y="148"/>
              <a:ext cx="2386" cy="1081"/>
              <a:chOff x="123" y="148"/>
              <a:chExt cx="2386" cy="1081"/>
            </a:xfrm>
          </p:grpSpPr>
          <p:sp>
            <p:nvSpPr>
              <p:cNvPr id="207885" name="任意多边形 207884"/>
              <p:cNvSpPr/>
              <p:nvPr userDrawn="1"/>
            </p:nvSpPr>
            <p:spPr>
              <a:xfrm>
                <a:off x="2005" y="934"/>
                <a:ext cx="212" cy="214"/>
              </a:xfrm>
              <a:custGeom>
                <a:avLst/>
                <a:gdLst/>
                <a:ahLst/>
                <a:cxnLst/>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ln>
            </p:spPr>
            <p:txBody>
              <a:bodyPr/>
              <a:p>
                <a:endParaRPr lang="zh-CN" altLang="en-US"/>
              </a:p>
            </p:txBody>
          </p:sp>
          <p:sp>
            <p:nvSpPr>
              <p:cNvPr id="207886" name="任意多边形 207885"/>
              <p:cNvSpPr/>
              <p:nvPr userDrawn="1"/>
            </p:nvSpPr>
            <p:spPr>
              <a:xfrm>
                <a:off x="123" y="148"/>
                <a:ext cx="2386" cy="1081"/>
              </a:xfrm>
              <a:custGeom>
                <a:avLst/>
                <a:gdLst/>
                <a:ahLst/>
                <a:cxnLst/>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ln>
            </p:spPr>
            <p:txBody>
              <a:bodyPr/>
              <a:p>
                <a:endParaRPr lang="zh-CN" altLang="en-US"/>
              </a:p>
            </p:txBody>
          </p:sp>
          <p:sp>
            <p:nvSpPr>
              <p:cNvPr id="207887" name="任意多边形 207886"/>
              <p:cNvSpPr/>
              <p:nvPr userDrawn="1"/>
            </p:nvSpPr>
            <p:spPr>
              <a:xfrm>
                <a:off x="324" y="158"/>
                <a:ext cx="1686" cy="614"/>
              </a:xfrm>
              <a:custGeom>
                <a:avLst/>
                <a:gdLst/>
                <a:ahLst/>
                <a:cxnLst/>
                <a:pathLst>
                  <a:path w="1190" h="500">
                    <a:moveTo>
                      <a:pt x="100" y="0"/>
                    </a:moveTo>
                    <a:lnTo>
                      <a:pt x="1190" y="490"/>
                    </a:lnTo>
                    <a:lnTo>
                      <a:pt x="1076" y="500"/>
                    </a:lnTo>
                    <a:lnTo>
                      <a:pt x="0" y="27"/>
                    </a:lnTo>
                    <a:lnTo>
                      <a:pt x="100" y="0"/>
                    </a:lnTo>
                    <a:lnTo>
                      <a:pt x="100" y="0"/>
                    </a:lnTo>
                    <a:close/>
                  </a:path>
                </a:pathLst>
              </a:custGeom>
              <a:solidFill>
                <a:schemeClr val="accent2"/>
              </a:solidFill>
              <a:ln w="9525">
                <a:noFill/>
              </a:ln>
            </p:spPr>
            <p:txBody>
              <a:bodyPr/>
              <a:p>
                <a:endParaRPr lang="zh-CN" altLang="en-US"/>
              </a:p>
            </p:txBody>
          </p:sp>
          <p:sp>
            <p:nvSpPr>
              <p:cNvPr id="207888" name="任意多边形 207887"/>
              <p:cNvSpPr/>
              <p:nvPr userDrawn="1"/>
            </p:nvSpPr>
            <p:spPr>
              <a:xfrm>
                <a:off x="409" y="251"/>
                <a:ext cx="227" cy="410"/>
              </a:xfrm>
              <a:custGeom>
                <a:avLst/>
                <a:gdLst/>
                <a:ahLst/>
                <a:cxnLst/>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ln>
            </p:spPr>
            <p:txBody>
              <a:bodyPr/>
              <a:p>
                <a:endParaRPr lang="zh-CN" altLang="en-US"/>
              </a:p>
            </p:txBody>
          </p:sp>
          <p:sp>
            <p:nvSpPr>
              <p:cNvPr id="207889" name="任意多边形 207888"/>
              <p:cNvSpPr/>
              <p:nvPr userDrawn="1"/>
            </p:nvSpPr>
            <p:spPr>
              <a:xfrm>
                <a:off x="846" y="536"/>
                <a:ext cx="691" cy="364"/>
              </a:xfrm>
              <a:custGeom>
                <a:avLst/>
                <a:gdLst/>
                <a:ahLst/>
                <a:cxnLst/>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ln>
            </p:spPr>
            <p:txBody>
              <a:bodyPr/>
              <a:p>
                <a:endParaRPr lang="zh-CN" altLang="en-US"/>
              </a:p>
            </p:txBody>
          </p:sp>
        </p:grpSp>
      </p:grpSp>
      <p:grpSp>
        <p:nvGrpSpPr>
          <p:cNvPr id="207890" name="组合 207889"/>
          <p:cNvGrpSpPr/>
          <p:nvPr/>
        </p:nvGrpSpPr>
        <p:grpSpPr>
          <a:xfrm>
            <a:off x="7915275" y="4368800"/>
            <a:ext cx="742950" cy="1058863"/>
            <a:chOff x="4986" y="2752"/>
            <a:chExt cx="468" cy="667"/>
          </a:xfrm>
        </p:grpSpPr>
        <p:sp>
          <p:nvSpPr>
            <p:cNvPr id="207891" name="任意多边形 207890"/>
            <p:cNvSpPr/>
            <p:nvPr userDrawn="1"/>
          </p:nvSpPr>
          <p:spPr>
            <a:xfrm rot="7320404">
              <a:off x="4909" y="2936"/>
              <a:ext cx="629" cy="293"/>
            </a:xfrm>
            <a:custGeom>
              <a:avLst/>
              <a:gdLst/>
              <a:ahLst/>
              <a:cxnLst/>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ln>
          </p:spPr>
          <p:txBody>
            <a:bodyPr/>
            <a:p>
              <a:endParaRPr lang="zh-CN" altLang="en-US"/>
            </a:p>
          </p:txBody>
        </p:sp>
        <p:sp>
          <p:nvSpPr>
            <p:cNvPr id="207892" name="任意多边形 207891"/>
            <p:cNvSpPr/>
            <p:nvPr userDrawn="1"/>
          </p:nvSpPr>
          <p:spPr>
            <a:xfrm rot="7320404">
              <a:off x="4893" y="2922"/>
              <a:ext cx="627" cy="290"/>
            </a:xfrm>
            <a:custGeom>
              <a:avLst/>
              <a:gdLst/>
              <a:ahLst/>
              <a:cxnLst/>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ln>
          </p:spPr>
          <p:txBody>
            <a:bodyPr/>
            <a:p>
              <a:endParaRPr lang="zh-CN" altLang="en-US"/>
            </a:p>
          </p:txBody>
        </p:sp>
        <p:sp>
          <p:nvSpPr>
            <p:cNvPr id="207893" name="任意多边形 207892"/>
            <p:cNvSpPr/>
            <p:nvPr userDrawn="1"/>
          </p:nvSpPr>
          <p:spPr>
            <a:xfrm rot="7320404">
              <a:off x="4999" y="2912"/>
              <a:ext cx="416" cy="265"/>
            </a:xfrm>
            <a:custGeom>
              <a:avLst/>
              <a:gdLst/>
              <a:ahLst/>
              <a:cxnLst/>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ln>
          </p:spPr>
          <p:txBody>
            <a:bodyPr/>
            <a:p>
              <a:endParaRPr lang="zh-CN" altLang="en-US"/>
            </a:p>
          </p:txBody>
        </p:sp>
        <p:grpSp>
          <p:nvGrpSpPr>
            <p:cNvPr id="207894" name="组合 207893"/>
            <p:cNvGrpSpPr/>
            <p:nvPr userDrawn="1"/>
          </p:nvGrpSpPr>
          <p:grpSpPr>
            <a:xfrm>
              <a:off x="4986" y="2752"/>
              <a:ext cx="468" cy="667"/>
              <a:chOff x="4986" y="2752"/>
              <a:chExt cx="468" cy="667"/>
            </a:xfrm>
          </p:grpSpPr>
          <p:sp>
            <p:nvSpPr>
              <p:cNvPr id="207895" name="任意多边形 207894"/>
              <p:cNvSpPr/>
              <p:nvPr userDrawn="1"/>
            </p:nvSpPr>
            <p:spPr>
              <a:xfrm rot="7320404">
                <a:off x="4987" y="3190"/>
                <a:ext cx="59" cy="61"/>
              </a:xfrm>
              <a:custGeom>
                <a:avLst/>
                <a:gdLst/>
                <a:ahLst/>
                <a:cxnLst/>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ln>
            </p:spPr>
            <p:txBody>
              <a:bodyPr/>
              <a:p>
                <a:endParaRPr lang="zh-CN" altLang="en-US"/>
              </a:p>
            </p:txBody>
          </p:sp>
          <p:sp>
            <p:nvSpPr>
              <p:cNvPr id="207896" name="任意多边形 207895"/>
              <p:cNvSpPr/>
              <p:nvPr userDrawn="1"/>
            </p:nvSpPr>
            <p:spPr>
              <a:xfrm rot="7320404">
                <a:off x="4887" y="2930"/>
                <a:ext cx="667" cy="311"/>
              </a:xfrm>
              <a:custGeom>
                <a:avLst/>
                <a:gdLst/>
                <a:ahLst/>
                <a:cxnLst/>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ln>
            </p:spPr>
            <p:txBody>
              <a:bodyPr/>
              <a:p>
                <a:endParaRPr lang="zh-CN" altLang="en-US"/>
              </a:p>
            </p:txBody>
          </p:sp>
          <p:sp>
            <p:nvSpPr>
              <p:cNvPr id="207897" name="任意多边形 207896"/>
              <p:cNvSpPr/>
              <p:nvPr userDrawn="1"/>
            </p:nvSpPr>
            <p:spPr>
              <a:xfrm rot="7320404">
                <a:off x="5062" y="2997"/>
                <a:ext cx="472" cy="176"/>
              </a:xfrm>
              <a:custGeom>
                <a:avLst/>
                <a:gdLst/>
                <a:ahLst/>
                <a:cxnLst/>
                <a:pathLst>
                  <a:path w="1190" h="500">
                    <a:moveTo>
                      <a:pt x="100" y="0"/>
                    </a:moveTo>
                    <a:lnTo>
                      <a:pt x="1190" y="490"/>
                    </a:lnTo>
                    <a:lnTo>
                      <a:pt x="1076" y="500"/>
                    </a:lnTo>
                    <a:lnTo>
                      <a:pt x="0" y="27"/>
                    </a:lnTo>
                    <a:lnTo>
                      <a:pt x="100" y="0"/>
                    </a:lnTo>
                    <a:lnTo>
                      <a:pt x="100" y="0"/>
                    </a:lnTo>
                    <a:close/>
                  </a:path>
                </a:pathLst>
              </a:custGeom>
              <a:solidFill>
                <a:schemeClr val="accent2"/>
              </a:solidFill>
              <a:ln w="9525">
                <a:noFill/>
              </a:ln>
            </p:spPr>
            <p:txBody>
              <a:bodyPr/>
              <a:p>
                <a:endParaRPr lang="zh-CN" altLang="en-US"/>
              </a:p>
            </p:txBody>
          </p:sp>
          <p:sp>
            <p:nvSpPr>
              <p:cNvPr id="207898" name="任意多边形 207897"/>
              <p:cNvSpPr/>
              <p:nvPr userDrawn="1"/>
            </p:nvSpPr>
            <p:spPr>
              <a:xfrm rot="7320404">
                <a:off x="5363" y="2873"/>
                <a:ext cx="63" cy="118"/>
              </a:xfrm>
              <a:custGeom>
                <a:avLst/>
                <a:gdLst/>
                <a:ahLst/>
                <a:cxnLst/>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ln>
            </p:spPr>
            <p:txBody>
              <a:bodyPr/>
              <a:p>
                <a:endParaRPr lang="zh-CN" altLang="en-US"/>
              </a:p>
            </p:txBody>
          </p:sp>
          <p:sp>
            <p:nvSpPr>
              <p:cNvPr id="207899" name="任意多边形 207898"/>
              <p:cNvSpPr/>
              <p:nvPr userDrawn="1"/>
            </p:nvSpPr>
            <p:spPr>
              <a:xfrm rot="7320404">
                <a:off x="5136" y="2999"/>
                <a:ext cx="193" cy="104"/>
              </a:xfrm>
              <a:custGeom>
                <a:avLst/>
                <a:gdLst/>
                <a:ahLst/>
                <a:cxnLst/>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ln>
            </p:spPr>
            <p:txBody>
              <a:bodyPr/>
              <a:p>
                <a:endParaRPr lang="zh-CN" altLang="en-US"/>
              </a:p>
            </p:txBody>
          </p:sp>
        </p:grpSp>
      </p:grpSp>
      <p:sp>
        <p:nvSpPr>
          <p:cNvPr id="207900" name="任意多边形 207899"/>
          <p:cNvSpPr/>
          <p:nvPr/>
        </p:nvSpPr>
        <p:spPr>
          <a:xfrm>
            <a:off x="901700" y="5054600"/>
            <a:ext cx="6807200" cy="728663"/>
          </a:xfrm>
          <a:custGeom>
            <a:avLst/>
            <a:gdLst/>
            <a:ahLst/>
            <a:cxnLst/>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alpha val="100000"/>
              </a:schemeClr>
            </a:solidFill>
            <a:prstDash val="solid"/>
            <a:headEnd type="none" w="med" len="med"/>
            <a:tailEnd type="none" w="med" len="med"/>
          </a:ln>
        </p:spPr>
        <p:txBody>
          <a:bodyPr/>
          <a:p>
            <a:endParaRPr lang="zh-CN" altLang="en-US"/>
          </a:p>
        </p:txBody>
      </p:sp>
      <p:sp>
        <p:nvSpPr>
          <p:cNvPr id="207901" name="任意多边形 207900"/>
          <p:cNvSpPr/>
          <p:nvPr/>
        </p:nvSpPr>
        <p:spPr>
          <a:xfrm>
            <a:off x="4076700" y="1930400"/>
            <a:ext cx="889000" cy="381000"/>
          </a:xfrm>
          <a:custGeom>
            <a:avLst/>
            <a:gdLst/>
            <a:ahLst/>
            <a:cxnLst/>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ap="flat" cmpd="sng">
            <a:solidFill>
              <a:schemeClr val="tx2"/>
            </a:solidFill>
            <a:prstDash val="solid"/>
            <a:headEnd type="none" w="med" len="med"/>
            <a:tailEnd type="none" w="med" len="med"/>
          </a:ln>
        </p:spPr>
        <p:txBody>
          <a:bodyPr/>
          <a:p>
            <a:endParaRPr lang="zh-CN" altLang="en-US"/>
          </a:p>
        </p:txBody>
      </p:sp>
    </p:spTree>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Comic Sans MS" panose="030F0702030302020204" pitchFamily="66" charset="0"/>
            </a:endParaRPr>
          </a:p>
        </p:txBody>
      </p:sp>
      <p:sp>
        <p:nvSpPr>
          <p:cNvPr id="5" name="页脚占位符 4"/>
          <p:cNvSpPr>
            <a:spLocks noGrp="1"/>
          </p:cNvSpPr>
          <p:nvPr>
            <p:ph type="ftr" sz="quarter" idx="11"/>
          </p:nvPr>
        </p:nvSpPr>
        <p:spPr/>
        <p:txBody>
          <a:bodyPr/>
          <a:lstStyle/>
          <a:p>
            <a:pPr lvl="0"/>
            <a:endParaRPr lang="zh-CN" altLang="en-US" dirty="0">
              <a:latin typeface="Comic Sans MS" panose="030F0702030302020204" pitchFamily="66"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Comic Sans MS" panose="030F0702030302020204" pitchFamily="66" charset="0"/>
              </a:rPr>
            </a:fld>
            <a:endParaRPr lang="zh-CN" altLang="en-US" dirty="0">
              <a:latin typeface="Comic Sans MS" panose="030F0702030302020204" pitchFamily="66"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Comic Sans MS" panose="030F0702030302020204" pitchFamily="66" charset="0"/>
            </a:endParaRPr>
          </a:p>
        </p:txBody>
      </p:sp>
      <p:sp>
        <p:nvSpPr>
          <p:cNvPr id="5" name="页脚占位符 4"/>
          <p:cNvSpPr>
            <a:spLocks noGrp="1"/>
          </p:cNvSpPr>
          <p:nvPr>
            <p:ph type="ftr" sz="quarter" idx="11"/>
          </p:nvPr>
        </p:nvSpPr>
        <p:spPr/>
        <p:txBody>
          <a:bodyPr/>
          <a:lstStyle/>
          <a:p>
            <a:pPr lvl="0"/>
            <a:endParaRPr lang="zh-CN" altLang="en-US" dirty="0">
              <a:latin typeface="Comic Sans MS" panose="030F0702030302020204" pitchFamily="66"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Comic Sans MS" panose="030F0702030302020204" pitchFamily="66" charset="0"/>
              </a:rPr>
            </a:fld>
            <a:endParaRPr lang="zh-CN" altLang="en-US" dirty="0">
              <a:latin typeface="Comic Sans MS" panose="030F0702030302020204" pitchFamily="66"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828800"/>
            <a:ext cx="3771138" cy="36576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10862" y="1828800"/>
            <a:ext cx="3771138" cy="36576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Comic Sans MS" panose="030F0702030302020204" pitchFamily="66" charset="0"/>
            </a:endParaRPr>
          </a:p>
        </p:txBody>
      </p:sp>
      <p:sp>
        <p:nvSpPr>
          <p:cNvPr id="6" name="页脚占位符 5"/>
          <p:cNvSpPr>
            <a:spLocks noGrp="1"/>
          </p:cNvSpPr>
          <p:nvPr>
            <p:ph type="ftr" sz="quarter" idx="11"/>
          </p:nvPr>
        </p:nvSpPr>
        <p:spPr/>
        <p:txBody>
          <a:bodyPr/>
          <a:lstStyle/>
          <a:p>
            <a:pPr lvl="0"/>
            <a:endParaRPr lang="zh-CN" altLang="en-US" dirty="0">
              <a:latin typeface="Comic Sans MS" panose="030F0702030302020204" pitchFamily="66"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Comic Sans MS" panose="030F0702030302020204" pitchFamily="66" charset="0"/>
              </a:rPr>
            </a:fld>
            <a:endParaRPr lang="zh-CN" altLang="en-US" dirty="0">
              <a:latin typeface="Comic Sans MS" panose="030F0702030302020204" pitchFamily="66"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Comic Sans MS" panose="030F0702030302020204" pitchFamily="66" charset="0"/>
            </a:endParaRPr>
          </a:p>
        </p:txBody>
      </p:sp>
      <p:sp>
        <p:nvSpPr>
          <p:cNvPr id="8" name="页脚占位符 7"/>
          <p:cNvSpPr>
            <a:spLocks noGrp="1"/>
          </p:cNvSpPr>
          <p:nvPr>
            <p:ph type="ftr" sz="quarter" idx="11"/>
          </p:nvPr>
        </p:nvSpPr>
        <p:spPr/>
        <p:txBody>
          <a:bodyPr/>
          <a:lstStyle/>
          <a:p>
            <a:pPr lvl="0"/>
            <a:endParaRPr lang="zh-CN" altLang="en-US" dirty="0">
              <a:latin typeface="Comic Sans MS" panose="030F0702030302020204" pitchFamily="66"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Comic Sans MS" panose="030F0702030302020204" pitchFamily="66" charset="0"/>
              </a:rPr>
            </a:fld>
            <a:endParaRPr lang="zh-CN" altLang="en-US" dirty="0">
              <a:latin typeface="Comic Sans MS" panose="030F0702030302020204" pitchFamily="66"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Comic Sans MS" panose="030F0702030302020204" pitchFamily="66" charset="0"/>
            </a:endParaRPr>
          </a:p>
        </p:txBody>
      </p:sp>
      <p:sp>
        <p:nvSpPr>
          <p:cNvPr id="4" name="页脚占位符 3"/>
          <p:cNvSpPr>
            <a:spLocks noGrp="1"/>
          </p:cNvSpPr>
          <p:nvPr>
            <p:ph type="ftr" sz="quarter" idx="11"/>
          </p:nvPr>
        </p:nvSpPr>
        <p:spPr/>
        <p:txBody>
          <a:bodyPr/>
          <a:lstStyle/>
          <a:p>
            <a:pPr lvl="0"/>
            <a:endParaRPr lang="zh-CN" altLang="en-US" dirty="0">
              <a:latin typeface="Comic Sans MS" panose="030F0702030302020204" pitchFamily="66"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Comic Sans MS" panose="030F0702030302020204" pitchFamily="66" charset="0"/>
              </a:rPr>
            </a:fld>
            <a:endParaRPr lang="zh-CN" altLang="en-US" dirty="0">
              <a:latin typeface="Comic Sans MS" panose="030F0702030302020204" pitchFamily="66"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buClrTx/>
            </a:pPr>
            <a:endParaRPr lang="zh-CN" altLang="en-US" dirty="0">
              <a:latin typeface="Comic Sans MS" panose="030F0702030302020204" pitchFamily="66" charset="0"/>
            </a:endParaRPr>
          </a:p>
        </p:txBody>
      </p:sp>
      <p:sp>
        <p:nvSpPr>
          <p:cNvPr id="6" name="页脚占位符 5"/>
          <p:cNvSpPr>
            <a:spLocks noGrp="1"/>
          </p:cNvSpPr>
          <p:nvPr>
            <p:ph type="ftr" sz="quarter" idx="11"/>
          </p:nvPr>
        </p:nvSpPr>
        <p:spPr/>
        <p:txBody>
          <a:bodyPr/>
          <a:lstStyle/>
          <a:p>
            <a:pPr lvl="0">
              <a:buClrTx/>
            </a:pPr>
            <a:endParaRPr lang="zh-CN" altLang="en-US" dirty="0"/>
          </a:p>
        </p:txBody>
      </p:sp>
      <p:sp>
        <p:nvSpPr>
          <p:cNvPr id="7" name="灯片编号占位符 6"/>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Comic Sans MS" panose="030F0702030302020204" pitchFamily="66" charset="0"/>
            </a:endParaRPr>
          </a:p>
        </p:txBody>
      </p:sp>
      <p:sp>
        <p:nvSpPr>
          <p:cNvPr id="3" name="页脚占位符 2"/>
          <p:cNvSpPr>
            <a:spLocks noGrp="1"/>
          </p:cNvSpPr>
          <p:nvPr>
            <p:ph type="ftr" sz="quarter" idx="11"/>
          </p:nvPr>
        </p:nvSpPr>
        <p:spPr/>
        <p:txBody>
          <a:bodyPr/>
          <a:lstStyle/>
          <a:p>
            <a:pPr lvl="0"/>
            <a:endParaRPr lang="zh-CN" altLang="en-US" dirty="0">
              <a:latin typeface="Comic Sans MS" panose="030F0702030302020204" pitchFamily="66"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Comic Sans MS" panose="030F0702030302020204" pitchFamily="66" charset="0"/>
              </a:rPr>
            </a:fld>
            <a:endParaRPr lang="zh-CN" altLang="en-US" dirty="0">
              <a:latin typeface="Comic Sans MS" panose="030F0702030302020204" pitchFamily="66"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Comic Sans MS" panose="030F0702030302020204" pitchFamily="66" charset="0"/>
            </a:endParaRPr>
          </a:p>
        </p:txBody>
      </p:sp>
      <p:sp>
        <p:nvSpPr>
          <p:cNvPr id="6" name="页脚占位符 5"/>
          <p:cNvSpPr>
            <a:spLocks noGrp="1"/>
          </p:cNvSpPr>
          <p:nvPr>
            <p:ph type="ftr" sz="quarter" idx="11"/>
          </p:nvPr>
        </p:nvSpPr>
        <p:spPr/>
        <p:txBody>
          <a:bodyPr/>
          <a:lstStyle/>
          <a:p>
            <a:pPr lvl="0"/>
            <a:endParaRPr lang="zh-CN" altLang="en-US" dirty="0">
              <a:latin typeface="Comic Sans MS" panose="030F0702030302020204" pitchFamily="66"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Comic Sans MS" panose="030F0702030302020204" pitchFamily="66" charset="0"/>
              </a:rPr>
            </a:fld>
            <a:endParaRPr lang="zh-CN" altLang="en-US" dirty="0">
              <a:latin typeface="Comic Sans MS" panose="030F0702030302020204" pitchFamily="66"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Comic Sans MS" panose="030F0702030302020204" pitchFamily="66" charset="0"/>
            </a:endParaRPr>
          </a:p>
        </p:txBody>
      </p:sp>
      <p:sp>
        <p:nvSpPr>
          <p:cNvPr id="6" name="页脚占位符 5"/>
          <p:cNvSpPr>
            <a:spLocks noGrp="1"/>
          </p:cNvSpPr>
          <p:nvPr>
            <p:ph type="ftr" sz="quarter" idx="11"/>
          </p:nvPr>
        </p:nvSpPr>
        <p:spPr/>
        <p:txBody>
          <a:bodyPr/>
          <a:lstStyle/>
          <a:p>
            <a:pPr lvl="0"/>
            <a:endParaRPr lang="zh-CN" altLang="en-US" dirty="0">
              <a:latin typeface="Comic Sans MS" panose="030F0702030302020204" pitchFamily="66"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Comic Sans MS" panose="030F0702030302020204" pitchFamily="66" charset="0"/>
              </a:rPr>
            </a:fld>
            <a:endParaRPr lang="zh-CN" altLang="en-US" dirty="0">
              <a:latin typeface="Comic Sans MS" panose="030F0702030302020204" pitchFamily="66"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Comic Sans MS" panose="030F0702030302020204" pitchFamily="66" charset="0"/>
            </a:endParaRPr>
          </a:p>
        </p:txBody>
      </p:sp>
      <p:sp>
        <p:nvSpPr>
          <p:cNvPr id="5" name="页脚占位符 4"/>
          <p:cNvSpPr>
            <a:spLocks noGrp="1"/>
          </p:cNvSpPr>
          <p:nvPr>
            <p:ph type="ftr" sz="quarter" idx="11"/>
          </p:nvPr>
        </p:nvSpPr>
        <p:spPr/>
        <p:txBody>
          <a:bodyPr/>
          <a:lstStyle/>
          <a:p>
            <a:pPr lvl="0"/>
            <a:endParaRPr lang="zh-CN" altLang="en-US" dirty="0">
              <a:latin typeface="Comic Sans MS" panose="030F0702030302020204" pitchFamily="66"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Comic Sans MS" panose="030F0702030302020204" pitchFamily="66" charset="0"/>
              </a:rPr>
            </a:fld>
            <a:endParaRPr lang="zh-CN" altLang="en-US" dirty="0">
              <a:latin typeface="Comic Sans MS" panose="030F0702030302020204" pitchFamily="66"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57950" y="152400"/>
            <a:ext cx="1924050" cy="5334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152400"/>
            <a:ext cx="5660611" cy="5334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Comic Sans MS" panose="030F0702030302020204" pitchFamily="66" charset="0"/>
            </a:endParaRPr>
          </a:p>
        </p:txBody>
      </p:sp>
      <p:sp>
        <p:nvSpPr>
          <p:cNvPr id="5" name="页脚占位符 4"/>
          <p:cNvSpPr>
            <a:spLocks noGrp="1"/>
          </p:cNvSpPr>
          <p:nvPr>
            <p:ph type="ftr" sz="quarter" idx="11"/>
          </p:nvPr>
        </p:nvSpPr>
        <p:spPr/>
        <p:txBody>
          <a:bodyPr/>
          <a:lstStyle/>
          <a:p>
            <a:pPr lvl="0"/>
            <a:endParaRPr lang="zh-CN" altLang="en-US" dirty="0">
              <a:latin typeface="Comic Sans MS" panose="030F0702030302020204" pitchFamily="66"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Comic Sans MS" panose="030F0702030302020204" pitchFamily="66" charset="0"/>
              </a:rPr>
            </a:fld>
            <a:endParaRPr lang="zh-CN" altLang="en-US" dirty="0">
              <a:latin typeface="Comic Sans MS" panose="030F0702030302020204" pitchFamily="66"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227330" name="标题 227329"/>
          <p:cNvSpPr>
            <a:spLocks noGrp="1"/>
          </p:cNvSpPr>
          <p:nvPr>
            <p:ph type="ctrTitle"/>
          </p:nvPr>
        </p:nvSpPr>
        <p:spPr>
          <a:xfrm>
            <a:off x="914400" y="1524000"/>
            <a:ext cx="7623175" cy="1752600"/>
          </a:xfrm>
          <a:prstGeom prst="rect">
            <a:avLst/>
          </a:prstGeom>
          <a:noFill/>
          <a:ln w="9525">
            <a:noFill/>
          </a:ln>
        </p:spPr>
        <p:txBody>
          <a:bodyPr anchor="t"/>
          <a:lstStyle>
            <a:lvl1pPr lvl="0">
              <a:defRPr sz="5000"/>
            </a:lvl1pPr>
          </a:lstStyle>
          <a:p>
            <a:pPr lvl="0"/>
            <a:r>
              <a:rPr lang="zh-CN" altLang="en-US" dirty="0"/>
              <a:t>单击此处编辑母版标题样式</a:t>
            </a:r>
            <a:endParaRPr lang="zh-CN" altLang="en-US" dirty="0"/>
          </a:p>
        </p:txBody>
      </p:sp>
      <p:sp>
        <p:nvSpPr>
          <p:cNvPr id="227331" name="副标题 227330"/>
          <p:cNvSpPr>
            <a:spLocks noGrp="1"/>
          </p:cNvSpPr>
          <p:nvPr>
            <p:ph type="subTitle" idx="1"/>
          </p:nvPr>
        </p:nvSpPr>
        <p:spPr>
          <a:xfrm>
            <a:off x="1981200" y="3962400"/>
            <a:ext cx="6553200" cy="1752600"/>
          </a:xfrm>
          <a:prstGeom prst="rect">
            <a:avLst/>
          </a:prstGeom>
          <a:noFill/>
          <a:ln w="9525">
            <a:noFill/>
          </a:ln>
        </p:spPr>
        <p:txBody>
          <a:bodyPr anchor="t"/>
          <a:lstStyle>
            <a:lvl1pPr marL="0" lvl="0" indent="0">
              <a:buNone/>
              <a:defRPr sz="2800"/>
            </a:lvl1pPr>
            <a:lvl2pPr marL="344805" lvl="1" indent="0" algn="ctr">
              <a:buNone/>
              <a:defRPr sz="2800"/>
            </a:lvl2pPr>
            <a:lvl3pPr marL="671830" lvl="2" indent="0" algn="ctr">
              <a:buNone/>
              <a:defRPr sz="2800"/>
            </a:lvl3pPr>
            <a:lvl4pPr marL="1024255" lvl="3" indent="0" algn="ctr">
              <a:buNone/>
              <a:defRPr sz="2800"/>
            </a:lvl4pPr>
            <a:lvl5pPr marL="1341755" lvl="4" indent="0" algn="ctr">
              <a:buNone/>
              <a:defRPr sz="2800"/>
            </a:lvl5pPr>
          </a:lstStyle>
          <a:p>
            <a:pPr lvl="0"/>
            <a:r>
              <a:rPr lang="zh-CN" altLang="en-US" dirty="0"/>
              <a:t>单击此处编辑母版副标题样式</a:t>
            </a:r>
            <a:endParaRPr lang="zh-CN" altLang="en-US" dirty="0"/>
          </a:p>
        </p:txBody>
      </p:sp>
      <p:sp>
        <p:nvSpPr>
          <p:cNvPr id="227332" name="日期占位符 227331"/>
          <p:cNvSpPr>
            <a:spLocks noGrp="1"/>
          </p:cNvSpPr>
          <p:nvPr>
            <p:ph type="dt" sz="half" idx="2"/>
          </p:nvPr>
        </p:nvSpPr>
        <p:spPr>
          <a:xfrm>
            <a:off x="457200" y="6243638"/>
            <a:ext cx="2133600" cy="457200"/>
          </a:xfrm>
          <a:prstGeom prst="rect">
            <a:avLst/>
          </a:prstGeom>
          <a:noFill/>
          <a:ln w="9525">
            <a:noFill/>
          </a:ln>
        </p:spPr>
        <p:txBody>
          <a:bodyPr anchor="b"/>
          <a:lstStyle>
            <a:lvl1pPr>
              <a:defRPr sz="1200">
                <a:latin typeface="Garamond" pitchFamily="18" charset="0"/>
              </a:defRPr>
            </a:lvl1pPr>
          </a:lstStyle>
          <a:p>
            <a:pPr>
              <a:buClrTx/>
            </a:pPr>
            <a:endParaRPr lang="zh-CN" altLang="en-US" dirty="0">
              <a:latin typeface="Comic Sans MS" panose="030F0702030302020204" pitchFamily="66" charset="0"/>
            </a:endParaRPr>
          </a:p>
        </p:txBody>
      </p:sp>
      <p:sp>
        <p:nvSpPr>
          <p:cNvPr id="227333" name="页脚占位符 227332"/>
          <p:cNvSpPr>
            <a:spLocks noGrp="1"/>
          </p:cNvSpPr>
          <p:nvPr>
            <p:ph type="ftr" sz="quarter" idx="3"/>
          </p:nvPr>
        </p:nvSpPr>
        <p:spPr>
          <a:xfrm>
            <a:off x="3124200" y="6243638"/>
            <a:ext cx="2895600" cy="457200"/>
          </a:xfrm>
          <a:prstGeom prst="rect">
            <a:avLst/>
          </a:prstGeom>
          <a:noFill/>
          <a:ln w="9525">
            <a:noFill/>
          </a:ln>
        </p:spPr>
        <p:txBody>
          <a:bodyPr anchor="b"/>
          <a:lstStyle>
            <a:lvl1pPr algn="ctr">
              <a:defRPr sz="1200">
                <a:latin typeface="Garamond" pitchFamily="18" charset="0"/>
              </a:defRPr>
            </a:lvl1pPr>
          </a:lstStyle>
          <a:p>
            <a:pPr>
              <a:buClrTx/>
            </a:pPr>
            <a:endParaRPr lang="zh-CN" altLang="en-US" dirty="0"/>
          </a:p>
        </p:txBody>
      </p:sp>
      <p:sp>
        <p:nvSpPr>
          <p:cNvPr id="227334" name="灯片编号占位符 227333"/>
          <p:cNvSpPr>
            <a:spLocks noGrp="1"/>
          </p:cNvSpPr>
          <p:nvPr>
            <p:ph type="sldNum" sz="quarter" idx="4"/>
          </p:nvPr>
        </p:nvSpPr>
        <p:spPr>
          <a:xfrm>
            <a:off x="6553200" y="6243638"/>
            <a:ext cx="2133600" cy="457200"/>
          </a:xfrm>
          <a:prstGeom prst="rect">
            <a:avLst/>
          </a:prstGeom>
          <a:noFill/>
          <a:ln w="9525">
            <a:noFill/>
          </a:ln>
        </p:spPr>
        <p:txBody>
          <a:bodyPr anchor="b"/>
          <a:lstStyle>
            <a:lvl1pPr algn="r">
              <a:defRPr sz="1200">
                <a:latin typeface="Garamond" pitchFamily="18" charset="0"/>
              </a:defRPr>
            </a:lvl1pPr>
          </a:lstStyle>
          <a:p>
            <a:pPr>
              <a:buClrTx/>
            </a:pPr>
            <a:fld id="{9A0DB2DC-4C9A-4742-B13C-FB6460FD3503}" type="slidenum">
              <a:rPr lang="zh-CN" altLang="en-US" dirty="0"/>
            </a:fld>
            <a:endParaRPr lang="zh-CN" altLang="en-US" dirty="0">
              <a:latin typeface="Comic Sans MS" panose="030F0702030302020204" pitchFamily="66" charset="0"/>
            </a:endParaRPr>
          </a:p>
        </p:txBody>
      </p:sp>
      <p:sp>
        <p:nvSpPr>
          <p:cNvPr id="227335" name="任意多边形 227334"/>
          <p:cNvSpPr/>
          <p:nvPr/>
        </p:nvSpPr>
        <p:spPr>
          <a:xfrm>
            <a:off x="609600" y="1219200"/>
            <a:ext cx="7924800" cy="914400"/>
          </a:xfrm>
          <a:custGeom>
            <a:avLst/>
            <a:gdLst/>
            <a:ahLst/>
            <a:cxnLst/>
            <a:pathLst>
              <a:path w="1000" h="1000">
                <a:moveTo>
                  <a:pt x="0" y="1000"/>
                </a:moveTo>
                <a:lnTo>
                  <a:pt x="0" y="0"/>
                </a:lnTo>
                <a:lnTo>
                  <a:pt x="1000" y="0"/>
                </a:lnTo>
              </a:path>
            </a:pathLst>
          </a:custGeom>
          <a:noFill/>
          <a:ln w="25400" cap="flat" cmpd="sng">
            <a:solidFill>
              <a:schemeClr val="accent1">
                <a:alpha val="100000"/>
              </a:schemeClr>
            </a:solidFill>
            <a:prstDash val="solid"/>
            <a:miter/>
            <a:headEnd type="none" w="med" len="med"/>
            <a:tailEnd type="none" w="med" len="med"/>
          </a:ln>
        </p:spPr>
        <p:txBody>
          <a:bodyPr/>
          <a:p>
            <a:endParaRPr lang="zh-CN" altLang="en-US"/>
          </a:p>
        </p:txBody>
      </p:sp>
      <p:sp>
        <p:nvSpPr>
          <p:cNvPr id="227336" name="直接连接符 227335"/>
          <p:cNvSpPr/>
          <p:nvPr/>
        </p:nvSpPr>
        <p:spPr>
          <a:xfrm>
            <a:off x="1981200" y="3962400"/>
            <a:ext cx="6511925" cy="0"/>
          </a:xfrm>
          <a:prstGeom prst="line">
            <a:avLst/>
          </a:prstGeom>
          <a:ln w="19050" cap="flat" cmpd="sng">
            <a:solidFill>
              <a:schemeClr val="accent1"/>
            </a:solidFill>
            <a:prstDash val="solid"/>
            <a:headEnd type="none" w="med" len="med"/>
            <a:tailEnd type="none" w="med" len="med"/>
          </a:ln>
        </p:spPr>
      </p:sp>
    </p:spTree>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lrTx/>
            </a:pPr>
            <a:endParaRPr lang="zh-CN" altLang="en-US" dirty="0">
              <a:latin typeface="Comic Sans MS" panose="030F0702030302020204" pitchFamily="66" charset="0"/>
            </a:endParaRPr>
          </a:p>
        </p:txBody>
      </p:sp>
      <p:sp>
        <p:nvSpPr>
          <p:cNvPr id="5" name="页脚占位符 4"/>
          <p:cNvSpPr>
            <a:spLocks noGrp="1"/>
          </p:cNvSpPr>
          <p:nvPr>
            <p:ph type="ftr" sz="quarter" idx="11"/>
          </p:nvPr>
        </p:nvSpPr>
        <p:spPr/>
        <p:txBody>
          <a:bodyPr/>
          <a:lstStyle/>
          <a:p>
            <a:pPr lvl="0">
              <a:buClrTx/>
            </a:pPr>
            <a:endParaRPr lang="zh-CN" altLang="en-US" dirty="0"/>
          </a:p>
        </p:txBody>
      </p:sp>
      <p:sp>
        <p:nvSpPr>
          <p:cNvPr id="6" name="灯片编号占位符 5"/>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buClrTx/>
            </a:pPr>
            <a:endParaRPr lang="zh-CN" altLang="en-US" dirty="0">
              <a:latin typeface="Comic Sans MS" panose="030F0702030302020204" pitchFamily="66" charset="0"/>
            </a:endParaRPr>
          </a:p>
        </p:txBody>
      </p:sp>
      <p:sp>
        <p:nvSpPr>
          <p:cNvPr id="5" name="页脚占位符 4"/>
          <p:cNvSpPr>
            <a:spLocks noGrp="1"/>
          </p:cNvSpPr>
          <p:nvPr>
            <p:ph type="ftr" sz="quarter" idx="11"/>
          </p:nvPr>
        </p:nvSpPr>
        <p:spPr/>
        <p:txBody>
          <a:bodyPr/>
          <a:lstStyle/>
          <a:p>
            <a:pPr lvl="0">
              <a:buClrTx/>
            </a:pPr>
            <a:endParaRPr lang="zh-CN" altLang="en-US" dirty="0"/>
          </a:p>
        </p:txBody>
      </p:sp>
      <p:sp>
        <p:nvSpPr>
          <p:cNvPr id="6" name="灯片编号占位符 5"/>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307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307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buClrTx/>
            </a:pPr>
            <a:endParaRPr lang="zh-CN" altLang="en-US" dirty="0">
              <a:latin typeface="Comic Sans MS" panose="030F0702030302020204" pitchFamily="66" charset="0"/>
            </a:endParaRPr>
          </a:p>
        </p:txBody>
      </p:sp>
      <p:sp>
        <p:nvSpPr>
          <p:cNvPr id="6" name="页脚占位符 5"/>
          <p:cNvSpPr>
            <a:spLocks noGrp="1"/>
          </p:cNvSpPr>
          <p:nvPr>
            <p:ph type="ftr" sz="quarter" idx="11"/>
          </p:nvPr>
        </p:nvSpPr>
        <p:spPr/>
        <p:txBody>
          <a:bodyPr/>
          <a:lstStyle/>
          <a:p>
            <a:pPr lvl="0">
              <a:buClrTx/>
            </a:pPr>
            <a:endParaRPr lang="zh-CN" altLang="en-US" dirty="0"/>
          </a:p>
        </p:txBody>
      </p:sp>
      <p:sp>
        <p:nvSpPr>
          <p:cNvPr id="7" name="灯片编号占位符 6"/>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buClrTx/>
            </a:pPr>
            <a:endParaRPr lang="zh-CN" altLang="en-US" dirty="0">
              <a:latin typeface="Comic Sans MS" panose="030F0702030302020204" pitchFamily="66" charset="0"/>
            </a:endParaRPr>
          </a:p>
        </p:txBody>
      </p:sp>
      <p:sp>
        <p:nvSpPr>
          <p:cNvPr id="8" name="页脚占位符 7"/>
          <p:cNvSpPr>
            <a:spLocks noGrp="1"/>
          </p:cNvSpPr>
          <p:nvPr>
            <p:ph type="ftr" sz="quarter" idx="11"/>
          </p:nvPr>
        </p:nvSpPr>
        <p:spPr/>
        <p:txBody>
          <a:bodyPr/>
          <a:lstStyle/>
          <a:p>
            <a:pPr lvl="0">
              <a:buClrTx/>
            </a:pPr>
            <a:endParaRPr lang="zh-CN" altLang="en-US" dirty="0"/>
          </a:p>
        </p:txBody>
      </p:sp>
      <p:sp>
        <p:nvSpPr>
          <p:cNvPr id="9" name="灯片编号占位符 8"/>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buClrTx/>
            </a:pPr>
            <a:endParaRPr lang="zh-CN" altLang="en-US" dirty="0">
              <a:latin typeface="Comic Sans MS" panose="030F0702030302020204" pitchFamily="66" charset="0"/>
            </a:endParaRPr>
          </a:p>
        </p:txBody>
      </p:sp>
      <p:sp>
        <p:nvSpPr>
          <p:cNvPr id="8" name="页脚占位符 7"/>
          <p:cNvSpPr>
            <a:spLocks noGrp="1"/>
          </p:cNvSpPr>
          <p:nvPr>
            <p:ph type="ftr" sz="quarter" idx="11"/>
          </p:nvPr>
        </p:nvSpPr>
        <p:spPr/>
        <p:txBody>
          <a:bodyPr/>
          <a:lstStyle/>
          <a:p>
            <a:pPr lvl="0">
              <a:buClrTx/>
            </a:pPr>
            <a:endParaRPr lang="zh-CN" altLang="en-US" dirty="0"/>
          </a:p>
        </p:txBody>
      </p:sp>
      <p:sp>
        <p:nvSpPr>
          <p:cNvPr id="9" name="灯片编号占位符 8"/>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buClrTx/>
            </a:pPr>
            <a:endParaRPr lang="zh-CN" altLang="en-US" dirty="0">
              <a:latin typeface="Comic Sans MS" panose="030F0702030302020204" pitchFamily="66" charset="0"/>
            </a:endParaRPr>
          </a:p>
        </p:txBody>
      </p:sp>
      <p:sp>
        <p:nvSpPr>
          <p:cNvPr id="4" name="页脚占位符 3"/>
          <p:cNvSpPr>
            <a:spLocks noGrp="1"/>
          </p:cNvSpPr>
          <p:nvPr>
            <p:ph type="ftr" sz="quarter" idx="11"/>
          </p:nvPr>
        </p:nvSpPr>
        <p:spPr/>
        <p:txBody>
          <a:bodyPr/>
          <a:lstStyle/>
          <a:p>
            <a:pPr lvl="0">
              <a:buClrTx/>
            </a:pPr>
            <a:endParaRPr lang="zh-CN" altLang="en-US" dirty="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buClrTx/>
            </a:pPr>
            <a:endParaRPr lang="zh-CN" altLang="en-US" dirty="0">
              <a:latin typeface="Comic Sans MS" panose="030F0702030302020204" pitchFamily="66" charset="0"/>
            </a:endParaRPr>
          </a:p>
        </p:txBody>
      </p:sp>
      <p:sp>
        <p:nvSpPr>
          <p:cNvPr id="3" name="页脚占位符 2"/>
          <p:cNvSpPr>
            <a:spLocks noGrp="1"/>
          </p:cNvSpPr>
          <p:nvPr>
            <p:ph type="ftr" sz="quarter" idx="11"/>
          </p:nvPr>
        </p:nvSpPr>
        <p:spPr/>
        <p:txBody>
          <a:bodyPr/>
          <a:lstStyle/>
          <a:p>
            <a:pPr lvl="0">
              <a:buClrTx/>
            </a:pPr>
            <a:endParaRPr lang="zh-CN" altLang="en-US" dirty="0"/>
          </a:p>
        </p:txBody>
      </p:sp>
      <p:sp>
        <p:nvSpPr>
          <p:cNvPr id="4" name="灯片编号占位符 3"/>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buClrTx/>
            </a:pPr>
            <a:endParaRPr lang="zh-CN" altLang="en-US" dirty="0">
              <a:latin typeface="Comic Sans MS" panose="030F0702030302020204" pitchFamily="66" charset="0"/>
            </a:endParaRPr>
          </a:p>
        </p:txBody>
      </p:sp>
      <p:sp>
        <p:nvSpPr>
          <p:cNvPr id="6" name="页脚占位符 5"/>
          <p:cNvSpPr>
            <a:spLocks noGrp="1"/>
          </p:cNvSpPr>
          <p:nvPr>
            <p:ph type="ftr" sz="quarter" idx="11"/>
          </p:nvPr>
        </p:nvSpPr>
        <p:spPr/>
        <p:txBody>
          <a:bodyPr/>
          <a:lstStyle/>
          <a:p>
            <a:pPr lvl="0">
              <a:buClrTx/>
            </a:pPr>
            <a:endParaRPr lang="zh-CN" altLang="en-US" dirty="0"/>
          </a:p>
        </p:txBody>
      </p:sp>
      <p:sp>
        <p:nvSpPr>
          <p:cNvPr id="7" name="灯片编号占位符 6"/>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buClrTx/>
            </a:pPr>
            <a:endParaRPr lang="zh-CN" altLang="en-US" dirty="0">
              <a:latin typeface="Comic Sans MS" panose="030F0702030302020204" pitchFamily="66" charset="0"/>
            </a:endParaRPr>
          </a:p>
        </p:txBody>
      </p:sp>
      <p:sp>
        <p:nvSpPr>
          <p:cNvPr id="6" name="页脚占位符 5"/>
          <p:cNvSpPr>
            <a:spLocks noGrp="1"/>
          </p:cNvSpPr>
          <p:nvPr>
            <p:ph type="ftr" sz="quarter" idx="11"/>
          </p:nvPr>
        </p:nvSpPr>
        <p:spPr/>
        <p:txBody>
          <a:bodyPr/>
          <a:lstStyle/>
          <a:p>
            <a:pPr lvl="0">
              <a:buClrTx/>
            </a:pPr>
            <a:endParaRPr lang="zh-CN" altLang="en-US" dirty="0"/>
          </a:p>
        </p:txBody>
      </p:sp>
      <p:sp>
        <p:nvSpPr>
          <p:cNvPr id="7" name="灯片编号占位符 6"/>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lrTx/>
            </a:pPr>
            <a:endParaRPr lang="zh-CN" altLang="en-US" dirty="0">
              <a:latin typeface="Comic Sans MS" panose="030F0702030302020204" pitchFamily="66" charset="0"/>
            </a:endParaRPr>
          </a:p>
        </p:txBody>
      </p:sp>
      <p:sp>
        <p:nvSpPr>
          <p:cNvPr id="5" name="页脚占位符 4"/>
          <p:cNvSpPr>
            <a:spLocks noGrp="1"/>
          </p:cNvSpPr>
          <p:nvPr>
            <p:ph type="ftr" sz="quarter" idx="11"/>
          </p:nvPr>
        </p:nvSpPr>
        <p:spPr/>
        <p:txBody>
          <a:bodyPr/>
          <a:lstStyle/>
          <a:p>
            <a:pPr lvl="0">
              <a:buClrTx/>
            </a:pPr>
            <a:endParaRPr lang="zh-CN" altLang="en-US" dirty="0"/>
          </a:p>
        </p:txBody>
      </p:sp>
      <p:sp>
        <p:nvSpPr>
          <p:cNvPr id="6" name="灯片编号占位符 5"/>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52930" cy="585311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lrTx/>
            </a:pPr>
            <a:endParaRPr lang="zh-CN" altLang="en-US" dirty="0">
              <a:latin typeface="Comic Sans MS" panose="030F0702030302020204" pitchFamily="66" charset="0"/>
            </a:endParaRPr>
          </a:p>
        </p:txBody>
      </p:sp>
      <p:sp>
        <p:nvSpPr>
          <p:cNvPr id="5" name="页脚占位符 4"/>
          <p:cNvSpPr>
            <a:spLocks noGrp="1"/>
          </p:cNvSpPr>
          <p:nvPr>
            <p:ph type="ftr" sz="quarter" idx="11"/>
          </p:nvPr>
        </p:nvSpPr>
        <p:spPr/>
        <p:txBody>
          <a:bodyPr/>
          <a:lstStyle/>
          <a:p>
            <a:pPr lvl="0">
              <a:buClrTx/>
            </a:pPr>
            <a:endParaRPr lang="zh-CN" altLang="en-US" dirty="0"/>
          </a:p>
        </p:txBody>
      </p:sp>
      <p:sp>
        <p:nvSpPr>
          <p:cNvPr id="6" name="灯片编号占位符 5"/>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buClrTx/>
            </a:pPr>
            <a:endParaRPr lang="zh-CN" altLang="en-US" dirty="0">
              <a:latin typeface="Comic Sans MS" panose="030F0702030302020204" pitchFamily="66" charset="0"/>
            </a:endParaRPr>
          </a:p>
        </p:txBody>
      </p:sp>
      <p:sp>
        <p:nvSpPr>
          <p:cNvPr id="4" name="页脚占位符 3"/>
          <p:cNvSpPr>
            <a:spLocks noGrp="1"/>
          </p:cNvSpPr>
          <p:nvPr>
            <p:ph type="ftr" sz="quarter" idx="11"/>
          </p:nvPr>
        </p:nvSpPr>
        <p:spPr/>
        <p:txBody>
          <a:bodyPr/>
          <a:lstStyle/>
          <a:p>
            <a:pPr lvl="0">
              <a:buClrTx/>
            </a:pPr>
            <a:endParaRPr lang="zh-CN" altLang="en-US" dirty="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buClrTx/>
            </a:pPr>
            <a:endParaRPr lang="zh-CN" altLang="en-US" dirty="0">
              <a:latin typeface="Comic Sans MS" panose="030F0702030302020204" pitchFamily="66" charset="0"/>
            </a:endParaRPr>
          </a:p>
        </p:txBody>
      </p:sp>
      <p:sp>
        <p:nvSpPr>
          <p:cNvPr id="3" name="页脚占位符 2"/>
          <p:cNvSpPr>
            <a:spLocks noGrp="1"/>
          </p:cNvSpPr>
          <p:nvPr>
            <p:ph type="ftr" sz="quarter" idx="11"/>
          </p:nvPr>
        </p:nvSpPr>
        <p:spPr/>
        <p:txBody>
          <a:bodyPr/>
          <a:lstStyle/>
          <a:p>
            <a:pPr lvl="0">
              <a:buClrTx/>
            </a:pPr>
            <a:endParaRPr lang="zh-CN" altLang="en-US" dirty="0"/>
          </a:p>
        </p:txBody>
      </p:sp>
      <p:sp>
        <p:nvSpPr>
          <p:cNvPr id="4" name="灯片编号占位符 3"/>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buClrTx/>
            </a:pPr>
            <a:endParaRPr lang="zh-CN" altLang="en-US" dirty="0">
              <a:latin typeface="Comic Sans MS" panose="030F0702030302020204" pitchFamily="66" charset="0"/>
            </a:endParaRPr>
          </a:p>
        </p:txBody>
      </p:sp>
      <p:sp>
        <p:nvSpPr>
          <p:cNvPr id="6" name="页脚占位符 5"/>
          <p:cNvSpPr>
            <a:spLocks noGrp="1"/>
          </p:cNvSpPr>
          <p:nvPr>
            <p:ph type="ftr" sz="quarter" idx="11"/>
          </p:nvPr>
        </p:nvSpPr>
        <p:spPr/>
        <p:txBody>
          <a:bodyPr/>
          <a:lstStyle/>
          <a:p>
            <a:pPr lvl="0">
              <a:buClrTx/>
            </a:pPr>
            <a:endParaRPr lang="zh-CN" altLang="en-US" dirty="0"/>
          </a:p>
        </p:txBody>
      </p:sp>
      <p:sp>
        <p:nvSpPr>
          <p:cNvPr id="7" name="灯片编号占位符 6"/>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buClrTx/>
            </a:pPr>
            <a:endParaRPr lang="zh-CN" altLang="en-US" dirty="0">
              <a:latin typeface="Comic Sans MS" panose="030F0702030302020204" pitchFamily="66" charset="0"/>
            </a:endParaRPr>
          </a:p>
        </p:txBody>
      </p:sp>
      <p:sp>
        <p:nvSpPr>
          <p:cNvPr id="6" name="页脚占位符 5"/>
          <p:cNvSpPr>
            <a:spLocks noGrp="1"/>
          </p:cNvSpPr>
          <p:nvPr>
            <p:ph type="ftr" sz="quarter" idx="11"/>
          </p:nvPr>
        </p:nvSpPr>
        <p:spPr/>
        <p:txBody>
          <a:bodyPr/>
          <a:lstStyle/>
          <a:p>
            <a:pPr lvl="0">
              <a:buClrTx/>
            </a:pPr>
            <a:endParaRPr lang="zh-CN" altLang="en-US" dirty="0"/>
          </a:p>
        </p:txBody>
      </p:sp>
      <p:sp>
        <p:nvSpPr>
          <p:cNvPr id="7" name="灯片编号占位符 6"/>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2.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8370" name="标题 58369"/>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58371" name="文本占位符 58370"/>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8372" name="日期占位符 58371"/>
          <p:cNvSpPr>
            <a:spLocks noGrp="1"/>
          </p:cNvSpPr>
          <p:nvPr>
            <p:ph type="dt" sz="half" idx="2"/>
          </p:nvPr>
        </p:nvSpPr>
        <p:spPr>
          <a:xfrm>
            <a:off x="457200" y="6245225"/>
            <a:ext cx="2133600" cy="476250"/>
          </a:xfrm>
          <a:prstGeom prst="rect">
            <a:avLst/>
          </a:prstGeom>
          <a:noFill/>
          <a:ln w="9525">
            <a:noFill/>
          </a:ln>
        </p:spPr>
        <p:txBody>
          <a:bodyPr/>
          <a:lstStyle>
            <a:lvl1pPr>
              <a:defRPr sz="1400">
                <a:latin typeface="Arial" panose="020B0604020202020204" pitchFamily="34" charset="0"/>
              </a:defRPr>
            </a:lvl1pPr>
          </a:lstStyle>
          <a:p>
            <a:pPr lvl="0">
              <a:buClrTx/>
            </a:pPr>
            <a:endParaRPr lang="zh-CN" altLang="en-US" dirty="0">
              <a:latin typeface="Comic Sans MS" panose="030F0702030302020204" pitchFamily="66" charset="0"/>
            </a:endParaRPr>
          </a:p>
        </p:txBody>
      </p:sp>
      <p:sp>
        <p:nvSpPr>
          <p:cNvPr id="58373" name="页脚占位符 58372"/>
          <p:cNvSpPr>
            <a:spLocks noGrp="1"/>
          </p:cNvSpPr>
          <p:nvPr>
            <p:ph type="ftr" sz="quarter" idx="3"/>
          </p:nvPr>
        </p:nvSpPr>
        <p:spPr>
          <a:xfrm>
            <a:off x="3124200" y="6245225"/>
            <a:ext cx="2895600" cy="476250"/>
          </a:xfrm>
          <a:prstGeom prst="rect">
            <a:avLst/>
          </a:prstGeom>
          <a:noFill/>
          <a:ln w="9525">
            <a:noFill/>
          </a:ln>
        </p:spPr>
        <p:txBody>
          <a:bodyPr/>
          <a:lstStyle>
            <a:lvl1pPr algn="ctr">
              <a:defRPr sz="1400">
                <a:latin typeface="Arial" panose="020B0604020202020204" pitchFamily="34" charset="0"/>
              </a:defRPr>
            </a:lvl1pPr>
          </a:lstStyle>
          <a:p>
            <a:pPr lvl="0">
              <a:buClrTx/>
            </a:pPr>
            <a:endParaRPr lang="zh-CN" altLang="en-US" dirty="0"/>
          </a:p>
        </p:txBody>
      </p:sp>
      <p:sp>
        <p:nvSpPr>
          <p:cNvPr id="58374" name="灯片编号占位符 58373"/>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atin typeface="Arial" panose="020B0604020202020204" pitchFamily="34" charset="0"/>
              </a:defRPr>
            </a:lvl1p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88418" name="标题 188417"/>
          <p:cNvSpPr>
            <a:spLocks noGrp="1" noRot="1"/>
          </p:cNvSpPr>
          <p:nvPr>
            <p:ph type="title"/>
          </p:nvPr>
        </p:nvSpPr>
        <p:spPr>
          <a:xfrm>
            <a:off x="301625" y="685800"/>
            <a:ext cx="854075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88419" name="文本占位符 188418"/>
          <p:cNvSpPr>
            <a:spLocks noGrp="1" noRot="1"/>
          </p:cNvSpPr>
          <p:nvPr>
            <p:ph type="body" idx="1"/>
          </p:nvPr>
        </p:nvSpPr>
        <p:spPr>
          <a:xfrm>
            <a:off x="304800" y="1981200"/>
            <a:ext cx="8540750" cy="38862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88420" name="日期占位符 188419"/>
          <p:cNvSpPr>
            <a:spLocks noGrp="1"/>
          </p:cNvSpPr>
          <p:nvPr>
            <p:ph type="dt" sz="half" idx="2"/>
          </p:nvPr>
        </p:nvSpPr>
        <p:spPr>
          <a:xfrm>
            <a:off x="301625" y="6019800"/>
            <a:ext cx="2289175" cy="476250"/>
          </a:xfrm>
          <a:prstGeom prst="rect">
            <a:avLst/>
          </a:prstGeom>
          <a:noFill/>
          <a:ln w="9525">
            <a:noFill/>
          </a:ln>
        </p:spPr>
        <p:txBody>
          <a:bodyPr/>
          <a:lstStyle>
            <a:lvl1pPr>
              <a:defRPr sz="1400">
                <a:latin typeface="Arial" panose="020B0604020202020204" pitchFamily="34" charset="0"/>
              </a:defRPr>
            </a:lvl1pPr>
          </a:lstStyle>
          <a:p>
            <a:pPr lvl="0">
              <a:buClrTx/>
            </a:pPr>
            <a:endParaRPr lang="zh-CN" altLang="en-US" dirty="0">
              <a:latin typeface="Comic Sans MS" panose="030F0702030302020204" pitchFamily="66" charset="0"/>
            </a:endParaRPr>
          </a:p>
        </p:txBody>
      </p:sp>
      <p:sp>
        <p:nvSpPr>
          <p:cNvPr id="188421" name="页脚占位符 188420"/>
          <p:cNvSpPr>
            <a:spLocks noGrp="1"/>
          </p:cNvSpPr>
          <p:nvPr>
            <p:ph type="ftr" sz="quarter" idx="3"/>
          </p:nvPr>
        </p:nvSpPr>
        <p:spPr>
          <a:xfrm>
            <a:off x="3124200" y="6019800"/>
            <a:ext cx="2895600" cy="476250"/>
          </a:xfrm>
          <a:prstGeom prst="rect">
            <a:avLst/>
          </a:prstGeom>
          <a:noFill/>
          <a:ln w="9525">
            <a:noFill/>
          </a:ln>
        </p:spPr>
        <p:txBody>
          <a:bodyPr/>
          <a:lstStyle>
            <a:lvl1pPr algn="ctr">
              <a:defRPr sz="1400">
                <a:latin typeface="Arial" panose="020B0604020202020204" pitchFamily="34" charset="0"/>
              </a:defRPr>
            </a:lvl1pPr>
          </a:lstStyle>
          <a:p>
            <a:pPr lvl="0">
              <a:buClrTx/>
            </a:pPr>
            <a:endParaRPr lang="zh-CN" altLang="en-US" dirty="0"/>
          </a:p>
        </p:txBody>
      </p:sp>
      <p:sp>
        <p:nvSpPr>
          <p:cNvPr id="188422" name="灯片编号占位符 188421"/>
          <p:cNvSpPr>
            <a:spLocks noGrp="1"/>
          </p:cNvSpPr>
          <p:nvPr>
            <p:ph type="sldNum" sz="quarter" idx="4"/>
          </p:nvPr>
        </p:nvSpPr>
        <p:spPr>
          <a:xfrm>
            <a:off x="6553200" y="6019800"/>
            <a:ext cx="2289175" cy="476250"/>
          </a:xfrm>
          <a:prstGeom prst="rect">
            <a:avLst/>
          </a:prstGeom>
          <a:noFill/>
          <a:ln w="9525">
            <a:noFill/>
          </a:ln>
        </p:spPr>
        <p:txBody>
          <a:bodyPr/>
          <a:lstStyle>
            <a:lvl1pPr algn="r">
              <a:defRPr sz="1400">
                <a:latin typeface="Arial" panose="020B0604020202020204" pitchFamily="34" charset="0"/>
              </a:defRPr>
            </a:lvl1p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99682" name="任意多边形 199681"/>
          <p:cNvSpPr/>
          <p:nvPr/>
        </p:nvSpPr>
        <p:spPr>
          <a:xfrm rot="-3172564">
            <a:off x="7777163" y="-14287"/>
            <a:ext cx="1162050" cy="2084387"/>
          </a:xfrm>
          <a:custGeom>
            <a:avLst/>
            <a:gdLst/>
            <a:ahLst/>
            <a:cxnLst/>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ln>
        </p:spPr>
        <p:txBody>
          <a:bodyPr/>
          <a:p>
            <a:endParaRPr lang="zh-CN" altLang="en-US"/>
          </a:p>
        </p:txBody>
      </p:sp>
      <p:sp>
        <p:nvSpPr>
          <p:cNvPr id="199683" name="标题 199682"/>
          <p:cNvSpPr>
            <a:spLocks noGrp="1"/>
          </p:cNvSpPr>
          <p:nvPr>
            <p:ph type="title"/>
          </p:nvPr>
        </p:nvSpPr>
        <p:spPr>
          <a:xfrm>
            <a:off x="685800" y="152400"/>
            <a:ext cx="6870700" cy="1600200"/>
          </a:xfrm>
          <a:prstGeom prst="rect">
            <a:avLst/>
          </a:prstGeom>
          <a:noFill/>
          <a:ln w="9525">
            <a:noFill/>
          </a:ln>
        </p:spPr>
        <p:txBody>
          <a:bodyPr anchor="b"/>
          <a:p>
            <a:pPr lvl="0"/>
            <a:r>
              <a:rPr lang="zh-CN" altLang="en-US" dirty="0"/>
              <a:t>单击此处编辑母版标题样式</a:t>
            </a:r>
            <a:endParaRPr lang="zh-CN" altLang="en-US" dirty="0"/>
          </a:p>
        </p:txBody>
      </p:sp>
      <p:sp>
        <p:nvSpPr>
          <p:cNvPr id="199684" name="文本占位符 199683"/>
          <p:cNvSpPr>
            <a:spLocks noGrp="1"/>
          </p:cNvSpPr>
          <p:nvPr>
            <p:ph type="body" idx="1"/>
          </p:nvPr>
        </p:nvSpPr>
        <p:spPr>
          <a:xfrm>
            <a:off x="685800" y="1828800"/>
            <a:ext cx="7696200" cy="36576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99685" name="日期占位符 199684"/>
          <p:cNvSpPr>
            <a:spLocks noGrp="1"/>
          </p:cNvSpPr>
          <p:nvPr>
            <p:ph type="dt" sz="half" idx="2"/>
          </p:nvPr>
        </p:nvSpPr>
        <p:spPr>
          <a:xfrm>
            <a:off x="1371600" y="6248400"/>
            <a:ext cx="1905000" cy="457200"/>
          </a:xfrm>
          <a:prstGeom prst="rect">
            <a:avLst/>
          </a:prstGeom>
          <a:noFill/>
          <a:ln w="9525">
            <a:noFill/>
          </a:ln>
        </p:spPr>
        <p:txBody>
          <a:bodyPr/>
          <a:lstStyle>
            <a:lvl1pPr>
              <a:defRPr sz="1400"/>
            </a:lvl1pPr>
          </a:lstStyle>
          <a:p>
            <a:pPr lvl="0"/>
            <a:endParaRPr lang="zh-CN" altLang="en-US" dirty="0">
              <a:latin typeface="Comic Sans MS" panose="030F0702030302020204" pitchFamily="66" charset="0"/>
            </a:endParaRPr>
          </a:p>
        </p:txBody>
      </p:sp>
      <p:sp>
        <p:nvSpPr>
          <p:cNvPr id="199686" name="页脚占位符 199685"/>
          <p:cNvSpPr>
            <a:spLocks noGrp="1"/>
          </p:cNvSpPr>
          <p:nvPr>
            <p:ph type="ftr" sz="quarter" idx="3"/>
          </p:nvPr>
        </p:nvSpPr>
        <p:spPr>
          <a:xfrm>
            <a:off x="3556000" y="6248400"/>
            <a:ext cx="2895600" cy="457200"/>
          </a:xfrm>
          <a:prstGeom prst="rect">
            <a:avLst/>
          </a:prstGeom>
          <a:noFill/>
          <a:ln w="9525">
            <a:noFill/>
          </a:ln>
        </p:spPr>
        <p:txBody>
          <a:bodyPr/>
          <a:lstStyle>
            <a:lvl1pPr algn="ctr">
              <a:defRPr sz="1400"/>
            </a:lvl1pPr>
          </a:lstStyle>
          <a:p>
            <a:pPr lvl="0"/>
            <a:endParaRPr lang="zh-CN" altLang="en-US" dirty="0">
              <a:latin typeface="Comic Sans MS" panose="030F0702030302020204" pitchFamily="66" charset="0"/>
            </a:endParaRPr>
          </a:p>
        </p:txBody>
      </p:sp>
      <p:sp>
        <p:nvSpPr>
          <p:cNvPr id="199687" name="灯片编号占位符 199686"/>
          <p:cNvSpPr>
            <a:spLocks noGrp="1"/>
          </p:cNvSpPr>
          <p:nvPr>
            <p:ph type="sldNum" sz="quarter" idx="4"/>
          </p:nvPr>
        </p:nvSpPr>
        <p:spPr>
          <a:xfrm>
            <a:off x="6718300" y="6248400"/>
            <a:ext cx="1905000" cy="457200"/>
          </a:xfrm>
          <a:prstGeom prst="rect">
            <a:avLst/>
          </a:prstGeom>
          <a:noFill/>
          <a:ln w="9525">
            <a:noFill/>
          </a:ln>
        </p:spPr>
        <p:txBody>
          <a:bodyPr/>
          <a:lstStyle>
            <a:lvl1pPr algn="r">
              <a:defRPr sz="1400"/>
            </a:lvl1pPr>
          </a:lstStyle>
          <a:p>
            <a:pPr lvl="0"/>
            <a:fld id="{9A0DB2DC-4C9A-4742-B13C-FB6460FD3503}" type="slidenum">
              <a:rPr lang="zh-CN" altLang="en-US" dirty="0">
                <a:latin typeface="Comic Sans MS" panose="030F0702030302020204" pitchFamily="66" charset="0"/>
              </a:rPr>
            </a:fld>
            <a:endParaRPr lang="zh-CN" altLang="en-US" dirty="0">
              <a:latin typeface="Comic Sans MS" panose="030F0702030302020204" pitchFamily="66" charset="0"/>
            </a:endParaRPr>
          </a:p>
        </p:txBody>
      </p:sp>
      <p:sp>
        <p:nvSpPr>
          <p:cNvPr id="199688" name="任意多边形 199687"/>
          <p:cNvSpPr/>
          <p:nvPr/>
        </p:nvSpPr>
        <p:spPr>
          <a:xfrm rot="-3172564">
            <a:off x="7864475" y="23813"/>
            <a:ext cx="1165225" cy="2097087"/>
          </a:xfrm>
          <a:custGeom>
            <a:avLst/>
            <a:gdLst/>
            <a:ahLst/>
            <a:cxnLst/>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ln>
        </p:spPr>
        <p:txBody>
          <a:bodyPr/>
          <a:p>
            <a:endParaRPr lang="zh-CN" altLang="en-US"/>
          </a:p>
        </p:txBody>
      </p:sp>
      <p:sp>
        <p:nvSpPr>
          <p:cNvPr id="199689" name="任意多边形 199688"/>
          <p:cNvSpPr/>
          <p:nvPr/>
        </p:nvSpPr>
        <p:spPr>
          <a:xfrm rot="-3172564">
            <a:off x="7831138" y="192088"/>
            <a:ext cx="1025525" cy="1571625"/>
          </a:xfrm>
          <a:custGeom>
            <a:avLst/>
            <a:gdLst/>
            <a:ahLst/>
            <a:cxnLst/>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ln>
        </p:spPr>
        <p:txBody>
          <a:bodyPr/>
          <a:p>
            <a:endParaRPr lang="zh-CN" altLang="en-US"/>
          </a:p>
        </p:txBody>
      </p:sp>
      <p:grpSp>
        <p:nvGrpSpPr>
          <p:cNvPr id="199690" name="组合 199689"/>
          <p:cNvGrpSpPr/>
          <p:nvPr/>
        </p:nvGrpSpPr>
        <p:grpSpPr>
          <a:xfrm>
            <a:off x="7938" y="5540375"/>
            <a:ext cx="1784350" cy="1246188"/>
            <a:chOff x="5" y="3490"/>
            <a:chExt cx="1124" cy="785"/>
          </a:xfrm>
        </p:grpSpPr>
        <p:sp>
          <p:nvSpPr>
            <p:cNvPr id="199691" name="任意多边形 199690"/>
            <p:cNvSpPr/>
            <p:nvPr userDrawn="1"/>
          </p:nvSpPr>
          <p:spPr>
            <a:xfrm>
              <a:off x="24" y="3505"/>
              <a:ext cx="1089" cy="649"/>
            </a:xfrm>
            <a:custGeom>
              <a:avLst/>
              <a:gdLst/>
              <a:ahLst/>
              <a:cxnLst/>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ln>
          </p:spPr>
          <p:txBody>
            <a:bodyPr/>
            <a:p>
              <a:endParaRPr lang="zh-CN" altLang="en-US"/>
            </a:p>
          </p:txBody>
        </p:sp>
        <p:sp>
          <p:nvSpPr>
            <p:cNvPr id="199692" name="任意多边形 199691"/>
            <p:cNvSpPr/>
            <p:nvPr userDrawn="1"/>
          </p:nvSpPr>
          <p:spPr>
            <a:xfrm>
              <a:off x="1022" y="3582"/>
              <a:ext cx="71" cy="129"/>
            </a:xfrm>
            <a:custGeom>
              <a:avLst/>
              <a:gdLst/>
              <a:ahLst/>
              <a:cxnLst/>
              <a:pathLst>
                <a:path w="143" h="258">
                  <a:moveTo>
                    <a:pt x="0" y="7"/>
                  </a:moveTo>
                  <a:lnTo>
                    <a:pt x="120" y="0"/>
                  </a:lnTo>
                  <a:lnTo>
                    <a:pt x="143" y="233"/>
                  </a:lnTo>
                  <a:lnTo>
                    <a:pt x="8" y="258"/>
                  </a:lnTo>
                  <a:lnTo>
                    <a:pt x="0" y="7"/>
                  </a:lnTo>
                  <a:lnTo>
                    <a:pt x="0" y="7"/>
                  </a:lnTo>
                  <a:close/>
                </a:path>
              </a:pathLst>
            </a:custGeom>
            <a:solidFill>
              <a:schemeClr val="accent1"/>
            </a:solidFill>
            <a:ln w="9525">
              <a:noFill/>
            </a:ln>
          </p:spPr>
          <p:txBody>
            <a:bodyPr/>
            <a:p>
              <a:endParaRPr lang="zh-CN" altLang="en-US"/>
            </a:p>
          </p:txBody>
        </p:sp>
        <p:sp>
          <p:nvSpPr>
            <p:cNvPr id="199693" name="任意多边形 199692"/>
            <p:cNvSpPr/>
            <p:nvPr userDrawn="1"/>
          </p:nvSpPr>
          <p:spPr>
            <a:xfrm>
              <a:off x="20" y="3774"/>
              <a:ext cx="792" cy="410"/>
            </a:xfrm>
            <a:custGeom>
              <a:avLst/>
              <a:gdLst/>
              <a:ahLst/>
              <a:cxnLst/>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ln>
          </p:spPr>
          <p:txBody>
            <a:bodyPr/>
            <a:p>
              <a:endParaRPr lang="zh-CN" altLang="en-US"/>
            </a:p>
          </p:txBody>
        </p:sp>
        <p:sp>
          <p:nvSpPr>
            <p:cNvPr id="199694" name="任意多边形 199693"/>
            <p:cNvSpPr/>
            <p:nvPr userDrawn="1"/>
          </p:nvSpPr>
          <p:spPr>
            <a:xfrm>
              <a:off x="129" y="3808"/>
              <a:ext cx="525" cy="374"/>
            </a:xfrm>
            <a:custGeom>
              <a:avLst/>
              <a:gdLst/>
              <a:ahLst/>
              <a:cxnLst/>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ln>
          </p:spPr>
          <p:txBody>
            <a:bodyPr/>
            <a:p>
              <a:endParaRPr lang="zh-CN" altLang="en-US"/>
            </a:p>
          </p:txBody>
        </p:sp>
        <p:sp>
          <p:nvSpPr>
            <p:cNvPr id="199695" name="任意多边形 199694"/>
            <p:cNvSpPr/>
            <p:nvPr userDrawn="1"/>
          </p:nvSpPr>
          <p:spPr>
            <a:xfrm>
              <a:off x="485" y="3532"/>
              <a:ext cx="135" cy="121"/>
            </a:xfrm>
            <a:custGeom>
              <a:avLst/>
              <a:gdLst/>
              <a:ahLst/>
              <a:cxnLst/>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ln>
          </p:spPr>
          <p:txBody>
            <a:bodyPr/>
            <a:p>
              <a:endParaRPr lang="zh-CN" altLang="en-US"/>
            </a:p>
          </p:txBody>
        </p:sp>
        <p:sp>
          <p:nvSpPr>
            <p:cNvPr id="199696" name="任意多边形 199695"/>
            <p:cNvSpPr/>
            <p:nvPr userDrawn="1"/>
          </p:nvSpPr>
          <p:spPr>
            <a:xfrm>
              <a:off x="641" y="4163"/>
              <a:ext cx="76" cy="112"/>
            </a:xfrm>
            <a:custGeom>
              <a:avLst/>
              <a:gdLst/>
              <a:ahLst/>
              <a:cxnLst/>
              <a:pathLst>
                <a:path w="152" h="224">
                  <a:moveTo>
                    <a:pt x="152" y="4"/>
                  </a:moveTo>
                  <a:lnTo>
                    <a:pt x="152" y="224"/>
                  </a:lnTo>
                  <a:lnTo>
                    <a:pt x="0" y="8"/>
                  </a:lnTo>
                  <a:lnTo>
                    <a:pt x="72" y="0"/>
                  </a:lnTo>
                  <a:lnTo>
                    <a:pt x="152" y="4"/>
                  </a:lnTo>
                  <a:lnTo>
                    <a:pt x="152" y="4"/>
                  </a:lnTo>
                  <a:close/>
                </a:path>
              </a:pathLst>
            </a:custGeom>
            <a:solidFill>
              <a:schemeClr val="hlink"/>
            </a:solidFill>
            <a:ln w="9525">
              <a:noFill/>
            </a:ln>
          </p:spPr>
          <p:txBody>
            <a:bodyPr/>
            <a:p>
              <a:endParaRPr lang="zh-CN" altLang="en-US"/>
            </a:p>
          </p:txBody>
        </p:sp>
        <p:sp>
          <p:nvSpPr>
            <p:cNvPr id="199697" name="任意多边形 199696"/>
            <p:cNvSpPr/>
            <p:nvPr userDrawn="1"/>
          </p:nvSpPr>
          <p:spPr>
            <a:xfrm>
              <a:off x="504" y="3607"/>
              <a:ext cx="193" cy="383"/>
            </a:xfrm>
            <a:custGeom>
              <a:avLst/>
              <a:gdLst/>
              <a:ahLst/>
              <a:cxnLst/>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ln>
          </p:spPr>
          <p:txBody>
            <a:bodyPr/>
            <a:p>
              <a:endParaRPr lang="zh-CN" altLang="en-US"/>
            </a:p>
          </p:txBody>
        </p:sp>
        <p:sp>
          <p:nvSpPr>
            <p:cNvPr id="199698" name="任意多边形 199697"/>
            <p:cNvSpPr/>
            <p:nvPr userDrawn="1"/>
          </p:nvSpPr>
          <p:spPr>
            <a:xfrm>
              <a:off x="668" y="3590"/>
              <a:ext cx="364" cy="174"/>
            </a:xfrm>
            <a:custGeom>
              <a:avLst/>
              <a:gdLst/>
              <a:ahLst/>
              <a:cxnLst/>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ln>
          </p:spPr>
          <p:txBody>
            <a:bodyPr/>
            <a:p>
              <a:endParaRPr lang="zh-CN" altLang="en-US"/>
            </a:p>
          </p:txBody>
        </p:sp>
        <p:sp>
          <p:nvSpPr>
            <p:cNvPr id="199699" name="任意多边形 199698"/>
            <p:cNvSpPr/>
            <p:nvPr userDrawn="1"/>
          </p:nvSpPr>
          <p:spPr>
            <a:xfrm>
              <a:off x="347" y="3693"/>
              <a:ext cx="156" cy="67"/>
            </a:xfrm>
            <a:custGeom>
              <a:avLst/>
              <a:gdLst/>
              <a:ahLst/>
              <a:cxnLst/>
              <a:pathLst>
                <a:path w="312" h="135">
                  <a:moveTo>
                    <a:pt x="272" y="0"/>
                  </a:moveTo>
                  <a:lnTo>
                    <a:pt x="0" y="78"/>
                  </a:lnTo>
                  <a:lnTo>
                    <a:pt x="312" y="135"/>
                  </a:lnTo>
                  <a:lnTo>
                    <a:pt x="272" y="0"/>
                  </a:lnTo>
                  <a:lnTo>
                    <a:pt x="272" y="0"/>
                  </a:lnTo>
                  <a:close/>
                </a:path>
              </a:pathLst>
            </a:custGeom>
            <a:solidFill>
              <a:schemeClr val="accent1"/>
            </a:solidFill>
            <a:ln w="9525">
              <a:noFill/>
            </a:ln>
          </p:spPr>
          <p:txBody>
            <a:bodyPr/>
            <a:p>
              <a:endParaRPr lang="zh-CN" altLang="en-US"/>
            </a:p>
          </p:txBody>
        </p:sp>
        <p:grpSp>
          <p:nvGrpSpPr>
            <p:cNvPr id="199700" name="组合 199699"/>
            <p:cNvGrpSpPr/>
            <p:nvPr userDrawn="1"/>
          </p:nvGrpSpPr>
          <p:grpSpPr>
            <a:xfrm>
              <a:off x="5" y="3490"/>
              <a:ext cx="1124" cy="780"/>
              <a:chOff x="5" y="3490"/>
              <a:chExt cx="1124" cy="780"/>
            </a:xfrm>
          </p:grpSpPr>
          <p:grpSp>
            <p:nvGrpSpPr>
              <p:cNvPr id="199701" name="组合 199700"/>
              <p:cNvGrpSpPr/>
              <p:nvPr userDrawn="1"/>
            </p:nvGrpSpPr>
            <p:grpSpPr>
              <a:xfrm>
                <a:off x="499" y="3562"/>
                <a:ext cx="548" cy="708"/>
                <a:chOff x="499" y="3562"/>
                <a:chExt cx="548" cy="708"/>
              </a:xfrm>
            </p:grpSpPr>
            <p:sp>
              <p:nvSpPr>
                <p:cNvPr id="199702" name="任意多边形 199701"/>
                <p:cNvSpPr/>
                <p:nvPr userDrawn="1"/>
              </p:nvSpPr>
              <p:spPr>
                <a:xfrm>
                  <a:off x="499" y="3587"/>
                  <a:ext cx="157" cy="87"/>
                </a:xfrm>
                <a:custGeom>
                  <a:avLst/>
                  <a:gdLst/>
                  <a:ahLst/>
                  <a:cxnLst/>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ln>
              </p:spPr>
              <p:txBody>
                <a:bodyPr/>
                <a:p>
                  <a:endParaRPr lang="zh-CN" altLang="en-US"/>
                </a:p>
              </p:txBody>
            </p:sp>
            <p:sp>
              <p:nvSpPr>
                <p:cNvPr id="199703" name="任意多边形 199702"/>
                <p:cNvSpPr/>
                <p:nvPr userDrawn="1"/>
              </p:nvSpPr>
              <p:spPr>
                <a:xfrm>
                  <a:off x="636" y="4137"/>
                  <a:ext cx="115" cy="133"/>
                </a:xfrm>
                <a:custGeom>
                  <a:avLst/>
                  <a:gdLst/>
                  <a:ahLst/>
                  <a:cxnLst/>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ln>
              </p:spPr>
              <p:txBody>
                <a:bodyPr/>
                <a:p>
                  <a:endParaRPr lang="zh-CN" altLang="en-US"/>
                </a:p>
              </p:txBody>
            </p:sp>
            <p:sp>
              <p:nvSpPr>
                <p:cNvPr id="199704" name="任意多边形 199703"/>
                <p:cNvSpPr/>
                <p:nvPr userDrawn="1"/>
              </p:nvSpPr>
              <p:spPr>
                <a:xfrm>
                  <a:off x="1004" y="3562"/>
                  <a:ext cx="43" cy="117"/>
                </a:xfrm>
                <a:custGeom>
                  <a:avLst/>
                  <a:gdLst/>
                  <a:ahLst/>
                  <a:cxnLst/>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ln>
              </p:spPr>
              <p:txBody>
                <a:bodyPr/>
                <a:p>
                  <a:endParaRPr lang="zh-CN" altLang="en-US"/>
                </a:p>
              </p:txBody>
            </p:sp>
          </p:grpSp>
          <p:sp>
            <p:nvSpPr>
              <p:cNvPr id="199705" name="任意多边形 199704"/>
              <p:cNvSpPr/>
              <p:nvPr userDrawn="1"/>
            </p:nvSpPr>
            <p:spPr>
              <a:xfrm>
                <a:off x="76" y="3732"/>
                <a:ext cx="595" cy="250"/>
              </a:xfrm>
              <a:custGeom>
                <a:avLst/>
                <a:gdLst/>
                <a:ahLst/>
                <a:cxnLst/>
                <a:pathLst>
                  <a:path w="1190" h="500">
                    <a:moveTo>
                      <a:pt x="100" y="0"/>
                    </a:moveTo>
                    <a:lnTo>
                      <a:pt x="1190" y="490"/>
                    </a:lnTo>
                    <a:lnTo>
                      <a:pt x="1076" y="500"/>
                    </a:lnTo>
                    <a:lnTo>
                      <a:pt x="0" y="27"/>
                    </a:lnTo>
                    <a:lnTo>
                      <a:pt x="100" y="0"/>
                    </a:lnTo>
                    <a:lnTo>
                      <a:pt x="100" y="0"/>
                    </a:lnTo>
                    <a:close/>
                  </a:path>
                </a:pathLst>
              </a:custGeom>
              <a:solidFill>
                <a:schemeClr val="accent2"/>
              </a:solidFill>
              <a:ln w="9525">
                <a:noFill/>
              </a:ln>
            </p:spPr>
            <p:txBody>
              <a:bodyPr/>
              <a:p>
                <a:endParaRPr lang="zh-CN" altLang="en-US"/>
              </a:p>
            </p:txBody>
          </p:sp>
          <p:sp>
            <p:nvSpPr>
              <p:cNvPr id="199706" name="任意多边形 199705"/>
              <p:cNvSpPr/>
              <p:nvPr userDrawn="1"/>
            </p:nvSpPr>
            <p:spPr>
              <a:xfrm>
                <a:off x="260" y="3886"/>
                <a:ext cx="244" cy="148"/>
              </a:xfrm>
              <a:custGeom>
                <a:avLst/>
                <a:gdLst/>
                <a:ahLst/>
                <a:cxnLst/>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ln>
            </p:spPr>
            <p:txBody>
              <a:bodyPr/>
              <a:p>
                <a:endParaRPr lang="zh-CN" altLang="en-US"/>
              </a:p>
            </p:txBody>
          </p:sp>
          <p:sp>
            <p:nvSpPr>
              <p:cNvPr id="199707" name="任意多边形 199706"/>
              <p:cNvSpPr/>
              <p:nvPr userDrawn="1"/>
            </p:nvSpPr>
            <p:spPr>
              <a:xfrm>
                <a:off x="565" y="3680"/>
                <a:ext cx="107" cy="238"/>
              </a:xfrm>
              <a:custGeom>
                <a:avLst/>
                <a:gdLst/>
                <a:ahLst/>
                <a:cxnLst/>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ln>
            </p:spPr>
            <p:txBody>
              <a:bodyPr/>
              <a:p>
                <a:endParaRPr lang="zh-CN" altLang="en-US"/>
              </a:p>
            </p:txBody>
          </p:sp>
          <p:grpSp>
            <p:nvGrpSpPr>
              <p:cNvPr id="199708" name="组合 199707"/>
              <p:cNvGrpSpPr/>
              <p:nvPr userDrawn="1"/>
            </p:nvGrpSpPr>
            <p:grpSpPr>
              <a:xfrm>
                <a:off x="5" y="3490"/>
                <a:ext cx="1124" cy="678"/>
                <a:chOff x="5" y="3490"/>
                <a:chExt cx="1124" cy="678"/>
              </a:xfrm>
            </p:grpSpPr>
            <p:sp>
              <p:nvSpPr>
                <p:cNvPr id="199709" name="任意多边形 199708"/>
                <p:cNvSpPr/>
                <p:nvPr userDrawn="1"/>
              </p:nvSpPr>
              <p:spPr>
                <a:xfrm>
                  <a:off x="669" y="4048"/>
                  <a:ext cx="75" cy="87"/>
                </a:xfrm>
                <a:custGeom>
                  <a:avLst/>
                  <a:gdLst/>
                  <a:ahLst/>
                  <a:cxnLst/>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ln>
              </p:spPr>
              <p:txBody>
                <a:bodyPr/>
                <a:p>
                  <a:endParaRPr lang="zh-CN" altLang="en-US"/>
                </a:p>
              </p:txBody>
            </p:sp>
            <p:sp>
              <p:nvSpPr>
                <p:cNvPr id="199710" name="任意多边形 199709"/>
                <p:cNvSpPr/>
                <p:nvPr userDrawn="1"/>
              </p:nvSpPr>
              <p:spPr>
                <a:xfrm>
                  <a:off x="5" y="3728"/>
                  <a:ext cx="842" cy="440"/>
                </a:xfrm>
                <a:custGeom>
                  <a:avLst/>
                  <a:gdLst/>
                  <a:ahLst/>
                  <a:cxnLst/>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ln>
              </p:spPr>
              <p:txBody>
                <a:bodyPr/>
                <a:p>
                  <a:endParaRPr lang="zh-CN" altLang="en-US"/>
                </a:p>
              </p:txBody>
            </p:sp>
            <p:sp>
              <p:nvSpPr>
                <p:cNvPr id="199711" name="任意多边形 199710"/>
                <p:cNvSpPr/>
                <p:nvPr userDrawn="1"/>
              </p:nvSpPr>
              <p:spPr>
                <a:xfrm>
                  <a:off x="106" y="3770"/>
                  <a:ext cx="80" cy="167"/>
                </a:xfrm>
                <a:custGeom>
                  <a:avLst/>
                  <a:gdLst/>
                  <a:ahLst/>
                  <a:cxnLst/>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ln>
              </p:spPr>
              <p:txBody>
                <a:bodyPr/>
                <a:p>
                  <a:endParaRPr lang="zh-CN" altLang="en-US"/>
                </a:p>
              </p:txBody>
            </p:sp>
            <p:sp>
              <p:nvSpPr>
                <p:cNvPr id="199712" name="任意多边形 199711"/>
                <p:cNvSpPr/>
                <p:nvPr userDrawn="1"/>
              </p:nvSpPr>
              <p:spPr>
                <a:xfrm>
                  <a:off x="449" y="3490"/>
                  <a:ext cx="322" cy="594"/>
                </a:xfrm>
                <a:custGeom>
                  <a:avLst/>
                  <a:gdLst/>
                  <a:ahLst/>
                  <a:cxnLst/>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ln>
              </p:spPr>
              <p:txBody>
                <a:bodyPr/>
                <a:p>
                  <a:endParaRPr lang="zh-CN" altLang="en-US"/>
                </a:p>
              </p:txBody>
            </p:sp>
            <p:sp>
              <p:nvSpPr>
                <p:cNvPr id="199713" name="任意多边形 199712"/>
                <p:cNvSpPr/>
                <p:nvPr userDrawn="1"/>
              </p:nvSpPr>
              <p:spPr>
                <a:xfrm>
                  <a:off x="578" y="3650"/>
                  <a:ext cx="96" cy="252"/>
                </a:xfrm>
                <a:custGeom>
                  <a:avLst/>
                  <a:gdLst/>
                  <a:ahLst/>
                  <a:cxnLst/>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ln>
              </p:spPr>
              <p:txBody>
                <a:bodyPr/>
                <a:p>
                  <a:endParaRPr lang="zh-CN" altLang="en-US"/>
                </a:p>
              </p:txBody>
            </p:sp>
            <p:sp>
              <p:nvSpPr>
                <p:cNvPr id="199714" name="任意多边形 199713"/>
                <p:cNvSpPr/>
                <p:nvPr userDrawn="1"/>
              </p:nvSpPr>
              <p:spPr>
                <a:xfrm>
                  <a:off x="328" y="3630"/>
                  <a:ext cx="195" cy="135"/>
                </a:xfrm>
                <a:custGeom>
                  <a:avLst/>
                  <a:gdLst/>
                  <a:ahLst/>
                  <a:cxnLst/>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ln>
              </p:spPr>
              <p:txBody>
                <a:bodyPr/>
                <a:p>
                  <a:endParaRPr lang="zh-CN" altLang="en-US"/>
                </a:p>
              </p:txBody>
            </p:sp>
            <p:sp>
              <p:nvSpPr>
                <p:cNvPr id="199715" name="任意多边形 199714"/>
                <p:cNvSpPr/>
                <p:nvPr userDrawn="1"/>
              </p:nvSpPr>
              <p:spPr>
                <a:xfrm>
                  <a:off x="658" y="3538"/>
                  <a:ext cx="471" cy="212"/>
                </a:xfrm>
                <a:custGeom>
                  <a:avLst/>
                  <a:gdLst/>
                  <a:ahLst/>
                  <a:cxnLst/>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ln>
              </p:spPr>
              <p:txBody>
                <a:bodyPr/>
                <a:p>
                  <a:endParaRPr lang="zh-CN" altLang="en-US"/>
                </a:p>
              </p:txBody>
            </p:sp>
            <p:sp>
              <p:nvSpPr>
                <p:cNvPr id="199716" name="任意多边形 199715"/>
                <p:cNvSpPr/>
                <p:nvPr userDrawn="1"/>
              </p:nvSpPr>
              <p:spPr>
                <a:xfrm>
                  <a:off x="717" y="3606"/>
                  <a:ext cx="245" cy="86"/>
                </a:xfrm>
                <a:custGeom>
                  <a:avLst/>
                  <a:gdLst/>
                  <a:ahLst/>
                  <a:cxnLst/>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ln>
              </p:spPr>
              <p:txBody>
                <a:bodyPr/>
                <a:p>
                  <a:endParaRPr lang="zh-CN" altLang="en-US"/>
                </a:p>
              </p:txBody>
            </p:sp>
          </p:grpSp>
        </p:grpSp>
      </p:grpSp>
      <p:grpSp>
        <p:nvGrpSpPr>
          <p:cNvPr id="199717" name="组合 199716"/>
          <p:cNvGrpSpPr/>
          <p:nvPr/>
        </p:nvGrpSpPr>
        <p:grpSpPr>
          <a:xfrm>
            <a:off x="8680450" y="2116138"/>
            <a:ext cx="385763" cy="4308475"/>
            <a:chOff x="5468" y="1333"/>
            <a:chExt cx="243" cy="2714"/>
          </a:xfrm>
        </p:grpSpPr>
        <p:sp>
          <p:nvSpPr>
            <p:cNvPr id="199718" name="任意多边形 199717"/>
            <p:cNvSpPr/>
            <p:nvPr userDrawn="1"/>
          </p:nvSpPr>
          <p:spPr>
            <a:xfrm flipH="1">
              <a:off x="5468" y="2620"/>
              <a:ext cx="205" cy="1427"/>
            </a:xfrm>
            <a:custGeom>
              <a:avLst/>
              <a:gdLst/>
              <a:ahLst/>
              <a:cxnLst/>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ln>
          </p:spPr>
          <p:txBody>
            <a:bodyPr/>
            <a:p>
              <a:endParaRPr lang="zh-CN" altLang="en-US"/>
            </a:p>
          </p:txBody>
        </p:sp>
        <p:sp>
          <p:nvSpPr>
            <p:cNvPr id="199719" name="任意多边形 199718"/>
            <p:cNvSpPr/>
            <p:nvPr userDrawn="1"/>
          </p:nvSpPr>
          <p:spPr>
            <a:xfrm flipH="1">
              <a:off x="5506" y="1333"/>
              <a:ext cx="205" cy="1633"/>
            </a:xfrm>
            <a:custGeom>
              <a:avLst/>
              <a:gdLst/>
              <a:ahLst/>
              <a:cxnLst/>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ln>
          </p:spPr>
          <p:txBody>
            <a:bodyPr/>
            <a:p>
              <a:endParaRPr lang="zh-CN" altLang="en-US"/>
            </a:p>
          </p:txBody>
        </p:sp>
      </p:grpSp>
      <p:grpSp>
        <p:nvGrpSpPr>
          <p:cNvPr id="199720" name="组合 199719"/>
          <p:cNvGrpSpPr/>
          <p:nvPr/>
        </p:nvGrpSpPr>
        <p:grpSpPr>
          <a:xfrm>
            <a:off x="7318375" y="90488"/>
            <a:ext cx="2133600" cy="1911350"/>
            <a:chOff x="4610" y="57"/>
            <a:chExt cx="1344" cy="1204"/>
          </a:xfrm>
        </p:grpSpPr>
        <p:grpSp>
          <p:nvGrpSpPr>
            <p:cNvPr id="199721" name="组合 199720"/>
            <p:cNvGrpSpPr/>
            <p:nvPr userDrawn="1"/>
          </p:nvGrpSpPr>
          <p:grpSpPr>
            <a:xfrm>
              <a:off x="4610" y="57"/>
              <a:ext cx="1344" cy="1204"/>
              <a:chOff x="4610" y="57"/>
              <a:chExt cx="1344" cy="1204"/>
            </a:xfrm>
          </p:grpSpPr>
          <p:sp>
            <p:nvSpPr>
              <p:cNvPr id="199722" name="任意多边形 199721"/>
              <p:cNvSpPr/>
              <p:nvPr userDrawn="1"/>
            </p:nvSpPr>
            <p:spPr>
              <a:xfrm rot="-3172564">
                <a:off x="5430" y="1086"/>
                <a:ext cx="62" cy="288"/>
              </a:xfrm>
              <a:custGeom>
                <a:avLst/>
                <a:gdLst/>
                <a:ahLst/>
                <a:cxnLst/>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ln>
            </p:spPr>
            <p:txBody>
              <a:bodyPr/>
              <a:p>
                <a:endParaRPr lang="zh-CN" altLang="en-US"/>
              </a:p>
            </p:txBody>
          </p:sp>
          <p:grpSp>
            <p:nvGrpSpPr>
              <p:cNvPr id="199723" name="组合 199722"/>
              <p:cNvGrpSpPr/>
              <p:nvPr userDrawn="1"/>
            </p:nvGrpSpPr>
            <p:grpSpPr>
              <a:xfrm>
                <a:off x="4610" y="57"/>
                <a:ext cx="1344" cy="985"/>
                <a:chOff x="4610" y="57"/>
                <a:chExt cx="1344" cy="985"/>
              </a:xfrm>
            </p:grpSpPr>
            <p:sp>
              <p:nvSpPr>
                <p:cNvPr id="199724" name="任意多边形 199723"/>
                <p:cNvSpPr/>
                <p:nvPr userDrawn="1"/>
              </p:nvSpPr>
              <p:spPr>
                <a:xfrm rot="-3172564">
                  <a:off x="4966" y="71"/>
                  <a:ext cx="153" cy="125"/>
                </a:xfrm>
                <a:custGeom>
                  <a:avLst/>
                  <a:gdLst/>
                  <a:ahLst/>
                  <a:cxnLst/>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ln>
              </p:spPr>
              <p:txBody>
                <a:bodyPr/>
                <a:p>
                  <a:endParaRPr lang="zh-CN" altLang="en-US"/>
                </a:p>
              </p:txBody>
            </p:sp>
            <p:sp>
              <p:nvSpPr>
                <p:cNvPr id="199725" name="任意多边形 199724"/>
                <p:cNvSpPr/>
                <p:nvPr userDrawn="1"/>
              </p:nvSpPr>
              <p:spPr>
                <a:xfrm rot="-3172564">
                  <a:off x="5048" y="331"/>
                  <a:ext cx="269" cy="438"/>
                </a:xfrm>
                <a:custGeom>
                  <a:avLst/>
                  <a:gdLst/>
                  <a:ahLst/>
                  <a:cxnLst/>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ln>
              </p:spPr>
              <p:txBody>
                <a:bodyPr/>
                <a:p>
                  <a:endParaRPr lang="zh-CN" altLang="en-US"/>
                </a:p>
              </p:txBody>
            </p:sp>
            <p:sp>
              <p:nvSpPr>
                <p:cNvPr id="199726" name="任意多边形 199725"/>
                <p:cNvSpPr/>
                <p:nvPr userDrawn="1"/>
              </p:nvSpPr>
              <p:spPr>
                <a:xfrm rot="-3172564">
                  <a:off x="4858" y="181"/>
                  <a:ext cx="505" cy="898"/>
                </a:xfrm>
                <a:custGeom>
                  <a:avLst/>
                  <a:gdLst/>
                  <a:ahLst/>
                  <a:cxnLst/>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ln>
              </p:spPr>
              <p:txBody>
                <a:bodyPr/>
                <a:p>
                  <a:endParaRPr lang="zh-CN" altLang="en-US"/>
                </a:p>
              </p:txBody>
            </p:sp>
            <p:sp>
              <p:nvSpPr>
                <p:cNvPr id="199727" name="任意多边形 199726"/>
                <p:cNvSpPr/>
                <p:nvPr userDrawn="1"/>
              </p:nvSpPr>
              <p:spPr>
                <a:xfrm rot="-3172564">
                  <a:off x="4903" y="-19"/>
                  <a:ext cx="758" cy="1344"/>
                </a:xfrm>
                <a:custGeom>
                  <a:avLst/>
                  <a:gdLst/>
                  <a:ahLst/>
                  <a:cxnLst/>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ln>
              </p:spPr>
              <p:txBody>
                <a:bodyPr/>
                <a:p>
                  <a:endParaRPr lang="zh-CN" altLang="en-US"/>
                </a:p>
              </p:txBody>
            </p:sp>
            <p:sp>
              <p:nvSpPr>
                <p:cNvPr id="199728" name="任意多边形 199727"/>
                <p:cNvSpPr/>
                <p:nvPr userDrawn="1"/>
              </p:nvSpPr>
              <p:spPr>
                <a:xfrm rot="-3172564">
                  <a:off x="5297" y="896"/>
                  <a:ext cx="169" cy="122"/>
                </a:xfrm>
                <a:custGeom>
                  <a:avLst/>
                  <a:gdLst/>
                  <a:ahLst/>
                  <a:cxnLst/>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ln>
              </p:spPr>
              <p:txBody>
                <a:bodyPr/>
                <a:p>
                  <a:endParaRPr lang="zh-CN" altLang="en-US"/>
                </a:p>
              </p:txBody>
            </p:sp>
            <p:sp>
              <p:nvSpPr>
                <p:cNvPr id="199729" name="任意多边形 199728"/>
                <p:cNvSpPr/>
                <p:nvPr userDrawn="1"/>
              </p:nvSpPr>
              <p:spPr>
                <a:xfrm rot="-3172564">
                  <a:off x="5253" y="805"/>
                  <a:ext cx="181" cy="144"/>
                </a:xfrm>
                <a:custGeom>
                  <a:avLst/>
                  <a:gdLst/>
                  <a:ahLst/>
                  <a:cxnLst/>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ln>
              </p:spPr>
              <p:txBody>
                <a:bodyPr/>
                <a:p>
                  <a:endParaRPr lang="zh-CN" altLang="en-US"/>
                </a:p>
              </p:txBody>
            </p:sp>
            <p:sp>
              <p:nvSpPr>
                <p:cNvPr id="199730" name="任意多边形 199729"/>
                <p:cNvSpPr/>
                <p:nvPr userDrawn="1"/>
              </p:nvSpPr>
              <p:spPr>
                <a:xfrm rot="-3172564">
                  <a:off x="4985" y="210"/>
                  <a:ext cx="181" cy="147"/>
                </a:xfrm>
                <a:custGeom>
                  <a:avLst/>
                  <a:gdLst/>
                  <a:ahLst/>
                  <a:cxnLst/>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ln>
              </p:spPr>
              <p:txBody>
                <a:bodyPr/>
                <a:p>
                  <a:endParaRPr lang="zh-CN" altLang="en-US"/>
                </a:p>
              </p:txBody>
            </p:sp>
            <p:sp>
              <p:nvSpPr>
                <p:cNvPr id="199731" name="任意多边形 199730"/>
                <p:cNvSpPr/>
                <p:nvPr userDrawn="1"/>
              </p:nvSpPr>
              <p:spPr>
                <a:xfrm rot="-3172564">
                  <a:off x="4948" y="141"/>
                  <a:ext cx="179" cy="138"/>
                </a:xfrm>
                <a:custGeom>
                  <a:avLst/>
                  <a:gdLst/>
                  <a:ahLst/>
                  <a:cxnLst/>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ln>
              </p:spPr>
              <p:txBody>
                <a:bodyPr/>
                <a:p>
                  <a:endParaRPr lang="zh-CN" altLang="en-US"/>
                </a:p>
              </p:txBody>
            </p:sp>
          </p:grpSp>
        </p:grpSp>
        <p:sp>
          <p:nvSpPr>
            <p:cNvPr id="199732" name="直接连接符 199731"/>
            <p:cNvSpPr/>
            <p:nvPr userDrawn="1"/>
          </p:nvSpPr>
          <p:spPr>
            <a:xfrm>
              <a:off x="4870" y="84"/>
              <a:ext cx="42" cy="96"/>
            </a:xfrm>
            <a:prstGeom prst="line">
              <a:avLst/>
            </a:prstGeom>
            <a:ln w="38100" cap="flat" cmpd="sng">
              <a:solidFill>
                <a:schemeClr val="accent2"/>
              </a:solidFill>
              <a:prstDash val="solid"/>
              <a:headEnd type="none" w="med" len="med"/>
              <a:tailEnd type="none" w="med" len="med"/>
            </a:ln>
          </p:spPr>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6850" name="任意多边形 206849"/>
          <p:cNvSpPr/>
          <p:nvPr/>
        </p:nvSpPr>
        <p:spPr>
          <a:xfrm rot="-3172564">
            <a:off x="7777163" y="-14287"/>
            <a:ext cx="1162050" cy="2084387"/>
          </a:xfrm>
          <a:custGeom>
            <a:avLst/>
            <a:gdLst/>
            <a:ahLst/>
            <a:cxnLst/>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ln>
        </p:spPr>
        <p:txBody>
          <a:bodyPr/>
          <a:p>
            <a:endParaRPr lang="zh-CN" altLang="en-US"/>
          </a:p>
        </p:txBody>
      </p:sp>
      <p:sp>
        <p:nvSpPr>
          <p:cNvPr id="206851" name="标题 206850"/>
          <p:cNvSpPr>
            <a:spLocks noGrp="1"/>
          </p:cNvSpPr>
          <p:nvPr>
            <p:ph type="title"/>
          </p:nvPr>
        </p:nvSpPr>
        <p:spPr>
          <a:xfrm>
            <a:off x="685800" y="152400"/>
            <a:ext cx="6870700" cy="1600200"/>
          </a:xfrm>
          <a:prstGeom prst="rect">
            <a:avLst/>
          </a:prstGeom>
          <a:noFill/>
          <a:ln w="9525">
            <a:noFill/>
          </a:ln>
        </p:spPr>
        <p:txBody>
          <a:bodyPr anchor="b"/>
          <a:p>
            <a:pPr lvl="0"/>
            <a:r>
              <a:rPr lang="zh-CN" altLang="en-US" dirty="0"/>
              <a:t>单击此处编辑母版标题样式</a:t>
            </a:r>
            <a:endParaRPr lang="zh-CN" altLang="en-US" dirty="0"/>
          </a:p>
        </p:txBody>
      </p:sp>
      <p:sp>
        <p:nvSpPr>
          <p:cNvPr id="206852" name="文本占位符 206851"/>
          <p:cNvSpPr>
            <a:spLocks noGrp="1"/>
          </p:cNvSpPr>
          <p:nvPr>
            <p:ph type="body" idx="1"/>
          </p:nvPr>
        </p:nvSpPr>
        <p:spPr>
          <a:xfrm>
            <a:off x="685800" y="1828800"/>
            <a:ext cx="7696200" cy="36576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06853" name="日期占位符 206852"/>
          <p:cNvSpPr>
            <a:spLocks noGrp="1"/>
          </p:cNvSpPr>
          <p:nvPr>
            <p:ph type="dt" sz="half" idx="2"/>
          </p:nvPr>
        </p:nvSpPr>
        <p:spPr>
          <a:xfrm>
            <a:off x="1371600" y="6248400"/>
            <a:ext cx="1905000" cy="457200"/>
          </a:xfrm>
          <a:prstGeom prst="rect">
            <a:avLst/>
          </a:prstGeom>
          <a:noFill/>
          <a:ln w="9525">
            <a:noFill/>
          </a:ln>
        </p:spPr>
        <p:txBody>
          <a:bodyPr/>
          <a:lstStyle>
            <a:lvl1pPr>
              <a:defRPr sz="1400"/>
            </a:lvl1pPr>
          </a:lstStyle>
          <a:p>
            <a:pPr lvl="0"/>
            <a:endParaRPr lang="zh-CN" altLang="en-US" dirty="0">
              <a:latin typeface="Comic Sans MS" panose="030F0702030302020204" pitchFamily="66" charset="0"/>
            </a:endParaRPr>
          </a:p>
        </p:txBody>
      </p:sp>
      <p:sp>
        <p:nvSpPr>
          <p:cNvPr id="206854" name="页脚占位符 206853"/>
          <p:cNvSpPr>
            <a:spLocks noGrp="1"/>
          </p:cNvSpPr>
          <p:nvPr>
            <p:ph type="ftr" sz="quarter" idx="3"/>
          </p:nvPr>
        </p:nvSpPr>
        <p:spPr>
          <a:xfrm>
            <a:off x="3556000" y="6248400"/>
            <a:ext cx="2895600" cy="457200"/>
          </a:xfrm>
          <a:prstGeom prst="rect">
            <a:avLst/>
          </a:prstGeom>
          <a:noFill/>
          <a:ln w="9525">
            <a:noFill/>
          </a:ln>
        </p:spPr>
        <p:txBody>
          <a:bodyPr/>
          <a:lstStyle>
            <a:lvl1pPr algn="ctr">
              <a:defRPr sz="1400"/>
            </a:lvl1pPr>
          </a:lstStyle>
          <a:p>
            <a:pPr lvl="0"/>
            <a:endParaRPr lang="zh-CN" altLang="en-US" dirty="0">
              <a:latin typeface="Comic Sans MS" panose="030F0702030302020204" pitchFamily="66" charset="0"/>
            </a:endParaRPr>
          </a:p>
        </p:txBody>
      </p:sp>
      <p:sp>
        <p:nvSpPr>
          <p:cNvPr id="206855" name="灯片编号占位符 206854"/>
          <p:cNvSpPr>
            <a:spLocks noGrp="1"/>
          </p:cNvSpPr>
          <p:nvPr>
            <p:ph type="sldNum" sz="quarter" idx="4"/>
          </p:nvPr>
        </p:nvSpPr>
        <p:spPr>
          <a:xfrm>
            <a:off x="6718300" y="6248400"/>
            <a:ext cx="1905000" cy="457200"/>
          </a:xfrm>
          <a:prstGeom prst="rect">
            <a:avLst/>
          </a:prstGeom>
          <a:noFill/>
          <a:ln w="9525">
            <a:noFill/>
          </a:ln>
        </p:spPr>
        <p:txBody>
          <a:bodyPr/>
          <a:lstStyle>
            <a:lvl1pPr algn="r">
              <a:defRPr sz="1400"/>
            </a:lvl1pPr>
          </a:lstStyle>
          <a:p>
            <a:pPr lvl="0"/>
            <a:fld id="{9A0DB2DC-4C9A-4742-B13C-FB6460FD3503}" type="slidenum">
              <a:rPr lang="zh-CN" altLang="en-US" dirty="0">
                <a:latin typeface="Comic Sans MS" panose="030F0702030302020204" pitchFamily="66" charset="0"/>
              </a:rPr>
            </a:fld>
            <a:endParaRPr lang="zh-CN" altLang="en-US" dirty="0">
              <a:latin typeface="Comic Sans MS" panose="030F0702030302020204" pitchFamily="66" charset="0"/>
            </a:endParaRPr>
          </a:p>
        </p:txBody>
      </p:sp>
      <p:sp>
        <p:nvSpPr>
          <p:cNvPr id="206856" name="任意多边形 206855"/>
          <p:cNvSpPr/>
          <p:nvPr/>
        </p:nvSpPr>
        <p:spPr>
          <a:xfrm rot="-3172564">
            <a:off x="7864475" y="23813"/>
            <a:ext cx="1165225" cy="2097087"/>
          </a:xfrm>
          <a:custGeom>
            <a:avLst/>
            <a:gdLst/>
            <a:ahLst/>
            <a:cxnLst/>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ln>
        </p:spPr>
        <p:txBody>
          <a:bodyPr/>
          <a:p>
            <a:endParaRPr lang="zh-CN" altLang="en-US"/>
          </a:p>
        </p:txBody>
      </p:sp>
      <p:sp>
        <p:nvSpPr>
          <p:cNvPr id="206857" name="任意多边形 206856"/>
          <p:cNvSpPr/>
          <p:nvPr/>
        </p:nvSpPr>
        <p:spPr>
          <a:xfrm rot="-3172564">
            <a:off x="7831138" y="192088"/>
            <a:ext cx="1025525" cy="1571625"/>
          </a:xfrm>
          <a:custGeom>
            <a:avLst/>
            <a:gdLst/>
            <a:ahLst/>
            <a:cxnLst/>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ln>
        </p:spPr>
        <p:txBody>
          <a:bodyPr/>
          <a:p>
            <a:endParaRPr lang="zh-CN" altLang="en-US"/>
          </a:p>
        </p:txBody>
      </p:sp>
      <p:grpSp>
        <p:nvGrpSpPr>
          <p:cNvPr id="206858" name="组合 206857"/>
          <p:cNvGrpSpPr/>
          <p:nvPr/>
        </p:nvGrpSpPr>
        <p:grpSpPr>
          <a:xfrm>
            <a:off x="7938" y="5540375"/>
            <a:ext cx="1784350" cy="1246188"/>
            <a:chOff x="5" y="3490"/>
            <a:chExt cx="1124" cy="785"/>
          </a:xfrm>
        </p:grpSpPr>
        <p:sp>
          <p:nvSpPr>
            <p:cNvPr id="206859" name="任意多边形 206858"/>
            <p:cNvSpPr/>
            <p:nvPr userDrawn="1"/>
          </p:nvSpPr>
          <p:spPr>
            <a:xfrm>
              <a:off x="24" y="3505"/>
              <a:ext cx="1089" cy="649"/>
            </a:xfrm>
            <a:custGeom>
              <a:avLst/>
              <a:gdLst/>
              <a:ahLst/>
              <a:cxnLst/>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ln>
          </p:spPr>
          <p:txBody>
            <a:bodyPr/>
            <a:p>
              <a:endParaRPr lang="zh-CN" altLang="en-US"/>
            </a:p>
          </p:txBody>
        </p:sp>
        <p:sp>
          <p:nvSpPr>
            <p:cNvPr id="206860" name="任意多边形 206859"/>
            <p:cNvSpPr/>
            <p:nvPr userDrawn="1"/>
          </p:nvSpPr>
          <p:spPr>
            <a:xfrm>
              <a:off x="1022" y="3582"/>
              <a:ext cx="71" cy="129"/>
            </a:xfrm>
            <a:custGeom>
              <a:avLst/>
              <a:gdLst/>
              <a:ahLst/>
              <a:cxnLst/>
              <a:pathLst>
                <a:path w="143" h="258">
                  <a:moveTo>
                    <a:pt x="0" y="7"/>
                  </a:moveTo>
                  <a:lnTo>
                    <a:pt x="120" y="0"/>
                  </a:lnTo>
                  <a:lnTo>
                    <a:pt x="143" y="233"/>
                  </a:lnTo>
                  <a:lnTo>
                    <a:pt x="8" y="258"/>
                  </a:lnTo>
                  <a:lnTo>
                    <a:pt x="0" y="7"/>
                  </a:lnTo>
                  <a:lnTo>
                    <a:pt x="0" y="7"/>
                  </a:lnTo>
                  <a:close/>
                </a:path>
              </a:pathLst>
            </a:custGeom>
            <a:solidFill>
              <a:schemeClr val="accent1"/>
            </a:solidFill>
            <a:ln w="9525">
              <a:noFill/>
            </a:ln>
          </p:spPr>
          <p:txBody>
            <a:bodyPr/>
            <a:p>
              <a:endParaRPr lang="zh-CN" altLang="en-US"/>
            </a:p>
          </p:txBody>
        </p:sp>
        <p:sp>
          <p:nvSpPr>
            <p:cNvPr id="206861" name="任意多边形 206860"/>
            <p:cNvSpPr/>
            <p:nvPr userDrawn="1"/>
          </p:nvSpPr>
          <p:spPr>
            <a:xfrm>
              <a:off x="20" y="3774"/>
              <a:ext cx="792" cy="410"/>
            </a:xfrm>
            <a:custGeom>
              <a:avLst/>
              <a:gdLst/>
              <a:ahLst/>
              <a:cxnLst/>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ln>
          </p:spPr>
          <p:txBody>
            <a:bodyPr/>
            <a:p>
              <a:endParaRPr lang="zh-CN" altLang="en-US"/>
            </a:p>
          </p:txBody>
        </p:sp>
        <p:sp>
          <p:nvSpPr>
            <p:cNvPr id="206862" name="任意多边形 206861"/>
            <p:cNvSpPr/>
            <p:nvPr userDrawn="1"/>
          </p:nvSpPr>
          <p:spPr>
            <a:xfrm>
              <a:off x="129" y="3808"/>
              <a:ext cx="525" cy="374"/>
            </a:xfrm>
            <a:custGeom>
              <a:avLst/>
              <a:gdLst/>
              <a:ahLst/>
              <a:cxnLst/>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ln>
          </p:spPr>
          <p:txBody>
            <a:bodyPr/>
            <a:p>
              <a:endParaRPr lang="zh-CN" altLang="en-US"/>
            </a:p>
          </p:txBody>
        </p:sp>
        <p:sp>
          <p:nvSpPr>
            <p:cNvPr id="206863" name="任意多边形 206862"/>
            <p:cNvSpPr/>
            <p:nvPr userDrawn="1"/>
          </p:nvSpPr>
          <p:spPr>
            <a:xfrm>
              <a:off x="485" y="3532"/>
              <a:ext cx="135" cy="121"/>
            </a:xfrm>
            <a:custGeom>
              <a:avLst/>
              <a:gdLst/>
              <a:ahLst/>
              <a:cxnLst/>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ln>
          </p:spPr>
          <p:txBody>
            <a:bodyPr/>
            <a:p>
              <a:endParaRPr lang="zh-CN" altLang="en-US"/>
            </a:p>
          </p:txBody>
        </p:sp>
        <p:sp>
          <p:nvSpPr>
            <p:cNvPr id="206864" name="任意多边形 206863"/>
            <p:cNvSpPr/>
            <p:nvPr userDrawn="1"/>
          </p:nvSpPr>
          <p:spPr>
            <a:xfrm>
              <a:off x="641" y="4163"/>
              <a:ext cx="76" cy="112"/>
            </a:xfrm>
            <a:custGeom>
              <a:avLst/>
              <a:gdLst/>
              <a:ahLst/>
              <a:cxnLst/>
              <a:pathLst>
                <a:path w="152" h="224">
                  <a:moveTo>
                    <a:pt x="152" y="4"/>
                  </a:moveTo>
                  <a:lnTo>
                    <a:pt x="152" y="224"/>
                  </a:lnTo>
                  <a:lnTo>
                    <a:pt x="0" y="8"/>
                  </a:lnTo>
                  <a:lnTo>
                    <a:pt x="72" y="0"/>
                  </a:lnTo>
                  <a:lnTo>
                    <a:pt x="152" y="4"/>
                  </a:lnTo>
                  <a:lnTo>
                    <a:pt x="152" y="4"/>
                  </a:lnTo>
                  <a:close/>
                </a:path>
              </a:pathLst>
            </a:custGeom>
            <a:solidFill>
              <a:schemeClr val="hlink"/>
            </a:solidFill>
            <a:ln w="9525">
              <a:noFill/>
            </a:ln>
          </p:spPr>
          <p:txBody>
            <a:bodyPr/>
            <a:p>
              <a:endParaRPr lang="zh-CN" altLang="en-US"/>
            </a:p>
          </p:txBody>
        </p:sp>
        <p:sp>
          <p:nvSpPr>
            <p:cNvPr id="206865" name="任意多边形 206864"/>
            <p:cNvSpPr/>
            <p:nvPr userDrawn="1"/>
          </p:nvSpPr>
          <p:spPr>
            <a:xfrm>
              <a:off x="504" y="3607"/>
              <a:ext cx="193" cy="383"/>
            </a:xfrm>
            <a:custGeom>
              <a:avLst/>
              <a:gdLst/>
              <a:ahLst/>
              <a:cxnLst/>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ln>
          </p:spPr>
          <p:txBody>
            <a:bodyPr/>
            <a:p>
              <a:endParaRPr lang="zh-CN" altLang="en-US"/>
            </a:p>
          </p:txBody>
        </p:sp>
        <p:sp>
          <p:nvSpPr>
            <p:cNvPr id="206866" name="任意多边形 206865"/>
            <p:cNvSpPr/>
            <p:nvPr userDrawn="1"/>
          </p:nvSpPr>
          <p:spPr>
            <a:xfrm>
              <a:off x="668" y="3590"/>
              <a:ext cx="364" cy="174"/>
            </a:xfrm>
            <a:custGeom>
              <a:avLst/>
              <a:gdLst/>
              <a:ahLst/>
              <a:cxnLst/>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ln>
          </p:spPr>
          <p:txBody>
            <a:bodyPr/>
            <a:p>
              <a:endParaRPr lang="zh-CN" altLang="en-US"/>
            </a:p>
          </p:txBody>
        </p:sp>
        <p:sp>
          <p:nvSpPr>
            <p:cNvPr id="206867" name="任意多边形 206866"/>
            <p:cNvSpPr/>
            <p:nvPr userDrawn="1"/>
          </p:nvSpPr>
          <p:spPr>
            <a:xfrm>
              <a:off x="347" y="3693"/>
              <a:ext cx="156" cy="67"/>
            </a:xfrm>
            <a:custGeom>
              <a:avLst/>
              <a:gdLst/>
              <a:ahLst/>
              <a:cxnLst/>
              <a:pathLst>
                <a:path w="312" h="135">
                  <a:moveTo>
                    <a:pt x="272" y="0"/>
                  </a:moveTo>
                  <a:lnTo>
                    <a:pt x="0" y="78"/>
                  </a:lnTo>
                  <a:lnTo>
                    <a:pt x="312" y="135"/>
                  </a:lnTo>
                  <a:lnTo>
                    <a:pt x="272" y="0"/>
                  </a:lnTo>
                  <a:lnTo>
                    <a:pt x="272" y="0"/>
                  </a:lnTo>
                  <a:close/>
                </a:path>
              </a:pathLst>
            </a:custGeom>
            <a:solidFill>
              <a:schemeClr val="accent1"/>
            </a:solidFill>
            <a:ln w="9525">
              <a:noFill/>
            </a:ln>
          </p:spPr>
          <p:txBody>
            <a:bodyPr/>
            <a:p>
              <a:endParaRPr lang="zh-CN" altLang="en-US"/>
            </a:p>
          </p:txBody>
        </p:sp>
        <p:grpSp>
          <p:nvGrpSpPr>
            <p:cNvPr id="206868" name="组合 206867"/>
            <p:cNvGrpSpPr/>
            <p:nvPr userDrawn="1"/>
          </p:nvGrpSpPr>
          <p:grpSpPr>
            <a:xfrm>
              <a:off x="5" y="3490"/>
              <a:ext cx="1124" cy="780"/>
              <a:chOff x="5" y="3490"/>
              <a:chExt cx="1124" cy="780"/>
            </a:xfrm>
          </p:grpSpPr>
          <p:grpSp>
            <p:nvGrpSpPr>
              <p:cNvPr id="206869" name="组合 206868"/>
              <p:cNvGrpSpPr/>
              <p:nvPr userDrawn="1"/>
            </p:nvGrpSpPr>
            <p:grpSpPr>
              <a:xfrm>
                <a:off x="499" y="3562"/>
                <a:ext cx="548" cy="708"/>
                <a:chOff x="499" y="3562"/>
                <a:chExt cx="548" cy="708"/>
              </a:xfrm>
            </p:grpSpPr>
            <p:sp>
              <p:nvSpPr>
                <p:cNvPr id="206870" name="任意多边形 206869"/>
                <p:cNvSpPr/>
                <p:nvPr userDrawn="1"/>
              </p:nvSpPr>
              <p:spPr>
                <a:xfrm>
                  <a:off x="499" y="3587"/>
                  <a:ext cx="157" cy="87"/>
                </a:xfrm>
                <a:custGeom>
                  <a:avLst/>
                  <a:gdLst/>
                  <a:ahLst/>
                  <a:cxnLst/>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ln>
              </p:spPr>
              <p:txBody>
                <a:bodyPr/>
                <a:p>
                  <a:endParaRPr lang="zh-CN" altLang="en-US"/>
                </a:p>
              </p:txBody>
            </p:sp>
            <p:sp>
              <p:nvSpPr>
                <p:cNvPr id="206871" name="任意多边形 206870"/>
                <p:cNvSpPr/>
                <p:nvPr userDrawn="1"/>
              </p:nvSpPr>
              <p:spPr>
                <a:xfrm>
                  <a:off x="636" y="4137"/>
                  <a:ext cx="115" cy="133"/>
                </a:xfrm>
                <a:custGeom>
                  <a:avLst/>
                  <a:gdLst/>
                  <a:ahLst/>
                  <a:cxnLst/>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ln>
              </p:spPr>
              <p:txBody>
                <a:bodyPr/>
                <a:p>
                  <a:endParaRPr lang="zh-CN" altLang="en-US"/>
                </a:p>
              </p:txBody>
            </p:sp>
            <p:sp>
              <p:nvSpPr>
                <p:cNvPr id="206872" name="任意多边形 206871"/>
                <p:cNvSpPr/>
                <p:nvPr userDrawn="1"/>
              </p:nvSpPr>
              <p:spPr>
                <a:xfrm>
                  <a:off x="1004" y="3562"/>
                  <a:ext cx="43" cy="117"/>
                </a:xfrm>
                <a:custGeom>
                  <a:avLst/>
                  <a:gdLst/>
                  <a:ahLst/>
                  <a:cxnLst/>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ln>
              </p:spPr>
              <p:txBody>
                <a:bodyPr/>
                <a:p>
                  <a:endParaRPr lang="zh-CN" altLang="en-US"/>
                </a:p>
              </p:txBody>
            </p:sp>
          </p:grpSp>
          <p:sp>
            <p:nvSpPr>
              <p:cNvPr id="206873" name="任意多边形 206872"/>
              <p:cNvSpPr/>
              <p:nvPr userDrawn="1"/>
            </p:nvSpPr>
            <p:spPr>
              <a:xfrm>
                <a:off x="76" y="3732"/>
                <a:ext cx="595" cy="250"/>
              </a:xfrm>
              <a:custGeom>
                <a:avLst/>
                <a:gdLst/>
                <a:ahLst/>
                <a:cxnLst/>
                <a:pathLst>
                  <a:path w="1190" h="500">
                    <a:moveTo>
                      <a:pt x="100" y="0"/>
                    </a:moveTo>
                    <a:lnTo>
                      <a:pt x="1190" y="490"/>
                    </a:lnTo>
                    <a:lnTo>
                      <a:pt x="1076" y="500"/>
                    </a:lnTo>
                    <a:lnTo>
                      <a:pt x="0" y="27"/>
                    </a:lnTo>
                    <a:lnTo>
                      <a:pt x="100" y="0"/>
                    </a:lnTo>
                    <a:lnTo>
                      <a:pt x="100" y="0"/>
                    </a:lnTo>
                    <a:close/>
                  </a:path>
                </a:pathLst>
              </a:custGeom>
              <a:solidFill>
                <a:schemeClr val="accent2"/>
              </a:solidFill>
              <a:ln w="9525">
                <a:noFill/>
              </a:ln>
            </p:spPr>
            <p:txBody>
              <a:bodyPr/>
              <a:p>
                <a:endParaRPr lang="zh-CN" altLang="en-US"/>
              </a:p>
            </p:txBody>
          </p:sp>
          <p:sp>
            <p:nvSpPr>
              <p:cNvPr id="206874" name="任意多边形 206873"/>
              <p:cNvSpPr/>
              <p:nvPr userDrawn="1"/>
            </p:nvSpPr>
            <p:spPr>
              <a:xfrm>
                <a:off x="260" y="3886"/>
                <a:ext cx="244" cy="148"/>
              </a:xfrm>
              <a:custGeom>
                <a:avLst/>
                <a:gdLst/>
                <a:ahLst/>
                <a:cxnLst/>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ln>
            </p:spPr>
            <p:txBody>
              <a:bodyPr/>
              <a:p>
                <a:endParaRPr lang="zh-CN" altLang="en-US"/>
              </a:p>
            </p:txBody>
          </p:sp>
          <p:sp>
            <p:nvSpPr>
              <p:cNvPr id="206875" name="任意多边形 206874"/>
              <p:cNvSpPr/>
              <p:nvPr userDrawn="1"/>
            </p:nvSpPr>
            <p:spPr>
              <a:xfrm>
                <a:off x="565" y="3680"/>
                <a:ext cx="107" cy="238"/>
              </a:xfrm>
              <a:custGeom>
                <a:avLst/>
                <a:gdLst/>
                <a:ahLst/>
                <a:cxnLst/>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ln>
            </p:spPr>
            <p:txBody>
              <a:bodyPr/>
              <a:p>
                <a:endParaRPr lang="zh-CN" altLang="en-US"/>
              </a:p>
            </p:txBody>
          </p:sp>
          <p:grpSp>
            <p:nvGrpSpPr>
              <p:cNvPr id="206876" name="组合 206875"/>
              <p:cNvGrpSpPr/>
              <p:nvPr userDrawn="1"/>
            </p:nvGrpSpPr>
            <p:grpSpPr>
              <a:xfrm>
                <a:off x="5" y="3490"/>
                <a:ext cx="1124" cy="678"/>
                <a:chOff x="5" y="3490"/>
                <a:chExt cx="1124" cy="678"/>
              </a:xfrm>
            </p:grpSpPr>
            <p:sp>
              <p:nvSpPr>
                <p:cNvPr id="206877" name="任意多边形 206876"/>
                <p:cNvSpPr/>
                <p:nvPr userDrawn="1"/>
              </p:nvSpPr>
              <p:spPr>
                <a:xfrm>
                  <a:off x="669" y="4048"/>
                  <a:ext cx="75" cy="87"/>
                </a:xfrm>
                <a:custGeom>
                  <a:avLst/>
                  <a:gdLst/>
                  <a:ahLst/>
                  <a:cxnLst/>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ln>
              </p:spPr>
              <p:txBody>
                <a:bodyPr/>
                <a:p>
                  <a:endParaRPr lang="zh-CN" altLang="en-US"/>
                </a:p>
              </p:txBody>
            </p:sp>
            <p:sp>
              <p:nvSpPr>
                <p:cNvPr id="206878" name="任意多边形 206877"/>
                <p:cNvSpPr/>
                <p:nvPr userDrawn="1"/>
              </p:nvSpPr>
              <p:spPr>
                <a:xfrm>
                  <a:off x="5" y="3728"/>
                  <a:ext cx="842" cy="440"/>
                </a:xfrm>
                <a:custGeom>
                  <a:avLst/>
                  <a:gdLst/>
                  <a:ahLst/>
                  <a:cxnLst/>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ln>
              </p:spPr>
              <p:txBody>
                <a:bodyPr/>
                <a:p>
                  <a:endParaRPr lang="zh-CN" altLang="en-US"/>
                </a:p>
              </p:txBody>
            </p:sp>
            <p:sp>
              <p:nvSpPr>
                <p:cNvPr id="206879" name="任意多边形 206878"/>
                <p:cNvSpPr/>
                <p:nvPr userDrawn="1"/>
              </p:nvSpPr>
              <p:spPr>
                <a:xfrm>
                  <a:off x="106" y="3770"/>
                  <a:ext cx="80" cy="167"/>
                </a:xfrm>
                <a:custGeom>
                  <a:avLst/>
                  <a:gdLst/>
                  <a:ahLst/>
                  <a:cxnLst/>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ln>
              </p:spPr>
              <p:txBody>
                <a:bodyPr/>
                <a:p>
                  <a:endParaRPr lang="zh-CN" altLang="en-US"/>
                </a:p>
              </p:txBody>
            </p:sp>
            <p:sp>
              <p:nvSpPr>
                <p:cNvPr id="206880" name="任意多边形 206879"/>
                <p:cNvSpPr/>
                <p:nvPr userDrawn="1"/>
              </p:nvSpPr>
              <p:spPr>
                <a:xfrm>
                  <a:off x="449" y="3490"/>
                  <a:ext cx="322" cy="594"/>
                </a:xfrm>
                <a:custGeom>
                  <a:avLst/>
                  <a:gdLst/>
                  <a:ahLst/>
                  <a:cxnLst/>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ln>
              </p:spPr>
              <p:txBody>
                <a:bodyPr/>
                <a:p>
                  <a:endParaRPr lang="zh-CN" altLang="en-US"/>
                </a:p>
              </p:txBody>
            </p:sp>
            <p:sp>
              <p:nvSpPr>
                <p:cNvPr id="206881" name="任意多边形 206880"/>
                <p:cNvSpPr/>
                <p:nvPr userDrawn="1"/>
              </p:nvSpPr>
              <p:spPr>
                <a:xfrm>
                  <a:off x="578" y="3650"/>
                  <a:ext cx="96" cy="252"/>
                </a:xfrm>
                <a:custGeom>
                  <a:avLst/>
                  <a:gdLst/>
                  <a:ahLst/>
                  <a:cxnLst/>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ln>
              </p:spPr>
              <p:txBody>
                <a:bodyPr/>
                <a:p>
                  <a:endParaRPr lang="zh-CN" altLang="en-US"/>
                </a:p>
              </p:txBody>
            </p:sp>
            <p:sp>
              <p:nvSpPr>
                <p:cNvPr id="206882" name="任意多边形 206881"/>
                <p:cNvSpPr/>
                <p:nvPr userDrawn="1"/>
              </p:nvSpPr>
              <p:spPr>
                <a:xfrm>
                  <a:off x="328" y="3630"/>
                  <a:ext cx="195" cy="135"/>
                </a:xfrm>
                <a:custGeom>
                  <a:avLst/>
                  <a:gdLst/>
                  <a:ahLst/>
                  <a:cxnLst/>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ln>
              </p:spPr>
              <p:txBody>
                <a:bodyPr/>
                <a:p>
                  <a:endParaRPr lang="zh-CN" altLang="en-US"/>
                </a:p>
              </p:txBody>
            </p:sp>
            <p:sp>
              <p:nvSpPr>
                <p:cNvPr id="206883" name="任意多边形 206882"/>
                <p:cNvSpPr/>
                <p:nvPr userDrawn="1"/>
              </p:nvSpPr>
              <p:spPr>
                <a:xfrm>
                  <a:off x="658" y="3538"/>
                  <a:ext cx="471" cy="212"/>
                </a:xfrm>
                <a:custGeom>
                  <a:avLst/>
                  <a:gdLst/>
                  <a:ahLst/>
                  <a:cxnLst/>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ln>
              </p:spPr>
              <p:txBody>
                <a:bodyPr/>
                <a:p>
                  <a:endParaRPr lang="zh-CN" altLang="en-US"/>
                </a:p>
              </p:txBody>
            </p:sp>
            <p:sp>
              <p:nvSpPr>
                <p:cNvPr id="206884" name="任意多边形 206883"/>
                <p:cNvSpPr/>
                <p:nvPr userDrawn="1"/>
              </p:nvSpPr>
              <p:spPr>
                <a:xfrm>
                  <a:off x="717" y="3606"/>
                  <a:ext cx="245" cy="86"/>
                </a:xfrm>
                <a:custGeom>
                  <a:avLst/>
                  <a:gdLst/>
                  <a:ahLst/>
                  <a:cxnLst/>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ln>
              </p:spPr>
              <p:txBody>
                <a:bodyPr/>
                <a:p>
                  <a:endParaRPr lang="zh-CN" altLang="en-US"/>
                </a:p>
              </p:txBody>
            </p:sp>
          </p:grpSp>
        </p:grpSp>
      </p:grpSp>
      <p:grpSp>
        <p:nvGrpSpPr>
          <p:cNvPr id="206885" name="组合 206884"/>
          <p:cNvGrpSpPr/>
          <p:nvPr/>
        </p:nvGrpSpPr>
        <p:grpSpPr>
          <a:xfrm>
            <a:off x="8680450" y="2116138"/>
            <a:ext cx="385763" cy="4308475"/>
            <a:chOff x="5468" y="1333"/>
            <a:chExt cx="243" cy="2714"/>
          </a:xfrm>
        </p:grpSpPr>
        <p:sp>
          <p:nvSpPr>
            <p:cNvPr id="206886" name="任意多边形 206885"/>
            <p:cNvSpPr/>
            <p:nvPr userDrawn="1"/>
          </p:nvSpPr>
          <p:spPr>
            <a:xfrm flipH="1">
              <a:off x="5468" y="2620"/>
              <a:ext cx="205" cy="1427"/>
            </a:xfrm>
            <a:custGeom>
              <a:avLst/>
              <a:gdLst/>
              <a:ahLst/>
              <a:cxnLst/>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ln>
          </p:spPr>
          <p:txBody>
            <a:bodyPr/>
            <a:p>
              <a:endParaRPr lang="zh-CN" altLang="en-US"/>
            </a:p>
          </p:txBody>
        </p:sp>
        <p:sp>
          <p:nvSpPr>
            <p:cNvPr id="206887" name="任意多边形 206886"/>
            <p:cNvSpPr/>
            <p:nvPr userDrawn="1"/>
          </p:nvSpPr>
          <p:spPr>
            <a:xfrm flipH="1">
              <a:off x="5506" y="1333"/>
              <a:ext cx="205" cy="1633"/>
            </a:xfrm>
            <a:custGeom>
              <a:avLst/>
              <a:gdLst/>
              <a:ahLst/>
              <a:cxnLst/>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ln>
          </p:spPr>
          <p:txBody>
            <a:bodyPr/>
            <a:p>
              <a:endParaRPr lang="zh-CN" altLang="en-US"/>
            </a:p>
          </p:txBody>
        </p:sp>
      </p:grpSp>
      <p:grpSp>
        <p:nvGrpSpPr>
          <p:cNvPr id="206888" name="组合 206887"/>
          <p:cNvGrpSpPr/>
          <p:nvPr/>
        </p:nvGrpSpPr>
        <p:grpSpPr>
          <a:xfrm>
            <a:off x="7318375" y="90488"/>
            <a:ext cx="2133600" cy="1911350"/>
            <a:chOff x="4610" y="57"/>
            <a:chExt cx="1344" cy="1204"/>
          </a:xfrm>
        </p:grpSpPr>
        <p:grpSp>
          <p:nvGrpSpPr>
            <p:cNvPr id="206889" name="组合 206888"/>
            <p:cNvGrpSpPr/>
            <p:nvPr userDrawn="1"/>
          </p:nvGrpSpPr>
          <p:grpSpPr>
            <a:xfrm>
              <a:off x="4610" y="57"/>
              <a:ext cx="1344" cy="1204"/>
              <a:chOff x="4610" y="57"/>
              <a:chExt cx="1344" cy="1204"/>
            </a:xfrm>
          </p:grpSpPr>
          <p:sp>
            <p:nvSpPr>
              <p:cNvPr id="206890" name="任意多边形 206889"/>
              <p:cNvSpPr/>
              <p:nvPr userDrawn="1"/>
            </p:nvSpPr>
            <p:spPr>
              <a:xfrm rot="-3172564">
                <a:off x="5430" y="1086"/>
                <a:ext cx="62" cy="288"/>
              </a:xfrm>
              <a:custGeom>
                <a:avLst/>
                <a:gdLst/>
                <a:ahLst/>
                <a:cxnLst/>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ln>
            </p:spPr>
            <p:txBody>
              <a:bodyPr/>
              <a:p>
                <a:endParaRPr lang="zh-CN" altLang="en-US"/>
              </a:p>
            </p:txBody>
          </p:sp>
          <p:grpSp>
            <p:nvGrpSpPr>
              <p:cNvPr id="206891" name="组合 206890"/>
              <p:cNvGrpSpPr/>
              <p:nvPr userDrawn="1"/>
            </p:nvGrpSpPr>
            <p:grpSpPr>
              <a:xfrm>
                <a:off x="4610" y="57"/>
                <a:ext cx="1344" cy="985"/>
                <a:chOff x="4610" y="57"/>
                <a:chExt cx="1344" cy="985"/>
              </a:xfrm>
            </p:grpSpPr>
            <p:sp>
              <p:nvSpPr>
                <p:cNvPr id="206892" name="任意多边形 206891"/>
                <p:cNvSpPr/>
                <p:nvPr userDrawn="1"/>
              </p:nvSpPr>
              <p:spPr>
                <a:xfrm rot="-3172564">
                  <a:off x="4966" y="71"/>
                  <a:ext cx="153" cy="125"/>
                </a:xfrm>
                <a:custGeom>
                  <a:avLst/>
                  <a:gdLst/>
                  <a:ahLst/>
                  <a:cxnLst/>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ln>
              </p:spPr>
              <p:txBody>
                <a:bodyPr/>
                <a:p>
                  <a:endParaRPr lang="zh-CN" altLang="en-US"/>
                </a:p>
              </p:txBody>
            </p:sp>
            <p:sp>
              <p:nvSpPr>
                <p:cNvPr id="206893" name="任意多边形 206892"/>
                <p:cNvSpPr/>
                <p:nvPr userDrawn="1"/>
              </p:nvSpPr>
              <p:spPr>
                <a:xfrm rot="-3172564">
                  <a:off x="5048" y="331"/>
                  <a:ext cx="269" cy="438"/>
                </a:xfrm>
                <a:custGeom>
                  <a:avLst/>
                  <a:gdLst/>
                  <a:ahLst/>
                  <a:cxnLst/>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ln>
              </p:spPr>
              <p:txBody>
                <a:bodyPr/>
                <a:p>
                  <a:endParaRPr lang="zh-CN" altLang="en-US"/>
                </a:p>
              </p:txBody>
            </p:sp>
            <p:sp>
              <p:nvSpPr>
                <p:cNvPr id="206894" name="任意多边形 206893"/>
                <p:cNvSpPr/>
                <p:nvPr userDrawn="1"/>
              </p:nvSpPr>
              <p:spPr>
                <a:xfrm rot="-3172564">
                  <a:off x="4858" y="181"/>
                  <a:ext cx="505" cy="898"/>
                </a:xfrm>
                <a:custGeom>
                  <a:avLst/>
                  <a:gdLst/>
                  <a:ahLst/>
                  <a:cxnLst/>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ln>
              </p:spPr>
              <p:txBody>
                <a:bodyPr/>
                <a:p>
                  <a:endParaRPr lang="zh-CN" altLang="en-US"/>
                </a:p>
              </p:txBody>
            </p:sp>
            <p:sp>
              <p:nvSpPr>
                <p:cNvPr id="206895" name="任意多边形 206894"/>
                <p:cNvSpPr/>
                <p:nvPr userDrawn="1"/>
              </p:nvSpPr>
              <p:spPr>
                <a:xfrm rot="-3172564">
                  <a:off x="4903" y="-19"/>
                  <a:ext cx="758" cy="1344"/>
                </a:xfrm>
                <a:custGeom>
                  <a:avLst/>
                  <a:gdLst/>
                  <a:ahLst/>
                  <a:cxnLst/>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ln>
              </p:spPr>
              <p:txBody>
                <a:bodyPr/>
                <a:p>
                  <a:endParaRPr lang="zh-CN" altLang="en-US"/>
                </a:p>
              </p:txBody>
            </p:sp>
            <p:sp>
              <p:nvSpPr>
                <p:cNvPr id="206896" name="任意多边形 206895"/>
                <p:cNvSpPr/>
                <p:nvPr userDrawn="1"/>
              </p:nvSpPr>
              <p:spPr>
                <a:xfrm rot="-3172564">
                  <a:off x="5297" y="896"/>
                  <a:ext cx="169" cy="122"/>
                </a:xfrm>
                <a:custGeom>
                  <a:avLst/>
                  <a:gdLst/>
                  <a:ahLst/>
                  <a:cxnLst/>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ln>
              </p:spPr>
              <p:txBody>
                <a:bodyPr/>
                <a:p>
                  <a:endParaRPr lang="zh-CN" altLang="en-US"/>
                </a:p>
              </p:txBody>
            </p:sp>
            <p:sp>
              <p:nvSpPr>
                <p:cNvPr id="206897" name="任意多边形 206896"/>
                <p:cNvSpPr/>
                <p:nvPr userDrawn="1"/>
              </p:nvSpPr>
              <p:spPr>
                <a:xfrm rot="-3172564">
                  <a:off x="5253" y="805"/>
                  <a:ext cx="181" cy="144"/>
                </a:xfrm>
                <a:custGeom>
                  <a:avLst/>
                  <a:gdLst/>
                  <a:ahLst/>
                  <a:cxnLst/>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ln>
              </p:spPr>
              <p:txBody>
                <a:bodyPr/>
                <a:p>
                  <a:endParaRPr lang="zh-CN" altLang="en-US"/>
                </a:p>
              </p:txBody>
            </p:sp>
            <p:sp>
              <p:nvSpPr>
                <p:cNvPr id="206898" name="任意多边形 206897"/>
                <p:cNvSpPr/>
                <p:nvPr userDrawn="1"/>
              </p:nvSpPr>
              <p:spPr>
                <a:xfrm rot="-3172564">
                  <a:off x="4985" y="210"/>
                  <a:ext cx="181" cy="147"/>
                </a:xfrm>
                <a:custGeom>
                  <a:avLst/>
                  <a:gdLst/>
                  <a:ahLst/>
                  <a:cxnLst/>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ln>
              </p:spPr>
              <p:txBody>
                <a:bodyPr/>
                <a:p>
                  <a:endParaRPr lang="zh-CN" altLang="en-US"/>
                </a:p>
              </p:txBody>
            </p:sp>
            <p:sp>
              <p:nvSpPr>
                <p:cNvPr id="206899" name="任意多边形 206898"/>
                <p:cNvSpPr/>
                <p:nvPr userDrawn="1"/>
              </p:nvSpPr>
              <p:spPr>
                <a:xfrm rot="-3172564">
                  <a:off x="4948" y="141"/>
                  <a:ext cx="179" cy="138"/>
                </a:xfrm>
                <a:custGeom>
                  <a:avLst/>
                  <a:gdLst/>
                  <a:ahLst/>
                  <a:cxnLst/>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ln>
              </p:spPr>
              <p:txBody>
                <a:bodyPr/>
                <a:p>
                  <a:endParaRPr lang="zh-CN" altLang="en-US"/>
                </a:p>
              </p:txBody>
            </p:sp>
          </p:grpSp>
        </p:grpSp>
        <p:sp>
          <p:nvSpPr>
            <p:cNvPr id="206900" name="直接连接符 206899"/>
            <p:cNvSpPr/>
            <p:nvPr userDrawn="1"/>
          </p:nvSpPr>
          <p:spPr>
            <a:xfrm>
              <a:off x="4870" y="84"/>
              <a:ext cx="42" cy="96"/>
            </a:xfrm>
            <a:prstGeom prst="line">
              <a:avLst/>
            </a:prstGeom>
            <a:ln w="38100" cap="flat" cmpd="sng">
              <a:solidFill>
                <a:schemeClr val="accent2"/>
              </a:solidFill>
              <a:prstDash val="solid"/>
              <a:headEnd type="none" w="med" len="med"/>
              <a:tailEnd type="none" w="med" len="med"/>
            </a:ln>
          </p:spPr>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26306" name="标题 226305"/>
          <p:cNvSpPr>
            <a:spLocks noGrp="1"/>
          </p:cNvSpPr>
          <p:nvPr>
            <p:ph type="title"/>
          </p:nvPr>
        </p:nvSpPr>
        <p:spPr>
          <a:xfrm>
            <a:off x="457200" y="277813"/>
            <a:ext cx="8229600" cy="1139825"/>
          </a:xfrm>
          <a:prstGeom prst="rect">
            <a:avLst/>
          </a:prstGeom>
          <a:noFill/>
          <a:ln w="9525">
            <a:noFill/>
          </a:ln>
        </p:spPr>
        <p:txBody>
          <a:bodyPr/>
          <a:p>
            <a:pPr lvl="0"/>
            <a:r>
              <a:rPr lang="zh-CN" altLang="en-US" dirty="0"/>
              <a:t>单击此处编辑母版标题样式</a:t>
            </a:r>
            <a:endParaRPr lang="zh-CN" altLang="en-US" dirty="0"/>
          </a:p>
        </p:txBody>
      </p:sp>
      <p:sp>
        <p:nvSpPr>
          <p:cNvPr id="226307" name="文本占位符 226306"/>
          <p:cNvSpPr>
            <a:spLocks noGrp="1"/>
          </p:cNvSpPr>
          <p:nvPr>
            <p:ph type="body" idx="1"/>
          </p:nvPr>
        </p:nvSpPr>
        <p:spPr>
          <a:xfrm>
            <a:off x="457200" y="1600200"/>
            <a:ext cx="8229600" cy="453072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26308" name="日期占位符 226307"/>
          <p:cNvSpPr>
            <a:spLocks noGrp="1"/>
          </p:cNvSpPr>
          <p:nvPr>
            <p:ph type="dt" sz="half" idx="2"/>
          </p:nvPr>
        </p:nvSpPr>
        <p:spPr>
          <a:xfrm>
            <a:off x="457200" y="6243638"/>
            <a:ext cx="2133600" cy="457200"/>
          </a:xfrm>
          <a:prstGeom prst="rect">
            <a:avLst/>
          </a:prstGeom>
          <a:noFill/>
          <a:ln w="9525">
            <a:noFill/>
          </a:ln>
        </p:spPr>
        <p:txBody>
          <a:bodyPr anchor="b"/>
          <a:lstStyle>
            <a:lvl1pPr>
              <a:defRPr sz="1200">
                <a:latin typeface="Garamond" pitchFamily="18" charset="0"/>
              </a:defRPr>
            </a:lvl1pPr>
          </a:lstStyle>
          <a:p>
            <a:pPr lvl="0">
              <a:buClrTx/>
            </a:pPr>
            <a:endParaRPr lang="zh-CN" altLang="en-US" dirty="0">
              <a:latin typeface="Comic Sans MS" panose="030F0702030302020204" pitchFamily="66" charset="0"/>
            </a:endParaRPr>
          </a:p>
        </p:txBody>
      </p:sp>
      <p:sp>
        <p:nvSpPr>
          <p:cNvPr id="226309" name="页脚占位符 226308"/>
          <p:cNvSpPr>
            <a:spLocks noGrp="1"/>
          </p:cNvSpPr>
          <p:nvPr>
            <p:ph type="ftr" sz="quarter" idx="3"/>
          </p:nvPr>
        </p:nvSpPr>
        <p:spPr>
          <a:xfrm>
            <a:off x="3124200" y="6248400"/>
            <a:ext cx="2895600" cy="457200"/>
          </a:xfrm>
          <a:prstGeom prst="rect">
            <a:avLst/>
          </a:prstGeom>
          <a:noFill/>
          <a:ln w="9525">
            <a:noFill/>
          </a:ln>
        </p:spPr>
        <p:txBody>
          <a:bodyPr anchor="b"/>
          <a:lstStyle>
            <a:lvl1pPr algn="ctr">
              <a:defRPr sz="1200">
                <a:latin typeface="Garamond" pitchFamily="18" charset="0"/>
              </a:defRPr>
            </a:lvl1pPr>
          </a:lstStyle>
          <a:p>
            <a:pPr lvl="0">
              <a:buClrTx/>
            </a:pPr>
            <a:endParaRPr lang="zh-CN" altLang="en-US" dirty="0"/>
          </a:p>
        </p:txBody>
      </p:sp>
      <p:sp>
        <p:nvSpPr>
          <p:cNvPr id="226310" name="灯片编号占位符 226309"/>
          <p:cNvSpPr>
            <a:spLocks noGrp="1"/>
          </p:cNvSpPr>
          <p:nvPr>
            <p:ph type="sldNum" sz="quarter" idx="4"/>
          </p:nvPr>
        </p:nvSpPr>
        <p:spPr>
          <a:xfrm>
            <a:off x="6553200" y="6243638"/>
            <a:ext cx="2133600" cy="457200"/>
          </a:xfrm>
          <a:prstGeom prst="rect">
            <a:avLst/>
          </a:prstGeom>
          <a:noFill/>
          <a:ln w="9525">
            <a:noFill/>
          </a:ln>
        </p:spPr>
        <p:txBody>
          <a:bodyPr anchor="b"/>
          <a:lstStyle>
            <a:lvl1pPr algn="r">
              <a:defRPr sz="1200">
                <a:latin typeface="Garamond" pitchFamily="18" charset="0"/>
              </a:defRPr>
            </a:lvl1pPr>
          </a:lstStyle>
          <a:p>
            <a:pPr lvl="0">
              <a:buClrTx/>
            </a:pPr>
            <a:fld id="{9A0DB2DC-4C9A-4742-B13C-FB6460FD3503}" type="slidenum">
              <a:rPr lang="zh-CN" altLang="en-US" dirty="0"/>
            </a:fld>
            <a:endParaRPr lang="zh-CN" altLang="en-US" dirty="0">
              <a:latin typeface="Comic Sans MS" panose="030F0702030302020204" pitchFamily="66" charset="0"/>
            </a:endParaRPr>
          </a:p>
        </p:txBody>
      </p:sp>
      <p:sp>
        <p:nvSpPr>
          <p:cNvPr id="226311" name="任意多边形 226310"/>
          <p:cNvSpPr/>
          <p:nvPr/>
        </p:nvSpPr>
        <p:spPr>
          <a:xfrm>
            <a:off x="381000" y="228600"/>
            <a:ext cx="8229600" cy="609600"/>
          </a:xfrm>
          <a:custGeom>
            <a:avLst/>
            <a:gdLst/>
            <a:ahLst/>
            <a:cxnLst/>
            <a:pathLst>
              <a:path w="1000" h="1000">
                <a:moveTo>
                  <a:pt x="0" y="1000"/>
                </a:moveTo>
                <a:lnTo>
                  <a:pt x="0" y="0"/>
                </a:lnTo>
                <a:lnTo>
                  <a:pt x="1000" y="0"/>
                </a:lnTo>
              </a:path>
            </a:pathLst>
          </a:custGeom>
          <a:noFill/>
          <a:ln w="19050" cap="flat" cmpd="sng">
            <a:solidFill>
              <a:schemeClr val="accent1">
                <a:alpha val="100000"/>
              </a:schemeClr>
            </a:solidFill>
            <a:prstDash val="solid"/>
            <a:miter/>
            <a:headEnd type="none" w="med" len="med"/>
            <a:tailEnd type="none" w="med" len="med"/>
          </a:ln>
        </p:spPr>
        <p:txBody>
          <a:bodyPr/>
          <a:p>
            <a:endParaRPr lang="zh-CN" altLang="en-US"/>
          </a:p>
        </p:txBody>
      </p:sp>
      <p:sp>
        <p:nvSpPr>
          <p:cNvPr id="226312" name="直接连接符 226311"/>
          <p:cNvSpPr/>
          <p:nvPr/>
        </p:nvSpPr>
        <p:spPr>
          <a:xfrm>
            <a:off x="457200" y="6172200"/>
            <a:ext cx="8229600" cy="0"/>
          </a:xfrm>
          <a:prstGeom prst="line">
            <a:avLst/>
          </a:prstGeom>
          <a:ln w="19050" cap="flat" cmpd="sng">
            <a:solidFill>
              <a:schemeClr val="accent1"/>
            </a:solidFill>
            <a:prstDash val="solid"/>
            <a:headEnd type="none" w="med" len="med"/>
            <a:tailEnd type="none" w="med" len="med"/>
          </a:ln>
        </p:spPr>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marL="0" lvl="0" indent="0" algn="l" defTabSz="914400" rtl="0" eaLnBrk="1" fontAlgn="base" latinLnBrk="0" hangingPunct="1">
        <a:lnSpc>
          <a:spcPct val="100000"/>
        </a:lnSpc>
        <a:spcBef>
          <a:spcPct val="0"/>
        </a:spcBef>
        <a:spcAft>
          <a:spcPct val="0"/>
        </a:spcAft>
        <a:buNone/>
        <a:defRPr sz="42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3000" b="0" i="0" u="none" kern="1200" baseline="0">
          <a:solidFill>
            <a:schemeClr val="tx1"/>
          </a:solidFill>
          <a:latin typeface="+mn-lt"/>
          <a:ea typeface="+mn-ea"/>
          <a:cs typeface="+mn-cs"/>
        </a:defRPr>
      </a:lvl1pPr>
      <a:lvl2pPr marL="669925" lvl="1" indent="-325120" algn="l" defTabSz="914400" rtl="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600" b="0" i="0" u="none" kern="1200" baseline="0">
          <a:solidFill>
            <a:schemeClr val="tx1"/>
          </a:solidFill>
          <a:latin typeface="+mn-lt"/>
          <a:ea typeface="+mn-ea"/>
          <a:cs typeface="+mn-cs"/>
        </a:defRPr>
      </a:lvl2pPr>
      <a:lvl3pPr marL="1022350" lvl="2" indent="-35052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200" b="0" i="0" u="none" kern="1200" baseline="0">
          <a:solidFill>
            <a:schemeClr val="tx1"/>
          </a:solidFill>
          <a:latin typeface="+mn-lt"/>
          <a:ea typeface="+mn-ea"/>
          <a:cs typeface="+mn-cs"/>
        </a:defRPr>
      </a:lvl3pPr>
      <a:lvl4pPr marL="1339850" lvl="3" indent="-315595"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2000" b="0" i="0" u="none" kern="1200" baseline="0">
          <a:solidFill>
            <a:schemeClr val="tx1"/>
          </a:solidFill>
          <a:latin typeface="+mn-lt"/>
          <a:ea typeface="+mn-ea"/>
          <a:cs typeface="+mn-cs"/>
        </a:defRPr>
      </a:lvl4pPr>
      <a:lvl5pPr marL="1681480" lvl="4" indent="-339725"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jpeg"/><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image" Target="../media/image9.png"/><Relationship Id="rId2" Type="http://schemas.openxmlformats.org/officeDocument/2006/relationships/image" Target="../media/image24.GIF"/><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0.GIF"/><Relationship Id="rId2" Type="http://schemas.openxmlformats.org/officeDocument/2006/relationships/image" Target="../media/image17.png"/><Relationship Id="rId1" Type="http://schemas.openxmlformats.org/officeDocument/2006/relationships/image" Target="../media/image25.jpe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4.emf"/><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GIF"/><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2.png"/><Relationship Id="rId3" Type="http://schemas.openxmlformats.org/officeDocument/2006/relationships/image" Target="../media/image36.GIF"/><Relationship Id="rId2" Type="http://schemas.openxmlformats.org/officeDocument/2006/relationships/image" Target="../media/image17.png"/><Relationship Id="rId1"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8.GIF"/><Relationship Id="rId1" Type="http://schemas.openxmlformats.org/officeDocument/2006/relationships/image" Target="../media/image37.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GIF"/><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40.xml"/><Relationship Id="rId4" Type="http://schemas.openxmlformats.org/officeDocument/2006/relationships/image" Target="../media/image24.GIF"/><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17.png"/></Relationships>
</file>

<file path=ppt/slides/_rels/slide21.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7.xml"/><Relationship Id="rId4" Type="http://schemas.openxmlformats.org/officeDocument/2006/relationships/image" Target="../media/image42.wmf"/><Relationship Id="rId3" Type="http://schemas.openxmlformats.org/officeDocument/2006/relationships/oleObject" Target="../embeddings/oleObject1.bin"/><Relationship Id="rId2" Type="http://schemas.openxmlformats.org/officeDocument/2006/relationships/image" Target="../media/image32.png"/><Relationship Id="rId1" Type="http://schemas.openxmlformats.org/officeDocument/2006/relationships/image" Target="../media/image41.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4.jpeg"/><Relationship Id="rId2" Type="http://schemas.openxmlformats.org/officeDocument/2006/relationships/image" Target="../media/image17.png"/><Relationship Id="rId1" Type="http://schemas.openxmlformats.org/officeDocument/2006/relationships/image" Target="../media/image43.png"/></Relationships>
</file>

<file path=ppt/slides/_rels/slide23.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7.xml"/><Relationship Id="rId4" Type="http://schemas.openxmlformats.org/officeDocument/2006/relationships/image" Target="../media/image17.png"/><Relationship Id="rId3" Type="http://schemas.openxmlformats.org/officeDocument/2006/relationships/image" Target="../media/image45.png"/><Relationship Id="rId2" Type="http://schemas.openxmlformats.org/officeDocument/2006/relationships/oleObject" Target="../embeddings/oleObject2.bin"/><Relationship Id="rId1"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6.png"/><Relationship Id="rId1" Type="http://schemas.openxmlformats.org/officeDocument/2006/relationships/image" Target="../media/image43.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8.GIF"/><Relationship Id="rId3" Type="http://schemas.openxmlformats.org/officeDocument/2006/relationships/image" Target="../media/image36.GIF"/><Relationship Id="rId2" Type="http://schemas.openxmlformats.org/officeDocument/2006/relationships/image" Target="../media/image48.png"/><Relationship Id="rId1" Type="http://schemas.openxmlformats.org/officeDocument/2006/relationships/image" Target="../media/image47.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GIF"/></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50.jpeg"/><Relationship Id="rId2" Type="http://schemas.openxmlformats.org/officeDocument/2006/relationships/image" Target="../media/image39.png"/><Relationship Id="rId1" Type="http://schemas.openxmlformats.org/officeDocument/2006/relationships/image" Target="../media/image49.wmf"/></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6.GIF"/><Relationship Id="rId1" Type="http://schemas.openxmlformats.org/officeDocument/2006/relationships/image" Target="../media/image25.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2.png"/><Relationship Id="rId2" Type="http://schemas.openxmlformats.org/officeDocument/2006/relationships/image" Target="../media/image34.emf"/><Relationship Id="rId1" Type="http://schemas.openxmlformats.org/officeDocument/2006/relationships/image" Target="../media/image51.jpe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D:/360&#23433;&#20840;&#27983;&#35272;&#22120;&#19979;&#36733;/B188.TIF" TargetMode="External"/><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46.xml"/><Relationship Id="rId6" Type="http://schemas.openxmlformats.org/officeDocument/2006/relationships/image" Target="../media/image16.png"/><Relationship Id="rId5" Type="http://schemas.openxmlformats.org/officeDocument/2006/relationships/image" Target="../media/image55.GIF"/><Relationship Id="rId4" Type="http://schemas.openxmlformats.org/officeDocument/2006/relationships/image" Target="../media/image15.png"/><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2.png"/><Relationship Id="rId7" Type="http://schemas.openxmlformats.org/officeDocument/2006/relationships/image" Target="../media/image12.GIF"/><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image" Target="../media/image11.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24.GIF"/><Relationship Id="rId2" Type="http://schemas.openxmlformats.org/officeDocument/2006/relationships/image" Target="../media/image17.png"/><Relationship Id="rId1"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4.GIF"/><Relationship Id="rId3" Type="http://schemas.openxmlformats.org/officeDocument/2006/relationships/image" Target="../media/image16.png"/><Relationship Id="rId2" Type="http://schemas.openxmlformats.org/officeDocument/2006/relationships/image" Target="../media/image26.png"/><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3538" name="图片 193537" descr="图片1"/>
          <p:cNvPicPr>
            <a:picLocks noChangeAspect="1"/>
          </p:cNvPicPr>
          <p:nvPr/>
        </p:nvPicPr>
        <p:blipFill>
          <a:blip r:embed="rId1"/>
          <a:srcRect l="11954" r="15953"/>
          <a:stretch>
            <a:fillRect/>
          </a:stretch>
        </p:blipFill>
        <p:spPr>
          <a:xfrm>
            <a:off x="0" y="-819150"/>
            <a:ext cx="9324975" cy="8186738"/>
          </a:xfrm>
          <a:prstGeom prst="rect">
            <a:avLst/>
          </a:prstGeom>
          <a:solidFill>
            <a:schemeClr val="tx2"/>
          </a:solidFill>
          <a:ln w="9525">
            <a:noFill/>
          </a:ln>
        </p:spPr>
      </p:pic>
      <p:sp>
        <p:nvSpPr>
          <p:cNvPr id="3075" name="Rectangle 11"/>
          <p:cNvSpPr>
            <a:spLocks noChangeArrowheads="1"/>
          </p:cNvSpPr>
          <p:nvPr/>
        </p:nvSpPr>
        <p:spPr bwMode="auto">
          <a:xfrm>
            <a:off x="323850" y="2133600"/>
            <a:ext cx="8604250" cy="1143000"/>
          </a:xfrm>
          <a:prstGeom prst="rect">
            <a:avLst/>
          </a:prstGeom>
          <a:noFill/>
          <a:ln w="9525">
            <a:noFill/>
            <a:miter lim="800000"/>
          </a:ln>
        </p:spPr>
        <p:txBody>
          <a:bodyPr anchor="b"/>
          <a:p>
            <a:pPr algn="ctr">
              <a:buClrTx/>
              <a:buFont typeface="Arial" panose="020B0604020202020204" pitchFamily="34" charset="0"/>
              <a:buNone/>
            </a:pPr>
            <a:r>
              <a:rPr lang="zh-CN" altLang="en-US" sz="5400" b="1" dirty="0">
                <a:solidFill>
                  <a:srgbClr val="F31A03"/>
                </a:solidFill>
                <a:effectLst>
                  <a:outerShdw blurRad="38100" dist="38100" dir="2700000">
                    <a:srgbClr val="C0C0C0"/>
                  </a:outerShdw>
                </a:effectLst>
                <a:latin typeface="Arial" panose="020B0604020202020204" pitchFamily="34" charset="0"/>
                <a:ea typeface="隶书" pitchFamily="49" charset="-122"/>
              </a:rPr>
              <a:t>第</a:t>
            </a:r>
            <a:r>
              <a:rPr lang="en-US" altLang="zh-CN" sz="5400" b="1" dirty="0">
                <a:solidFill>
                  <a:srgbClr val="F31A03"/>
                </a:solidFill>
                <a:effectLst>
                  <a:outerShdw blurRad="38100" dist="38100" dir="2700000">
                    <a:srgbClr val="C0C0C0"/>
                  </a:outerShdw>
                </a:effectLst>
                <a:latin typeface="Arial" panose="020B0604020202020204" pitchFamily="34" charset="0"/>
                <a:ea typeface="隶书" pitchFamily="49" charset="-122"/>
              </a:rPr>
              <a:t>3</a:t>
            </a:r>
            <a:r>
              <a:rPr lang="zh-CN" altLang="en-US" sz="5400" b="1" dirty="0">
                <a:solidFill>
                  <a:srgbClr val="F31A03"/>
                </a:solidFill>
                <a:effectLst>
                  <a:outerShdw blurRad="38100" dist="38100" dir="2700000">
                    <a:srgbClr val="C0C0C0"/>
                  </a:outerShdw>
                </a:effectLst>
                <a:latin typeface="Arial" panose="020B0604020202020204" pitchFamily="34" charset="0"/>
                <a:ea typeface="隶书" pitchFamily="49" charset="-122"/>
              </a:rPr>
              <a:t>节 凸透镜成像的规律</a:t>
            </a:r>
            <a:endParaRPr lang="zh-CN" altLang="en-US" sz="5400" b="1" dirty="0">
              <a:solidFill>
                <a:srgbClr val="F31A03"/>
              </a:solidFill>
              <a:effectLst>
                <a:outerShdw blurRad="38100" dist="38100" dir="2700000">
                  <a:srgbClr val="C0C0C0"/>
                </a:outerShdw>
              </a:effectLst>
              <a:latin typeface="Arial" panose="020B0604020202020204" pitchFamily="34" charset="0"/>
              <a:ea typeface="隶书" pitchFamily="49" charset="-122"/>
            </a:endParaRPr>
          </a:p>
        </p:txBody>
      </p:sp>
      <p:grpSp>
        <p:nvGrpSpPr>
          <p:cNvPr id="193549" name="组合 193548"/>
          <p:cNvGrpSpPr/>
          <p:nvPr/>
        </p:nvGrpSpPr>
        <p:grpSpPr>
          <a:xfrm>
            <a:off x="323850" y="333375"/>
            <a:ext cx="8566150" cy="1554163"/>
            <a:chOff x="279" y="391"/>
            <a:chExt cx="5396" cy="979"/>
          </a:xfrm>
        </p:grpSpPr>
        <p:sp>
          <p:nvSpPr>
            <p:cNvPr id="193546" name="TextBox 5"/>
            <p:cNvSpPr txBox="1"/>
            <p:nvPr/>
          </p:nvSpPr>
          <p:spPr>
            <a:xfrm>
              <a:off x="279" y="391"/>
              <a:ext cx="5396" cy="480"/>
            </a:xfrm>
            <a:prstGeom prst="rect">
              <a:avLst/>
            </a:prstGeom>
            <a:noFill/>
            <a:ln w="9525">
              <a:noFill/>
            </a:ln>
          </p:spPr>
          <p:txBody>
            <a:bodyPr wrap="none">
              <a:spAutoFit/>
            </a:bodyPr>
            <a:p>
              <a:pPr algn="r">
                <a:buClrTx/>
              </a:pPr>
              <a:r>
                <a:rPr lang="zh-CN" altLang="en-US" sz="4400" b="1" dirty="0">
                  <a:solidFill>
                    <a:srgbClr val="FF0000"/>
                  </a:solidFill>
                  <a:effectLst>
                    <a:outerShdw blurRad="38100" dist="38100" dir="2700000">
                      <a:srgbClr val="C0C0C0"/>
                    </a:outerShdw>
                  </a:effectLst>
                  <a:latin typeface="Arial" panose="020B0604020202020204" pitchFamily="34" charset="0"/>
                  <a:ea typeface="隶书" pitchFamily="49" charset="-122"/>
                </a:rPr>
                <a:t>初中物理人教版八年级上册第五章</a:t>
              </a:r>
              <a:endParaRPr lang="zh-CN" altLang="en-US" sz="4400" b="1">
                <a:solidFill>
                  <a:srgbClr val="FF0000"/>
                </a:solidFill>
                <a:effectLst>
                  <a:outerShdw blurRad="38100" dist="38100" dir="2700000">
                    <a:srgbClr val="C0C0C0"/>
                  </a:outerShdw>
                </a:effectLst>
                <a:latin typeface="Arial" panose="020B0604020202020204" pitchFamily="34" charset="0"/>
                <a:ea typeface="隶书" pitchFamily="49" charset="-122"/>
              </a:endParaRPr>
            </a:p>
          </p:txBody>
        </p:sp>
        <p:sp>
          <p:nvSpPr>
            <p:cNvPr id="193547" name="TextBox 5"/>
            <p:cNvSpPr txBox="1"/>
            <p:nvPr/>
          </p:nvSpPr>
          <p:spPr>
            <a:xfrm>
              <a:off x="1338" y="890"/>
              <a:ext cx="3284" cy="480"/>
            </a:xfrm>
            <a:prstGeom prst="rect">
              <a:avLst/>
            </a:prstGeom>
            <a:noFill/>
            <a:ln w="9525">
              <a:noFill/>
            </a:ln>
          </p:spPr>
          <p:txBody>
            <a:bodyPr wrap="none">
              <a:spAutoFit/>
            </a:bodyPr>
            <a:p>
              <a:pPr>
                <a:buClrTx/>
              </a:pPr>
              <a:r>
                <a:rPr lang="en-US" altLang="zh-CN" sz="4400" b="1" dirty="0">
                  <a:solidFill>
                    <a:srgbClr val="FF0000"/>
                  </a:solidFill>
                  <a:effectLst>
                    <a:outerShdw blurRad="38100" dist="38100" dir="2700000">
                      <a:srgbClr val="C0C0C0"/>
                    </a:outerShdw>
                  </a:effectLst>
                  <a:latin typeface="Arial" panose="020B0604020202020204" pitchFamily="34" charset="0"/>
                  <a:ea typeface="隶书" pitchFamily="49" charset="-122"/>
                </a:rPr>
                <a:t>《</a:t>
              </a:r>
              <a:r>
                <a:rPr lang="zh-CN" altLang="en-US" sz="4400" b="1" dirty="0">
                  <a:solidFill>
                    <a:srgbClr val="FF0000"/>
                  </a:solidFill>
                  <a:effectLst>
                    <a:outerShdw blurRad="38100" dist="38100" dir="2700000">
                      <a:srgbClr val="C0C0C0"/>
                    </a:outerShdw>
                  </a:effectLst>
                  <a:latin typeface="Arial" panose="020B0604020202020204" pitchFamily="34" charset="0"/>
                  <a:ea typeface="隶书" pitchFamily="49" charset="-122"/>
                </a:rPr>
                <a:t>凸透镜及其应用</a:t>
              </a:r>
              <a:r>
                <a:rPr lang="en-US" altLang="zh-CN" sz="4400" b="1">
                  <a:solidFill>
                    <a:srgbClr val="FF0000"/>
                  </a:solidFill>
                  <a:effectLst>
                    <a:outerShdw blurRad="38100" dist="38100" dir="2700000">
                      <a:srgbClr val="C0C0C0"/>
                    </a:outerShdw>
                  </a:effectLst>
                  <a:latin typeface="Arial" panose="020B0604020202020204" pitchFamily="34" charset="0"/>
                  <a:ea typeface="隶书" pitchFamily="49" charset="-122"/>
                </a:rPr>
                <a:t>》</a:t>
              </a:r>
              <a:endParaRPr lang="en-US" altLang="zh-CN" sz="4400" b="1">
                <a:solidFill>
                  <a:srgbClr val="FF0000"/>
                </a:solidFill>
                <a:effectLst>
                  <a:outerShdw blurRad="38100" dist="38100" dir="2700000">
                    <a:srgbClr val="C0C0C0"/>
                  </a:outerShdw>
                </a:effectLst>
                <a:latin typeface="Arial" panose="020B0604020202020204" pitchFamily="34" charset="0"/>
                <a:ea typeface="隶书" pitchFamily="49" charset="-122"/>
              </a:endParaRPr>
            </a:p>
          </p:txBody>
        </p:sp>
      </p:grpSp>
      <p:pic>
        <p:nvPicPr>
          <p:cNvPr id="193553" name="图片 193552" descr="t0192b54f954d16f4a0"/>
          <p:cNvPicPr>
            <a:picLocks noChangeAspect="1"/>
          </p:cNvPicPr>
          <p:nvPr/>
        </p:nvPicPr>
        <p:blipFill>
          <a:blip r:embed="rId2"/>
          <a:srcRect t="12570" r="14931" b="27570"/>
          <a:stretch>
            <a:fillRect/>
          </a:stretch>
        </p:blipFill>
        <p:spPr>
          <a:xfrm>
            <a:off x="5651500" y="4627563"/>
            <a:ext cx="3168650" cy="2230437"/>
          </a:xfrm>
          <a:prstGeom prst="rect">
            <a:avLst/>
          </a:prstGeom>
          <a:noFill/>
          <a:ln w="9525">
            <a:noFill/>
          </a:ln>
        </p:spPr>
      </p:pic>
      <p:pic>
        <p:nvPicPr>
          <p:cNvPr id="193555" name="图片 193554" descr="t01eb5c5f3de316ca96"/>
          <p:cNvPicPr>
            <a:picLocks noChangeAspect="1"/>
          </p:cNvPicPr>
          <p:nvPr/>
        </p:nvPicPr>
        <p:blipFill>
          <a:blip r:embed="rId3"/>
          <a:stretch>
            <a:fillRect/>
          </a:stretch>
        </p:blipFill>
        <p:spPr>
          <a:xfrm>
            <a:off x="900113" y="4797425"/>
            <a:ext cx="2232025" cy="1833563"/>
          </a:xfrm>
          <a:prstGeom prst="rect">
            <a:avLst/>
          </a:prstGeom>
          <a:noFill/>
          <a:ln w="9525">
            <a:noFill/>
          </a:ln>
        </p:spPr>
      </p:pic>
      <p:pic>
        <p:nvPicPr>
          <p:cNvPr id="193557" name="图片 193556" descr="t01aa2e464c71acc6b2"/>
          <p:cNvPicPr>
            <a:picLocks noChangeAspect="1"/>
          </p:cNvPicPr>
          <p:nvPr/>
        </p:nvPicPr>
        <p:blipFill>
          <a:blip r:embed="rId4"/>
          <a:stretch>
            <a:fillRect/>
          </a:stretch>
        </p:blipFill>
        <p:spPr>
          <a:xfrm>
            <a:off x="3635375" y="4697413"/>
            <a:ext cx="1952625" cy="2160587"/>
          </a:xfrm>
          <a:prstGeom prst="rect">
            <a:avLst/>
          </a:prstGeom>
          <a:noFill/>
          <a:ln w="9525">
            <a:noFill/>
          </a:ln>
        </p:spPr>
      </p:pic>
      <p:sp>
        <p:nvSpPr>
          <p:cNvPr id="2" name="副标题 1"/>
          <p:cNvSpPr/>
          <p:nvPr>
            <p:ph type="subTitle" idx="1"/>
          </p:nvPr>
        </p:nvSpPr>
        <p:spPr/>
        <p:txBody>
          <a:bodyPr/>
          <a:p>
            <a:endParaRPr lang="zh-CN" alt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9621" name="图片 239620" descr="图片5"/>
          <p:cNvPicPr>
            <a:picLocks noChangeAspect="1"/>
          </p:cNvPicPr>
          <p:nvPr/>
        </p:nvPicPr>
        <p:blipFill>
          <a:blip r:embed="rId1"/>
          <a:stretch>
            <a:fillRect/>
          </a:stretch>
        </p:blipFill>
        <p:spPr>
          <a:xfrm>
            <a:off x="0" y="-1587"/>
            <a:ext cx="9144000" cy="6861175"/>
          </a:xfrm>
          <a:prstGeom prst="rect">
            <a:avLst/>
          </a:prstGeom>
          <a:noFill/>
          <a:ln w="9525">
            <a:noFill/>
          </a:ln>
        </p:spPr>
      </p:pic>
      <p:sp>
        <p:nvSpPr>
          <p:cNvPr id="239618" name="Rectangle 3"/>
          <p:cNvSpPr>
            <a:spLocks noGrp="1"/>
          </p:cNvSpPr>
          <p:nvPr>
            <p:ph type="body"/>
          </p:nvPr>
        </p:nvSpPr>
        <p:spPr>
          <a:xfrm>
            <a:off x="468313" y="836613"/>
            <a:ext cx="8351837" cy="5092700"/>
          </a:xfrm>
          <a:ln/>
        </p:spPr>
        <p:txBody>
          <a:bodyPr vert="horz" wrap="square" lIns="91440" tIns="45720" rIns="91440" bIns="45720" anchor="t">
            <a:spAutoFit/>
          </a:bodyPr>
          <a:p>
            <a:pPr marL="0" indent="0">
              <a:lnSpc>
                <a:spcPct val="130000"/>
              </a:lnSpc>
              <a:spcBef>
                <a:spcPct val="0"/>
              </a:spcBef>
              <a:buNone/>
            </a:pPr>
            <a:r>
              <a:rPr lang="en-US" altLang="zh-CN" sz="2800" b="1" dirty="0">
                <a:latin typeface="Times New Roman" panose="02020603050405020304" pitchFamily="18" charset="0"/>
                <a:ea typeface="华文中宋" pitchFamily="2" charset="-122"/>
              </a:rPr>
              <a:t>1.</a:t>
            </a:r>
            <a:r>
              <a:rPr lang="zh-CN" altLang="en-US" sz="2800" b="1" dirty="0">
                <a:latin typeface="Times New Roman" panose="02020603050405020304" pitchFamily="18" charset="0"/>
                <a:ea typeface="华文中宋" pitchFamily="2" charset="-122"/>
              </a:rPr>
              <a:t>记下凸透镜的焦距：</a:t>
            </a:r>
            <a:r>
              <a:rPr lang="zh-CN" altLang="en-US" sz="2800" b="1" u="sng" dirty="0">
                <a:solidFill>
                  <a:srgbClr val="FF66CC"/>
                </a:solidFill>
                <a:latin typeface="Times New Roman" panose="02020603050405020304" pitchFamily="18" charset="0"/>
                <a:ea typeface="华文中宋" pitchFamily="2" charset="-122"/>
              </a:rPr>
              <a:t> </a:t>
            </a:r>
            <a:r>
              <a:rPr lang="en-US" altLang="zh-CN" sz="2800" b="1" i="1">
                <a:latin typeface="Times New Roman" panose="02020603050405020304" pitchFamily="18" charset="0"/>
                <a:cs typeface="Times New Roman" panose="02020603050405020304" pitchFamily="18" charset="0"/>
              </a:rPr>
              <a:t>f</a:t>
            </a:r>
            <a:r>
              <a:rPr lang="en-US" altLang="zh-CN" sz="2800" b="1">
                <a:latin typeface="Times New Roman" panose="02020603050405020304" pitchFamily="18" charset="0"/>
                <a:cs typeface="Times New Roman" panose="02020603050405020304" pitchFamily="18" charset="0"/>
              </a:rPr>
              <a:t> </a:t>
            </a:r>
            <a:r>
              <a:rPr lang="zh-CN" altLang="en-US" sz="2800" b="1" dirty="0">
                <a:latin typeface="Times New Roman" panose="02020603050405020304" pitchFamily="18" charset="0"/>
                <a:ea typeface="华文中宋" pitchFamily="2" charset="-122"/>
              </a:rPr>
              <a:t>＝  </a:t>
            </a:r>
            <a:r>
              <a:rPr lang="en-US" altLang="zh-CN" sz="2800" b="1" u="sng">
                <a:solidFill>
                  <a:srgbClr val="FB0000"/>
                </a:solidFill>
                <a:latin typeface="Times New Roman" panose="02020603050405020304" pitchFamily="18" charset="0"/>
                <a:ea typeface="华文中宋" pitchFamily="2" charset="-122"/>
              </a:rPr>
              <a:t>10</a:t>
            </a:r>
            <a:r>
              <a:rPr lang="en-US" altLang="zh-CN" sz="2800" b="1">
                <a:solidFill>
                  <a:srgbClr val="FB0000"/>
                </a:solidFill>
                <a:latin typeface="Times New Roman" panose="02020603050405020304" pitchFamily="18" charset="0"/>
                <a:ea typeface="华文中宋" pitchFamily="2" charset="-122"/>
              </a:rPr>
              <a:t> </a:t>
            </a:r>
            <a:r>
              <a:rPr lang="en-US" altLang="zh-CN" sz="2800" b="1" dirty="0">
                <a:latin typeface="Times New Roman" panose="02020603050405020304" pitchFamily="18" charset="0"/>
                <a:ea typeface="华文中宋" pitchFamily="2" charset="-122"/>
              </a:rPr>
              <a:t> </a:t>
            </a:r>
            <a:r>
              <a:rPr lang="zh-CN" altLang="en-US" sz="2800" b="1" dirty="0">
                <a:latin typeface="Times New Roman" panose="02020603050405020304" pitchFamily="18" charset="0"/>
                <a:ea typeface="华文中宋" pitchFamily="2" charset="-122"/>
              </a:rPr>
              <a:t>厘米；</a:t>
            </a:r>
            <a:endParaRPr lang="zh-CN" altLang="en-US" sz="2800" b="1" dirty="0">
              <a:latin typeface="Times New Roman" panose="02020603050405020304" pitchFamily="18" charset="0"/>
              <a:ea typeface="华文中宋" pitchFamily="2" charset="-122"/>
            </a:endParaRPr>
          </a:p>
          <a:p>
            <a:pPr marL="0" indent="0">
              <a:lnSpc>
                <a:spcPct val="130000"/>
              </a:lnSpc>
              <a:spcBef>
                <a:spcPct val="0"/>
              </a:spcBef>
              <a:buNone/>
            </a:pPr>
            <a:r>
              <a:rPr lang="en-US" altLang="zh-CN" sz="2800" b="1" dirty="0">
                <a:latin typeface="Times New Roman" panose="02020603050405020304" pitchFamily="18" charset="0"/>
                <a:ea typeface="华文中宋" pitchFamily="2" charset="-122"/>
              </a:rPr>
              <a:t>2.</a:t>
            </a:r>
            <a:r>
              <a:rPr lang="zh-CN" altLang="en-US" sz="2800" b="1" dirty="0">
                <a:latin typeface="Times New Roman" panose="02020603050405020304" pitchFamily="18" charset="0"/>
                <a:ea typeface="华文中宋" pitchFamily="2" charset="-122"/>
              </a:rPr>
              <a:t>在光具座上</a:t>
            </a:r>
            <a:r>
              <a:rPr lang="zh-CN" altLang="en-US" sz="2800" b="1" u="sng" dirty="0">
                <a:solidFill>
                  <a:srgbClr val="FB0000"/>
                </a:solidFill>
                <a:latin typeface="Times New Roman" panose="02020603050405020304" pitchFamily="18" charset="0"/>
                <a:ea typeface="华文中宋" pitchFamily="2" charset="-122"/>
              </a:rPr>
              <a:t>从左到右</a:t>
            </a:r>
            <a:r>
              <a:rPr lang="zh-CN" altLang="en-US" sz="2800" b="1" dirty="0">
                <a:latin typeface="Times New Roman" panose="02020603050405020304" pitchFamily="18" charset="0"/>
                <a:ea typeface="华文中宋" pitchFamily="2" charset="-122"/>
              </a:rPr>
              <a:t>依次放好蜡烛、凸透镜、光屏。调节凸透镜和光屏的高度使它们的中心与烛焰的中心在</a:t>
            </a:r>
            <a:r>
              <a:rPr lang="zh-CN" altLang="en-US" sz="2800" b="1" u="sng" dirty="0">
                <a:solidFill>
                  <a:srgbClr val="FB0000"/>
                </a:solidFill>
                <a:latin typeface="Times New Roman" panose="02020603050405020304" pitchFamily="18" charset="0"/>
                <a:ea typeface="华文中宋" pitchFamily="2" charset="-122"/>
              </a:rPr>
              <a:t>同一高度</a:t>
            </a:r>
            <a:r>
              <a:rPr lang="zh-CN" altLang="en-US" sz="2800" b="1" dirty="0">
                <a:latin typeface="Times New Roman" panose="02020603050405020304" pitchFamily="18" charset="0"/>
                <a:ea typeface="华文中宋" pitchFamily="2" charset="-122"/>
              </a:rPr>
              <a:t>；</a:t>
            </a:r>
            <a:endParaRPr lang="zh-CN" altLang="en-US" sz="2800" b="1" dirty="0">
              <a:latin typeface="Times New Roman" panose="02020603050405020304" pitchFamily="18" charset="0"/>
              <a:ea typeface="华文中宋" pitchFamily="2" charset="-122"/>
            </a:endParaRPr>
          </a:p>
          <a:p>
            <a:pPr marL="0" indent="0">
              <a:lnSpc>
                <a:spcPct val="130000"/>
              </a:lnSpc>
              <a:spcBef>
                <a:spcPct val="0"/>
              </a:spcBef>
              <a:buNone/>
            </a:pPr>
            <a:r>
              <a:rPr lang="en-US" altLang="zh-CN" sz="2800" b="1" dirty="0">
                <a:latin typeface="Times New Roman" panose="02020603050405020304" pitchFamily="18" charset="0"/>
                <a:ea typeface="华文中宋" pitchFamily="2" charset="-122"/>
              </a:rPr>
              <a:t>3.</a:t>
            </a:r>
            <a:r>
              <a:rPr lang="zh-CN" altLang="en-US" sz="2800" b="1" dirty="0">
                <a:latin typeface="Times New Roman" panose="02020603050405020304" pitchFamily="18" charset="0"/>
                <a:ea typeface="华文中宋" pitchFamily="2" charset="-122"/>
              </a:rPr>
              <a:t>移动蜡烛位置，使物距分别为</a:t>
            </a:r>
            <a:r>
              <a:rPr lang="en-US" altLang="zh-CN" sz="2800" b="1" i="1" u="sng">
                <a:solidFill>
                  <a:srgbClr val="FB0000"/>
                </a:solidFill>
                <a:latin typeface="Times New Roman" panose="02020603050405020304" pitchFamily="18" charset="0"/>
                <a:cs typeface="Times New Roman" panose="02020603050405020304" pitchFamily="18" charset="0"/>
              </a:rPr>
              <a:t>u</a:t>
            </a:r>
            <a:r>
              <a:rPr lang="en-US" altLang="zh-CN" sz="2800" b="1" u="sng" dirty="0">
                <a:solidFill>
                  <a:srgbClr val="FB0000"/>
                </a:solidFill>
                <a:latin typeface="Times New Roman" panose="02020603050405020304" pitchFamily="18" charset="0"/>
                <a:ea typeface="华文中宋" pitchFamily="2" charset="-122"/>
              </a:rPr>
              <a:t> </a:t>
            </a:r>
            <a:r>
              <a:rPr lang="zh-CN" altLang="en-US" sz="2800" b="1" u="sng" dirty="0">
                <a:solidFill>
                  <a:srgbClr val="FB0000"/>
                </a:solidFill>
                <a:latin typeface="Times New Roman" panose="02020603050405020304" pitchFamily="18" charset="0"/>
                <a:ea typeface="华文中宋" pitchFamily="2" charset="-122"/>
              </a:rPr>
              <a:t>＞</a:t>
            </a:r>
            <a:r>
              <a:rPr lang="en-US" altLang="zh-CN" sz="2800" b="1" u="sng">
                <a:solidFill>
                  <a:srgbClr val="FB0000"/>
                </a:solidFill>
                <a:latin typeface="Times New Roman" panose="02020603050405020304" pitchFamily="18" charset="0"/>
                <a:ea typeface="华文中宋" pitchFamily="2" charset="-122"/>
              </a:rPr>
              <a:t>2 </a:t>
            </a:r>
            <a:r>
              <a:rPr lang="en-US" altLang="zh-CN" sz="2800" b="1" i="1" u="sng">
                <a:solidFill>
                  <a:srgbClr val="FB0000"/>
                </a:solidFill>
                <a:latin typeface="Times New Roman" panose="02020603050405020304" pitchFamily="18" charset="0"/>
                <a:ea typeface="华文中宋" pitchFamily="2" charset="-122"/>
              </a:rPr>
              <a:t>f</a:t>
            </a:r>
            <a:r>
              <a:rPr lang="en-US" altLang="zh-CN" sz="2800" b="1" dirty="0">
                <a:latin typeface="Times New Roman" panose="02020603050405020304" pitchFamily="18" charset="0"/>
                <a:ea typeface="华文中宋" pitchFamily="2" charset="-122"/>
              </a:rPr>
              <a:t> </a:t>
            </a:r>
            <a:r>
              <a:rPr lang="zh-CN" altLang="en-US" sz="2800" b="1" dirty="0">
                <a:latin typeface="Times New Roman" panose="02020603050405020304" pitchFamily="18" charset="0"/>
                <a:ea typeface="华文中宋" pitchFamily="2" charset="-122"/>
              </a:rPr>
              <a:t>； </a:t>
            </a:r>
            <a:r>
              <a:rPr lang="en-US" altLang="zh-CN" sz="2800" b="1" i="1" u="sng">
                <a:solidFill>
                  <a:srgbClr val="FB0000"/>
                </a:solidFill>
                <a:latin typeface="Times New Roman" panose="02020603050405020304" pitchFamily="18" charset="0"/>
                <a:cs typeface="Times New Roman" panose="02020603050405020304" pitchFamily="18" charset="0"/>
              </a:rPr>
              <a:t>u</a:t>
            </a:r>
            <a:r>
              <a:rPr lang="en-US" altLang="zh-CN" sz="2800" b="1" u="sng">
                <a:solidFill>
                  <a:srgbClr val="FB0000"/>
                </a:solidFill>
                <a:latin typeface="Times New Roman" panose="02020603050405020304" pitchFamily="18" charset="0"/>
                <a:ea typeface="华文中宋" pitchFamily="2" charset="-122"/>
              </a:rPr>
              <a:t> =2 </a:t>
            </a:r>
            <a:r>
              <a:rPr lang="en-US" altLang="zh-CN" sz="2800" b="1" i="1" u="sng">
                <a:solidFill>
                  <a:srgbClr val="FB0000"/>
                </a:solidFill>
                <a:latin typeface="Times New Roman" panose="02020603050405020304" pitchFamily="18" charset="0"/>
                <a:ea typeface="华文中宋" pitchFamily="2" charset="-122"/>
              </a:rPr>
              <a:t>f</a:t>
            </a:r>
            <a:r>
              <a:rPr lang="en-US" altLang="zh-CN" sz="2800" b="1" dirty="0">
                <a:latin typeface="Times New Roman" panose="02020603050405020304" pitchFamily="18" charset="0"/>
                <a:ea typeface="华文中宋" pitchFamily="2" charset="-122"/>
              </a:rPr>
              <a:t> </a:t>
            </a:r>
            <a:r>
              <a:rPr lang="zh-CN" altLang="en-US" sz="2800" b="1" dirty="0">
                <a:latin typeface="Times New Roman" panose="02020603050405020304" pitchFamily="18" charset="0"/>
                <a:ea typeface="华文中宋" pitchFamily="2" charset="-122"/>
              </a:rPr>
              <a:t>；</a:t>
            </a:r>
            <a:endParaRPr lang="zh-CN" altLang="en-US" sz="2800" b="1" dirty="0">
              <a:latin typeface="Times New Roman" panose="02020603050405020304" pitchFamily="18" charset="0"/>
              <a:ea typeface="华文中宋" pitchFamily="2" charset="-122"/>
            </a:endParaRPr>
          </a:p>
          <a:p>
            <a:pPr marL="0" indent="0">
              <a:lnSpc>
                <a:spcPct val="130000"/>
              </a:lnSpc>
              <a:spcBef>
                <a:spcPct val="0"/>
              </a:spcBef>
              <a:buNone/>
            </a:pPr>
            <a:r>
              <a:rPr lang="en-US" altLang="zh-CN" sz="2800" b="1" i="1" u="sng">
                <a:solidFill>
                  <a:srgbClr val="FB0000"/>
                </a:solidFill>
                <a:latin typeface="Times New Roman" panose="02020603050405020304" pitchFamily="18" charset="0"/>
                <a:ea typeface="华文中宋" pitchFamily="2" charset="-122"/>
              </a:rPr>
              <a:t>f</a:t>
            </a:r>
            <a:r>
              <a:rPr lang="en-US" altLang="zh-CN" sz="2800" b="1" u="sng" dirty="0">
                <a:solidFill>
                  <a:srgbClr val="FB0000"/>
                </a:solidFill>
                <a:latin typeface="Times New Roman" panose="02020603050405020304" pitchFamily="18" charset="0"/>
                <a:ea typeface="华文中宋" pitchFamily="2" charset="-122"/>
              </a:rPr>
              <a:t> </a:t>
            </a:r>
            <a:r>
              <a:rPr lang="zh-CN" altLang="en-US" sz="2800" b="1" u="sng" dirty="0">
                <a:solidFill>
                  <a:srgbClr val="FB0000"/>
                </a:solidFill>
                <a:latin typeface="Times New Roman" panose="02020603050405020304" pitchFamily="18" charset="0"/>
                <a:ea typeface="华文中宋" pitchFamily="2" charset="-122"/>
              </a:rPr>
              <a:t>＜ </a:t>
            </a:r>
            <a:r>
              <a:rPr lang="en-US" altLang="zh-CN" sz="2800" b="1" i="1" u="sng">
                <a:solidFill>
                  <a:srgbClr val="FB0000"/>
                </a:solidFill>
                <a:latin typeface="Times New Roman" panose="02020603050405020304" pitchFamily="18" charset="0"/>
                <a:ea typeface="华文中宋" pitchFamily="2" charset="-122"/>
              </a:rPr>
              <a:t>u</a:t>
            </a:r>
            <a:r>
              <a:rPr lang="en-US" altLang="zh-CN" sz="2800" b="1" u="sng" dirty="0">
                <a:solidFill>
                  <a:srgbClr val="FB0000"/>
                </a:solidFill>
                <a:latin typeface="Times New Roman" panose="02020603050405020304" pitchFamily="18" charset="0"/>
                <a:ea typeface="华文中宋" pitchFamily="2" charset="-122"/>
              </a:rPr>
              <a:t> </a:t>
            </a:r>
            <a:r>
              <a:rPr lang="zh-CN" altLang="en-US" sz="2800" b="1" u="sng" dirty="0">
                <a:solidFill>
                  <a:srgbClr val="FB0000"/>
                </a:solidFill>
                <a:latin typeface="Times New Roman" panose="02020603050405020304" pitchFamily="18" charset="0"/>
                <a:ea typeface="华文中宋" pitchFamily="2" charset="-122"/>
              </a:rPr>
              <a:t>＜</a:t>
            </a:r>
            <a:r>
              <a:rPr lang="en-US" altLang="zh-CN" sz="2800" b="1" u="sng">
                <a:solidFill>
                  <a:srgbClr val="FB0000"/>
                </a:solidFill>
                <a:latin typeface="Times New Roman" panose="02020603050405020304" pitchFamily="18" charset="0"/>
                <a:ea typeface="华文中宋" pitchFamily="2" charset="-122"/>
              </a:rPr>
              <a:t>2 </a:t>
            </a:r>
            <a:r>
              <a:rPr lang="en-US" altLang="zh-CN" sz="2800" b="1" i="1" u="sng">
                <a:solidFill>
                  <a:srgbClr val="FB0000"/>
                </a:solidFill>
                <a:latin typeface="Times New Roman" panose="02020603050405020304" pitchFamily="18" charset="0"/>
                <a:cs typeface="Times New Roman" panose="02020603050405020304" pitchFamily="18" charset="0"/>
              </a:rPr>
              <a:t>f</a:t>
            </a:r>
            <a:r>
              <a:rPr lang="en-US" altLang="zh-CN" sz="2800" b="1">
                <a:latin typeface="Times New Roman" panose="02020603050405020304" pitchFamily="18" charset="0"/>
                <a:cs typeface="Times New Roman" panose="02020603050405020304" pitchFamily="18" charset="0"/>
              </a:rPr>
              <a:t> </a:t>
            </a:r>
            <a:r>
              <a:rPr lang="zh-CN" altLang="en-US" sz="2800" b="1" dirty="0">
                <a:latin typeface="Times New Roman" panose="02020603050405020304" pitchFamily="18" charset="0"/>
                <a:ea typeface="华文中宋" pitchFamily="2" charset="-122"/>
              </a:rPr>
              <a:t>； </a:t>
            </a:r>
            <a:r>
              <a:rPr lang="en-US" altLang="zh-CN" sz="2800" b="1" i="1" u="sng">
                <a:solidFill>
                  <a:srgbClr val="FB0000"/>
                </a:solidFill>
                <a:latin typeface="Times New Roman" panose="02020603050405020304" pitchFamily="18" charset="0"/>
                <a:cs typeface="Times New Roman" panose="02020603050405020304" pitchFamily="18" charset="0"/>
              </a:rPr>
              <a:t>u</a:t>
            </a:r>
            <a:r>
              <a:rPr lang="en-US" altLang="zh-CN" sz="2800" b="1" u="sng">
                <a:solidFill>
                  <a:srgbClr val="FB0000"/>
                </a:solidFill>
                <a:latin typeface="Times New Roman" panose="02020603050405020304" pitchFamily="18" charset="0"/>
                <a:ea typeface="华文中宋" pitchFamily="2" charset="-122"/>
              </a:rPr>
              <a:t> = </a:t>
            </a:r>
            <a:r>
              <a:rPr lang="en-US" altLang="zh-CN" sz="2800" b="1" i="1" u="sng">
                <a:solidFill>
                  <a:srgbClr val="FB0000"/>
                </a:solidFill>
                <a:latin typeface="Times New Roman" panose="02020603050405020304" pitchFamily="18" charset="0"/>
                <a:cs typeface="Times New Roman" panose="02020603050405020304" pitchFamily="18" charset="0"/>
              </a:rPr>
              <a:t>f</a:t>
            </a:r>
            <a:r>
              <a:rPr lang="en-US" altLang="zh-CN" sz="2800" b="1" u="sng">
                <a:solidFill>
                  <a:srgbClr val="FF66CC"/>
                </a:solidFill>
                <a:latin typeface="Times New Roman" panose="02020603050405020304" pitchFamily="18" charset="0"/>
                <a:ea typeface="华文中宋" pitchFamily="2" charset="-122"/>
              </a:rPr>
              <a:t>  </a:t>
            </a:r>
            <a:r>
              <a:rPr lang="zh-CN" altLang="en-US" sz="2800" b="1" dirty="0">
                <a:latin typeface="Times New Roman" panose="02020603050405020304" pitchFamily="18" charset="0"/>
                <a:ea typeface="华文中宋" pitchFamily="2" charset="-122"/>
              </a:rPr>
              <a:t>；</a:t>
            </a:r>
            <a:r>
              <a:rPr lang="zh-CN" altLang="en-US" sz="2800" b="1" dirty="0">
                <a:solidFill>
                  <a:srgbClr val="FF66CC"/>
                </a:solidFill>
                <a:latin typeface="Times New Roman" panose="02020603050405020304" pitchFamily="18" charset="0"/>
                <a:ea typeface="华文中宋" pitchFamily="2" charset="-122"/>
              </a:rPr>
              <a:t> </a:t>
            </a:r>
            <a:r>
              <a:rPr lang="en-US" altLang="zh-CN" sz="2800" b="1" i="1" u="sng">
                <a:solidFill>
                  <a:srgbClr val="FB0000"/>
                </a:solidFill>
                <a:latin typeface="Times New Roman" panose="02020603050405020304" pitchFamily="18" charset="0"/>
                <a:cs typeface="Times New Roman" panose="02020603050405020304" pitchFamily="18" charset="0"/>
              </a:rPr>
              <a:t>u</a:t>
            </a:r>
            <a:r>
              <a:rPr lang="en-US" altLang="zh-CN" sz="2800" b="1" u="sng" dirty="0">
                <a:solidFill>
                  <a:srgbClr val="FB0000"/>
                </a:solidFill>
                <a:latin typeface="Times New Roman" panose="02020603050405020304" pitchFamily="18" charset="0"/>
                <a:ea typeface="华文中宋" pitchFamily="2" charset="-122"/>
              </a:rPr>
              <a:t> </a:t>
            </a:r>
            <a:r>
              <a:rPr lang="zh-CN" altLang="en-US" sz="2800" b="1" u="sng" dirty="0">
                <a:solidFill>
                  <a:srgbClr val="FB0000"/>
                </a:solidFill>
                <a:latin typeface="Times New Roman" panose="02020603050405020304" pitchFamily="18" charset="0"/>
                <a:ea typeface="华文中宋" pitchFamily="2" charset="-122"/>
              </a:rPr>
              <a:t>＜ </a:t>
            </a:r>
            <a:r>
              <a:rPr lang="en-US" altLang="zh-CN" sz="2800" b="1" i="1" u="sng">
                <a:solidFill>
                  <a:srgbClr val="FB0000"/>
                </a:solidFill>
                <a:latin typeface="Times New Roman" panose="02020603050405020304" pitchFamily="18" charset="0"/>
                <a:cs typeface="Times New Roman" panose="02020603050405020304" pitchFamily="18" charset="0"/>
              </a:rPr>
              <a:t>f</a:t>
            </a:r>
            <a:r>
              <a:rPr lang="en-US" altLang="zh-CN" sz="2800" b="1">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ea typeface="华文中宋" pitchFamily="2" charset="-122"/>
              </a:rPr>
              <a:t>  </a:t>
            </a:r>
            <a:r>
              <a:rPr lang="zh-CN" altLang="en-US" sz="2800" b="1" dirty="0">
                <a:latin typeface="Times New Roman" panose="02020603050405020304" pitchFamily="18" charset="0"/>
                <a:ea typeface="华文中宋" pitchFamily="2" charset="-122"/>
              </a:rPr>
              <a:t>再移动光屏找像，直到像最清晰为止，眼睛观察光屏上的像；或从光屏这侧向透镜里观察有没有蜡烛的像；</a:t>
            </a:r>
            <a:endParaRPr lang="zh-CN" altLang="en-US" sz="2800" b="1" dirty="0">
              <a:latin typeface="Times New Roman" panose="02020603050405020304" pitchFamily="18" charset="0"/>
              <a:ea typeface="华文中宋" pitchFamily="2" charset="-122"/>
            </a:endParaRPr>
          </a:p>
          <a:p>
            <a:pPr marL="0" indent="0">
              <a:lnSpc>
                <a:spcPct val="130000"/>
              </a:lnSpc>
              <a:spcBef>
                <a:spcPct val="0"/>
              </a:spcBef>
              <a:buNone/>
            </a:pPr>
            <a:r>
              <a:rPr lang="en-US" altLang="zh-CN" sz="2800" b="1">
                <a:latin typeface="Times New Roman" panose="02020603050405020304" pitchFamily="18" charset="0"/>
                <a:ea typeface="华文中宋" pitchFamily="2" charset="-122"/>
              </a:rPr>
              <a:t>4.</a:t>
            </a:r>
            <a:r>
              <a:rPr lang="zh-CN" altLang="en-US" sz="2800" b="1" u="sng" dirty="0">
                <a:solidFill>
                  <a:srgbClr val="FB0000"/>
                </a:solidFill>
                <a:latin typeface="Times New Roman" panose="02020603050405020304" pitchFamily="18" charset="0"/>
                <a:ea typeface="华文中宋" pitchFamily="2" charset="-122"/>
              </a:rPr>
              <a:t>记下物距、像距和成像情况</a:t>
            </a:r>
            <a:r>
              <a:rPr lang="zh-CN" altLang="en-US" sz="2800" b="1" dirty="0">
                <a:latin typeface="Times New Roman" panose="02020603050405020304" pitchFamily="18" charset="0"/>
                <a:ea typeface="华文中宋" pitchFamily="2" charset="-122"/>
              </a:rPr>
              <a:t>。</a:t>
            </a:r>
            <a:endParaRPr lang="zh-CN" altLang="en-US" sz="2800" b="1" dirty="0">
              <a:latin typeface="Times New Roman" panose="02020603050405020304" pitchFamily="18" charset="0"/>
              <a:ea typeface="华文中宋" pitchFamily="2" charset="-122"/>
            </a:endParaRPr>
          </a:p>
        </p:txBody>
      </p:sp>
      <p:sp>
        <p:nvSpPr>
          <p:cNvPr id="239619" name="Text Box 4"/>
          <p:cNvSpPr/>
          <p:nvPr>
            <p:ph type="title"/>
          </p:nvPr>
        </p:nvSpPr>
        <p:spPr>
          <a:xfrm>
            <a:off x="539750" y="188913"/>
            <a:ext cx="3556000" cy="641350"/>
          </a:xfrm>
          <a:ln/>
        </p:spPr>
        <p:txBody>
          <a:bodyPr vert="horz" wrap="square" lIns="91440" tIns="45720" rIns="91440" bIns="45720" anchor="t">
            <a:spAutoFit/>
          </a:bodyPr>
          <a:p>
            <a:pPr algn="l">
              <a:buClr>
                <a:srgbClr val="FF0000"/>
              </a:buClr>
              <a:buFont typeface="Wingdings" panose="05000000000000000000" pitchFamily="2" charset="2"/>
              <a:buChar char="Ø"/>
            </a:pPr>
            <a:r>
              <a:rPr lang="zh-CN" altLang="en-US" sz="3600" b="1" dirty="0">
                <a:solidFill>
                  <a:schemeClr val="tx1"/>
                </a:solidFill>
                <a:latin typeface="Times New Roman" panose="02020603050405020304" pitchFamily="18" charset="0"/>
                <a:ea typeface="方正姚体" pitchFamily="2" charset="-122"/>
              </a:rPr>
              <a:t>（</a:t>
            </a:r>
            <a:r>
              <a:rPr lang="en-US" altLang="zh-CN" sz="3600" b="1" dirty="0">
                <a:solidFill>
                  <a:schemeClr val="tx1"/>
                </a:solidFill>
                <a:latin typeface="Times New Roman" panose="02020603050405020304" pitchFamily="18" charset="0"/>
                <a:ea typeface="方正姚体" pitchFamily="2" charset="-122"/>
              </a:rPr>
              <a:t>2</a:t>
            </a:r>
            <a:r>
              <a:rPr lang="zh-CN" altLang="en-US" sz="3600" b="1" dirty="0">
                <a:solidFill>
                  <a:schemeClr val="tx1"/>
                </a:solidFill>
                <a:latin typeface="Times New Roman" panose="02020603050405020304" pitchFamily="18" charset="0"/>
                <a:ea typeface="方正姚体" pitchFamily="2" charset="-122"/>
              </a:rPr>
              <a:t>）实验步骤</a:t>
            </a:r>
            <a:endParaRPr lang="zh-CN" altLang="en-US" sz="3600" b="1" dirty="0">
              <a:solidFill>
                <a:schemeClr val="tx1"/>
              </a:solidFill>
              <a:latin typeface="Times New Roman" panose="02020603050405020304" pitchFamily="18" charset="0"/>
              <a:ea typeface="方正姚体" pitchFamily="2" charset="-122"/>
            </a:endParaRPr>
          </a:p>
        </p:txBody>
      </p:sp>
      <p:pic>
        <p:nvPicPr>
          <p:cNvPr id="239620" name="Picture 5" descr="png-0086"/>
          <p:cNvPicPr>
            <a:picLocks noChangeAspect="1"/>
          </p:cNvPicPr>
          <p:nvPr/>
        </p:nvPicPr>
        <p:blipFill>
          <a:blip r:embed="rId2"/>
          <a:stretch>
            <a:fillRect/>
          </a:stretch>
        </p:blipFill>
        <p:spPr>
          <a:xfrm>
            <a:off x="7524750" y="0"/>
            <a:ext cx="1362075" cy="1362075"/>
          </a:xfrm>
          <a:prstGeom prst="rect">
            <a:avLst/>
          </a:prstGeom>
          <a:noFill/>
          <a:ln w="9525">
            <a:noFill/>
          </a:ln>
        </p:spPr>
      </p:pic>
      <p:pic>
        <p:nvPicPr>
          <p:cNvPr id="239622" name="Picture 9" descr="E:\李燃\教师教学用书\2012人教教师用书项目\ppt\物理\图标.png"/>
          <p:cNvPicPr>
            <a:picLocks noChangeAspect="1"/>
          </p:cNvPicPr>
          <p:nvPr/>
        </p:nvPicPr>
        <p:blipFill>
          <a:blip r:embed="rId3"/>
          <a:stretch>
            <a:fillRect/>
          </a:stretch>
        </p:blipFill>
        <p:spPr>
          <a:xfrm>
            <a:off x="5364163" y="5516563"/>
            <a:ext cx="1385887" cy="11493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9619"/>
                                        </p:tgtEl>
                                        <p:attrNameLst>
                                          <p:attrName>style.visibility</p:attrName>
                                        </p:attrNameLst>
                                      </p:cBhvr>
                                      <p:to>
                                        <p:strVal val="visible"/>
                                      </p:to>
                                    </p:set>
                                    <p:anim calcmode="lin" valueType="num">
                                      <p:cBhvr>
                                        <p:cTn id="7" dur="500" fill="hold"/>
                                        <p:tgtEl>
                                          <p:spTgt spid="239619"/>
                                        </p:tgtEl>
                                        <p:attrNameLst>
                                          <p:attrName>ppt_w</p:attrName>
                                        </p:attrNameLst>
                                      </p:cBhvr>
                                      <p:tavLst>
                                        <p:tav tm="0">
                                          <p:val>
                                            <p:fltVal val="0.000000"/>
                                          </p:val>
                                        </p:tav>
                                        <p:tav tm="100000">
                                          <p:val>
                                            <p:strVal val="#ppt_w"/>
                                          </p:val>
                                        </p:tav>
                                      </p:tavLst>
                                    </p:anim>
                                    <p:anim calcmode="lin" valueType="num">
                                      <p:cBhvr>
                                        <p:cTn id="8" dur="500" fill="hold"/>
                                        <p:tgtEl>
                                          <p:spTgt spid="239619"/>
                                        </p:tgtEl>
                                        <p:attrNameLst>
                                          <p:attrName>ppt_h</p:attrName>
                                        </p:attrNameLst>
                                      </p:cBhvr>
                                      <p:tavLst>
                                        <p:tav tm="0">
                                          <p:val>
                                            <p:fltVal val="0.000000"/>
                                          </p:val>
                                        </p:tav>
                                        <p:tav tm="100000">
                                          <p:val>
                                            <p:strVal val="#ppt_h"/>
                                          </p:val>
                                        </p:tav>
                                      </p:tavLst>
                                    </p:anim>
                                    <p:animEffect transition="in" filter="fade">
                                      <p:cBhvr>
                                        <p:cTn id="9" dur="500"/>
                                        <p:tgtEl>
                                          <p:spTgt spid="239619"/>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239618">
                                            <p:txEl>
                                              <p:charRg st="0" end="25"/>
                                            </p:txEl>
                                          </p:spTgt>
                                        </p:tgtEl>
                                        <p:attrNameLst>
                                          <p:attrName>style.visibility</p:attrName>
                                        </p:attrNameLst>
                                      </p:cBhvr>
                                      <p:to>
                                        <p:strVal val="visible"/>
                                      </p:to>
                                    </p:set>
                                    <p:animEffect transition="in" filter="wedge">
                                      <p:cBhvr>
                                        <p:cTn id="14" dur="500"/>
                                        <p:tgtEl>
                                          <p:spTgt spid="239618">
                                            <p:txEl>
                                              <p:charRg st="0" end="25"/>
                                            </p:txEl>
                                          </p:spTgt>
                                        </p:tgtEl>
                                      </p:cBhvr>
                                    </p:animEffect>
                                  </p:childTnLst>
                                </p:cTn>
                              </p:par>
                              <p:par>
                                <p:cTn id="15" presetID="20" presetClass="entr" presetSubtype="0" fill="hold" nodeType="withEffect">
                                  <p:stCondLst>
                                    <p:cond delay="0"/>
                                  </p:stCondLst>
                                  <p:childTnLst>
                                    <p:set>
                                      <p:cBhvr>
                                        <p:cTn id="16" dur="1" fill="hold">
                                          <p:stCondLst>
                                            <p:cond delay="0"/>
                                          </p:stCondLst>
                                        </p:cTn>
                                        <p:tgtEl>
                                          <p:spTgt spid="239618">
                                            <p:txEl>
                                              <p:charRg st="25" end="80"/>
                                            </p:txEl>
                                          </p:spTgt>
                                        </p:tgtEl>
                                        <p:attrNameLst>
                                          <p:attrName>style.visibility</p:attrName>
                                        </p:attrNameLst>
                                      </p:cBhvr>
                                      <p:to>
                                        <p:strVal val="visible"/>
                                      </p:to>
                                    </p:set>
                                    <p:animEffect transition="in" filter="wedge">
                                      <p:cBhvr>
                                        <p:cTn id="17" dur="500"/>
                                        <p:tgtEl>
                                          <p:spTgt spid="239618">
                                            <p:txEl>
                                              <p:charRg st="25" end="80"/>
                                            </p:txEl>
                                          </p:spTgt>
                                        </p:tgtEl>
                                      </p:cBhvr>
                                    </p:animEffect>
                                  </p:childTnLst>
                                </p:cTn>
                              </p:par>
                              <p:par>
                                <p:cTn id="18" presetID="20" presetClass="entr" presetSubtype="0" fill="hold" nodeType="withEffect">
                                  <p:stCondLst>
                                    <p:cond delay="0"/>
                                  </p:stCondLst>
                                  <p:childTnLst>
                                    <p:set>
                                      <p:cBhvr>
                                        <p:cTn id="19" dur="1" fill="hold">
                                          <p:stCondLst>
                                            <p:cond delay="0"/>
                                          </p:stCondLst>
                                        </p:cTn>
                                        <p:tgtEl>
                                          <p:spTgt spid="239618">
                                            <p:txEl>
                                              <p:charRg st="80" end="113"/>
                                            </p:txEl>
                                          </p:spTgt>
                                        </p:tgtEl>
                                        <p:attrNameLst>
                                          <p:attrName>style.visibility</p:attrName>
                                        </p:attrNameLst>
                                      </p:cBhvr>
                                      <p:to>
                                        <p:strVal val="visible"/>
                                      </p:to>
                                    </p:set>
                                    <p:animEffect transition="in" filter="wedge">
                                      <p:cBhvr>
                                        <p:cTn id="20" dur="500"/>
                                        <p:tgtEl>
                                          <p:spTgt spid="239618">
                                            <p:txEl>
                                              <p:charRg st="80" end="113"/>
                                            </p:txEl>
                                          </p:spTgt>
                                        </p:tgtEl>
                                      </p:cBhvr>
                                    </p:animEffect>
                                  </p:childTnLst>
                                </p:cTn>
                              </p:par>
                              <p:par>
                                <p:cTn id="21" presetID="20" presetClass="entr" presetSubtype="0" fill="hold" nodeType="withEffect">
                                  <p:stCondLst>
                                    <p:cond delay="0"/>
                                  </p:stCondLst>
                                  <p:childTnLst>
                                    <p:set>
                                      <p:cBhvr>
                                        <p:cTn id="22" dur="1" fill="hold">
                                          <p:stCondLst>
                                            <p:cond delay="0"/>
                                          </p:stCondLst>
                                        </p:cTn>
                                        <p:tgtEl>
                                          <p:spTgt spid="239618">
                                            <p:txEl>
                                              <p:charRg st="113" end="191"/>
                                            </p:txEl>
                                          </p:spTgt>
                                        </p:tgtEl>
                                        <p:attrNameLst>
                                          <p:attrName>style.visibility</p:attrName>
                                        </p:attrNameLst>
                                      </p:cBhvr>
                                      <p:to>
                                        <p:strVal val="visible"/>
                                      </p:to>
                                    </p:set>
                                    <p:animEffect transition="in" filter="wedge">
                                      <p:cBhvr>
                                        <p:cTn id="23" dur="500"/>
                                        <p:tgtEl>
                                          <p:spTgt spid="239618">
                                            <p:txEl>
                                              <p:charRg st="113" end="191"/>
                                            </p:txEl>
                                          </p:spTgt>
                                        </p:tgtEl>
                                      </p:cBhvr>
                                    </p:animEffect>
                                  </p:childTnLst>
                                </p:cTn>
                              </p:par>
                              <p:par>
                                <p:cTn id="24" presetID="20" presetClass="entr" presetSubtype="0" fill="hold" nodeType="withEffect">
                                  <p:stCondLst>
                                    <p:cond delay="0"/>
                                  </p:stCondLst>
                                  <p:childTnLst>
                                    <p:set>
                                      <p:cBhvr>
                                        <p:cTn id="25" dur="1" fill="hold">
                                          <p:stCondLst>
                                            <p:cond delay="0"/>
                                          </p:stCondLst>
                                        </p:cTn>
                                        <p:tgtEl>
                                          <p:spTgt spid="239618">
                                            <p:txEl>
                                              <p:charRg st="191" end="207"/>
                                            </p:txEl>
                                          </p:spTgt>
                                        </p:tgtEl>
                                        <p:attrNameLst>
                                          <p:attrName>style.visibility</p:attrName>
                                        </p:attrNameLst>
                                      </p:cBhvr>
                                      <p:to>
                                        <p:strVal val="visible"/>
                                      </p:to>
                                    </p:set>
                                    <p:animEffect transition="in" filter="wedge">
                                      <p:cBhvr>
                                        <p:cTn id="26" dur="500"/>
                                        <p:tgtEl>
                                          <p:spTgt spid="239618">
                                            <p:txEl>
                                              <p:charRg st="191" end="20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1557" name="图片 151556" descr="图片1"/>
          <p:cNvPicPr>
            <a:picLocks noChangeAspect="1"/>
          </p:cNvPicPr>
          <p:nvPr/>
        </p:nvPicPr>
        <p:blipFill>
          <a:blip r:embed="rId1"/>
          <a:stretch>
            <a:fillRect/>
          </a:stretch>
        </p:blipFill>
        <p:spPr>
          <a:xfrm>
            <a:off x="-252412" y="0"/>
            <a:ext cx="10836275" cy="6858000"/>
          </a:xfrm>
          <a:prstGeom prst="rect">
            <a:avLst/>
          </a:prstGeom>
          <a:noFill/>
          <a:ln w="9525">
            <a:noFill/>
          </a:ln>
        </p:spPr>
      </p:pic>
      <p:sp>
        <p:nvSpPr>
          <p:cNvPr id="151554" name="标题 151553"/>
          <p:cNvSpPr>
            <a:spLocks noGrp="1"/>
          </p:cNvSpPr>
          <p:nvPr>
            <p:ph type="title"/>
          </p:nvPr>
        </p:nvSpPr>
        <p:spPr>
          <a:xfrm>
            <a:off x="3276600" y="188913"/>
            <a:ext cx="2735263" cy="765175"/>
          </a:xfrm>
          <a:ln/>
        </p:spPr>
        <p:txBody>
          <a:bodyPr anchor="ctr"/>
          <a:p>
            <a:pPr algn="l"/>
            <a:r>
              <a:rPr lang="zh-CN" altLang="en-US" sz="3600" b="1" dirty="0">
                <a:solidFill>
                  <a:srgbClr val="D20430"/>
                </a:solidFill>
              </a:rPr>
              <a:t>观看视频</a:t>
            </a:r>
            <a:endParaRPr lang="zh-CN" altLang="en-US" sz="3600" b="1" dirty="0">
              <a:solidFill>
                <a:srgbClr val="D20430"/>
              </a:solidFill>
            </a:endParaRPr>
          </a:p>
        </p:txBody>
      </p:sp>
      <p:pic>
        <p:nvPicPr>
          <p:cNvPr id="151556" name="图片 151555" descr="{N57WCV([UYQM4Q$5R_H@2I"/>
          <p:cNvPicPr>
            <a:picLocks noChangeAspect="1"/>
          </p:cNvPicPr>
          <p:nvPr/>
        </p:nvPicPr>
        <p:blipFill>
          <a:blip r:embed="rId2"/>
          <a:srcRect r="12311"/>
          <a:stretch>
            <a:fillRect/>
          </a:stretch>
        </p:blipFill>
        <p:spPr>
          <a:xfrm>
            <a:off x="0" y="1052513"/>
            <a:ext cx="9434513" cy="5545137"/>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Text Box 23"/>
          <p:cNvSpPr txBox="1"/>
          <p:nvPr/>
        </p:nvSpPr>
        <p:spPr>
          <a:xfrm>
            <a:off x="684213" y="3584575"/>
            <a:ext cx="7056437" cy="519113"/>
          </a:xfrm>
          <a:prstGeom prst="rect">
            <a:avLst/>
          </a:prstGeom>
          <a:noFill/>
          <a:ln w="9525">
            <a:noFill/>
          </a:ln>
        </p:spPr>
        <p:txBody>
          <a:bodyPr>
            <a:spAutoFit/>
          </a:bodyPr>
          <a:p>
            <a:pPr>
              <a:spcBef>
                <a:spcPct val="50000"/>
              </a:spcBef>
              <a:buClrTx/>
            </a:pPr>
            <a:r>
              <a:rPr lang="zh-CN" altLang="en-US" sz="2800" b="1" dirty="0">
                <a:solidFill>
                  <a:srgbClr val="0D0D0D"/>
                </a:solidFill>
                <a:latin typeface="楷体_GB2312" pitchFamily="49" charset="-122"/>
                <a:ea typeface="楷体_GB2312" pitchFamily="49" charset="-122"/>
              </a:rPr>
              <a:t>　　</a:t>
            </a:r>
            <a:endParaRPr lang="zh-CN" altLang="en-US" sz="2800" b="1" dirty="0">
              <a:solidFill>
                <a:srgbClr val="0D0D0D"/>
              </a:solidFill>
              <a:latin typeface="楷体_GB2312" pitchFamily="49" charset="-122"/>
              <a:ea typeface="楷体_GB2312" pitchFamily="49" charset="-122"/>
            </a:endParaRPr>
          </a:p>
        </p:txBody>
      </p:sp>
      <p:sp>
        <p:nvSpPr>
          <p:cNvPr id="66563" name="矩形 66562"/>
          <p:cNvSpPr/>
          <p:nvPr/>
        </p:nvSpPr>
        <p:spPr>
          <a:xfrm>
            <a:off x="4356100" y="765175"/>
            <a:ext cx="4608513" cy="519113"/>
          </a:xfrm>
          <a:prstGeom prst="rect">
            <a:avLst/>
          </a:prstGeom>
          <a:noFill/>
          <a:ln w="9525">
            <a:noFill/>
          </a:ln>
        </p:spPr>
        <p:txBody>
          <a:bodyPr anchor="ctr">
            <a:spAutoFit/>
          </a:bodyPr>
          <a:p>
            <a:pPr eaLnBrk="0" hangingPunct="0">
              <a:buClrTx/>
            </a:pPr>
            <a:r>
              <a:rPr lang="zh-CN" altLang="en-US" sz="2800" b="1" dirty="0">
                <a:solidFill>
                  <a:schemeClr val="tx2"/>
                </a:solidFill>
                <a:latin typeface="Times New Roman" panose="02020603050405020304" pitchFamily="18" charset="0"/>
              </a:rPr>
              <a:t>凸透镜焦距</a:t>
            </a:r>
            <a:r>
              <a:rPr lang="en-US" altLang="zh-CN" sz="2800" b="1" i="1">
                <a:solidFill>
                  <a:schemeClr val="tx2"/>
                </a:solidFill>
                <a:latin typeface="Times New Roman" panose="02020603050405020304" pitchFamily="18" charset="0"/>
              </a:rPr>
              <a:t>f</a:t>
            </a:r>
            <a:r>
              <a:rPr lang="zh-CN" altLang="en-US" sz="2800" b="1" dirty="0">
                <a:solidFill>
                  <a:schemeClr val="tx2"/>
                </a:solidFill>
                <a:latin typeface="Times New Roman" panose="02020603050405020304" pitchFamily="18" charset="0"/>
              </a:rPr>
              <a:t>＝ </a:t>
            </a:r>
            <a:r>
              <a:rPr lang="en-US" altLang="zh-CN" sz="2800" b="1">
                <a:solidFill>
                  <a:schemeClr val="tx2"/>
                </a:solidFill>
                <a:latin typeface="Times New Roman" panose="02020603050405020304" pitchFamily="18" charset="0"/>
              </a:rPr>
              <a:t>10 cm</a:t>
            </a:r>
            <a:endParaRPr lang="en-US" altLang="zh-CN" sz="2800" b="1">
              <a:latin typeface="Times New Roman" panose="02020603050405020304" pitchFamily="18" charset="0"/>
            </a:endParaRPr>
          </a:p>
        </p:txBody>
      </p:sp>
      <p:graphicFrame>
        <p:nvGraphicFramePr>
          <p:cNvPr id="66632" name="表格 66631"/>
          <p:cNvGraphicFramePr/>
          <p:nvPr/>
        </p:nvGraphicFramePr>
        <p:xfrm>
          <a:off x="539750" y="1341438"/>
          <a:ext cx="8424863" cy="5167312"/>
        </p:xfrm>
        <a:graphic>
          <a:graphicData uri="http://schemas.openxmlformats.org/drawingml/2006/table">
            <a:tbl>
              <a:tblPr/>
              <a:tblGrid>
                <a:gridCol w="1655763"/>
                <a:gridCol w="1512887"/>
                <a:gridCol w="1154113"/>
                <a:gridCol w="1465262"/>
                <a:gridCol w="1323975"/>
                <a:gridCol w="1312863"/>
              </a:tblGrid>
              <a:tr h="677863">
                <a:tc rowSpan="2">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b="1">
                          <a:solidFill>
                            <a:schemeClr val="tx2"/>
                          </a:solidFill>
                        </a:rPr>
                        <a:t>物距与焦距的关系</a:t>
                      </a:r>
                      <a:endParaRPr lang="zh-CN" altLang="en-US" b="1">
                        <a:solidFill>
                          <a:schemeClr val="tx2"/>
                        </a:solidFill>
                      </a:endParaRPr>
                    </a:p>
                  </a:txBody>
                  <a:tcPr anchor="ctr">
                    <a:lnL w="28575" cap="flat" cmpd="sng">
                      <a:solidFill>
                        <a:srgbClr val="3D8F95"/>
                      </a:solidFill>
                      <a:prstDash val="solid"/>
                      <a:headEnd type="none" w="med" len="med"/>
                      <a:tailEnd type="none" w="med" len="med"/>
                    </a:lnL>
                    <a:lnR w="12700" cap="flat" cmpd="sng">
                      <a:solidFill>
                        <a:srgbClr val="3D8F95"/>
                      </a:solidFill>
                      <a:prstDash val="solid"/>
                      <a:headEnd type="none" w="med" len="med"/>
                      <a:tailEnd type="none" w="med" len="med"/>
                    </a:lnR>
                    <a:lnT w="28575" cap="flat" cmpd="sng">
                      <a:solidFill>
                        <a:srgbClr val="3D8F95"/>
                      </a:solidFill>
                      <a:prstDash val="solid"/>
                      <a:headEnd type="none" w="med" len="med"/>
                      <a:tailEnd type="none" w="med" len="med"/>
                    </a:lnT>
                    <a:lnB w="12700" cap="flat" cmpd="sng">
                      <a:solidFill>
                        <a:srgbClr val="3D8F95"/>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b="1" dirty="0">
                          <a:solidFill>
                            <a:schemeClr val="tx2"/>
                          </a:solidFill>
                        </a:rPr>
                        <a:t>物距</a:t>
                      </a:r>
                      <a:r>
                        <a:rPr lang="en-US" altLang="zh-CN" b="1" i="1">
                          <a:solidFill>
                            <a:schemeClr val="tx2"/>
                          </a:solidFill>
                        </a:rPr>
                        <a:t>u</a:t>
                      </a:r>
                      <a:r>
                        <a:rPr lang="en-US" altLang="zh-CN" b="1">
                          <a:solidFill>
                            <a:schemeClr val="tx2"/>
                          </a:solidFill>
                        </a:rPr>
                        <a:t>/cm</a:t>
                      </a:r>
                      <a:endParaRPr lang="en-US" altLang="zh-CN" b="1">
                        <a:solidFill>
                          <a:schemeClr val="tx2"/>
                        </a:solidFill>
                      </a:endParaRPr>
                    </a:p>
                  </a:txBody>
                  <a:tcPr anchor="ctr">
                    <a:lnL w="12700" cap="flat" cmpd="sng">
                      <a:solidFill>
                        <a:srgbClr val="3D8F95"/>
                      </a:solidFill>
                      <a:prstDash val="solid"/>
                      <a:headEnd type="none" w="med" len="med"/>
                      <a:tailEnd type="none" w="med" len="med"/>
                    </a:lnL>
                    <a:lnR w="12700" cap="flat" cmpd="sng">
                      <a:solidFill>
                        <a:srgbClr val="3D8F95"/>
                      </a:solidFill>
                      <a:prstDash val="solid"/>
                      <a:headEnd type="none" w="med" len="med"/>
                      <a:tailEnd type="none" w="med" len="med"/>
                    </a:lnR>
                    <a:lnT w="28575" cap="flat" cmpd="sng">
                      <a:solidFill>
                        <a:srgbClr val="3D8F95"/>
                      </a:solidFill>
                      <a:prstDash val="solid"/>
                      <a:headEnd type="none" w="med" len="med"/>
                      <a:tailEnd type="none" w="med" len="med"/>
                    </a:lnT>
                    <a:lnB w="12700" cap="flat" cmpd="sng">
                      <a:solidFill>
                        <a:srgbClr val="3D8F95"/>
                      </a:solidFill>
                      <a:prstDash val="solid"/>
                      <a:headEnd type="none" w="med" len="med"/>
                      <a:tailEnd type="none" w="med" len="med"/>
                    </a:lnB>
                    <a:lnTlToBr>
                      <a:noFill/>
                    </a:lnTlToBr>
                    <a:lnBlToTr>
                      <a:noFill/>
                    </a:lnBlToTr>
                    <a:noFill/>
                  </a:tcPr>
                </a:tc>
                <a:tc gridSpan="3">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b="1">
                          <a:solidFill>
                            <a:schemeClr val="tx2"/>
                          </a:solidFill>
                        </a:rPr>
                        <a:t>像的性质</a:t>
                      </a:r>
                      <a:endParaRPr lang="zh-CN" altLang="en-US" b="1">
                        <a:solidFill>
                          <a:schemeClr val="tx2"/>
                        </a:solidFill>
                      </a:endParaRPr>
                    </a:p>
                  </a:txBody>
                  <a:tcPr anchor="ctr">
                    <a:lnL w="12700" cap="flat" cmpd="sng">
                      <a:solidFill>
                        <a:srgbClr val="3D8F95"/>
                      </a:solidFill>
                      <a:prstDash val="solid"/>
                      <a:headEnd type="none" w="med" len="med"/>
                      <a:tailEnd type="none" w="med" len="med"/>
                    </a:lnL>
                    <a:lnR w="12700" cap="flat" cmpd="sng">
                      <a:solidFill>
                        <a:srgbClr val="3D8F95"/>
                      </a:solidFill>
                      <a:prstDash val="solid"/>
                      <a:headEnd type="none" w="med" len="med"/>
                      <a:tailEnd type="none" w="med" len="med"/>
                    </a:lnR>
                    <a:lnT w="28575" cap="flat" cmpd="sng">
                      <a:solidFill>
                        <a:srgbClr val="3D8F95"/>
                      </a:solidFill>
                      <a:prstDash val="solid"/>
                      <a:headEnd type="none" w="med" len="med"/>
                      <a:tailEnd type="none" w="med" len="med"/>
                    </a:lnT>
                    <a:lnB w="12700" cap="flat" cmpd="sng">
                      <a:solidFill>
                        <a:srgbClr val="3D8F95"/>
                      </a:solidFill>
                      <a:prstDash val="solid"/>
                      <a:headEnd type="none" w="med" len="med"/>
                      <a:tailEnd type="none" w="med" len="med"/>
                    </a:lnB>
                    <a:lnTlToBr>
                      <a:noFill/>
                    </a:lnTlToBr>
                    <a:lnBlToTr>
                      <a:noFill/>
                    </a:lnBlToTr>
                    <a:noFill/>
                  </a:tcPr>
                </a:tc>
                <a:tc hMerge="1">
                  <a:tcPr>
                    <a:lnT w="28575" cap="flat" cmpd="sng">
                      <a:solidFill>
                        <a:srgbClr val="3D8F95"/>
                      </a:solidFill>
                      <a:prstDash val="solid"/>
                      <a:headEnd type="none" w="med" len="med"/>
                      <a:tailEnd type="none" w="med" len="med"/>
                    </a:lnT>
                    <a:lnB w="12700" cap="flat" cmpd="sng">
                      <a:solidFill>
                        <a:srgbClr val="3D8F95"/>
                      </a:solidFill>
                      <a:prstDash val="solid"/>
                      <a:headEnd type="none" w="med" len="med"/>
                      <a:tailEnd type="none" w="med" len="med"/>
                    </a:lnB>
                  </a:tcPr>
                </a:tc>
                <a:tc hMerge="1">
                  <a:tcPr>
                    <a:lnR w="12700" cap="flat" cmpd="sng">
                      <a:solidFill>
                        <a:srgbClr val="3D8F95"/>
                      </a:solidFill>
                      <a:prstDash val="solid"/>
                      <a:headEnd type="none" w="med" len="med"/>
                      <a:tailEnd type="none" w="med" len="med"/>
                    </a:lnR>
                    <a:lnT w="28575" cap="flat" cmpd="sng">
                      <a:solidFill>
                        <a:srgbClr val="3D8F95"/>
                      </a:solidFill>
                      <a:prstDash val="solid"/>
                      <a:headEnd type="none" w="med" len="med"/>
                      <a:tailEnd type="none" w="med" len="med"/>
                    </a:lnT>
                    <a:lnB w="12700" cap="flat" cmpd="sng">
                      <a:solidFill>
                        <a:srgbClr val="3D8F95"/>
                      </a:solidFill>
                      <a:prstDash val="solid"/>
                      <a:headEnd type="none" w="med" len="med"/>
                      <a:tailEnd type="none" w="med" len="med"/>
                    </a:lnB>
                  </a:tcPr>
                </a:tc>
                <a:tc rowSpan="2">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b="1" dirty="0">
                          <a:solidFill>
                            <a:schemeClr val="tx2"/>
                          </a:solidFill>
                        </a:rPr>
                        <a:t>像距</a:t>
                      </a:r>
                      <a:r>
                        <a:rPr lang="en-US" altLang="zh-CN" b="1" i="1">
                          <a:solidFill>
                            <a:schemeClr val="tx2"/>
                          </a:solidFill>
                        </a:rPr>
                        <a:t>v</a:t>
                      </a:r>
                      <a:r>
                        <a:rPr lang="en-US" altLang="zh-CN" b="1">
                          <a:solidFill>
                            <a:schemeClr val="tx2"/>
                          </a:solidFill>
                        </a:rPr>
                        <a:t>/cm</a:t>
                      </a:r>
                      <a:endParaRPr lang="en-US" altLang="zh-CN" b="1">
                        <a:solidFill>
                          <a:schemeClr val="tx2"/>
                        </a:solidFill>
                      </a:endParaRPr>
                    </a:p>
                  </a:txBody>
                  <a:tcPr anchor="ctr">
                    <a:lnL w="12700" cap="flat" cmpd="sng">
                      <a:solidFill>
                        <a:srgbClr val="3D8F95"/>
                      </a:solidFill>
                      <a:prstDash val="solid"/>
                      <a:headEnd type="none" w="med" len="med"/>
                      <a:tailEnd type="none" w="med" len="med"/>
                    </a:lnL>
                    <a:lnR w="28575" cap="flat" cmpd="sng">
                      <a:solidFill>
                        <a:srgbClr val="3D8F95"/>
                      </a:solidFill>
                      <a:prstDash val="solid"/>
                      <a:headEnd type="none" w="med" len="med"/>
                      <a:tailEnd type="none" w="med" len="med"/>
                    </a:lnR>
                    <a:lnT w="28575" cap="flat" cmpd="sng">
                      <a:solidFill>
                        <a:srgbClr val="3D8F95"/>
                      </a:solidFill>
                      <a:prstDash val="solid"/>
                      <a:headEnd type="none" w="med" len="med"/>
                      <a:tailEnd type="none" w="med" len="med"/>
                    </a:lnT>
                    <a:lnB w="12700" cap="flat" cmpd="sng">
                      <a:solidFill>
                        <a:srgbClr val="3D8F95"/>
                      </a:solidFill>
                      <a:prstDash val="solid"/>
                      <a:headEnd type="none" w="med" len="med"/>
                      <a:tailEnd type="none" w="med" len="med"/>
                    </a:lnB>
                    <a:lnTlToBr>
                      <a:noFill/>
                    </a:lnTlToBr>
                    <a:lnBlToTr>
                      <a:noFill/>
                    </a:lnBlToTr>
                    <a:noFill/>
                  </a:tcPr>
                </a:tc>
              </a:tr>
              <a:tr h="1049337">
                <a:tc vMerge="1">
                  <a:tcPr>
                    <a:lnL w="28575" cap="flat" cmpd="sng">
                      <a:solidFill>
                        <a:srgbClr val="3D8F95"/>
                      </a:solidFill>
                      <a:prstDash val="solid"/>
                      <a:headEnd type="none" w="med" len="med"/>
                      <a:tailEnd type="none" w="med" len="med"/>
                    </a:lnL>
                    <a:lnR w="12700" cap="flat" cmpd="sng">
                      <a:solidFill>
                        <a:srgbClr val="3D8F95"/>
                      </a:solidFill>
                      <a:prstDash val="solid"/>
                      <a:headEnd type="none" w="med" len="med"/>
                      <a:tailEnd type="none" w="med" len="med"/>
                    </a:lnR>
                    <a:lnB w="12700" cap="flat" cmpd="sng">
                      <a:solidFill>
                        <a:srgbClr val="3D8F95"/>
                      </a:solidFill>
                      <a:prstDash val="solid"/>
                      <a:headEnd type="none" w="med" len="med"/>
                      <a:tailEnd type="none" w="med" len="med"/>
                    </a:lnB>
                  </a:tcPr>
                </a:tc>
                <a:tc vMerge="1">
                  <a:tcPr>
                    <a:lnL w="12700" cap="flat" cmpd="sng">
                      <a:solidFill>
                        <a:srgbClr val="3D8F95"/>
                      </a:solidFill>
                      <a:prstDash val="solid"/>
                      <a:headEnd type="none" w="med" len="med"/>
                      <a:tailEnd type="none" w="med" len="med"/>
                    </a:lnL>
                    <a:lnR w="12700" cap="flat" cmpd="sng">
                      <a:solidFill>
                        <a:srgbClr val="3D8F95"/>
                      </a:solidFill>
                      <a:prstDash val="solid"/>
                      <a:headEnd type="none" w="med" len="med"/>
                      <a:tailEnd type="none" w="med" len="med"/>
                    </a:lnR>
                    <a:lnB w="12700" cap="flat" cmpd="sng">
                      <a:solidFill>
                        <a:srgbClr val="3D8F95"/>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b="1">
                          <a:solidFill>
                            <a:schemeClr val="tx2"/>
                          </a:solidFill>
                        </a:rPr>
                        <a:t>虚实</a:t>
                      </a:r>
                      <a:endParaRPr lang="zh-CN" altLang="en-US" b="1">
                        <a:solidFill>
                          <a:schemeClr val="tx2"/>
                        </a:solidFill>
                      </a:endParaRPr>
                    </a:p>
                  </a:txBody>
                  <a:tcPr anchor="ctr">
                    <a:lnL w="12700" cap="flat" cmpd="sng">
                      <a:solidFill>
                        <a:srgbClr val="3D8F95"/>
                      </a:solidFill>
                      <a:prstDash val="solid"/>
                      <a:headEnd type="none" w="med" len="med"/>
                      <a:tailEnd type="none" w="med" len="med"/>
                    </a:lnL>
                    <a:lnR w="12700" cap="flat" cmpd="sng">
                      <a:solidFill>
                        <a:srgbClr val="3D8F95"/>
                      </a:solidFill>
                      <a:prstDash val="solid"/>
                      <a:headEnd type="none" w="med" len="med"/>
                      <a:tailEnd type="none" w="med" len="med"/>
                    </a:lnR>
                    <a:lnT w="12700" cap="flat" cmpd="sng">
                      <a:solidFill>
                        <a:srgbClr val="3D8F95"/>
                      </a:solidFill>
                      <a:prstDash val="solid"/>
                      <a:headEnd type="none" w="med" len="med"/>
                      <a:tailEnd type="none" w="med" len="med"/>
                    </a:lnT>
                    <a:lnB w="12700" cap="flat" cmpd="sng">
                      <a:solidFill>
                        <a:srgbClr val="3D8F95"/>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b="1">
                          <a:solidFill>
                            <a:schemeClr val="tx2"/>
                          </a:solidFill>
                        </a:rPr>
                        <a:t>大小</a:t>
                      </a:r>
                      <a:endParaRPr lang="zh-CN" altLang="en-US" b="1">
                        <a:solidFill>
                          <a:schemeClr val="tx2"/>
                        </a:solidFill>
                      </a:endParaRPr>
                    </a:p>
                  </a:txBody>
                  <a:tcPr anchor="ctr">
                    <a:lnL w="12700" cap="flat" cmpd="sng">
                      <a:solidFill>
                        <a:srgbClr val="3D8F95"/>
                      </a:solidFill>
                      <a:prstDash val="solid"/>
                      <a:headEnd type="none" w="med" len="med"/>
                      <a:tailEnd type="none" w="med" len="med"/>
                    </a:lnL>
                    <a:lnR w="12700" cap="flat" cmpd="sng">
                      <a:solidFill>
                        <a:srgbClr val="3D8F95"/>
                      </a:solidFill>
                      <a:prstDash val="solid"/>
                      <a:headEnd type="none" w="med" len="med"/>
                      <a:tailEnd type="none" w="med" len="med"/>
                    </a:lnR>
                    <a:lnT w="12700" cap="flat" cmpd="sng">
                      <a:solidFill>
                        <a:srgbClr val="3D8F95"/>
                      </a:solidFill>
                      <a:prstDash val="solid"/>
                      <a:headEnd type="none" w="med" len="med"/>
                      <a:tailEnd type="none" w="med" len="med"/>
                    </a:lnT>
                    <a:lnB w="12700" cap="flat" cmpd="sng">
                      <a:solidFill>
                        <a:srgbClr val="3D8F95"/>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b="1" dirty="0">
                          <a:solidFill>
                            <a:schemeClr val="tx2"/>
                          </a:solidFill>
                        </a:rPr>
                        <a:t>正倒</a:t>
                      </a:r>
                      <a:endParaRPr lang="zh-CN" altLang="en-US" b="1">
                        <a:solidFill>
                          <a:schemeClr val="tx2"/>
                        </a:solidFill>
                      </a:endParaRPr>
                    </a:p>
                  </a:txBody>
                  <a:tcPr anchor="ctr">
                    <a:lnL w="12700" cap="flat" cmpd="sng">
                      <a:solidFill>
                        <a:srgbClr val="3D8F95"/>
                      </a:solidFill>
                      <a:prstDash val="solid"/>
                      <a:headEnd type="none" w="med" len="med"/>
                      <a:tailEnd type="none" w="med" len="med"/>
                    </a:lnL>
                    <a:lnR w="12700" cap="flat" cmpd="sng">
                      <a:solidFill>
                        <a:srgbClr val="3D8F95"/>
                      </a:solidFill>
                      <a:prstDash val="solid"/>
                      <a:headEnd type="none" w="med" len="med"/>
                      <a:tailEnd type="none" w="med" len="med"/>
                    </a:lnR>
                    <a:lnT w="12700" cap="flat" cmpd="sng">
                      <a:solidFill>
                        <a:srgbClr val="3D8F95"/>
                      </a:solidFill>
                      <a:prstDash val="solid"/>
                      <a:headEnd type="none" w="med" len="med"/>
                      <a:tailEnd type="none" w="med" len="med"/>
                    </a:lnT>
                    <a:lnB w="12700" cap="flat" cmpd="sng">
                      <a:solidFill>
                        <a:srgbClr val="3D8F95"/>
                      </a:solidFill>
                      <a:prstDash val="solid"/>
                      <a:headEnd type="none" w="med" len="med"/>
                      <a:tailEnd type="none" w="med" len="med"/>
                    </a:lnB>
                    <a:lnTlToBr>
                      <a:noFill/>
                    </a:lnTlToBr>
                    <a:lnBlToTr>
                      <a:noFill/>
                    </a:lnBlToTr>
                    <a:noFill/>
                  </a:tcPr>
                </a:tc>
                <a:tc vMerge="1">
                  <a:tcPr>
                    <a:lnL w="12700" cap="flat" cmpd="sng">
                      <a:solidFill>
                        <a:srgbClr val="3D8F95"/>
                      </a:solidFill>
                      <a:prstDash val="solid"/>
                      <a:headEnd type="none" w="med" len="med"/>
                      <a:tailEnd type="none" w="med" len="med"/>
                    </a:lnL>
                    <a:lnR w="28575" cap="flat" cmpd="sng">
                      <a:solidFill>
                        <a:srgbClr val="3D8F95"/>
                      </a:solidFill>
                      <a:prstDash val="solid"/>
                      <a:headEnd type="none" w="med" len="med"/>
                      <a:tailEnd type="none" w="med" len="med"/>
                    </a:lnR>
                    <a:lnB w="12700" cap="flat" cmpd="sng">
                      <a:solidFill>
                        <a:srgbClr val="3D8F95"/>
                      </a:solidFill>
                      <a:prstDash val="solid"/>
                      <a:headEnd type="none" w="med" len="med"/>
                      <a:tailEnd type="none" w="med" len="med"/>
                    </a:lnB>
                  </a:tcPr>
                </a:tc>
              </a:tr>
              <a:tr h="677863">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b="1">
                          <a:solidFill>
                            <a:schemeClr val="tx2"/>
                          </a:solidFill>
                          <a:ea typeface="楷体_GB2312" pitchFamily="49" charset="-122"/>
                        </a:rPr>
                        <a:t>u&gt;2f</a:t>
                      </a:r>
                      <a:endParaRPr lang="en-US" altLang="zh-CN" b="1">
                        <a:solidFill>
                          <a:schemeClr val="tx2"/>
                        </a:solidFill>
                        <a:ea typeface="楷体_GB2312" pitchFamily="49" charset="-122"/>
                      </a:endParaRPr>
                    </a:p>
                  </a:txBody>
                  <a:tcPr anchor="ctr">
                    <a:lnL w="28575" cap="flat" cmpd="sng">
                      <a:solidFill>
                        <a:srgbClr val="3D8F95"/>
                      </a:solidFill>
                      <a:prstDash val="solid"/>
                      <a:headEnd type="none" w="med" len="med"/>
                      <a:tailEnd type="none" w="med" len="med"/>
                    </a:lnL>
                    <a:lnR w="12700" cap="flat" cmpd="sng">
                      <a:solidFill>
                        <a:srgbClr val="3D8F95"/>
                      </a:solidFill>
                      <a:prstDash val="solid"/>
                      <a:headEnd type="none" w="med" len="med"/>
                      <a:tailEnd type="none" w="med" len="med"/>
                    </a:lnR>
                    <a:lnT w="12700" cap="flat" cmpd="sng">
                      <a:solidFill>
                        <a:srgbClr val="3D8F95"/>
                      </a:solidFill>
                      <a:prstDash val="solid"/>
                      <a:headEnd type="none" w="med" len="med"/>
                      <a:tailEnd type="none" w="med" len="med"/>
                    </a:lnT>
                    <a:lnB w="12700" cap="flat" cmpd="sng">
                      <a:solidFill>
                        <a:srgbClr val="3D8F95"/>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400" b="1" dirty="0"/>
                        <a:t>30</a:t>
                      </a:r>
                      <a:r>
                        <a:rPr lang="zh-CN" altLang="en-US" sz="2400" b="1" dirty="0"/>
                        <a:t>（</a:t>
                      </a:r>
                      <a:r>
                        <a:rPr lang="en-US" altLang="zh-CN" sz="2400" b="1" dirty="0"/>
                        <a:t>25</a:t>
                      </a:r>
                      <a:r>
                        <a:rPr lang="zh-CN" altLang="en-US" sz="2400" b="1" dirty="0"/>
                        <a:t>）</a:t>
                      </a:r>
                      <a:r>
                        <a:rPr lang="zh-CN" altLang="en-US" dirty="0"/>
                        <a:t> </a:t>
                      </a:r>
                      <a:endParaRPr lang="zh-CN" altLang="en-US"/>
                    </a:p>
                  </a:txBody>
                  <a:tcPr anchor="ctr">
                    <a:lnL w="12700" cap="flat" cmpd="sng">
                      <a:solidFill>
                        <a:srgbClr val="3D8F95"/>
                      </a:solidFill>
                      <a:prstDash val="solid"/>
                      <a:headEnd type="none" w="med" len="med"/>
                      <a:tailEnd type="none" w="med" len="med"/>
                    </a:lnL>
                    <a:lnR w="12700" cap="flat" cmpd="sng">
                      <a:solidFill>
                        <a:srgbClr val="3D8F95"/>
                      </a:solidFill>
                      <a:prstDash val="solid"/>
                      <a:headEnd type="none" w="med" len="med"/>
                      <a:tailEnd type="none" w="med" len="med"/>
                    </a:lnR>
                    <a:lnT w="12700" cap="flat" cmpd="sng">
                      <a:solidFill>
                        <a:srgbClr val="3D8F95"/>
                      </a:solidFill>
                      <a:prstDash val="solid"/>
                      <a:headEnd type="none" w="med" len="med"/>
                      <a:tailEnd type="none" w="med" len="med"/>
                    </a:lnT>
                    <a:lnB w="12700" cap="flat" cmpd="sng">
                      <a:solidFill>
                        <a:srgbClr val="3D8F95"/>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endParaRPr lang="zh-CN" altLang="en-US" b="1" dirty="0">
                        <a:solidFill>
                          <a:srgbClr val="FB0000"/>
                        </a:solidFill>
                      </a:endParaRPr>
                    </a:p>
                  </a:txBody>
                  <a:tcPr anchor="ctr">
                    <a:lnL w="12700" cap="flat" cmpd="sng">
                      <a:solidFill>
                        <a:srgbClr val="3D8F95"/>
                      </a:solidFill>
                      <a:prstDash val="solid"/>
                      <a:headEnd type="none" w="med" len="med"/>
                      <a:tailEnd type="none" w="med" len="med"/>
                    </a:lnL>
                    <a:lnR w="12700" cap="flat" cmpd="sng">
                      <a:solidFill>
                        <a:srgbClr val="3D8F95"/>
                      </a:solidFill>
                      <a:prstDash val="solid"/>
                      <a:headEnd type="none" w="med" len="med"/>
                      <a:tailEnd type="none" w="med" len="med"/>
                    </a:lnR>
                    <a:lnT w="12700" cap="flat" cmpd="sng">
                      <a:solidFill>
                        <a:srgbClr val="3D8F95"/>
                      </a:solidFill>
                      <a:prstDash val="solid"/>
                      <a:headEnd type="none" w="med" len="med"/>
                      <a:tailEnd type="none" w="med" len="med"/>
                    </a:lnT>
                    <a:lnB w="12700" cap="flat" cmpd="sng">
                      <a:solidFill>
                        <a:srgbClr val="3D8F95"/>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endParaRPr lang="zh-CN" altLang="en-US" b="1" dirty="0">
                        <a:ea typeface="楷体_GB2312" pitchFamily="49" charset="-122"/>
                      </a:endParaRPr>
                    </a:p>
                  </a:txBody>
                  <a:tcPr anchor="ctr">
                    <a:lnL w="12700" cap="flat" cmpd="sng">
                      <a:solidFill>
                        <a:srgbClr val="3D8F95"/>
                      </a:solidFill>
                      <a:prstDash val="solid"/>
                      <a:headEnd type="none" w="med" len="med"/>
                      <a:tailEnd type="none" w="med" len="med"/>
                    </a:lnL>
                    <a:lnR w="12700" cap="flat" cmpd="sng">
                      <a:solidFill>
                        <a:srgbClr val="3D8F95"/>
                      </a:solidFill>
                      <a:prstDash val="solid"/>
                      <a:headEnd type="none" w="med" len="med"/>
                      <a:tailEnd type="none" w="med" len="med"/>
                    </a:lnR>
                    <a:lnT w="12700" cap="flat" cmpd="sng">
                      <a:solidFill>
                        <a:srgbClr val="3D8F95"/>
                      </a:solidFill>
                      <a:prstDash val="solid"/>
                      <a:headEnd type="none" w="med" len="med"/>
                      <a:tailEnd type="none" w="med" len="med"/>
                    </a:lnT>
                    <a:lnB w="12700" cap="flat" cmpd="sng">
                      <a:solidFill>
                        <a:srgbClr val="3D8F95"/>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endParaRPr lang="zh-CN" altLang="en-US" b="1" dirty="0">
                        <a:ea typeface="楷体_GB2312" pitchFamily="49" charset="-122"/>
                      </a:endParaRPr>
                    </a:p>
                  </a:txBody>
                  <a:tcPr anchor="ctr">
                    <a:lnL w="12700" cap="flat" cmpd="sng">
                      <a:solidFill>
                        <a:srgbClr val="3D8F95"/>
                      </a:solidFill>
                      <a:prstDash val="solid"/>
                      <a:headEnd type="none" w="med" len="med"/>
                      <a:tailEnd type="none" w="med" len="med"/>
                    </a:lnL>
                    <a:lnR w="12700" cap="flat" cmpd="sng">
                      <a:solidFill>
                        <a:srgbClr val="3D8F95"/>
                      </a:solidFill>
                      <a:prstDash val="solid"/>
                      <a:headEnd type="none" w="med" len="med"/>
                      <a:tailEnd type="none" w="med" len="med"/>
                    </a:lnR>
                    <a:lnT w="12700" cap="flat" cmpd="sng">
                      <a:solidFill>
                        <a:srgbClr val="3D8F95"/>
                      </a:solidFill>
                      <a:prstDash val="solid"/>
                      <a:headEnd type="none" w="med" len="med"/>
                      <a:tailEnd type="none" w="med" len="med"/>
                    </a:lnT>
                    <a:lnB w="12700" cap="flat" cmpd="sng">
                      <a:solidFill>
                        <a:srgbClr val="3D8F95"/>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楷体_GB2312" pitchFamily="49" charset="-122"/>
                      </a:endParaRPr>
                    </a:p>
                  </a:txBody>
                  <a:tcPr anchor="ctr">
                    <a:lnL w="12700" cap="flat" cmpd="sng">
                      <a:solidFill>
                        <a:srgbClr val="3D8F95"/>
                      </a:solidFill>
                      <a:prstDash val="solid"/>
                      <a:headEnd type="none" w="med" len="med"/>
                      <a:tailEnd type="none" w="med" len="med"/>
                    </a:lnL>
                    <a:lnR w="28575" cap="flat" cmpd="sng">
                      <a:solidFill>
                        <a:srgbClr val="3D8F95"/>
                      </a:solidFill>
                      <a:prstDash val="solid"/>
                      <a:headEnd type="none" w="med" len="med"/>
                      <a:tailEnd type="none" w="med" len="med"/>
                    </a:lnR>
                    <a:lnT w="12700" cap="flat" cmpd="sng">
                      <a:solidFill>
                        <a:srgbClr val="3D8F95"/>
                      </a:solidFill>
                      <a:prstDash val="solid"/>
                      <a:headEnd type="none" w="med" len="med"/>
                      <a:tailEnd type="none" w="med" len="med"/>
                    </a:lnT>
                    <a:lnB w="12700" cap="flat" cmpd="sng">
                      <a:solidFill>
                        <a:srgbClr val="3D8F95"/>
                      </a:solidFill>
                      <a:prstDash val="solid"/>
                      <a:headEnd type="none" w="med" len="med"/>
                      <a:tailEnd type="none" w="med" len="med"/>
                    </a:lnB>
                    <a:lnTlToBr>
                      <a:noFill/>
                    </a:lnTlToBr>
                    <a:lnBlToTr>
                      <a:noFill/>
                    </a:lnBlToTr>
                    <a:noFill/>
                  </a:tcPr>
                </a:tc>
              </a:tr>
              <a:tr h="677862">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b="1">
                          <a:solidFill>
                            <a:srgbClr val="D20430"/>
                          </a:solidFill>
                          <a:ea typeface="楷体_GB2312" pitchFamily="49" charset="-122"/>
                        </a:rPr>
                        <a:t>u=2f</a:t>
                      </a:r>
                      <a:endParaRPr lang="en-US" altLang="zh-CN" b="1">
                        <a:solidFill>
                          <a:srgbClr val="D20430"/>
                        </a:solidFill>
                        <a:ea typeface="楷体_GB2312" pitchFamily="49" charset="-122"/>
                      </a:endParaRPr>
                    </a:p>
                  </a:txBody>
                  <a:tcPr>
                    <a:lnL w="28575" cap="flat" cmpd="sng">
                      <a:solidFill>
                        <a:srgbClr val="3D8F95"/>
                      </a:solidFill>
                      <a:prstDash val="solid"/>
                      <a:headEnd type="none" w="med" len="med"/>
                      <a:tailEnd type="none" w="med" len="med"/>
                    </a:lnL>
                    <a:lnR w="12700" cap="flat" cmpd="sng">
                      <a:solidFill>
                        <a:srgbClr val="3D8F95"/>
                      </a:solidFill>
                      <a:prstDash val="solid"/>
                      <a:headEnd type="none" w="med" len="med"/>
                      <a:tailEnd type="none" w="med" len="med"/>
                    </a:lnR>
                    <a:lnT w="12700" cap="flat" cmpd="sng">
                      <a:solidFill>
                        <a:srgbClr val="3D8F95"/>
                      </a:solidFill>
                      <a:prstDash val="solid"/>
                      <a:headEnd type="none" w="med" len="med"/>
                      <a:tailEnd type="none" w="med" len="med"/>
                    </a:lnT>
                    <a:lnB w="12700" cap="flat" cmpd="sng">
                      <a:solidFill>
                        <a:srgbClr val="3D8F95"/>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ea typeface="楷体_GB2312" pitchFamily="49" charset="-122"/>
                        </a:rPr>
                        <a:t>    20</a:t>
                      </a:r>
                      <a:endParaRPr lang="zh-CN" altLang="en-US" b="1">
                        <a:ea typeface="楷体_GB2312" pitchFamily="49" charset="-122"/>
                      </a:endParaRPr>
                    </a:p>
                  </a:txBody>
                  <a:tcPr anchor="ctr">
                    <a:lnL w="12700" cap="flat" cmpd="sng">
                      <a:solidFill>
                        <a:srgbClr val="3D8F95"/>
                      </a:solidFill>
                      <a:prstDash val="solid"/>
                      <a:headEnd type="none" w="med" len="med"/>
                      <a:tailEnd type="none" w="med" len="med"/>
                    </a:lnL>
                    <a:lnR w="12700" cap="flat" cmpd="sng">
                      <a:solidFill>
                        <a:srgbClr val="3D8F95"/>
                      </a:solidFill>
                      <a:prstDash val="solid"/>
                      <a:headEnd type="none" w="med" len="med"/>
                      <a:tailEnd type="none" w="med" len="med"/>
                    </a:lnR>
                    <a:lnT w="12700" cap="flat" cmpd="sng">
                      <a:solidFill>
                        <a:srgbClr val="3D8F95"/>
                      </a:solidFill>
                      <a:prstDash val="solid"/>
                      <a:headEnd type="none" w="med" len="med"/>
                      <a:tailEnd type="none" w="med" len="med"/>
                    </a:lnT>
                    <a:lnB w="12700" cap="flat" cmpd="sng">
                      <a:solidFill>
                        <a:srgbClr val="3D8F95"/>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endParaRPr lang="zh-CN" altLang="en-US" b="1" dirty="0">
                        <a:solidFill>
                          <a:srgbClr val="FB0000"/>
                        </a:solidFill>
                      </a:endParaRPr>
                    </a:p>
                  </a:txBody>
                  <a:tcPr anchor="ctr">
                    <a:lnL w="12700" cap="flat" cmpd="sng">
                      <a:solidFill>
                        <a:srgbClr val="3D8F95"/>
                      </a:solidFill>
                      <a:prstDash val="solid"/>
                      <a:headEnd type="none" w="med" len="med"/>
                      <a:tailEnd type="none" w="med" len="med"/>
                    </a:lnL>
                    <a:lnR w="12700" cap="flat" cmpd="sng">
                      <a:solidFill>
                        <a:srgbClr val="3D8F95"/>
                      </a:solidFill>
                      <a:prstDash val="solid"/>
                      <a:headEnd type="none" w="med" len="med"/>
                      <a:tailEnd type="none" w="med" len="med"/>
                    </a:lnR>
                    <a:lnT w="12700" cap="flat" cmpd="sng">
                      <a:solidFill>
                        <a:srgbClr val="3D8F95"/>
                      </a:solidFill>
                      <a:prstDash val="solid"/>
                      <a:headEnd type="none" w="med" len="med"/>
                      <a:tailEnd type="none" w="med" len="med"/>
                    </a:lnT>
                    <a:lnB w="12700" cap="flat" cmpd="sng">
                      <a:solidFill>
                        <a:srgbClr val="3D8F95"/>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endParaRPr lang="zh-CN" altLang="en-US" b="1" dirty="0">
                        <a:ea typeface="楷体_GB2312" pitchFamily="49" charset="-122"/>
                      </a:endParaRPr>
                    </a:p>
                  </a:txBody>
                  <a:tcPr anchor="ctr">
                    <a:lnL w="12700" cap="flat" cmpd="sng">
                      <a:solidFill>
                        <a:srgbClr val="3D8F95"/>
                      </a:solidFill>
                      <a:prstDash val="solid"/>
                      <a:headEnd type="none" w="med" len="med"/>
                      <a:tailEnd type="none" w="med" len="med"/>
                    </a:lnL>
                    <a:lnR w="12700" cap="flat" cmpd="sng">
                      <a:solidFill>
                        <a:srgbClr val="3D8F95"/>
                      </a:solidFill>
                      <a:prstDash val="solid"/>
                      <a:headEnd type="none" w="med" len="med"/>
                      <a:tailEnd type="none" w="med" len="med"/>
                    </a:lnR>
                    <a:lnT w="12700" cap="flat" cmpd="sng">
                      <a:solidFill>
                        <a:srgbClr val="3D8F95"/>
                      </a:solidFill>
                      <a:prstDash val="solid"/>
                      <a:headEnd type="none" w="med" len="med"/>
                      <a:tailEnd type="none" w="med" len="med"/>
                    </a:lnT>
                    <a:lnB w="12700" cap="flat" cmpd="sng">
                      <a:solidFill>
                        <a:srgbClr val="3D8F95"/>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endParaRPr lang="zh-CN" altLang="en-US" b="1" dirty="0">
                        <a:ea typeface="楷体_GB2312" pitchFamily="49" charset="-122"/>
                      </a:endParaRPr>
                    </a:p>
                  </a:txBody>
                  <a:tcPr anchor="ctr">
                    <a:lnL w="12700" cap="flat" cmpd="sng">
                      <a:solidFill>
                        <a:srgbClr val="3D8F95"/>
                      </a:solidFill>
                      <a:prstDash val="solid"/>
                      <a:headEnd type="none" w="med" len="med"/>
                      <a:tailEnd type="none" w="med" len="med"/>
                    </a:lnL>
                    <a:lnR w="12700" cap="flat" cmpd="sng">
                      <a:solidFill>
                        <a:srgbClr val="3D8F95"/>
                      </a:solidFill>
                      <a:prstDash val="solid"/>
                      <a:headEnd type="none" w="med" len="med"/>
                      <a:tailEnd type="none" w="med" len="med"/>
                    </a:lnR>
                    <a:lnT w="12700" cap="flat" cmpd="sng">
                      <a:solidFill>
                        <a:srgbClr val="3D8F95"/>
                      </a:solidFill>
                      <a:prstDash val="solid"/>
                      <a:headEnd type="none" w="med" len="med"/>
                      <a:tailEnd type="none" w="med" len="med"/>
                    </a:lnT>
                    <a:lnB w="12700" cap="flat" cmpd="sng">
                      <a:solidFill>
                        <a:srgbClr val="3D8F95"/>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楷体_GB2312" pitchFamily="49" charset="-122"/>
                      </a:endParaRPr>
                    </a:p>
                  </a:txBody>
                  <a:tcPr anchor="ctr">
                    <a:lnL w="12700" cap="flat" cmpd="sng">
                      <a:solidFill>
                        <a:srgbClr val="3D8F95"/>
                      </a:solidFill>
                      <a:prstDash val="solid"/>
                      <a:headEnd type="none" w="med" len="med"/>
                      <a:tailEnd type="none" w="med" len="med"/>
                    </a:lnL>
                    <a:lnR w="28575" cap="flat" cmpd="sng">
                      <a:solidFill>
                        <a:srgbClr val="3D8F95"/>
                      </a:solidFill>
                      <a:prstDash val="solid"/>
                      <a:headEnd type="none" w="med" len="med"/>
                      <a:tailEnd type="none" w="med" len="med"/>
                    </a:lnR>
                    <a:lnT w="12700" cap="flat" cmpd="sng">
                      <a:solidFill>
                        <a:srgbClr val="3D8F95"/>
                      </a:solidFill>
                      <a:prstDash val="solid"/>
                      <a:headEnd type="none" w="med" len="med"/>
                      <a:tailEnd type="none" w="med" len="med"/>
                    </a:lnT>
                    <a:lnB w="12700" cap="flat" cmpd="sng">
                      <a:solidFill>
                        <a:srgbClr val="3D8F95"/>
                      </a:solidFill>
                      <a:prstDash val="solid"/>
                      <a:headEnd type="none" w="med" len="med"/>
                      <a:tailEnd type="none" w="med" len="med"/>
                    </a:lnB>
                    <a:lnTlToBr>
                      <a:noFill/>
                    </a:lnTlToBr>
                    <a:lnBlToTr>
                      <a:noFill/>
                    </a:lnBlToTr>
                    <a:noFill/>
                  </a:tcPr>
                </a:tc>
              </a:tr>
              <a:tr h="677863">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b="1">
                          <a:solidFill>
                            <a:schemeClr val="tx2"/>
                          </a:solidFill>
                          <a:ea typeface="楷体_GB2312" pitchFamily="49" charset="-122"/>
                        </a:rPr>
                        <a:t>f&lt;u&lt;2f</a:t>
                      </a:r>
                      <a:endParaRPr lang="en-US" altLang="zh-CN" b="1">
                        <a:solidFill>
                          <a:schemeClr val="tx2"/>
                        </a:solidFill>
                        <a:ea typeface="楷体_GB2312" pitchFamily="49" charset="-122"/>
                      </a:endParaRPr>
                    </a:p>
                  </a:txBody>
                  <a:tcPr>
                    <a:lnL w="28575" cap="flat" cmpd="sng">
                      <a:solidFill>
                        <a:srgbClr val="3D8F95"/>
                      </a:solidFill>
                      <a:prstDash val="solid"/>
                      <a:headEnd type="none" w="med" len="med"/>
                      <a:tailEnd type="none" w="med" len="med"/>
                    </a:lnL>
                    <a:lnR w="12700" cap="flat" cmpd="sng">
                      <a:solidFill>
                        <a:srgbClr val="3D8F95"/>
                      </a:solidFill>
                      <a:prstDash val="solid"/>
                      <a:headEnd type="none" w="med" len="med"/>
                      <a:tailEnd type="none" w="med" len="med"/>
                    </a:lnR>
                    <a:lnT w="12700" cap="flat" cmpd="sng">
                      <a:solidFill>
                        <a:srgbClr val="3D8F95"/>
                      </a:solidFill>
                      <a:prstDash val="solid"/>
                      <a:headEnd type="none" w="med" len="med"/>
                      <a:tailEnd type="none" w="med" len="med"/>
                    </a:lnT>
                    <a:lnB w="12700" cap="flat" cmpd="sng">
                      <a:solidFill>
                        <a:srgbClr val="3D8F95"/>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400" b="1" dirty="0"/>
                        <a:t>18</a:t>
                      </a:r>
                      <a:r>
                        <a:rPr lang="zh-CN" altLang="en-US" sz="2400" b="1" dirty="0"/>
                        <a:t>（</a:t>
                      </a:r>
                      <a:r>
                        <a:rPr lang="en-US" altLang="zh-CN" sz="2400" b="1" dirty="0"/>
                        <a:t>15</a:t>
                      </a:r>
                      <a:r>
                        <a:rPr lang="zh-CN" altLang="en-US" sz="2400" b="1" dirty="0"/>
                        <a:t>）</a:t>
                      </a:r>
                      <a:r>
                        <a:rPr lang="zh-CN" altLang="en-US" dirty="0"/>
                        <a:t> </a:t>
                      </a:r>
                      <a:endParaRPr lang="zh-CN" altLang="en-US"/>
                    </a:p>
                  </a:txBody>
                  <a:tcPr anchor="ctr">
                    <a:lnL w="12700" cap="flat" cmpd="sng">
                      <a:solidFill>
                        <a:srgbClr val="3D8F95"/>
                      </a:solidFill>
                      <a:prstDash val="solid"/>
                      <a:headEnd type="none" w="med" len="med"/>
                      <a:tailEnd type="none" w="med" len="med"/>
                    </a:lnL>
                    <a:lnR w="12700" cap="flat" cmpd="sng">
                      <a:solidFill>
                        <a:srgbClr val="3D8F95"/>
                      </a:solidFill>
                      <a:prstDash val="solid"/>
                      <a:headEnd type="none" w="med" len="med"/>
                      <a:tailEnd type="none" w="med" len="med"/>
                    </a:lnR>
                    <a:lnT w="12700" cap="flat" cmpd="sng">
                      <a:solidFill>
                        <a:srgbClr val="3D8F95"/>
                      </a:solidFill>
                      <a:prstDash val="solid"/>
                      <a:headEnd type="none" w="med" len="med"/>
                      <a:tailEnd type="none" w="med" len="med"/>
                    </a:lnT>
                    <a:lnB w="12700" cap="flat" cmpd="sng">
                      <a:solidFill>
                        <a:srgbClr val="3D8F95"/>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endParaRPr lang="zh-CN" altLang="en-US" b="1" dirty="0">
                        <a:solidFill>
                          <a:srgbClr val="FB0000"/>
                        </a:solidFill>
                      </a:endParaRPr>
                    </a:p>
                  </a:txBody>
                  <a:tcPr anchor="ctr">
                    <a:lnL w="12700" cap="flat" cmpd="sng">
                      <a:solidFill>
                        <a:srgbClr val="3D8F95"/>
                      </a:solidFill>
                      <a:prstDash val="solid"/>
                      <a:headEnd type="none" w="med" len="med"/>
                      <a:tailEnd type="none" w="med" len="med"/>
                    </a:lnL>
                    <a:lnR w="12700" cap="flat" cmpd="sng">
                      <a:solidFill>
                        <a:srgbClr val="3D8F95"/>
                      </a:solidFill>
                      <a:prstDash val="solid"/>
                      <a:headEnd type="none" w="med" len="med"/>
                      <a:tailEnd type="none" w="med" len="med"/>
                    </a:lnR>
                    <a:lnT w="12700" cap="flat" cmpd="sng">
                      <a:solidFill>
                        <a:srgbClr val="3D8F95"/>
                      </a:solidFill>
                      <a:prstDash val="solid"/>
                      <a:headEnd type="none" w="med" len="med"/>
                      <a:tailEnd type="none" w="med" len="med"/>
                    </a:lnT>
                    <a:lnB w="12700" cap="flat" cmpd="sng">
                      <a:solidFill>
                        <a:srgbClr val="3D8F95"/>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endParaRPr lang="zh-CN" altLang="en-US" b="1" dirty="0">
                        <a:ea typeface="楷体_GB2312" pitchFamily="49" charset="-122"/>
                      </a:endParaRPr>
                    </a:p>
                  </a:txBody>
                  <a:tcPr anchor="ctr">
                    <a:lnL w="12700" cap="flat" cmpd="sng">
                      <a:solidFill>
                        <a:srgbClr val="3D8F95"/>
                      </a:solidFill>
                      <a:prstDash val="solid"/>
                      <a:headEnd type="none" w="med" len="med"/>
                      <a:tailEnd type="none" w="med" len="med"/>
                    </a:lnL>
                    <a:lnR w="12700" cap="flat" cmpd="sng">
                      <a:solidFill>
                        <a:srgbClr val="3D8F95"/>
                      </a:solidFill>
                      <a:prstDash val="solid"/>
                      <a:headEnd type="none" w="med" len="med"/>
                      <a:tailEnd type="none" w="med" len="med"/>
                    </a:lnR>
                    <a:lnT w="12700" cap="flat" cmpd="sng">
                      <a:solidFill>
                        <a:srgbClr val="3D8F95"/>
                      </a:solidFill>
                      <a:prstDash val="solid"/>
                      <a:headEnd type="none" w="med" len="med"/>
                      <a:tailEnd type="none" w="med" len="med"/>
                    </a:lnT>
                    <a:lnB w="12700" cap="flat" cmpd="sng">
                      <a:solidFill>
                        <a:srgbClr val="3D8F95"/>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endParaRPr lang="zh-CN" altLang="en-US" b="1" dirty="0">
                        <a:ea typeface="楷体_GB2312" pitchFamily="49" charset="-122"/>
                      </a:endParaRPr>
                    </a:p>
                  </a:txBody>
                  <a:tcPr anchor="ctr">
                    <a:lnL w="12700" cap="flat" cmpd="sng">
                      <a:solidFill>
                        <a:srgbClr val="3D8F95"/>
                      </a:solidFill>
                      <a:prstDash val="solid"/>
                      <a:headEnd type="none" w="med" len="med"/>
                      <a:tailEnd type="none" w="med" len="med"/>
                    </a:lnL>
                    <a:lnR w="12700" cap="flat" cmpd="sng">
                      <a:solidFill>
                        <a:srgbClr val="3D8F95"/>
                      </a:solidFill>
                      <a:prstDash val="solid"/>
                      <a:headEnd type="none" w="med" len="med"/>
                      <a:tailEnd type="none" w="med" len="med"/>
                    </a:lnR>
                    <a:lnT w="12700" cap="flat" cmpd="sng">
                      <a:solidFill>
                        <a:srgbClr val="3D8F95"/>
                      </a:solidFill>
                      <a:prstDash val="solid"/>
                      <a:headEnd type="none" w="med" len="med"/>
                      <a:tailEnd type="none" w="med" len="med"/>
                    </a:lnT>
                    <a:lnB w="12700" cap="flat" cmpd="sng">
                      <a:solidFill>
                        <a:srgbClr val="3D8F95"/>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楷体_GB2312" pitchFamily="49" charset="-122"/>
                      </a:endParaRPr>
                    </a:p>
                  </a:txBody>
                  <a:tcPr anchor="ctr">
                    <a:lnL w="12700" cap="flat" cmpd="sng">
                      <a:solidFill>
                        <a:srgbClr val="3D8F95"/>
                      </a:solidFill>
                      <a:prstDash val="solid"/>
                      <a:headEnd type="none" w="med" len="med"/>
                      <a:tailEnd type="none" w="med" len="med"/>
                    </a:lnL>
                    <a:lnR w="28575" cap="flat" cmpd="sng">
                      <a:solidFill>
                        <a:srgbClr val="3D8F95"/>
                      </a:solidFill>
                      <a:prstDash val="solid"/>
                      <a:headEnd type="none" w="med" len="med"/>
                      <a:tailEnd type="none" w="med" len="med"/>
                    </a:lnR>
                    <a:lnT w="12700" cap="flat" cmpd="sng">
                      <a:solidFill>
                        <a:srgbClr val="3D8F95"/>
                      </a:solidFill>
                      <a:prstDash val="solid"/>
                      <a:headEnd type="none" w="med" len="med"/>
                      <a:tailEnd type="none" w="med" len="med"/>
                    </a:lnT>
                    <a:lnB w="12700" cap="flat" cmpd="sng">
                      <a:solidFill>
                        <a:srgbClr val="3D8F95"/>
                      </a:solidFill>
                      <a:prstDash val="solid"/>
                      <a:headEnd type="none" w="med" len="med"/>
                      <a:tailEnd type="none" w="med" len="med"/>
                    </a:lnB>
                    <a:lnTlToBr>
                      <a:noFill/>
                    </a:lnTlToBr>
                    <a:lnBlToTr>
                      <a:noFill/>
                    </a:lnBlToTr>
                    <a:noFill/>
                  </a:tcPr>
                </a:tc>
              </a:tr>
              <a:tr h="700087">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b="1">
                          <a:solidFill>
                            <a:srgbClr val="D20430"/>
                          </a:solidFill>
                          <a:ea typeface="楷体_GB2312" pitchFamily="49" charset="-122"/>
                        </a:rPr>
                        <a:t>u=f</a:t>
                      </a:r>
                      <a:endParaRPr lang="en-US" altLang="zh-CN" b="1">
                        <a:solidFill>
                          <a:srgbClr val="D20430"/>
                        </a:solidFill>
                        <a:ea typeface="楷体_GB2312" pitchFamily="49" charset="-122"/>
                      </a:endParaRPr>
                    </a:p>
                  </a:txBody>
                  <a:tcPr>
                    <a:lnL w="28575" cap="flat" cmpd="sng">
                      <a:solidFill>
                        <a:srgbClr val="3D8F95"/>
                      </a:solidFill>
                      <a:prstDash val="solid"/>
                      <a:headEnd type="none" w="med" len="med"/>
                      <a:tailEnd type="none" w="med" len="med"/>
                    </a:lnL>
                    <a:lnR w="12700" cap="flat" cmpd="sng">
                      <a:solidFill>
                        <a:srgbClr val="3D8F95"/>
                      </a:solidFill>
                      <a:prstDash val="solid"/>
                      <a:headEnd type="none" w="med" len="med"/>
                      <a:tailEnd type="none" w="med" len="med"/>
                    </a:lnR>
                    <a:lnT w="12700" cap="flat" cmpd="sng">
                      <a:solidFill>
                        <a:srgbClr val="3D8F95"/>
                      </a:solidFill>
                      <a:prstDash val="solid"/>
                      <a:headEnd type="none" w="med" len="med"/>
                      <a:tailEnd type="none" w="med" len="med"/>
                    </a:lnT>
                    <a:lnB w="12700" cap="flat" cmpd="sng">
                      <a:solidFill>
                        <a:srgbClr val="3D8F95"/>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ea typeface="楷体_GB2312" pitchFamily="49" charset="-122"/>
                        </a:rPr>
                        <a:t>   10</a:t>
                      </a:r>
                      <a:endParaRPr lang="zh-CN" altLang="en-US" b="1">
                        <a:ea typeface="楷体_GB2312" pitchFamily="49" charset="-122"/>
                      </a:endParaRPr>
                    </a:p>
                  </a:txBody>
                  <a:tcPr anchor="ctr">
                    <a:lnL w="12700" cap="flat" cmpd="sng">
                      <a:solidFill>
                        <a:srgbClr val="3D8F95"/>
                      </a:solidFill>
                      <a:prstDash val="solid"/>
                      <a:headEnd type="none" w="med" len="med"/>
                      <a:tailEnd type="none" w="med" len="med"/>
                    </a:lnL>
                    <a:lnR w="12700" cap="flat" cmpd="sng">
                      <a:solidFill>
                        <a:srgbClr val="3D8F95"/>
                      </a:solidFill>
                      <a:prstDash val="solid"/>
                      <a:headEnd type="none" w="med" len="med"/>
                      <a:tailEnd type="none" w="med" len="med"/>
                    </a:lnR>
                    <a:lnT w="12700" cap="flat" cmpd="sng">
                      <a:solidFill>
                        <a:srgbClr val="3D8F95"/>
                      </a:solidFill>
                      <a:prstDash val="solid"/>
                      <a:headEnd type="none" w="med" len="med"/>
                      <a:tailEnd type="none" w="med" len="med"/>
                    </a:lnT>
                    <a:lnB w="12700" cap="flat" cmpd="sng">
                      <a:solidFill>
                        <a:srgbClr val="3D8F95"/>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endParaRPr lang="zh-CN" altLang="en-US" b="1" dirty="0">
                        <a:ea typeface="楷体_GB2312" pitchFamily="49" charset="-122"/>
                      </a:endParaRPr>
                    </a:p>
                  </a:txBody>
                  <a:tcPr anchor="ctr">
                    <a:lnL w="12700" cap="flat" cmpd="sng">
                      <a:solidFill>
                        <a:srgbClr val="3D8F95"/>
                      </a:solidFill>
                      <a:prstDash val="solid"/>
                      <a:headEnd type="none" w="med" len="med"/>
                      <a:tailEnd type="none" w="med" len="med"/>
                    </a:lnL>
                    <a:lnR w="12700" cap="flat" cmpd="sng">
                      <a:solidFill>
                        <a:srgbClr val="3D8F95"/>
                      </a:solidFill>
                      <a:prstDash val="solid"/>
                      <a:headEnd type="none" w="med" len="med"/>
                      <a:tailEnd type="none" w="med" len="med"/>
                    </a:lnR>
                    <a:lnT w="12700" cap="flat" cmpd="sng">
                      <a:solidFill>
                        <a:srgbClr val="3D8F95"/>
                      </a:solidFill>
                      <a:prstDash val="solid"/>
                      <a:headEnd type="none" w="med" len="med"/>
                      <a:tailEnd type="none" w="med" len="med"/>
                    </a:lnT>
                    <a:lnB w="12700" cap="flat" cmpd="sng">
                      <a:solidFill>
                        <a:srgbClr val="3D8F95"/>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endParaRPr lang="zh-CN" altLang="en-US" b="1" dirty="0">
                        <a:ea typeface="楷体_GB2312" pitchFamily="49" charset="-122"/>
                      </a:endParaRPr>
                    </a:p>
                  </a:txBody>
                  <a:tcPr anchor="ctr">
                    <a:lnL w="12700" cap="flat" cmpd="sng">
                      <a:solidFill>
                        <a:srgbClr val="3D8F95"/>
                      </a:solidFill>
                      <a:prstDash val="solid"/>
                      <a:headEnd type="none" w="med" len="med"/>
                      <a:tailEnd type="none" w="med" len="med"/>
                    </a:lnL>
                    <a:lnR w="12700" cap="flat" cmpd="sng">
                      <a:solidFill>
                        <a:srgbClr val="3D8F95"/>
                      </a:solidFill>
                      <a:prstDash val="solid"/>
                      <a:headEnd type="none" w="med" len="med"/>
                      <a:tailEnd type="none" w="med" len="med"/>
                    </a:lnR>
                    <a:lnT w="12700" cap="flat" cmpd="sng">
                      <a:solidFill>
                        <a:srgbClr val="3D8F95"/>
                      </a:solidFill>
                      <a:prstDash val="solid"/>
                      <a:headEnd type="none" w="med" len="med"/>
                      <a:tailEnd type="none" w="med" len="med"/>
                    </a:lnT>
                    <a:lnB w="12700" cap="flat" cmpd="sng">
                      <a:solidFill>
                        <a:srgbClr val="3D8F95"/>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endParaRPr lang="zh-CN" altLang="en-US" b="1" dirty="0">
                        <a:ea typeface="楷体_GB2312" pitchFamily="49" charset="-122"/>
                      </a:endParaRPr>
                    </a:p>
                  </a:txBody>
                  <a:tcPr anchor="ctr">
                    <a:lnL w="12700" cap="flat" cmpd="sng">
                      <a:solidFill>
                        <a:srgbClr val="3D8F95"/>
                      </a:solidFill>
                      <a:prstDash val="solid"/>
                      <a:headEnd type="none" w="med" len="med"/>
                      <a:tailEnd type="none" w="med" len="med"/>
                    </a:lnL>
                    <a:lnR w="12700" cap="flat" cmpd="sng">
                      <a:solidFill>
                        <a:srgbClr val="3D8F95"/>
                      </a:solidFill>
                      <a:prstDash val="solid"/>
                      <a:headEnd type="none" w="med" len="med"/>
                      <a:tailEnd type="none" w="med" len="med"/>
                    </a:lnR>
                    <a:lnT w="12700" cap="flat" cmpd="sng">
                      <a:solidFill>
                        <a:srgbClr val="3D8F95"/>
                      </a:solidFill>
                      <a:prstDash val="solid"/>
                      <a:headEnd type="none" w="med" len="med"/>
                      <a:tailEnd type="none" w="med" len="med"/>
                    </a:lnT>
                    <a:lnB w="12700" cap="flat" cmpd="sng">
                      <a:solidFill>
                        <a:srgbClr val="3D8F95"/>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楷体_GB2312" pitchFamily="49" charset="-122"/>
                      </a:endParaRPr>
                    </a:p>
                  </a:txBody>
                  <a:tcPr anchor="ctr">
                    <a:lnL w="12700" cap="flat" cmpd="sng">
                      <a:solidFill>
                        <a:srgbClr val="3D8F95"/>
                      </a:solidFill>
                      <a:prstDash val="solid"/>
                      <a:headEnd type="none" w="med" len="med"/>
                      <a:tailEnd type="none" w="med" len="med"/>
                    </a:lnL>
                    <a:lnR w="28575" cap="flat" cmpd="sng">
                      <a:solidFill>
                        <a:srgbClr val="3D8F95"/>
                      </a:solidFill>
                      <a:prstDash val="solid"/>
                      <a:headEnd type="none" w="med" len="med"/>
                      <a:tailEnd type="none" w="med" len="med"/>
                    </a:lnR>
                    <a:lnT w="12700" cap="flat" cmpd="sng">
                      <a:solidFill>
                        <a:srgbClr val="3D8F95"/>
                      </a:solidFill>
                      <a:prstDash val="solid"/>
                      <a:headEnd type="none" w="med" len="med"/>
                      <a:tailEnd type="none" w="med" len="med"/>
                    </a:lnT>
                    <a:lnB w="12700" cap="flat" cmpd="sng">
                      <a:solidFill>
                        <a:srgbClr val="3D8F95"/>
                      </a:solidFill>
                      <a:prstDash val="solid"/>
                      <a:headEnd type="none" w="med" len="med"/>
                      <a:tailEnd type="none" w="med" len="med"/>
                    </a:lnB>
                    <a:lnTlToBr>
                      <a:noFill/>
                    </a:lnTlToBr>
                    <a:lnBlToTr>
                      <a:noFill/>
                    </a:lnBlToTr>
                    <a:noFill/>
                  </a:tcPr>
                </a:tc>
              </a:tr>
              <a:tr h="706438">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b="1">
                          <a:solidFill>
                            <a:schemeClr val="tx2"/>
                          </a:solidFill>
                          <a:ea typeface="楷体_GB2312" pitchFamily="49" charset="-122"/>
                        </a:rPr>
                        <a:t>u&lt;f</a:t>
                      </a:r>
                      <a:endParaRPr lang="zh-CN" altLang="en-US" b="1">
                        <a:solidFill>
                          <a:schemeClr val="tx2"/>
                        </a:solidFill>
                        <a:ea typeface="楷体_GB2312" pitchFamily="49" charset="-122"/>
                      </a:endParaRPr>
                    </a:p>
                  </a:txBody>
                  <a:tcPr>
                    <a:lnL w="28575" cap="flat" cmpd="sng">
                      <a:solidFill>
                        <a:srgbClr val="3D8F95"/>
                      </a:solidFill>
                      <a:prstDash val="solid"/>
                      <a:headEnd type="none" w="med" len="med"/>
                      <a:tailEnd type="none" w="med" len="med"/>
                    </a:lnL>
                    <a:lnR w="12700" cap="flat" cmpd="sng">
                      <a:solidFill>
                        <a:srgbClr val="3D8F95"/>
                      </a:solidFill>
                      <a:prstDash val="solid"/>
                      <a:headEnd type="none" w="med" len="med"/>
                      <a:tailEnd type="none" w="med" len="med"/>
                    </a:lnR>
                    <a:lnT w="12700" cap="flat" cmpd="sng">
                      <a:solidFill>
                        <a:srgbClr val="3D8F95"/>
                      </a:solidFill>
                      <a:prstDash val="solid"/>
                      <a:headEnd type="none" w="med" len="med"/>
                      <a:tailEnd type="none" w="med" len="med"/>
                    </a:lnT>
                    <a:lnB w="28575" cap="flat" cmpd="sng">
                      <a:solidFill>
                        <a:srgbClr val="3D8F95"/>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400" b="1">
                          <a:ea typeface="楷体_GB2312" pitchFamily="49" charset="-122"/>
                        </a:rPr>
                        <a:t>  </a:t>
                      </a:r>
                      <a:r>
                        <a:rPr lang="en-US" altLang="zh-CN" b="1" dirty="0"/>
                        <a:t>8</a:t>
                      </a:r>
                      <a:r>
                        <a:rPr lang="zh-CN" altLang="en-US" b="1" dirty="0"/>
                        <a:t>（</a:t>
                      </a:r>
                      <a:r>
                        <a:rPr lang="en-US" altLang="zh-CN" b="1" dirty="0"/>
                        <a:t>5</a:t>
                      </a:r>
                      <a:r>
                        <a:rPr lang="zh-CN" altLang="en-US" b="1" dirty="0"/>
                        <a:t>）</a:t>
                      </a:r>
                      <a:r>
                        <a:rPr lang="zh-CN" altLang="en-US" dirty="0"/>
                        <a:t> </a:t>
                      </a:r>
                      <a:endParaRPr lang="zh-CN" altLang="en-US"/>
                    </a:p>
                  </a:txBody>
                  <a:tcPr anchor="ctr">
                    <a:lnL w="12700" cap="flat" cmpd="sng">
                      <a:solidFill>
                        <a:srgbClr val="3D8F95"/>
                      </a:solidFill>
                      <a:prstDash val="solid"/>
                      <a:headEnd type="none" w="med" len="med"/>
                      <a:tailEnd type="none" w="med" len="med"/>
                    </a:lnL>
                    <a:lnR w="12700" cap="flat" cmpd="sng">
                      <a:solidFill>
                        <a:srgbClr val="3D8F95"/>
                      </a:solidFill>
                      <a:prstDash val="solid"/>
                      <a:headEnd type="none" w="med" len="med"/>
                      <a:tailEnd type="none" w="med" len="med"/>
                    </a:lnR>
                    <a:lnT w="12700" cap="flat" cmpd="sng">
                      <a:solidFill>
                        <a:srgbClr val="3D8F95"/>
                      </a:solidFill>
                      <a:prstDash val="solid"/>
                      <a:headEnd type="none" w="med" len="med"/>
                      <a:tailEnd type="none" w="med" len="med"/>
                    </a:lnT>
                    <a:lnB w="28575" cap="flat" cmpd="sng">
                      <a:solidFill>
                        <a:srgbClr val="3D8F95"/>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endParaRPr lang="zh-CN" altLang="en-US" b="1" dirty="0">
                        <a:ea typeface="楷体_GB2312" pitchFamily="49" charset="-122"/>
                      </a:endParaRPr>
                    </a:p>
                  </a:txBody>
                  <a:tcPr anchor="ctr">
                    <a:lnL w="12700" cap="flat" cmpd="sng">
                      <a:solidFill>
                        <a:srgbClr val="3D8F95"/>
                      </a:solidFill>
                      <a:prstDash val="solid"/>
                      <a:headEnd type="none" w="med" len="med"/>
                      <a:tailEnd type="none" w="med" len="med"/>
                    </a:lnL>
                    <a:lnR w="12700" cap="flat" cmpd="sng">
                      <a:solidFill>
                        <a:srgbClr val="3D8F95"/>
                      </a:solidFill>
                      <a:prstDash val="solid"/>
                      <a:headEnd type="none" w="med" len="med"/>
                      <a:tailEnd type="none" w="med" len="med"/>
                    </a:lnR>
                    <a:lnT w="12700" cap="flat" cmpd="sng">
                      <a:solidFill>
                        <a:srgbClr val="3D8F95"/>
                      </a:solidFill>
                      <a:prstDash val="solid"/>
                      <a:headEnd type="none" w="med" len="med"/>
                      <a:tailEnd type="none" w="med" len="med"/>
                    </a:lnT>
                    <a:lnB w="28575" cap="flat" cmpd="sng">
                      <a:solidFill>
                        <a:srgbClr val="3D8F95"/>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endParaRPr lang="zh-CN" altLang="en-US" b="1" dirty="0">
                        <a:ea typeface="楷体_GB2312" pitchFamily="49" charset="-122"/>
                      </a:endParaRPr>
                    </a:p>
                  </a:txBody>
                  <a:tcPr anchor="ctr">
                    <a:lnL w="12700" cap="flat" cmpd="sng">
                      <a:solidFill>
                        <a:srgbClr val="3D8F95"/>
                      </a:solidFill>
                      <a:prstDash val="solid"/>
                      <a:headEnd type="none" w="med" len="med"/>
                      <a:tailEnd type="none" w="med" len="med"/>
                    </a:lnL>
                    <a:lnR w="12700" cap="flat" cmpd="sng">
                      <a:solidFill>
                        <a:srgbClr val="3D8F95"/>
                      </a:solidFill>
                      <a:prstDash val="solid"/>
                      <a:headEnd type="none" w="med" len="med"/>
                      <a:tailEnd type="none" w="med" len="med"/>
                    </a:lnR>
                    <a:lnT w="12700" cap="flat" cmpd="sng">
                      <a:solidFill>
                        <a:srgbClr val="3D8F95"/>
                      </a:solidFill>
                      <a:prstDash val="solid"/>
                      <a:headEnd type="none" w="med" len="med"/>
                      <a:tailEnd type="none" w="med" len="med"/>
                    </a:lnT>
                    <a:lnB w="28575" cap="flat" cmpd="sng">
                      <a:solidFill>
                        <a:srgbClr val="3D8F95"/>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endParaRPr lang="zh-CN" altLang="en-US" b="1" dirty="0">
                        <a:ea typeface="楷体_GB2312" pitchFamily="49" charset="-122"/>
                      </a:endParaRPr>
                    </a:p>
                  </a:txBody>
                  <a:tcPr anchor="ctr">
                    <a:lnL w="12700" cap="flat" cmpd="sng">
                      <a:solidFill>
                        <a:srgbClr val="3D8F95"/>
                      </a:solidFill>
                      <a:prstDash val="solid"/>
                      <a:headEnd type="none" w="med" len="med"/>
                      <a:tailEnd type="none" w="med" len="med"/>
                    </a:lnL>
                    <a:lnR w="12700" cap="flat" cmpd="sng">
                      <a:solidFill>
                        <a:srgbClr val="3D8F95"/>
                      </a:solidFill>
                      <a:prstDash val="solid"/>
                      <a:headEnd type="none" w="med" len="med"/>
                      <a:tailEnd type="none" w="med" len="med"/>
                    </a:lnR>
                    <a:lnT w="12700" cap="flat" cmpd="sng">
                      <a:solidFill>
                        <a:srgbClr val="3D8F95"/>
                      </a:solidFill>
                      <a:prstDash val="solid"/>
                      <a:headEnd type="none" w="med" len="med"/>
                      <a:tailEnd type="none" w="med" len="med"/>
                    </a:lnT>
                    <a:lnB w="28575" cap="flat" cmpd="sng">
                      <a:solidFill>
                        <a:srgbClr val="3D8F95"/>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楷体_GB2312" pitchFamily="49" charset="-122"/>
                      </a:endParaRPr>
                    </a:p>
                  </a:txBody>
                  <a:tcPr anchor="ctr">
                    <a:lnL w="12700" cap="flat" cmpd="sng">
                      <a:solidFill>
                        <a:srgbClr val="3D8F95"/>
                      </a:solidFill>
                      <a:prstDash val="solid"/>
                      <a:headEnd type="none" w="med" len="med"/>
                      <a:tailEnd type="none" w="med" len="med"/>
                    </a:lnL>
                    <a:lnR w="28575" cap="flat" cmpd="sng">
                      <a:solidFill>
                        <a:srgbClr val="3D8F95"/>
                      </a:solidFill>
                      <a:prstDash val="solid"/>
                      <a:headEnd type="none" w="med" len="med"/>
                      <a:tailEnd type="none" w="med" len="med"/>
                    </a:lnR>
                    <a:lnT w="12700" cap="flat" cmpd="sng">
                      <a:solidFill>
                        <a:srgbClr val="3D8F95"/>
                      </a:solidFill>
                      <a:prstDash val="solid"/>
                      <a:headEnd type="none" w="med" len="med"/>
                      <a:tailEnd type="none" w="med" len="med"/>
                    </a:lnT>
                    <a:lnB w="28575" cap="flat" cmpd="sng">
                      <a:solidFill>
                        <a:srgbClr val="3D8F95"/>
                      </a:solidFill>
                      <a:prstDash val="solid"/>
                      <a:headEnd type="none" w="med" len="med"/>
                      <a:tailEnd type="none" w="med" len="med"/>
                    </a:lnB>
                    <a:lnTlToBr>
                      <a:noFill/>
                    </a:lnTlToBr>
                    <a:lnBlToTr>
                      <a:noFill/>
                    </a:lnBlToTr>
                    <a:noFill/>
                  </a:tcPr>
                </a:tc>
              </a:tr>
            </a:tbl>
          </a:graphicData>
        </a:graphic>
      </p:graphicFrame>
      <p:sp>
        <p:nvSpPr>
          <p:cNvPr id="66617" name="矩形 66616"/>
          <p:cNvSpPr/>
          <p:nvPr/>
        </p:nvSpPr>
        <p:spPr>
          <a:xfrm>
            <a:off x="755650" y="188913"/>
            <a:ext cx="5399088" cy="701675"/>
          </a:xfrm>
          <a:prstGeom prst="rect">
            <a:avLst/>
          </a:prstGeom>
          <a:noFill/>
          <a:ln w="9525">
            <a:noFill/>
          </a:ln>
        </p:spPr>
        <p:txBody>
          <a:bodyPr>
            <a:spAutoFit/>
          </a:bodyPr>
          <a:p>
            <a:pPr>
              <a:buClrTx/>
            </a:pPr>
            <a:r>
              <a:rPr lang="en-US" altLang="zh-CN" sz="3600" b="1">
                <a:solidFill>
                  <a:srgbClr val="0000FF"/>
                </a:solidFill>
                <a:latin typeface="宋体" panose="02010600030101010101" pitchFamily="2" charset="-122"/>
              </a:rPr>
              <a:t>3.</a:t>
            </a:r>
            <a:r>
              <a:rPr lang="zh-CN" altLang="en-US" sz="4000" b="1" dirty="0">
                <a:solidFill>
                  <a:srgbClr val="0000FF"/>
                </a:solidFill>
                <a:latin typeface="Arial" panose="020B0604020202020204" pitchFamily="34" charset="0"/>
              </a:rPr>
              <a:t>进行实验与收集证据 </a:t>
            </a:r>
            <a:endParaRPr lang="zh-CN" altLang="en-US" sz="4000" b="1" dirty="0">
              <a:solidFill>
                <a:srgbClr val="0000FF"/>
              </a:solidFill>
              <a:latin typeface="Arial" panose="020B0604020202020204" pitchFamily="34" charset="0"/>
            </a:endParaRPr>
          </a:p>
        </p:txBody>
      </p:sp>
      <p:pic>
        <p:nvPicPr>
          <p:cNvPr id="66618" name="Picture 9" descr="E:\李燃\教师教学用书\2012人教教师用书项目\ppt\物理\图标.png"/>
          <p:cNvPicPr>
            <a:picLocks noChangeAspect="1"/>
          </p:cNvPicPr>
          <p:nvPr/>
        </p:nvPicPr>
        <p:blipFill>
          <a:blip r:embed="rId1"/>
          <a:stretch>
            <a:fillRect/>
          </a:stretch>
        </p:blipFill>
        <p:spPr>
          <a:xfrm>
            <a:off x="8027988" y="142875"/>
            <a:ext cx="998537" cy="9826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Text Box 3"/>
          <p:cNvSpPr txBox="1"/>
          <p:nvPr/>
        </p:nvSpPr>
        <p:spPr>
          <a:xfrm>
            <a:off x="684213" y="1268413"/>
            <a:ext cx="7704137" cy="519112"/>
          </a:xfrm>
          <a:prstGeom prst="rect">
            <a:avLst/>
          </a:prstGeom>
          <a:noFill/>
          <a:ln w="9525">
            <a:noFill/>
          </a:ln>
        </p:spPr>
        <p:txBody>
          <a:bodyPr>
            <a:spAutoFit/>
          </a:bodyPr>
          <a:p>
            <a:pPr>
              <a:spcBef>
                <a:spcPct val="50000"/>
              </a:spcBef>
              <a:buClrTx/>
            </a:pPr>
            <a:r>
              <a:rPr lang="zh-CN" altLang="en-US" sz="2800" b="1" dirty="0">
                <a:solidFill>
                  <a:srgbClr val="0D0D0D"/>
                </a:solidFill>
                <a:latin typeface="Times New Roman" panose="02020603050405020304" pitchFamily="18" charset="0"/>
              </a:rPr>
              <a:t>分析表中的记录，找出凸透镜成像的规律</a:t>
            </a:r>
            <a:endParaRPr lang="zh-CN" altLang="en-US" sz="2800" b="1" dirty="0">
              <a:solidFill>
                <a:srgbClr val="0D0D0D"/>
              </a:solidFill>
              <a:latin typeface="Times New Roman" panose="02020603050405020304" pitchFamily="18" charset="0"/>
            </a:endParaRPr>
          </a:p>
        </p:txBody>
      </p:sp>
      <p:sp>
        <p:nvSpPr>
          <p:cNvPr id="68611" name="Text Box 23"/>
          <p:cNvSpPr txBox="1"/>
          <p:nvPr/>
        </p:nvSpPr>
        <p:spPr>
          <a:xfrm>
            <a:off x="684213" y="3584575"/>
            <a:ext cx="7056437" cy="519113"/>
          </a:xfrm>
          <a:prstGeom prst="rect">
            <a:avLst/>
          </a:prstGeom>
          <a:noFill/>
          <a:ln w="9525">
            <a:noFill/>
          </a:ln>
        </p:spPr>
        <p:txBody>
          <a:bodyPr>
            <a:spAutoFit/>
          </a:bodyPr>
          <a:p>
            <a:pPr>
              <a:spcBef>
                <a:spcPct val="50000"/>
              </a:spcBef>
              <a:buClrTx/>
            </a:pPr>
            <a:r>
              <a:rPr lang="zh-CN" altLang="en-US" sz="2800" b="1" dirty="0">
                <a:solidFill>
                  <a:srgbClr val="0D0D0D"/>
                </a:solidFill>
                <a:latin typeface="楷体_GB2312" pitchFamily="49" charset="-122"/>
                <a:ea typeface="楷体_GB2312" pitchFamily="49" charset="-122"/>
              </a:rPr>
              <a:t>　　</a:t>
            </a:r>
            <a:endParaRPr lang="zh-CN" altLang="en-US" sz="2800" b="1" dirty="0">
              <a:solidFill>
                <a:srgbClr val="0D0D0D"/>
              </a:solidFill>
              <a:latin typeface="楷体_GB2312" pitchFamily="49" charset="-122"/>
              <a:ea typeface="楷体_GB2312" pitchFamily="49" charset="-122"/>
            </a:endParaRPr>
          </a:p>
        </p:txBody>
      </p:sp>
      <p:sp>
        <p:nvSpPr>
          <p:cNvPr id="68612" name="Text Box 3"/>
          <p:cNvSpPr txBox="1"/>
          <p:nvPr/>
        </p:nvSpPr>
        <p:spPr>
          <a:xfrm>
            <a:off x="827088" y="3500438"/>
            <a:ext cx="7742237" cy="1647825"/>
          </a:xfrm>
          <a:prstGeom prst="rect">
            <a:avLst/>
          </a:prstGeom>
          <a:noFill/>
          <a:ln w="9525">
            <a:noFill/>
          </a:ln>
        </p:spPr>
        <p:txBody>
          <a:bodyPr>
            <a:spAutoFit/>
          </a:bodyPr>
          <a:p>
            <a:pPr>
              <a:spcBef>
                <a:spcPct val="50000"/>
              </a:spcBef>
              <a:buClrTx/>
            </a:pPr>
            <a:r>
              <a:rPr lang="en-US" altLang="zh-CN" sz="2800" b="1" i="1">
                <a:solidFill>
                  <a:schemeClr val="tx2"/>
                </a:solidFill>
                <a:latin typeface="Times New Roman" panose="02020603050405020304" pitchFamily="18" charset="0"/>
              </a:rPr>
              <a:t>   </a:t>
            </a:r>
            <a:r>
              <a:rPr lang="en-US" altLang="zh-CN" sz="4400" b="1" i="1">
                <a:solidFill>
                  <a:srgbClr val="CC0000"/>
                </a:solidFill>
                <a:latin typeface="Times New Roman" panose="02020603050405020304" pitchFamily="18" charset="0"/>
              </a:rPr>
              <a:t>u</a:t>
            </a:r>
            <a:r>
              <a:rPr lang="zh-CN" altLang="en-US" sz="3600" b="1" dirty="0" err="1">
                <a:solidFill>
                  <a:srgbClr val="CC0000"/>
                </a:solidFill>
                <a:latin typeface="Times New Roman" panose="02020603050405020304" pitchFamily="18" charset="0"/>
              </a:rPr>
              <a:t>＞</a:t>
            </a:r>
            <a:r>
              <a:rPr lang="en-US" altLang="zh-CN" sz="3600" b="1" i="1">
                <a:solidFill>
                  <a:srgbClr val="CC0000"/>
                </a:solidFill>
                <a:latin typeface="Times New Roman" panose="02020603050405020304" pitchFamily="18" charset="0"/>
              </a:rPr>
              <a:t>f</a:t>
            </a:r>
            <a:r>
              <a:rPr lang="zh-CN" altLang="en-US" sz="3600" b="1" i="1">
                <a:solidFill>
                  <a:srgbClr val="CC0000"/>
                </a:solidFill>
                <a:latin typeface="Times New Roman" panose="02020603050405020304" pitchFamily="18" charset="0"/>
              </a:rPr>
              <a:t> </a:t>
            </a:r>
            <a:r>
              <a:rPr lang="zh-CN" altLang="en-US" sz="3600" b="1" dirty="0">
                <a:solidFill>
                  <a:srgbClr val="CC0000"/>
                </a:solidFill>
                <a:latin typeface="Times New Roman" panose="02020603050405020304" pitchFamily="18" charset="0"/>
              </a:rPr>
              <a:t>时成实像，</a:t>
            </a:r>
            <a:r>
              <a:rPr lang="en-US" altLang="zh-CN" sz="4800" b="1" i="1">
                <a:solidFill>
                  <a:srgbClr val="CC0000"/>
                </a:solidFill>
                <a:latin typeface="Times New Roman" panose="02020603050405020304" pitchFamily="18" charset="0"/>
              </a:rPr>
              <a:t>u</a:t>
            </a:r>
            <a:r>
              <a:rPr lang="zh-CN" altLang="en-US" sz="3600" b="1" dirty="0" err="1">
                <a:solidFill>
                  <a:srgbClr val="CC0000"/>
                </a:solidFill>
                <a:latin typeface="Times New Roman" panose="02020603050405020304" pitchFamily="18" charset="0"/>
              </a:rPr>
              <a:t>＜</a:t>
            </a:r>
            <a:r>
              <a:rPr lang="en-US" altLang="zh-CN" sz="3600" b="1" i="1">
                <a:solidFill>
                  <a:srgbClr val="CC0000"/>
                </a:solidFill>
                <a:latin typeface="Times New Roman" panose="02020603050405020304" pitchFamily="18" charset="0"/>
              </a:rPr>
              <a:t>f</a:t>
            </a:r>
            <a:r>
              <a:rPr lang="zh-CN" altLang="en-US" sz="3600" b="1" i="1">
                <a:solidFill>
                  <a:srgbClr val="CC0000"/>
                </a:solidFill>
                <a:latin typeface="Times New Roman" panose="02020603050405020304" pitchFamily="18" charset="0"/>
              </a:rPr>
              <a:t> </a:t>
            </a:r>
            <a:r>
              <a:rPr lang="zh-CN" altLang="en-US" sz="3600" b="1" dirty="0">
                <a:solidFill>
                  <a:srgbClr val="CC0000"/>
                </a:solidFill>
                <a:latin typeface="Times New Roman" panose="02020603050405020304" pitchFamily="18" charset="0"/>
              </a:rPr>
              <a:t>时成虚像</a:t>
            </a:r>
            <a:r>
              <a:rPr lang="zh-CN" altLang="en-US" sz="3600" b="1" dirty="0">
                <a:solidFill>
                  <a:schemeClr val="tx2"/>
                </a:solidFill>
                <a:latin typeface="Times New Roman" panose="02020603050405020304" pitchFamily="18" charset="0"/>
              </a:rPr>
              <a:t>。</a:t>
            </a:r>
            <a:endParaRPr lang="zh-CN" altLang="en-US" sz="3600" b="1" dirty="0">
              <a:solidFill>
                <a:schemeClr val="tx2"/>
              </a:solidFill>
              <a:latin typeface="Times New Roman" panose="02020603050405020304" pitchFamily="18" charset="0"/>
            </a:endParaRPr>
          </a:p>
          <a:p>
            <a:pPr>
              <a:spcBef>
                <a:spcPct val="50000"/>
              </a:spcBef>
              <a:buClrTx/>
            </a:pPr>
            <a:r>
              <a:rPr lang="en-US" altLang="zh-CN" sz="3600" b="1">
                <a:solidFill>
                  <a:schemeClr val="tx2"/>
                </a:solidFill>
                <a:latin typeface="宋体" panose="02010600030101010101" pitchFamily="2" charset="-122"/>
              </a:rPr>
              <a:t> (</a:t>
            </a:r>
            <a:r>
              <a:rPr lang="zh-CN" altLang="en-US" sz="3600" b="1" dirty="0">
                <a:solidFill>
                  <a:schemeClr val="tx2"/>
                </a:solidFill>
                <a:latin typeface="Times New Roman" panose="02020603050405020304" pitchFamily="18" charset="0"/>
              </a:rPr>
              <a:t>一倍焦距分虚实 </a:t>
            </a:r>
            <a:r>
              <a:rPr lang="en-US" altLang="zh-CN" sz="3600" b="1">
                <a:solidFill>
                  <a:schemeClr val="tx2"/>
                </a:solidFill>
                <a:latin typeface="宋体" panose="02010600030101010101" pitchFamily="2" charset="-122"/>
              </a:rPr>
              <a:t>)</a:t>
            </a:r>
            <a:endParaRPr lang="en-US" altLang="zh-CN" sz="3600" b="1">
              <a:solidFill>
                <a:schemeClr val="tx2"/>
              </a:solidFill>
              <a:latin typeface="宋体" panose="02010600030101010101" pitchFamily="2" charset="-122"/>
            </a:endParaRPr>
          </a:p>
        </p:txBody>
      </p:sp>
      <p:sp>
        <p:nvSpPr>
          <p:cNvPr id="68613" name="Text Box 3"/>
          <p:cNvSpPr txBox="1"/>
          <p:nvPr/>
        </p:nvSpPr>
        <p:spPr>
          <a:xfrm>
            <a:off x="395288" y="1989138"/>
            <a:ext cx="8604250" cy="1312862"/>
          </a:xfrm>
          <a:prstGeom prst="rect">
            <a:avLst/>
          </a:prstGeom>
          <a:noFill/>
          <a:ln w="9525">
            <a:noFill/>
          </a:ln>
        </p:spPr>
        <p:txBody>
          <a:bodyPr>
            <a:spAutoFit/>
          </a:bodyPr>
          <a:p>
            <a:pPr>
              <a:lnSpc>
                <a:spcPct val="125000"/>
              </a:lnSpc>
              <a:buClrTx/>
            </a:pPr>
            <a:r>
              <a:rPr lang="zh-CN" altLang="en-US" sz="3600" b="1" dirty="0">
                <a:solidFill>
                  <a:srgbClr val="D02626"/>
                </a:solidFill>
                <a:latin typeface="Times New Roman" panose="02020603050405020304" pitchFamily="18" charset="0"/>
              </a:rPr>
              <a:t>（</a:t>
            </a:r>
            <a:r>
              <a:rPr lang="en-US" altLang="zh-CN" sz="3600" b="1" dirty="0">
                <a:solidFill>
                  <a:srgbClr val="D02626"/>
                </a:solidFill>
                <a:latin typeface="Times New Roman" panose="02020603050405020304" pitchFamily="18" charset="0"/>
              </a:rPr>
              <a:t>1</a:t>
            </a:r>
            <a:r>
              <a:rPr lang="zh-CN" altLang="en-US" sz="3600" b="1" dirty="0">
                <a:solidFill>
                  <a:srgbClr val="D02626"/>
                </a:solidFill>
                <a:latin typeface="Times New Roman" panose="02020603050405020304" pitchFamily="18" charset="0"/>
              </a:rPr>
              <a:t>）像的虚实：</a:t>
            </a:r>
            <a:endParaRPr lang="zh-CN" altLang="en-US" sz="3600" b="1" dirty="0">
              <a:solidFill>
                <a:srgbClr val="D02626"/>
              </a:solidFill>
              <a:latin typeface="Times New Roman" panose="02020603050405020304" pitchFamily="18" charset="0"/>
            </a:endParaRPr>
          </a:p>
          <a:p>
            <a:pPr>
              <a:lnSpc>
                <a:spcPct val="125000"/>
              </a:lnSpc>
              <a:buClrTx/>
            </a:pPr>
            <a:r>
              <a:rPr lang="zh-CN" altLang="en-US" sz="2800" b="1" dirty="0">
                <a:solidFill>
                  <a:srgbClr val="0D0D0D"/>
                </a:solidFill>
                <a:latin typeface="Times New Roman" panose="02020603050405020304" pitchFamily="18" charset="0"/>
              </a:rPr>
              <a:t>凸透镜在什么条件下成实像？在什么条件下成虚像？</a:t>
            </a:r>
            <a:endParaRPr lang="zh-CN" altLang="en-US" sz="2800" b="1" dirty="0">
              <a:solidFill>
                <a:srgbClr val="0D0D0D"/>
              </a:solidFill>
              <a:latin typeface="Times New Roman" panose="02020603050405020304" pitchFamily="18" charset="0"/>
            </a:endParaRPr>
          </a:p>
        </p:txBody>
      </p:sp>
      <p:sp>
        <p:nvSpPr>
          <p:cNvPr id="68614" name="Text Box 3"/>
          <p:cNvSpPr txBox="1"/>
          <p:nvPr/>
        </p:nvSpPr>
        <p:spPr>
          <a:xfrm>
            <a:off x="647700" y="512763"/>
            <a:ext cx="6624638" cy="641350"/>
          </a:xfrm>
          <a:prstGeom prst="rect">
            <a:avLst/>
          </a:prstGeom>
          <a:noFill/>
          <a:ln w="9525">
            <a:noFill/>
          </a:ln>
        </p:spPr>
        <p:txBody>
          <a:bodyPr>
            <a:spAutoFit/>
          </a:bodyPr>
          <a:p>
            <a:pPr>
              <a:spcBef>
                <a:spcPct val="50000"/>
              </a:spcBef>
              <a:buClrTx/>
            </a:pPr>
            <a:r>
              <a:rPr lang="en-US" altLang="zh-CN" sz="3600" b="1" dirty="0">
                <a:solidFill>
                  <a:srgbClr val="0000FF"/>
                </a:solidFill>
                <a:latin typeface="Times New Roman" panose="02020603050405020304" pitchFamily="18" charset="0"/>
              </a:rPr>
              <a:t>4</a:t>
            </a:r>
            <a:r>
              <a:rPr lang="zh-CN" altLang="en-US" sz="3600" b="1" dirty="0">
                <a:solidFill>
                  <a:srgbClr val="0000FF"/>
                </a:solidFill>
                <a:latin typeface="Times New Roman" panose="02020603050405020304" pitchFamily="18" charset="0"/>
              </a:rPr>
              <a:t>．</a:t>
            </a:r>
            <a:r>
              <a:rPr lang="zh-CN" altLang="en-US" sz="3600" b="1" dirty="0">
                <a:solidFill>
                  <a:srgbClr val="0000FF"/>
                </a:solidFill>
                <a:latin typeface="宋体" panose="02010600030101010101" pitchFamily="2" charset="-122"/>
              </a:rPr>
              <a:t>分析与论证</a:t>
            </a:r>
            <a:endParaRPr lang="zh-CN" altLang="en-US" sz="3600" b="1" dirty="0">
              <a:solidFill>
                <a:srgbClr val="0000FF"/>
              </a:solidFill>
              <a:latin typeface="宋体" panose="02010600030101010101" pitchFamily="2" charset="-122"/>
            </a:endParaRPr>
          </a:p>
        </p:txBody>
      </p:sp>
      <p:pic>
        <p:nvPicPr>
          <p:cNvPr id="68615" name="Picture 9" descr="E:\李燃\教师教学用书\2012人教教师用书项目\ppt\物理\图标.png"/>
          <p:cNvPicPr>
            <a:picLocks noChangeAspect="1"/>
          </p:cNvPicPr>
          <p:nvPr/>
        </p:nvPicPr>
        <p:blipFill>
          <a:blip r:embed="rId1"/>
          <a:stretch>
            <a:fillRect/>
          </a:stretch>
        </p:blipFill>
        <p:spPr>
          <a:xfrm>
            <a:off x="8143875" y="142875"/>
            <a:ext cx="882650" cy="731838"/>
          </a:xfrm>
          <a:prstGeom prst="rect">
            <a:avLst/>
          </a:prstGeom>
          <a:noFill/>
          <a:ln w="9525">
            <a:noFill/>
          </a:ln>
        </p:spPr>
      </p:pic>
      <p:pic>
        <p:nvPicPr>
          <p:cNvPr id="68616" name="Picture 17" descr="WW_030"/>
          <p:cNvPicPr>
            <a:picLocks noChangeAspect="1"/>
          </p:cNvPicPr>
          <p:nvPr/>
        </p:nvPicPr>
        <p:blipFill>
          <a:blip r:embed="rId2"/>
          <a:stretch>
            <a:fillRect/>
          </a:stretch>
        </p:blipFill>
        <p:spPr>
          <a:xfrm>
            <a:off x="5292725" y="4941888"/>
            <a:ext cx="1295400" cy="1214437"/>
          </a:xfrm>
          <a:prstGeom prst="rect">
            <a:avLst/>
          </a:prstGeom>
          <a:noFill/>
          <a:ln w="9525">
            <a:noFill/>
          </a:ln>
        </p:spPr>
      </p:pic>
      <p:pic>
        <p:nvPicPr>
          <p:cNvPr id="68617" name="Picture 9" descr="png-0116"/>
          <p:cNvPicPr>
            <a:picLocks noChangeAspect="1"/>
          </p:cNvPicPr>
          <p:nvPr/>
        </p:nvPicPr>
        <p:blipFill>
          <a:blip r:embed="rId3"/>
          <a:stretch>
            <a:fillRect/>
          </a:stretch>
        </p:blipFill>
        <p:spPr>
          <a:xfrm>
            <a:off x="7164388" y="5084763"/>
            <a:ext cx="1152525" cy="11525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2" grpId="0"/>
      <p:bldP spid="686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9639" name="图片 69638" descr="图片1"/>
          <p:cNvPicPr>
            <a:picLocks noChangeAspect="1"/>
          </p:cNvPicPr>
          <p:nvPr/>
        </p:nvPicPr>
        <p:blipFill>
          <a:blip r:embed="rId1"/>
          <a:stretch>
            <a:fillRect/>
          </a:stretch>
        </p:blipFill>
        <p:spPr>
          <a:xfrm>
            <a:off x="-252412" y="-963612"/>
            <a:ext cx="9753600" cy="7605712"/>
          </a:xfrm>
          <a:prstGeom prst="rect">
            <a:avLst/>
          </a:prstGeom>
          <a:noFill/>
          <a:ln w="9525">
            <a:noFill/>
          </a:ln>
        </p:spPr>
      </p:pic>
      <p:sp>
        <p:nvSpPr>
          <p:cNvPr id="69634" name="Text Box 3"/>
          <p:cNvSpPr txBox="1"/>
          <p:nvPr/>
        </p:nvSpPr>
        <p:spPr>
          <a:xfrm>
            <a:off x="468313" y="188913"/>
            <a:ext cx="8353425" cy="1846262"/>
          </a:xfrm>
          <a:prstGeom prst="rect">
            <a:avLst/>
          </a:prstGeom>
          <a:noFill/>
          <a:ln w="9525">
            <a:noFill/>
          </a:ln>
        </p:spPr>
        <p:txBody>
          <a:bodyPr>
            <a:spAutoFit/>
          </a:bodyPr>
          <a:p>
            <a:pPr>
              <a:lnSpc>
                <a:spcPct val="125000"/>
              </a:lnSpc>
              <a:buClrTx/>
            </a:pPr>
            <a:r>
              <a:rPr lang="zh-CN" altLang="en-US" sz="3600" b="1" dirty="0">
                <a:solidFill>
                  <a:srgbClr val="D02626"/>
                </a:solidFill>
                <a:latin typeface="宋体" panose="02010600030101010101" pitchFamily="2" charset="-122"/>
              </a:rPr>
              <a:t>（</a:t>
            </a:r>
            <a:r>
              <a:rPr lang="en-US" altLang="zh-CN" sz="3600" b="1">
                <a:solidFill>
                  <a:srgbClr val="D02626"/>
                </a:solidFill>
                <a:latin typeface="宋体" panose="02010600030101010101" pitchFamily="2" charset="-122"/>
              </a:rPr>
              <a:t>2</a:t>
            </a:r>
            <a:r>
              <a:rPr lang="zh-CN" altLang="en-US" sz="3600" b="1" dirty="0">
                <a:solidFill>
                  <a:srgbClr val="D02626"/>
                </a:solidFill>
                <a:latin typeface="宋体" panose="02010600030101010101" pitchFamily="2" charset="-122"/>
              </a:rPr>
              <a:t>）像的大小：</a:t>
            </a:r>
            <a:endParaRPr lang="zh-CN" altLang="en-US" sz="3600" b="1" dirty="0">
              <a:solidFill>
                <a:srgbClr val="D02626"/>
              </a:solidFill>
              <a:latin typeface="宋体" panose="02010600030101010101" pitchFamily="2" charset="-122"/>
            </a:endParaRPr>
          </a:p>
          <a:p>
            <a:pPr>
              <a:lnSpc>
                <a:spcPct val="125000"/>
              </a:lnSpc>
              <a:buClrTx/>
            </a:pPr>
            <a:r>
              <a:rPr lang="zh-CN" altLang="en-US" sz="2800" b="1" dirty="0">
                <a:solidFill>
                  <a:srgbClr val="0D0D0D"/>
                </a:solidFill>
                <a:latin typeface="宋体" panose="02010600030101010101" pitchFamily="2" charset="-122"/>
              </a:rPr>
              <a:t>凸透镜在什么条件下成缩小的实像？在什么条件下成放大的实像？有没有缩小的虚像？</a:t>
            </a:r>
            <a:endParaRPr lang="en-US" altLang="zh-CN" sz="2800" b="1">
              <a:solidFill>
                <a:srgbClr val="0D0D0D"/>
              </a:solidFill>
              <a:latin typeface="宋体" panose="02010600030101010101" pitchFamily="2" charset="-122"/>
            </a:endParaRPr>
          </a:p>
        </p:txBody>
      </p:sp>
      <p:sp>
        <p:nvSpPr>
          <p:cNvPr id="69635" name="文本框 69634"/>
          <p:cNvSpPr txBox="1"/>
          <p:nvPr/>
        </p:nvSpPr>
        <p:spPr>
          <a:xfrm>
            <a:off x="611188" y="2276475"/>
            <a:ext cx="7416800" cy="2154238"/>
          </a:xfrm>
          <a:prstGeom prst="rect">
            <a:avLst/>
          </a:prstGeom>
          <a:noFill/>
          <a:ln w="9525">
            <a:noFill/>
          </a:ln>
        </p:spPr>
        <p:txBody>
          <a:bodyPr>
            <a:spAutoFit/>
          </a:bodyPr>
          <a:p>
            <a:pPr>
              <a:lnSpc>
                <a:spcPct val="125000"/>
              </a:lnSpc>
              <a:buClrTx/>
            </a:pPr>
            <a:r>
              <a:rPr lang="en-US" altLang="zh-CN" sz="2800" b="1" dirty="0">
                <a:solidFill>
                  <a:schemeClr val="tx2"/>
                </a:solidFill>
                <a:latin typeface="宋体" panose="02010600030101010101" pitchFamily="2" charset="-122"/>
              </a:rPr>
              <a:t>    </a:t>
            </a:r>
            <a:r>
              <a:rPr lang="en-US" altLang="zh-CN" sz="3600" b="1" i="1">
                <a:solidFill>
                  <a:srgbClr val="CC0000"/>
                </a:solidFill>
                <a:latin typeface="Times New Roman" panose="02020603050405020304" pitchFamily="18" charset="0"/>
              </a:rPr>
              <a:t>u</a:t>
            </a:r>
            <a:r>
              <a:rPr lang="zh-CN" altLang="en-US" sz="3600" b="1" dirty="0">
                <a:solidFill>
                  <a:srgbClr val="CC0000"/>
                </a:solidFill>
                <a:latin typeface="Times New Roman" panose="02020603050405020304" pitchFamily="18" charset="0"/>
              </a:rPr>
              <a:t>＞</a:t>
            </a:r>
            <a:r>
              <a:rPr lang="en-US" altLang="zh-CN" sz="3600" b="1" i="1">
                <a:solidFill>
                  <a:srgbClr val="CC0000"/>
                </a:solidFill>
                <a:latin typeface="Times New Roman" panose="02020603050405020304" pitchFamily="18" charset="0"/>
              </a:rPr>
              <a:t>2f</a:t>
            </a:r>
            <a:r>
              <a:rPr lang="zh-CN" altLang="en-US" sz="3600" b="1" dirty="0">
                <a:solidFill>
                  <a:srgbClr val="CC0000"/>
                </a:solidFill>
                <a:latin typeface="Times New Roman" panose="02020603050405020304" pitchFamily="18" charset="0"/>
              </a:rPr>
              <a:t>时，得到缩小实像；    </a:t>
            </a:r>
            <a:endParaRPr lang="zh-CN" altLang="en-US" sz="3600" b="1" dirty="0">
              <a:solidFill>
                <a:srgbClr val="CC0000"/>
              </a:solidFill>
              <a:latin typeface="Times New Roman" panose="02020603050405020304" pitchFamily="18" charset="0"/>
            </a:endParaRPr>
          </a:p>
          <a:p>
            <a:pPr>
              <a:lnSpc>
                <a:spcPct val="125000"/>
              </a:lnSpc>
              <a:buClrTx/>
            </a:pPr>
            <a:r>
              <a:rPr lang="zh-CN" altLang="en-US" sz="3600" b="1" dirty="0">
                <a:solidFill>
                  <a:srgbClr val="CC0000"/>
                </a:solidFill>
                <a:latin typeface="Times New Roman" panose="02020603050405020304" pitchFamily="18" charset="0"/>
              </a:rPr>
              <a:t>    </a:t>
            </a:r>
            <a:r>
              <a:rPr lang="en-US" altLang="zh-CN" sz="3600" b="1" dirty="0">
                <a:solidFill>
                  <a:srgbClr val="CC0000"/>
                </a:solidFill>
                <a:latin typeface="Times New Roman" panose="02020603050405020304" pitchFamily="18" charset="0"/>
              </a:rPr>
              <a:t>f</a:t>
            </a:r>
            <a:r>
              <a:rPr lang="zh-CN" altLang="en-US" sz="3600" b="1" dirty="0">
                <a:solidFill>
                  <a:srgbClr val="CC0000"/>
                </a:solidFill>
                <a:latin typeface="Times New Roman" panose="02020603050405020304" pitchFamily="18" charset="0"/>
              </a:rPr>
              <a:t>＜</a:t>
            </a:r>
            <a:r>
              <a:rPr lang="zh-CN" altLang="en-US" sz="3600" b="1" dirty="0">
                <a:latin typeface="Times New Roman" panose="02020603050405020304" pitchFamily="18" charset="0"/>
              </a:rPr>
              <a:t> </a:t>
            </a:r>
            <a:r>
              <a:rPr lang="en-US" altLang="zh-CN" sz="3600" b="1" i="1">
                <a:solidFill>
                  <a:srgbClr val="CC0000"/>
                </a:solidFill>
                <a:latin typeface="Times New Roman" panose="02020603050405020304" pitchFamily="18" charset="0"/>
              </a:rPr>
              <a:t>u</a:t>
            </a:r>
            <a:r>
              <a:rPr lang="zh-CN" altLang="en-US" sz="3600" b="1" dirty="0">
                <a:solidFill>
                  <a:srgbClr val="CC0000"/>
                </a:solidFill>
                <a:latin typeface="Times New Roman" panose="02020603050405020304" pitchFamily="18" charset="0"/>
              </a:rPr>
              <a:t>＜</a:t>
            </a:r>
            <a:r>
              <a:rPr lang="en-US" altLang="zh-CN" sz="3600" b="1" i="1">
                <a:solidFill>
                  <a:srgbClr val="CC0000"/>
                </a:solidFill>
                <a:latin typeface="Times New Roman" panose="02020603050405020304" pitchFamily="18" charset="0"/>
              </a:rPr>
              <a:t>2f</a:t>
            </a:r>
            <a:r>
              <a:rPr lang="zh-CN" altLang="en-US" sz="3600" b="1" dirty="0">
                <a:solidFill>
                  <a:srgbClr val="CC0000"/>
                </a:solidFill>
                <a:latin typeface="Times New Roman" panose="02020603050405020304" pitchFamily="18" charset="0"/>
              </a:rPr>
              <a:t>时，得到放大实像。</a:t>
            </a:r>
            <a:endParaRPr lang="zh-CN" altLang="en-US" sz="3600" b="1" dirty="0">
              <a:solidFill>
                <a:srgbClr val="CC0000"/>
              </a:solidFill>
              <a:latin typeface="Times New Roman" panose="02020603050405020304" pitchFamily="18" charset="0"/>
            </a:endParaRPr>
          </a:p>
          <a:p>
            <a:pPr>
              <a:lnSpc>
                <a:spcPct val="125000"/>
              </a:lnSpc>
              <a:buClrTx/>
            </a:pPr>
            <a:r>
              <a:rPr lang="zh-CN" altLang="en-US" sz="3600" b="1" dirty="0">
                <a:solidFill>
                  <a:srgbClr val="CC0000"/>
                </a:solidFill>
                <a:latin typeface="Times New Roman" panose="02020603050405020304" pitchFamily="18" charset="0"/>
              </a:rPr>
              <a:t>             </a:t>
            </a:r>
            <a:r>
              <a:rPr lang="en-US" altLang="zh-CN" sz="3600" b="1" dirty="0">
                <a:solidFill>
                  <a:srgbClr val="CC0000"/>
                </a:solidFill>
                <a:latin typeface="Times New Roman" panose="02020603050405020304" pitchFamily="18" charset="0"/>
              </a:rPr>
              <a:t>(</a:t>
            </a:r>
            <a:r>
              <a:rPr lang="zh-CN" altLang="en-US" sz="3600" b="1" dirty="0">
                <a:solidFill>
                  <a:srgbClr val="CC0000"/>
                </a:solidFill>
                <a:latin typeface="Times New Roman" panose="02020603050405020304" pitchFamily="18" charset="0"/>
              </a:rPr>
              <a:t>二倍焦距分大小）</a:t>
            </a:r>
            <a:endParaRPr lang="zh-CN" altLang="en-US" sz="3600" b="1" dirty="0">
              <a:solidFill>
                <a:srgbClr val="CC0000"/>
              </a:solidFill>
              <a:latin typeface="Times New Roman" panose="02020603050405020304" pitchFamily="18" charset="0"/>
            </a:endParaRPr>
          </a:p>
        </p:txBody>
      </p:sp>
      <p:sp>
        <p:nvSpPr>
          <p:cNvPr id="69636" name="文本框 69635"/>
          <p:cNvSpPr txBox="1"/>
          <p:nvPr/>
        </p:nvSpPr>
        <p:spPr>
          <a:xfrm>
            <a:off x="4787900" y="3559175"/>
            <a:ext cx="4535488" cy="519113"/>
          </a:xfrm>
          <a:prstGeom prst="rect">
            <a:avLst/>
          </a:prstGeom>
          <a:noFill/>
          <a:ln w="9525">
            <a:noFill/>
          </a:ln>
        </p:spPr>
        <p:txBody>
          <a:bodyPr>
            <a:spAutoFit/>
          </a:bodyPr>
          <a:p>
            <a:pPr>
              <a:spcBef>
                <a:spcPct val="50000"/>
              </a:spcBef>
              <a:buClrTx/>
            </a:pPr>
            <a:endParaRPr sz="2800" b="1" dirty="0">
              <a:solidFill>
                <a:schemeClr val="tx2"/>
              </a:solidFill>
              <a:latin typeface="Arial" panose="020B0604020202020204" pitchFamily="34" charset="0"/>
            </a:endParaRPr>
          </a:p>
        </p:txBody>
      </p:sp>
      <p:pic>
        <p:nvPicPr>
          <p:cNvPr id="69637" name="Picture 9" descr="E:\李燃\教师教学用书\2012人教教师用书项目\ppt\物理\图标.png"/>
          <p:cNvPicPr>
            <a:picLocks noChangeAspect="1"/>
          </p:cNvPicPr>
          <p:nvPr/>
        </p:nvPicPr>
        <p:blipFill>
          <a:blip r:embed="rId2"/>
          <a:stretch>
            <a:fillRect/>
          </a:stretch>
        </p:blipFill>
        <p:spPr>
          <a:xfrm>
            <a:off x="6948488" y="-171450"/>
            <a:ext cx="1574800" cy="1306513"/>
          </a:xfrm>
          <a:prstGeom prst="rect">
            <a:avLst/>
          </a:prstGeom>
          <a:noFill/>
          <a:ln w="9525">
            <a:noFill/>
          </a:ln>
        </p:spPr>
      </p:pic>
      <p:grpSp>
        <p:nvGrpSpPr>
          <p:cNvPr id="69640" name="组合 69639"/>
          <p:cNvGrpSpPr/>
          <p:nvPr/>
        </p:nvGrpSpPr>
        <p:grpSpPr>
          <a:xfrm>
            <a:off x="7164388" y="3429000"/>
            <a:ext cx="1727200" cy="2390775"/>
            <a:chOff x="4513" y="194"/>
            <a:chExt cx="1247" cy="1054"/>
          </a:xfrm>
        </p:grpSpPr>
        <p:sp>
          <p:nvSpPr>
            <p:cNvPr id="69641" name="文本框 69640"/>
            <p:cNvSpPr txBox="1"/>
            <p:nvPr/>
          </p:nvSpPr>
          <p:spPr>
            <a:xfrm>
              <a:off x="4558" y="981"/>
              <a:ext cx="1089" cy="267"/>
            </a:xfrm>
            <a:prstGeom prst="rect">
              <a:avLst/>
            </a:prstGeom>
            <a:solidFill>
              <a:schemeClr val="accent1"/>
            </a:solidFill>
            <a:ln w="9525">
              <a:noFill/>
            </a:ln>
          </p:spPr>
          <p:txBody>
            <a:bodyPr>
              <a:spAutoFit/>
            </a:bodyPr>
            <a:p>
              <a:pPr algn="ctr">
                <a:lnSpc>
                  <a:spcPct val="120000"/>
                </a:lnSpc>
              </a:pPr>
              <a:r>
                <a:rPr lang="zh-CN" altLang="en-US" sz="2800" b="1" dirty="0">
                  <a:solidFill>
                    <a:srgbClr val="FF3300"/>
                  </a:solidFill>
                  <a:effectLst>
                    <a:outerShdw blurRad="38100" dist="38100" dir="2700000">
                      <a:srgbClr val="000000"/>
                    </a:outerShdw>
                  </a:effectLst>
                  <a:latin typeface="Times New Roman" panose="02020603050405020304" pitchFamily="18" charset="0"/>
                </a:rPr>
                <a:t>做笔记</a:t>
              </a:r>
              <a:endParaRPr lang="zh-CN" altLang="en-US" sz="2800" b="1" dirty="0">
                <a:solidFill>
                  <a:srgbClr val="FF3300"/>
                </a:solidFill>
                <a:effectLst>
                  <a:outerShdw blurRad="38100" dist="38100" dir="2700000">
                    <a:srgbClr val="000000"/>
                  </a:outerShdw>
                </a:effectLst>
                <a:latin typeface="Times New Roman" panose="02020603050405020304" pitchFamily="18" charset="0"/>
              </a:endParaRPr>
            </a:p>
          </p:txBody>
        </p:sp>
        <p:pic>
          <p:nvPicPr>
            <p:cNvPr id="69642" name="图片 69641" descr="original_pencil_w"/>
            <p:cNvPicPr>
              <a:picLocks noChangeAspect="1"/>
            </p:cNvPicPr>
            <p:nvPr/>
          </p:nvPicPr>
          <p:blipFill>
            <a:blip r:embed="rId3"/>
            <a:stretch>
              <a:fillRect/>
            </a:stretch>
          </p:blipFill>
          <p:spPr>
            <a:xfrm>
              <a:off x="4513" y="194"/>
              <a:ext cx="1247" cy="832"/>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Text Box 23"/>
          <p:cNvSpPr txBox="1"/>
          <p:nvPr/>
        </p:nvSpPr>
        <p:spPr>
          <a:xfrm>
            <a:off x="684213" y="3368675"/>
            <a:ext cx="7056437" cy="519113"/>
          </a:xfrm>
          <a:prstGeom prst="rect">
            <a:avLst/>
          </a:prstGeom>
          <a:noFill/>
          <a:ln w="9525">
            <a:noFill/>
          </a:ln>
        </p:spPr>
        <p:txBody>
          <a:bodyPr>
            <a:spAutoFit/>
          </a:bodyPr>
          <a:p>
            <a:pPr>
              <a:spcBef>
                <a:spcPct val="50000"/>
              </a:spcBef>
              <a:buClrTx/>
            </a:pPr>
            <a:r>
              <a:rPr lang="zh-CN" altLang="en-US" sz="2800" b="1" dirty="0">
                <a:solidFill>
                  <a:srgbClr val="0D0D0D"/>
                </a:solidFill>
                <a:latin typeface="楷体_GB2312" pitchFamily="49" charset="-122"/>
                <a:ea typeface="楷体_GB2312" pitchFamily="49" charset="-122"/>
              </a:rPr>
              <a:t>　　</a:t>
            </a:r>
            <a:endParaRPr lang="zh-CN" altLang="en-US" sz="2800" b="1" dirty="0">
              <a:solidFill>
                <a:srgbClr val="0D0D0D"/>
              </a:solidFill>
              <a:latin typeface="楷体_GB2312" pitchFamily="49" charset="-122"/>
              <a:ea typeface="楷体_GB2312" pitchFamily="49" charset="-122"/>
            </a:endParaRPr>
          </a:p>
        </p:txBody>
      </p:sp>
      <p:sp>
        <p:nvSpPr>
          <p:cNvPr id="70660" name="Text Box 3"/>
          <p:cNvSpPr txBox="1"/>
          <p:nvPr/>
        </p:nvSpPr>
        <p:spPr>
          <a:xfrm>
            <a:off x="323850" y="188913"/>
            <a:ext cx="8135938" cy="641350"/>
          </a:xfrm>
          <a:prstGeom prst="rect">
            <a:avLst/>
          </a:prstGeom>
          <a:noFill/>
          <a:ln w="9525">
            <a:noFill/>
          </a:ln>
        </p:spPr>
        <p:txBody>
          <a:bodyPr>
            <a:spAutoFit/>
          </a:bodyPr>
          <a:p>
            <a:pPr>
              <a:spcBef>
                <a:spcPct val="50000"/>
              </a:spcBef>
              <a:buClrTx/>
            </a:pPr>
            <a:r>
              <a:rPr lang="zh-CN" altLang="en-US" sz="3600" b="1" dirty="0">
                <a:solidFill>
                  <a:srgbClr val="D20418"/>
                </a:solidFill>
                <a:latin typeface="Times New Roman" panose="02020603050405020304" pitchFamily="18" charset="0"/>
              </a:rPr>
              <a:t>思考：</a:t>
            </a:r>
            <a:r>
              <a:rPr lang="zh-CN" altLang="en-US" sz="2800" b="1" dirty="0">
                <a:solidFill>
                  <a:srgbClr val="0D0D0D"/>
                </a:solidFill>
                <a:latin typeface="Times New Roman" panose="02020603050405020304" pitchFamily="18" charset="0"/>
              </a:rPr>
              <a:t>难道实像只有放大和缩小两种情况</a:t>
            </a:r>
            <a:endParaRPr lang="zh-CN" altLang="en-US" sz="4800" b="1" dirty="0">
              <a:solidFill>
                <a:srgbClr val="D02626"/>
              </a:solidFill>
              <a:latin typeface="Times New Roman" panose="02020603050405020304" pitchFamily="18" charset="0"/>
            </a:endParaRPr>
          </a:p>
        </p:txBody>
      </p:sp>
      <p:sp>
        <p:nvSpPr>
          <p:cNvPr id="70661" name="文本框 70660"/>
          <p:cNvSpPr txBox="1"/>
          <p:nvPr/>
        </p:nvSpPr>
        <p:spPr>
          <a:xfrm>
            <a:off x="323850" y="908050"/>
            <a:ext cx="647700" cy="1800225"/>
          </a:xfrm>
          <a:prstGeom prst="rect">
            <a:avLst/>
          </a:prstGeom>
          <a:noFill/>
          <a:ln w="9525">
            <a:noFill/>
          </a:ln>
        </p:spPr>
        <p:txBody>
          <a:bodyPr>
            <a:spAutoFit/>
          </a:bodyPr>
          <a:p>
            <a:pPr>
              <a:spcBef>
                <a:spcPct val="50000"/>
              </a:spcBef>
              <a:buClrTx/>
            </a:pPr>
            <a:r>
              <a:rPr lang="zh-CN" altLang="en-US" sz="2800" b="1" dirty="0">
                <a:solidFill>
                  <a:schemeClr val="tx2"/>
                </a:solidFill>
                <a:latin typeface="Times New Roman" panose="02020603050405020304" pitchFamily="18" charset="0"/>
              </a:rPr>
              <a:t>动画演示：</a:t>
            </a:r>
            <a:endParaRPr lang="en-US" altLang="zh-CN" sz="2800" b="1">
              <a:solidFill>
                <a:schemeClr val="tx2"/>
              </a:solidFill>
              <a:latin typeface="Times New Roman" panose="02020603050405020304" pitchFamily="18" charset="0"/>
            </a:endParaRPr>
          </a:p>
        </p:txBody>
      </p:sp>
      <p:sp>
        <p:nvSpPr>
          <p:cNvPr id="70662" name="文本框 70661"/>
          <p:cNvSpPr txBox="1"/>
          <p:nvPr/>
        </p:nvSpPr>
        <p:spPr>
          <a:xfrm>
            <a:off x="539750" y="4797425"/>
            <a:ext cx="8280400" cy="1311275"/>
          </a:xfrm>
          <a:prstGeom prst="rect">
            <a:avLst/>
          </a:prstGeom>
          <a:noFill/>
          <a:ln w="9525">
            <a:noFill/>
          </a:ln>
        </p:spPr>
        <p:txBody>
          <a:bodyPr>
            <a:spAutoFit/>
          </a:bodyPr>
          <a:p>
            <a:pPr>
              <a:lnSpc>
                <a:spcPct val="125000"/>
              </a:lnSpc>
              <a:buClrTx/>
            </a:pPr>
            <a:r>
              <a:rPr lang="en-US" altLang="zh-CN" sz="2800" b="1" dirty="0">
                <a:solidFill>
                  <a:srgbClr val="FF3300"/>
                </a:solidFill>
                <a:latin typeface="Times New Roman" panose="02020603050405020304" pitchFamily="18" charset="0"/>
              </a:rPr>
              <a:t>     </a:t>
            </a:r>
            <a:r>
              <a:rPr lang="zh-CN" altLang="en-US" sz="3200" b="1" dirty="0">
                <a:solidFill>
                  <a:srgbClr val="D40207"/>
                </a:solidFill>
                <a:latin typeface="Times New Roman" panose="02020603050405020304" pitchFamily="18" charset="0"/>
              </a:rPr>
              <a:t>当</a:t>
            </a:r>
            <a:r>
              <a:rPr lang="en-US" altLang="zh-CN" sz="3200" b="1" i="1">
                <a:solidFill>
                  <a:srgbClr val="D40207"/>
                </a:solidFill>
                <a:latin typeface="Times New Roman" panose="02020603050405020304" pitchFamily="18" charset="0"/>
              </a:rPr>
              <a:t>u</a:t>
            </a:r>
            <a:r>
              <a:rPr lang="zh-CN" altLang="en-US" sz="3200" b="1" dirty="0">
                <a:solidFill>
                  <a:srgbClr val="D40207"/>
                </a:solidFill>
                <a:latin typeface="Times New Roman" panose="02020603050405020304" pitchFamily="18" charset="0"/>
              </a:rPr>
              <a:t>＝</a:t>
            </a:r>
            <a:r>
              <a:rPr lang="en-US" altLang="zh-CN" sz="3200" b="1" i="1">
                <a:solidFill>
                  <a:srgbClr val="D40207"/>
                </a:solidFill>
                <a:latin typeface="Times New Roman" panose="02020603050405020304" pitchFamily="18" charset="0"/>
              </a:rPr>
              <a:t>v</a:t>
            </a:r>
            <a:r>
              <a:rPr lang="zh-CN" altLang="en-US" sz="3200" b="1" dirty="0">
                <a:solidFill>
                  <a:srgbClr val="D40207"/>
                </a:solidFill>
                <a:latin typeface="Times New Roman" panose="02020603050405020304" pitchFamily="18" charset="0"/>
              </a:rPr>
              <a:t>＝</a:t>
            </a:r>
            <a:r>
              <a:rPr lang="en-US" altLang="zh-CN" sz="3200" b="1">
                <a:solidFill>
                  <a:srgbClr val="D40207"/>
                </a:solidFill>
                <a:latin typeface="Times New Roman" panose="02020603050405020304" pitchFamily="18" charset="0"/>
              </a:rPr>
              <a:t>2</a:t>
            </a:r>
            <a:r>
              <a:rPr lang="en-US" altLang="zh-CN" sz="3200" b="1" i="1">
                <a:solidFill>
                  <a:srgbClr val="D40207"/>
                </a:solidFill>
                <a:latin typeface="Times New Roman" panose="02020603050405020304" pitchFamily="18" charset="0"/>
              </a:rPr>
              <a:t>f</a:t>
            </a:r>
            <a:r>
              <a:rPr lang="zh-CN" altLang="en-US" sz="3200" b="1" i="1">
                <a:solidFill>
                  <a:srgbClr val="D40207"/>
                </a:solidFill>
                <a:latin typeface="Times New Roman" panose="02020603050405020304" pitchFamily="18" charset="0"/>
              </a:rPr>
              <a:t> </a:t>
            </a:r>
            <a:r>
              <a:rPr lang="zh-CN" altLang="en-US" sz="3200" b="1" dirty="0">
                <a:solidFill>
                  <a:srgbClr val="D40207"/>
                </a:solidFill>
                <a:latin typeface="Times New Roman" panose="02020603050405020304" pitchFamily="18" charset="0"/>
              </a:rPr>
              <a:t>时成等大的实像。</a:t>
            </a:r>
            <a:endParaRPr lang="zh-CN" altLang="en-US" sz="3200" b="1" dirty="0">
              <a:solidFill>
                <a:srgbClr val="D40207"/>
              </a:solidFill>
              <a:latin typeface="Times New Roman" panose="02020603050405020304" pitchFamily="18" charset="0"/>
            </a:endParaRPr>
          </a:p>
          <a:p>
            <a:pPr>
              <a:lnSpc>
                <a:spcPct val="125000"/>
              </a:lnSpc>
              <a:buClrTx/>
            </a:pPr>
            <a:r>
              <a:rPr lang="zh-CN" altLang="en-US" sz="3200" b="1" dirty="0">
                <a:solidFill>
                  <a:schemeClr val="tx2"/>
                </a:solidFill>
                <a:latin typeface="Times New Roman" panose="02020603050405020304" pitchFamily="18" charset="0"/>
              </a:rPr>
              <a:t>    二倍焦距分大小。（没有缩小的虚像。 ）</a:t>
            </a:r>
            <a:endParaRPr lang="zh-CN" altLang="en-US" sz="3200" b="1" dirty="0">
              <a:solidFill>
                <a:schemeClr val="tx2"/>
              </a:solidFill>
              <a:latin typeface="Times New Roman" panose="02020603050405020304" pitchFamily="18" charset="0"/>
            </a:endParaRPr>
          </a:p>
        </p:txBody>
      </p:sp>
      <p:pic>
        <p:nvPicPr>
          <p:cNvPr id="70665" name="Picture 9" descr="E:\李燃\教师教学用书\2012人教教师用书项目\ppt\物理\图标.png"/>
          <p:cNvPicPr>
            <a:picLocks noChangeAspect="1"/>
          </p:cNvPicPr>
          <p:nvPr/>
        </p:nvPicPr>
        <p:blipFill>
          <a:blip r:embed="rId1"/>
          <a:stretch>
            <a:fillRect/>
          </a:stretch>
        </p:blipFill>
        <p:spPr>
          <a:xfrm>
            <a:off x="8143875" y="142875"/>
            <a:ext cx="882650" cy="838200"/>
          </a:xfrm>
          <a:prstGeom prst="rect">
            <a:avLst/>
          </a:prstGeom>
          <a:noFill/>
          <a:ln w="9525">
            <a:noFill/>
          </a:ln>
        </p:spPr>
      </p:pic>
      <p:sp>
        <p:nvSpPr>
          <p:cNvPr id="70666" name="矩形 70665"/>
          <p:cNvSpPr/>
          <p:nvPr/>
        </p:nvSpPr>
        <p:spPr>
          <a:xfrm>
            <a:off x="7380288" y="188913"/>
            <a:ext cx="838200" cy="1219200"/>
          </a:xfrm>
          <a:prstGeom prst="rect">
            <a:avLst/>
          </a:prstGeom>
        </p:spPr>
        <p:txBody>
          <a:bodyPr wrap="none" fromWordArt="1">
            <a:prstTxWarp prst="textSlantUp">
              <a:avLst>
                <a:gd name="adj" fmla="val 0"/>
              </a:avLst>
            </a:prstTxWarp>
            <a:normAutofit/>
          </a:bodyPr>
          <a:p>
            <a:pPr algn="ctr"/>
            <a:r>
              <a:rPr lang="zh-CN" altLang="en-US" sz="6600" b="1">
                <a:ln w="9525" cap="flat" cmpd="sng">
                  <a:solidFill>
                    <a:srgbClr val="CC99FF"/>
                  </a:solidFill>
                  <a:prstDash val="solid"/>
                  <a:headEnd type="none" w="med" len="med"/>
                  <a:tailEnd type="none" w="med" len="med"/>
                </a:ln>
                <a:gradFill rotWithShape="0">
                  <a:gsLst>
                    <a:gs pos="0">
                      <a:srgbClr val="6600CC"/>
                    </a:gs>
                    <a:gs pos="100000">
                      <a:srgbClr val="CC00CC"/>
                    </a:gs>
                  </a:gsLst>
                  <a:lin ang="5400000" scaled="1"/>
                  <a:tileRect/>
                </a:gradFill>
                <a:effectLst>
                  <a:outerShdw dist="53882" dir="2699999" algn="ctr" rotWithShape="0">
                    <a:srgbClr val="9999FF"/>
                  </a:outerShdw>
                </a:effectLst>
                <a:latin typeface="幼圆" charset="0"/>
                <a:ea typeface="幼圆" charset="0"/>
              </a:rPr>
              <a:t>？</a:t>
            </a:r>
            <a:endParaRPr lang="zh-CN" altLang="en-US" sz="6600" b="1">
              <a:ln w="9525" cap="flat" cmpd="sng">
                <a:solidFill>
                  <a:srgbClr val="CC99FF"/>
                </a:solidFill>
                <a:prstDash val="solid"/>
                <a:headEnd type="none" w="med" len="med"/>
                <a:tailEnd type="none" w="med" len="med"/>
              </a:ln>
              <a:gradFill rotWithShape="0">
                <a:gsLst>
                  <a:gs pos="0">
                    <a:srgbClr val="6600CC"/>
                  </a:gs>
                  <a:gs pos="100000">
                    <a:srgbClr val="CC00CC"/>
                  </a:gs>
                </a:gsLst>
                <a:lin ang="5400000" scaled="1"/>
                <a:tileRect/>
              </a:gradFill>
              <a:effectLst>
                <a:outerShdw dist="53882" dir="2699999" algn="ctr" rotWithShape="0">
                  <a:srgbClr val="9999FF"/>
                </a:outerShdw>
              </a:effectLst>
              <a:latin typeface="幼圆" charset="0"/>
              <a:ea typeface="幼圆" charset="0"/>
            </a:endParaRPr>
          </a:p>
        </p:txBody>
      </p:sp>
      <p:pic>
        <p:nvPicPr>
          <p:cNvPr id="70767" name="图片 70766" descr="t01e2bb2ff77cce6f87"/>
          <p:cNvPicPr>
            <a:picLocks noChangeAspect="1"/>
          </p:cNvPicPr>
          <p:nvPr/>
        </p:nvPicPr>
        <p:blipFill>
          <a:blip r:embed="rId2"/>
          <a:stretch>
            <a:fillRect/>
          </a:stretch>
        </p:blipFill>
        <p:spPr>
          <a:xfrm>
            <a:off x="1476375" y="981075"/>
            <a:ext cx="6264275" cy="3867150"/>
          </a:xfrm>
          <a:prstGeom prst="rect">
            <a:avLst/>
          </a:prstGeom>
          <a:noFill/>
          <a:ln w="9525">
            <a:noFill/>
          </a:ln>
        </p:spPr>
      </p:pic>
      <p:pic>
        <p:nvPicPr>
          <p:cNvPr id="70768" name="Picture 18" descr="taoshu"/>
          <p:cNvPicPr>
            <a:picLocks noChangeAspect="1"/>
          </p:cNvPicPr>
          <p:nvPr/>
        </p:nvPicPr>
        <p:blipFill>
          <a:blip r:embed="rId3"/>
          <a:stretch>
            <a:fillRect/>
          </a:stretch>
        </p:blipFill>
        <p:spPr>
          <a:xfrm rot="16751614" flipH="1">
            <a:off x="-1338262" y="3506788"/>
            <a:ext cx="4371975" cy="615950"/>
          </a:xfrm>
          <a:prstGeom prst="rect">
            <a:avLst/>
          </a:prstGeom>
          <a:noFill/>
          <a:ln w="9525">
            <a:noFill/>
          </a:ln>
        </p:spPr>
      </p:pic>
      <p:pic>
        <p:nvPicPr>
          <p:cNvPr id="70769" name="Picture 18" descr="taoshu"/>
          <p:cNvPicPr>
            <a:picLocks noChangeAspect="1"/>
          </p:cNvPicPr>
          <p:nvPr/>
        </p:nvPicPr>
        <p:blipFill>
          <a:blip r:embed="rId4"/>
          <a:stretch>
            <a:fillRect/>
          </a:stretch>
        </p:blipFill>
        <p:spPr>
          <a:xfrm>
            <a:off x="7956550" y="836613"/>
            <a:ext cx="941388" cy="4824412"/>
          </a:xfrm>
          <a:prstGeom prst="rect">
            <a:avLst/>
          </a:prstGeom>
          <a:noFill/>
          <a:ln w="9525">
            <a:noFill/>
          </a:ln>
        </p:spPr>
      </p:pic>
      <p:pic>
        <p:nvPicPr>
          <p:cNvPr id="70770" name="图片 267269" descr="图片4"/>
          <p:cNvPicPr>
            <a:picLocks noChangeAspect="1"/>
          </p:cNvPicPr>
          <p:nvPr/>
        </p:nvPicPr>
        <p:blipFill>
          <a:blip r:embed="rId5"/>
          <a:stretch>
            <a:fillRect/>
          </a:stretch>
        </p:blipFill>
        <p:spPr>
          <a:xfrm>
            <a:off x="971550" y="6237288"/>
            <a:ext cx="7127875" cy="3333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0"/>
                                        </p:tgtEl>
                                        <p:attrNameLst>
                                          <p:attrName>style.visibility</p:attrName>
                                        </p:attrNameLst>
                                      </p:cBhvr>
                                      <p:to>
                                        <p:strVal val="visible"/>
                                      </p:to>
                                    </p:set>
                                  </p:childTnLst>
                                </p:cTn>
                              </p:par>
                              <p:par>
                                <p:cTn id="7" presetID="19" presetClass="entr" presetSubtype="10" fill="hold" nodeType="withEffect">
                                  <p:stCondLst>
                                    <p:cond delay="0"/>
                                  </p:stCondLst>
                                  <p:childTnLst>
                                    <p:set>
                                      <p:cBhvr>
                                        <p:cTn id="8" dur="1" fill="hold">
                                          <p:stCondLst>
                                            <p:cond delay="0"/>
                                          </p:stCondLst>
                                        </p:cTn>
                                        <p:tgtEl>
                                          <p:spTgt spid="70666"/>
                                        </p:tgtEl>
                                        <p:attrNameLst>
                                          <p:attrName>style.visibility</p:attrName>
                                        </p:attrNameLst>
                                      </p:cBhvr>
                                      <p:to>
                                        <p:strVal val="visible"/>
                                      </p:to>
                                    </p:set>
                                    <p:anim calcmode="lin" valueType="num">
                                      <p:cBhvr>
                                        <p:cTn id="9" dur="500" fill="hold"/>
                                        <p:tgtEl>
                                          <p:spTgt spid="70666"/>
                                        </p:tgtEl>
                                        <p:attrNameLst>
                                          <p:attrName>ppt_w</p:attrName>
                                        </p:attrNameLst>
                                      </p:cBhvr>
                                      <p:tavLst>
                                        <p:tav tm="0" fmla="#ppt_w*sin(2.5*pi*$)">
                                          <p:val>
                                            <p:fltVal val="0.000000"/>
                                          </p:val>
                                        </p:tav>
                                        <p:tav tm="100000">
                                          <p:val>
                                            <p:fltVal val="1.000000"/>
                                          </p:val>
                                        </p:tav>
                                      </p:tavLst>
                                    </p:anim>
                                    <p:anim calcmode="lin" valueType="num">
                                      <p:cBhvr>
                                        <p:cTn id="10" dur="500" fill="hold"/>
                                        <p:tgtEl>
                                          <p:spTgt spid="70666"/>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7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P spid="70661" grpId="0"/>
      <p:bldP spid="706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87" name="图片 71686" descr="图片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71682" name="Text Box 3"/>
          <p:cNvSpPr txBox="1"/>
          <p:nvPr/>
        </p:nvSpPr>
        <p:spPr>
          <a:xfrm>
            <a:off x="1331913" y="620713"/>
            <a:ext cx="6408737" cy="1998662"/>
          </a:xfrm>
          <a:prstGeom prst="rect">
            <a:avLst/>
          </a:prstGeom>
          <a:noFill/>
          <a:ln w="9525">
            <a:noFill/>
          </a:ln>
        </p:spPr>
        <p:txBody>
          <a:bodyPr>
            <a:spAutoFit/>
          </a:bodyPr>
          <a:p>
            <a:pPr>
              <a:lnSpc>
                <a:spcPct val="125000"/>
              </a:lnSpc>
              <a:buClrTx/>
            </a:pPr>
            <a:r>
              <a:rPr lang="zh-CN" altLang="en-US" sz="3600" b="1" dirty="0">
                <a:solidFill>
                  <a:srgbClr val="D02626"/>
                </a:solidFill>
                <a:latin typeface="Times New Roman" panose="02020603050405020304" pitchFamily="18" charset="0"/>
              </a:rPr>
              <a:t>（</a:t>
            </a:r>
            <a:r>
              <a:rPr lang="en-US" altLang="zh-CN" sz="3600" b="1">
                <a:solidFill>
                  <a:srgbClr val="D02626"/>
                </a:solidFill>
                <a:latin typeface="Times New Roman" panose="02020603050405020304" pitchFamily="18" charset="0"/>
              </a:rPr>
              <a:t>3</a:t>
            </a:r>
            <a:r>
              <a:rPr lang="zh-CN" altLang="en-US" sz="3600" b="1" dirty="0">
                <a:solidFill>
                  <a:srgbClr val="D02626"/>
                </a:solidFill>
                <a:latin typeface="Times New Roman" panose="02020603050405020304" pitchFamily="18" charset="0"/>
              </a:rPr>
              <a:t>）像的正倒：</a:t>
            </a:r>
            <a:endParaRPr lang="zh-CN" altLang="en-US" sz="3600" b="1" dirty="0">
              <a:solidFill>
                <a:srgbClr val="D02626"/>
              </a:solidFill>
              <a:latin typeface="Times New Roman" panose="02020603050405020304" pitchFamily="18" charset="0"/>
            </a:endParaRPr>
          </a:p>
          <a:p>
            <a:pPr>
              <a:lnSpc>
                <a:spcPct val="125000"/>
              </a:lnSpc>
              <a:buClrTx/>
            </a:pPr>
            <a:r>
              <a:rPr lang="zh-CN" altLang="en-US" sz="3200" b="1" dirty="0">
                <a:solidFill>
                  <a:srgbClr val="0D0D0D"/>
                </a:solidFill>
                <a:latin typeface="Times New Roman" panose="02020603050405020304" pitchFamily="18" charset="0"/>
              </a:rPr>
              <a:t>凸透镜在什么条件下成正立的像？在什么条件下成倒立的像？</a:t>
            </a:r>
            <a:endParaRPr lang="en-US" altLang="zh-CN" sz="3200" b="1">
              <a:solidFill>
                <a:srgbClr val="0D0D0D"/>
              </a:solidFill>
              <a:latin typeface="Times New Roman" panose="02020603050405020304" pitchFamily="18" charset="0"/>
            </a:endParaRPr>
          </a:p>
        </p:txBody>
      </p:sp>
      <p:sp>
        <p:nvSpPr>
          <p:cNvPr id="71683" name="文本框 71682"/>
          <p:cNvSpPr txBox="1"/>
          <p:nvPr/>
        </p:nvSpPr>
        <p:spPr>
          <a:xfrm>
            <a:off x="4787900" y="3797300"/>
            <a:ext cx="3276600" cy="519113"/>
          </a:xfrm>
          <a:prstGeom prst="rect">
            <a:avLst/>
          </a:prstGeom>
          <a:noFill/>
          <a:ln w="9525">
            <a:noFill/>
          </a:ln>
        </p:spPr>
        <p:txBody>
          <a:bodyPr>
            <a:spAutoFit/>
          </a:bodyPr>
          <a:p>
            <a:pPr>
              <a:spcBef>
                <a:spcPct val="50000"/>
              </a:spcBef>
              <a:buClrTx/>
            </a:pPr>
            <a:endParaRPr sz="2800" b="1" dirty="0">
              <a:solidFill>
                <a:schemeClr val="tx2"/>
              </a:solidFill>
              <a:latin typeface="Arial" panose="020B0604020202020204" pitchFamily="34" charset="0"/>
            </a:endParaRPr>
          </a:p>
        </p:txBody>
      </p:sp>
      <p:sp>
        <p:nvSpPr>
          <p:cNvPr id="71684" name="Text Box 3"/>
          <p:cNvSpPr txBox="1"/>
          <p:nvPr/>
        </p:nvSpPr>
        <p:spPr>
          <a:xfrm>
            <a:off x="1187450" y="2924175"/>
            <a:ext cx="6589713" cy="641350"/>
          </a:xfrm>
          <a:prstGeom prst="rect">
            <a:avLst/>
          </a:prstGeom>
          <a:noFill/>
          <a:ln w="9525">
            <a:noFill/>
          </a:ln>
        </p:spPr>
        <p:txBody>
          <a:bodyPr>
            <a:spAutoFit/>
          </a:bodyPr>
          <a:p>
            <a:pPr>
              <a:spcBef>
                <a:spcPct val="50000"/>
              </a:spcBef>
              <a:buClrTx/>
            </a:pPr>
            <a:r>
              <a:rPr lang="en-US" altLang="zh-CN" sz="3600" b="1" i="1">
                <a:solidFill>
                  <a:srgbClr val="CC0000"/>
                </a:solidFill>
                <a:latin typeface="Times New Roman" panose="02020603050405020304" pitchFamily="18" charset="0"/>
              </a:rPr>
              <a:t>u</a:t>
            </a:r>
            <a:r>
              <a:rPr lang="zh-CN" altLang="en-US" sz="3600" b="1" dirty="0" err="1">
                <a:solidFill>
                  <a:srgbClr val="CC0000"/>
                </a:solidFill>
                <a:latin typeface="Times New Roman" panose="02020603050405020304" pitchFamily="18" charset="0"/>
              </a:rPr>
              <a:t>＞</a:t>
            </a:r>
            <a:r>
              <a:rPr lang="en-US" altLang="zh-CN" sz="3600" b="1" i="1">
                <a:solidFill>
                  <a:srgbClr val="CC0000"/>
                </a:solidFill>
                <a:latin typeface="Times New Roman" panose="02020603050405020304" pitchFamily="18" charset="0"/>
              </a:rPr>
              <a:t>f</a:t>
            </a:r>
            <a:r>
              <a:rPr lang="zh-CN" altLang="en-US" sz="3600" b="1" i="1">
                <a:solidFill>
                  <a:srgbClr val="CC0000"/>
                </a:solidFill>
                <a:latin typeface="Times New Roman" panose="02020603050405020304" pitchFamily="18" charset="0"/>
              </a:rPr>
              <a:t> </a:t>
            </a:r>
            <a:r>
              <a:rPr lang="zh-CN" altLang="en-US" sz="3600" b="1" dirty="0">
                <a:solidFill>
                  <a:srgbClr val="CC0000"/>
                </a:solidFill>
                <a:latin typeface="Times New Roman" panose="02020603050405020304" pitchFamily="18" charset="0"/>
              </a:rPr>
              <a:t>时成实像，是倒立的；</a:t>
            </a:r>
            <a:endParaRPr lang="en-US" altLang="zh-CN" sz="3600" b="1">
              <a:solidFill>
                <a:srgbClr val="CC0000"/>
              </a:solidFill>
              <a:latin typeface="Times New Roman" panose="02020603050405020304" pitchFamily="18" charset="0"/>
            </a:endParaRPr>
          </a:p>
        </p:txBody>
      </p:sp>
      <p:sp>
        <p:nvSpPr>
          <p:cNvPr id="71685" name="矩形 71684"/>
          <p:cNvSpPr/>
          <p:nvPr/>
        </p:nvSpPr>
        <p:spPr>
          <a:xfrm>
            <a:off x="1258888" y="3716338"/>
            <a:ext cx="6292850" cy="1190625"/>
          </a:xfrm>
          <a:prstGeom prst="rect">
            <a:avLst/>
          </a:prstGeom>
          <a:noFill/>
          <a:ln w="9525">
            <a:noFill/>
          </a:ln>
        </p:spPr>
        <p:txBody>
          <a:bodyPr>
            <a:spAutoFit/>
          </a:bodyPr>
          <a:p>
            <a:pPr>
              <a:buClrTx/>
            </a:pPr>
            <a:r>
              <a:rPr lang="en-US" altLang="zh-CN" sz="3600" b="1" i="1">
                <a:solidFill>
                  <a:srgbClr val="CC0000"/>
                </a:solidFill>
                <a:latin typeface="Times New Roman" panose="02020603050405020304" pitchFamily="18" charset="0"/>
              </a:rPr>
              <a:t>u</a:t>
            </a:r>
            <a:r>
              <a:rPr lang="zh-CN" altLang="en-US" sz="3600" b="1" dirty="0" err="1">
                <a:solidFill>
                  <a:srgbClr val="CC0000"/>
                </a:solidFill>
                <a:latin typeface="Times New Roman" panose="02020603050405020304" pitchFamily="18" charset="0"/>
              </a:rPr>
              <a:t>＜</a:t>
            </a:r>
            <a:r>
              <a:rPr lang="en-US" altLang="zh-CN" sz="3600" b="1" i="1">
                <a:solidFill>
                  <a:srgbClr val="CC0000"/>
                </a:solidFill>
                <a:latin typeface="Times New Roman" panose="02020603050405020304" pitchFamily="18" charset="0"/>
              </a:rPr>
              <a:t>f</a:t>
            </a:r>
            <a:r>
              <a:rPr lang="zh-CN" altLang="en-US" sz="3600" b="1" i="1">
                <a:solidFill>
                  <a:srgbClr val="CC0000"/>
                </a:solidFill>
                <a:latin typeface="Times New Roman" panose="02020603050405020304" pitchFamily="18" charset="0"/>
              </a:rPr>
              <a:t> </a:t>
            </a:r>
            <a:r>
              <a:rPr lang="zh-CN" altLang="en-US" sz="3600" b="1" dirty="0">
                <a:solidFill>
                  <a:srgbClr val="CC0000"/>
                </a:solidFill>
                <a:latin typeface="Times New Roman" panose="02020603050405020304" pitchFamily="18" charset="0"/>
              </a:rPr>
              <a:t>时成虚像，是正立的。</a:t>
            </a:r>
            <a:endParaRPr lang="zh-CN" altLang="en-US" sz="3600" b="1" dirty="0">
              <a:solidFill>
                <a:srgbClr val="CC0000"/>
              </a:solidFill>
              <a:latin typeface="Times New Roman" panose="02020603050405020304" pitchFamily="18" charset="0"/>
            </a:endParaRPr>
          </a:p>
          <a:p>
            <a:pPr>
              <a:buClrTx/>
            </a:pPr>
            <a:r>
              <a:rPr lang="zh-CN" altLang="en-US" sz="3600" b="1" dirty="0">
                <a:solidFill>
                  <a:srgbClr val="CC0000"/>
                </a:solidFill>
                <a:latin typeface="Times New Roman" panose="02020603050405020304" pitchFamily="18" charset="0"/>
              </a:rPr>
              <a:t>（一倍焦距分正倒</a:t>
            </a:r>
            <a:r>
              <a:rPr lang="en-US" altLang="zh-CN" sz="3600" b="1" dirty="0">
                <a:solidFill>
                  <a:srgbClr val="CC0000"/>
                </a:solidFill>
                <a:latin typeface="Times New Roman" panose="02020603050405020304" pitchFamily="18" charset="0"/>
              </a:rPr>
              <a:t>/</a:t>
            </a:r>
            <a:r>
              <a:rPr lang="zh-CN" altLang="en-US" sz="3600" b="1" dirty="0">
                <a:solidFill>
                  <a:srgbClr val="CC0000"/>
                </a:solidFill>
                <a:latin typeface="Times New Roman" panose="02020603050405020304" pitchFamily="18" charset="0"/>
              </a:rPr>
              <a:t>虚实）</a:t>
            </a:r>
            <a:endParaRPr lang="zh-CN" altLang="en-US" sz="3600" b="1" dirty="0">
              <a:solidFill>
                <a:srgbClr val="CC0000"/>
              </a:solidFill>
              <a:latin typeface="Times New Roman" panose="02020603050405020304" pitchFamily="18" charset="0"/>
            </a:endParaRPr>
          </a:p>
        </p:txBody>
      </p:sp>
      <p:pic>
        <p:nvPicPr>
          <p:cNvPr id="71686" name="Picture 9" descr="E:\李燃\教师教学用书\2012人教教师用书项目\ppt\物理\图标.png"/>
          <p:cNvPicPr>
            <a:picLocks noChangeAspect="1"/>
          </p:cNvPicPr>
          <p:nvPr/>
        </p:nvPicPr>
        <p:blipFill>
          <a:blip r:embed="rId2"/>
          <a:stretch>
            <a:fillRect/>
          </a:stretch>
        </p:blipFill>
        <p:spPr>
          <a:xfrm>
            <a:off x="7308850" y="188913"/>
            <a:ext cx="1295400" cy="1074737"/>
          </a:xfrm>
          <a:prstGeom prst="rect">
            <a:avLst/>
          </a:prstGeom>
          <a:noFill/>
          <a:ln w="9525">
            <a:noFill/>
          </a:ln>
        </p:spPr>
      </p:pic>
      <p:pic>
        <p:nvPicPr>
          <p:cNvPr id="71688" name="Picture 8" descr="b_ED638BDFA71AF4BE996921E1CFA3F82A"/>
          <p:cNvPicPr>
            <a:picLocks noChangeAspect="1"/>
          </p:cNvPicPr>
          <p:nvPr/>
        </p:nvPicPr>
        <p:blipFill>
          <a:blip r:embed="rId3"/>
          <a:stretch>
            <a:fillRect/>
          </a:stretch>
        </p:blipFill>
        <p:spPr>
          <a:xfrm>
            <a:off x="5219700" y="4868863"/>
            <a:ext cx="1368425" cy="1368425"/>
          </a:xfrm>
          <a:prstGeom prst="rect">
            <a:avLst/>
          </a:prstGeom>
          <a:noFill/>
          <a:ln w="9525">
            <a:noFill/>
          </a:ln>
        </p:spPr>
      </p:pic>
      <p:pic>
        <p:nvPicPr>
          <p:cNvPr id="71689" name="Picture 7" descr="png-0086"/>
          <p:cNvPicPr>
            <a:picLocks noChangeAspect="1"/>
          </p:cNvPicPr>
          <p:nvPr/>
        </p:nvPicPr>
        <p:blipFill>
          <a:blip r:embed="rId4"/>
          <a:stretch>
            <a:fillRect/>
          </a:stretch>
        </p:blipFill>
        <p:spPr>
          <a:xfrm>
            <a:off x="1763713" y="5157788"/>
            <a:ext cx="1219200" cy="1219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4" grpId="0"/>
      <p:bldP spid="716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8729" name="图片 158728" descr="图片2"/>
          <p:cNvPicPr>
            <a:picLocks noChangeAspect="1"/>
          </p:cNvPicPr>
          <p:nvPr/>
        </p:nvPicPr>
        <p:blipFill>
          <a:blip r:embed="rId1"/>
          <a:stretch>
            <a:fillRect/>
          </a:stretch>
        </p:blipFill>
        <p:spPr>
          <a:xfrm>
            <a:off x="0" y="0"/>
            <a:ext cx="9144000" cy="6621463"/>
          </a:xfrm>
          <a:prstGeom prst="rect">
            <a:avLst/>
          </a:prstGeom>
          <a:noFill/>
          <a:ln w="9525">
            <a:noFill/>
          </a:ln>
        </p:spPr>
      </p:pic>
      <p:sp>
        <p:nvSpPr>
          <p:cNvPr id="158723" name="Rectangle 3"/>
          <p:cNvSpPr>
            <a:spLocks noGrp="1"/>
          </p:cNvSpPr>
          <p:nvPr>
            <p:ph type="body"/>
          </p:nvPr>
        </p:nvSpPr>
        <p:spPr>
          <a:xfrm>
            <a:off x="323850" y="3068638"/>
            <a:ext cx="8569325" cy="3241675"/>
          </a:xfrm>
          <a:ln/>
        </p:spPr>
        <p:txBody>
          <a:bodyPr vert="horz" wrap="square" lIns="91440" tIns="45720" rIns="91440" bIns="45720" anchor="t"/>
          <a:p>
            <a:pPr>
              <a:lnSpc>
                <a:spcPct val="115000"/>
              </a:lnSpc>
              <a:spcBef>
                <a:spcPct val="0"/>
              </a:spcBef>
              <a:buNone/>
            </a:pPr>
            <a:r>
              <a:rPr lang="en-US" altLang="zh-CN" b="1" dirty="0">
                <a:sym typeface="Wingdings" panose="05000000000000000000" pitchFamily="2" charset="2"/>
              </a:rPr>
              <a:t>  </a:t>
            </a:r>
            <a:r>
              <a:rPr lang="zh-CN" altLang="en-US" b="1" dirty="0">
                <a:sym typeface="Wingdings" panose="05000000000000000000" pitchFamily="2" charset="2"/>
              </a:rPr>
              <a:t>（二）、一个重要结论：</a:t>
            </a:r>
            <a:endParaRPr lang="zh-CN" altLang="en-US" b="1" dirty="0">
              <a:sym typeface="Wingdings" panose="05000000000000000000" pitchFamily="2" charset="2"/>
            </a:endParaRPr>
          </a:p>
          <a:p>
            <a:pPr>
              <a:lnSpc>
                <a:spcPct val="115000"/>
              </a:lnSpc>
              <a:spcBef>
                <a:spcPct val="0"/>
              </a:spcBef>
              <a:buNone/>
            </a:pPr>
            <a:r>
              <a:rPr lang="zh-CN" altLang="en-US" b="1" dirty="0">
                <a:sym typeface="Wingdings" panose="05000000000000000000" pitchFamily="2" charset="2"/>
              </a:rPr>
              <a:t>（</a:t>
            </a:r>
            <a:r>
              <a:rPr lang="zh-CN" altLang="zh-CN" b="1" dirty="0">
                <a:sym typeface="Wingdings" panose="05000000000000000000" pitchFamily="2" charset="2"/>
              </a:rPr>
              <a:t>1</a:t>
            </a:r>
            <a:r>
              <a:rPr lang="zh-CN" altLang="en-US" b="1" dirty="0">
                <a:sym typeface="Wingdings" panose="05000000000000000000" pitchFamily="2" charset="2"/>
              </a:rPr>
              <a:t>）物体在焦距之外，</a:t>
            </a:r>
            <a:r>
              <a:rPr lang="zh-CN" altLang="en-US" b="1" dirty="0"/>
              <a:t>物距减少，像距增大</a:t>
            </a:r>
            <a:endParaRPr lang="zh-CN" altLang="en-US" b="1" dirty="0">
              <a:sym typeface="Wingdings" panose="05000000000000000000" pitchFamily="2" charset="2"/>
            </a:endParaRPr>
          </a:p>
          <a:p>
            <a:pPr>
              <a:lnSpc>
                <a:spcPct val="115000"/>
              </a:lnSpc>
              <a:spcBef>
                <a:spcPct val="0"/>
              </a:spcBef>
              <a:buNone/>
            </a:pPr>
            <a:r>
              <a:rPr lang="zh-CN" altLang="en-US" b="1" dirty="0"/>
              <a:t>         </a:t>
            </a:r>
            <a:r>
              <a:rPr lang="zh-CN" altLang="en-US" sz="3600" b="1" dirty="0"/>
              <a:t>即物</a:t>
            </a:r>
            <a:r>
              <a:rPr lang="zh-CN" altLang="en-US" sz="3600" b="1" dirty="0">
                <a:solidFill>
                  <a:srgbClr val="FF0000"/>
                </a:solidFill>
              </a:rPr>
              <a:t>近</a:t>
            </a:r>
            <a:r>
              <a:rPr lang="zh-CN" altLang="en-US" sz="3600" b="1" dirty="0"/>
              <a:t>像</a:t>
            </a:r>
            <a:r>
              <a:rPr lang="zh-CN" altLang="en-US" sz="3600" b="1" dirty="0">
                <a:solidFill>
                  <a:srgbClr val="FF0000"/>
                </a:solidFill>
              </a:rPr>
              <a:t>远</a:t>
            </a:r>
            <a:r>
              <a:rPr lang="zh-CN" altLang="en-US" sz="3600" b="1" dirty="0"/>
              <a:t>像</a:t>
            </a:r>
            <a:r>
              <a:rPr lang="zh-CN" altLang="en-US" sz="3600" b="1" dirty="0">
                <a:solidFill>
                  <a:srgbClr val="FF0000"/>
                </a:solidFill>
              </a:rPr>
              <a:t>增大</a:t>
            </a:r>
            <a:r>
              <a:rPr lang="zh-CN" altLang="en-US" b="1" dirty="0">
                <a:sym typeface="Wingdings" panose="05000000000000000000" pitchFamily="2" charset="2"/>
              </a:rPr>
              <a:t>。</a:t>
            </a:r>
            <a:endParaRPr lang="zh-CN" altLang="en-US" sz="3600" b="1" dirty="0">
              <a:sym typeface="Wingdings" panose="05000000000000000000" pitchFamily="2" charset="2"/>
            </a:endParaRPr>
          </a:p>
          <a:p>
            <a:pPr>
              <a:lnSpc>
                <a:spcPct val="115000"/>
              </a:lnSpc>
              <a:spcBef>
                <a:spcPct val="0"/>
              </a:spcBef>
              <a:buNone/>
            </a:pPr>
            <a:r>
              <a:rPr lang="zh-CN" altLang="en-US" b="1" dirty="0">
                <a:sym typeface="Wingdings" panose="05000000000000000000" pitchFamily="2" charset="2"/>
              </a:rPr>
              <a:t>（</a:t>
            </a:r>
            <a:r>
              <a:rPr lang="zh-CN" altLang="zh-CN" b="1" dirty="0">
                <a:sym typeface="Wingdings" panose="05000000000000000000" pitchFamily="2" charset="2"/>
              </a:rPr>
              <a:t>2</a:t>
            </a:r>
            <a:r>
              <a:rPr lang="zh-CN" altLang="en-US" b="1" dirty="0">
                <a:sym typeface="Wingdings" panose="05000000000000000000" pitchFamily="2" charset="2"/>
              </a:rPr>
              <a:t>）物体在焦距之内，</a:t>
            </a:r>
            <a:r>
              <a:rPr lang="zh-CN" altLang="en-US" b="1" dirty="0"/>
              <a:t>物距减少，像距减少</a:t>
            </a:r>
            <a:r>
              <a:rPr lang="zh-CN" altLang="en-US" b="1" dirty="0">
                <a:sym typeface="Wingdings" panose="05000000000000000000" pitchFamily="2" charset="2"/>
              </a:rPr>
              <a:t>。</a:t>
            </a:r>
            <a:endParaRPr lang="zh-CN" altLang="en-US" b="1" dirty="0">
              <a:sym typeface="Wingdings" panose="05000000000000000000" pitchFamily="2" charset="2"/>
            </a:endParaRPr>
          </a:p>
          <a:p>
            <a:pPr>
              <a:lnSpc>
                <a:spcPct val="115000"/>
              </a:lnSpc>
              <a:spcBef>
                <a:spcPct val="0"/>
              </a:spcBef>
              <a:buNone/>
            </a:pPr>
            <a:r>
              <a:rPr lang="zh-CN" altLang="en-US" sz="3600" b="1" dirty="0"/>
              <a:t>        即物</a:t>
            </a:r>
            <a:r>
              <a:rPr lang="zh-CN" altLang="en-US" sz="3600" b="1" dirty="0">
                <a:solidFill>
                  <a:srgbClr val="FF0000"/>
                </a:solidFill>
              </a:rPr>
              <a:t>近</a:t>
            </a:r>
            <a:r>
              <a:rPr lang="zh-CN" altLang="en-US" sz="3600" b="1" dirty="0"/>
              <a:t>像</a:t>
            </a:r>
            <a:r>
              <a:rPr lang="zh-CN" altLang="en-US" sz="3600" b="1" dirty="0">
                <a:solidFill>
                  <a:srgbClr val="FF0000"/>
                </a:solidFill>
              </a:rPr>
              <a:t>近</a:t>
            </a:r>
            <a:r>
              <a:rPr lang="zh-CN" altLang="en-US" sz="3600" b="1" dirty="0"/>
              <a:t>像</a:t>
            </a:r>
            <a:r>
              <a:rPr lang="zh-CN" altLang="en-US" sz="3600" b="1" dirty="0">
                <a:solidFill>
                  <a:srgbClr val="FF0000"/>
                </a:solidFill>
              </a:rPr>
              <a:t>变小</a:t>
            </a:r>
            <a:r>
              <a:rPr lang="zh-CN" altLang="en-US" b="1" dirty="0">
                <a:solidFill>
                  <a:srgbClr val="FF0000"/>
                </a:solidFill>
              </a:rPr>
              <a:t>。</a:t>
            </a:r>
            <a:endParaRPr lang="zh-CN" altLang="en-US" b="1" dirty="0">
              <a:sym typeface="Wingdings" panose="05000000000000000000" pitchFamily="2" charset="2"/>
            </a:endParaRPr>
          </a:p>
          <a:p>
            <a:pPr>
              <a:lnSpc>
                <a:spcPct val="115000"/>
              </a:lnSpc>
              <a:buNone/>
            </a:pPr>
            <a:r>
              <a:rPr lang="zh-CN" altLang="zh-CN" dirty="0">
                <a:sym typeface="Wingdings" panose="05000000000000000000" pitchFamily="2" charset="2"/>
              </a:rPr>
              <a:t>   </a:t>
            </a:r>
            <a:r>
              <a:rPr lang="zh-CN" altLang="zh-CN" sz="2800" dirty="0">
                <a:sym typeface="Wingdings" panose="05000000000000000000" pitchFamily="2" charset="2"/>
              </a:rPr>
              <a:t> </a:t>
            </a:r>
            <a:endParaRPr lang="zh-CN" altLang="zh-CN" sz="2800" dirty="0">
              <a:sym typeface="Wingdings" panose="05000000000000000000" pitchFamily="2" charset="2"/>
            </a:endParaRPr>
          </a:p>
        </p:txBody>
      </p:sp>
      <p:sp>
        <p:nvSpPr>
          <p:cNvPr id="158724" name="Text Box 3"/>
          <p:cNvSpPr txBox="1"/>
          <p:nvPr/>
        </p:nvSpPr>
        <p:spPr>
          <a:xfrm>
            <a:off x="1258888" y="260350"/>
            <a:ext cx="5473700" cy="701675"/>
          </a:xfrm>
          <a:prstGeom prst="rect">
            <a:avLst/>
          </a:prstGeom>
          <a:noFill/>
          <a:ln w="9525">
            <a:noFill/>
          </a:ln>
        </p:spPr>
        <p:txBody>
          <a:bodyPr>
            <a:spAutoFit/>
          </a:bodyPr>
          <a:p>
            <a:pPr>
              <a:spcBef>
                <a:spcPct val="50000"/>
              </a:spcBef>
              <a:buClrTx/>
            </a:pPr>
            <a:r>
              <a:rPr lang="en-US" altLang="zh-CN" sz="4000" b="1" dirty="0">
                <a:solidFill>
                  <a:srgbClr val="F4024D"/>
                </a:solidFill>
                <a:latin typeface="Arial" panose="020B0604020202020204" pitchFamily="34" charset="0"/>
              </a:rPr>
              <a:t>(4)</a:t>
            </a:r>
            <a:r>
              <a:rPr lang="zh-CN" altLang="en-US" sz="4000" b="1" dirty="0">
                <a:solidFill>
                  <a:srgbClr val="F4024D"/>
                </a:solidFill>
                <a:latin typeface="Arial" panose="020B0604020202020204" pitchFamily="34" charset="0"/>
              </a:rPr>
              <a:t>新的发现：</a:t>
            </a:r>
            <a:r>
              <a:rPr lang="zh-CN" altLang="en-US" dirty="0">
                <a:latin typeface="Arial" panose="020B0604020202020204" pitchFamily="34" charset="0"/>
              </a:rPr>
              <a:t> </a:t>
            </a:r>
            <a:endParaRPr lang="en-US" altLang="zh-CN">
              <a:latin typeface="Arial" panose="020B0604020202020204" pitchFamily="34" charset="0"/>
            </a:endParaRPr>
          </a:p>
        </p:txBody>
      </p:sp>
      <p:sp>
        <p:nvSpPr>
          <p:cNvPr id="158725" name="文本框 158724"/>
          <p:cNvSpPr txBox="1"/>
          <p:nvPr/>
        </p:nvSpPr>
        <p:spPr>
          <a:xfrm>
            <a:off x="468313" y="1052513"/>
            <a:ext cx="7345362" cy="2076450"/>
          </a:xfrm>
          <a:prstGeom prst="rect">
            <a:avLst/>
          </a:prstGeom>
          <a:noFill/>
          <a:ln w="9525">
            <a:noFill/>
          </a:ln>
        </p:spPr>
        <p:txBody>
          <a:bodyPr>
            <a:spAutoFit/>
          </a:bodyPr>
          <a:p>
            <a:pPr>
              <a:lnSpc>
                <a:spcPct val="125000"/>
              </a:lnSpc>
              <a:buClrTx/>
              <a:buFont typeface="Arial" panose="020B0604020202020204" pitchFamily="34" charset="0"/>
              <a:buNone/>
            </a:pPr>
            <a:r>
              <a:rPr lang="zh-CN" altLang="en-US" sz="3200" b="1" dirty="0">
                <a:latin typeface="Arial" panose="020B0604020202020204" pitchFamily="34" charset="0"/>
              </a:rPr>
              <a:t>（一）、像距与物距的关系：</a:t>
            </a:r>
            <a:endParaRPr lang="zh-CN" altLang="en-US" sz="3200" b="1" dirty="0">
              <a:latin typeface="Arial" panose="020B0604020202020204" pitchFamily="34" charset="0"/>
            </a:endParaRPr>
          </a:p>
          <a:p>
            <a:pPr>
              <a:lnSpc>
                <a:spcPct val="125000"/>
              </a:lnSpc>
              <a:buClrTx/>
              <a:buFont typeface="Arial" panose="020B0604020202020204" pitchFamily="34" charset="0"/>
              <a:buNone/>
            </a:pPr>
            <a:r>
              <a:rPr lang="zh-CN" altLang="en-US" sz="3200" b="1">
                <a:latin typeface="Arial" panose="020B0604020202020204" pitchFamily="34" charset="0"/>
              </a:rPr>
              <a:t>          </a:t>
            </a:r>
            <a:r>
              <a:rPr lang="en-US" altLang="zh-CN" sz="3600" b="1" i="1">
                <a:solidFill>
                  <a:srgbClr val="CC0000"/>
                </a:solidFill>
                <a:latin typeface="Times New Roman" panose="02020603050405020304" pitchFamily="18" charset="0"/>
                <a:cs typeface="Times New Roman" panose="02020603050405020304" pitchFamily="18" charset="0"/>
              </a:rPr>
              <a:t>v </a:t>
            </a:r>
            <a:r>
              <a:rPr lang="zh-CN" altLang="en-US" sz="3600" b="1" dirty="0">
                <a:solidFill>
                  <a:srgbClr val="CC0000"/>
                </a:solidFill>
                <a:latin typeface="Times New Roman" panose="02020603050405020304" pitchFamily="18" charset="0"/>
                <a:cs typeface="Times New Roman" panose="02020603050405020304" pitchFamily="18" charset="0"/>
              </a:rPr>
              <a:t>＜</a:t>
            </a:r>
            <a:r>
              <a:rPr lang="en-US" altLang="zh-CN" sz="3600" b="1" i="1">
                <a:solidFill>
                  <a:srgbClr val="CC0000"/>
                </a:solidFill>
                <a:latin typeface="Times New Roman" panose="02020603050405020304" pitchFamily="18" charset="0"/>
                <a:cs typeface="Times New Roman" panose="02020603050405020304" pitchFamily="18" charset="0"/>
              </a:rPr>
              <a:t> u</a:t>
            </a:r>
            <a:r>
              <a:rPr lang="zh-CN" altLang="en-US" sz="3600" b="1" dirty="0">
                <a:solidFill>
                  <a:srgbClr val="CC0000"/>
                </a:solidFill>
                <a:latin typeface="Times New Roman" panose="02020603050405020304" pitchFamily="18" charset="0"/>
                <a:cs typeface="Times New Roman" panose="02020603050405020304" pitchFamily="18" charset="0"/>
              </a:rPr>
              <a:t>时，得到缩小实像；    </a:t>
            </a:r>
            <a:endParaRPr lang="zh-CN" altLang="en-US" sz="3600" b="1" dirty="0">
              <a:solidFill>
                <a:srgbClr val="CC0000"/>
              </a:solidFill>
              <a:latin typeface="Times New Roman" panose="02020603050405020304" pitchFamily="18" charset="0"/>
              <a:cs typeface="Times New Roman" panose="02020603050405020304" pitchFamily="18" charset="0"/>
            </a:endParaRPr>
          </a:p>
          <a:p>
            <a:pPr>
              <a:lnSpc>
                <a:spcPct val="125000"/>
              </a:lnSpc>
              <a:buClrTx/>
              <a:buFont typeface="Arial" panose="020B0604020202020204" pitchFamily="34" charset="0"/>
              <a:buNone/>
            </a:pPr>
            <a:r>
              <a:rPr lang="en-US" altLang="zh-CN" sz="3600" b="1" i="1">
                <a:solidFill>
                  <a:srgbClr val="CC0000"/>
                </a:solidFill>
                <a:latin typeface="Times New Roman" panose="02020603050405020304" pitchFamily="18" charset="0"/>
                <a:cs typeface="Times New Roman" panose="02020603050405020304" pitchFamily="18" charset="0"/>
              </a:rPr>
              <a:t>          v</a:t>
            </a:r>
            <a:r>
              <a:rPr lang="zh-CN" altLang="en-US" sz="3600" b="1" dirty="0">
                <a:solidFill>
                  <a:srgbClr val="CC0000"/>
                </a:solidFill>
                <a:latin typeface="Times New Roman" panose="02020603050405020304" pitchFamily="18" charset="0"/>
                <a:cs typeface="Times New Roman" panose="02020603050405020304" pitchFamily="18" charset="0"/>
              </a:rPr>
              <a:t> ＞ </a:t>
            </a:r>
            <a:r>
              <a:rPr lang="en-US" altLang="zh-CN" sz="3600" b="1" i="1">
                <a:solidFill>
                  <a:srgbClr val="CC0000"/>
                </a:solidFill>
                <a:latin typeface="Times New Roman" panose="02020603050405020304" pitchFamily="18" charset="0"/>
                <a:cs typeface="Times New Roman" panose="02020603050405020304" pitchFamily="18" charset="0"/>
              </a:rPr>
              <a:t>u</a:t>
            </a:r>
            <a:r>
              <a:rPr lang="zh-CN" altLang="en-US" sz="3600" b="1" dirty="0">
                <a:solidFill>
                  <a:srgbClr val="CC0000"/>
                </a:solidFill>
                <a:latin typeface="Times New Roman" panose="02020603050405020304" pitchFamily="18" charset="0"/>
                <a:cs typeface="Times New Roman" panose="02020603050405020304" pitchFamily="18" charset="0"/>
              </a:rPr>
              <a:t>时，得到放大实像。</a:t>
            </a:r>
            <a:endParaRPr lang="zh-CN" altLang="en-US" sz="3600" b="1" dirty="0">
              <a:solidFill>
                <a:srgbClr val="CC0000"/>
              </a:solidFill>
              <a:latin typeface="Times New Roman" panose="02020603050405020304" pitchFamily="18" charset="0"/>
              <a:ea typeface="Times New Roman" panose="02020603050405020304" pitchFamily="18" charset="0"/>
            </a:endParaRPr>
          </a:p>
        </p:txBody>
      </p:sp>
      <p:pic>
        <p:nvPicPr>
          <p:cNvPr id="158726" name="图片 158725" descr="图片1"/>
          <p:cNvPicPr>
            <a:picLocks noChangeAspect="1"/>
          </p:cNvPicPr>
          <p:nvPr/>
        </p:nvPicPr>
        <p:blipFill>
          <a:blip r:embed="rId2"/>
          <a:stretch>
            <a:fillRect/>
          </a:stretch>
        </p:blipFill>
        <p:spPr>
          <a:xfrm>
            <a:off x="6516688" y="549275"/>
            <a:ext cx="1997075" cy="23034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7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723">
                                            <p:txEl>
                                              <p:charRg st="0" end="1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8723">
                                            <p:txEl>
                                              <p:charRg st="14" end="3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8723">
                                            <p:txEl>
                                              <p:charRg st="35" end="5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8723">
                                            <p:txEl>
                                              <p:charRg st="54" end="7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8723">
                                            <p:txEl>
                                              <p:charRg st="76" end="9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AutoShape 2"/>
          <p:cNvSpPr/>
          <p:nvPr/>
        </p:nvSpPr>
        <p:spPr>
          <a:xfrm>
            <a:off x="3657600" y="2362200"/>
            <a:ext cx="381000" cy="1524000"/>
          </a:xfrm>
          <a:prstGeom prst="upArrow">
            <a:avLst>
              <a:gd name="adj1" fmla="val 50000"/>
              <a:gd name="adj2" fmla="val 133333"/>
            </a:avLst>
          </a:prstGeom>
          <a:solidFill>
            <a:srgbClr val="FF66FF"/>
          </a:solidFill>
          <a:ln w="9525" cap="flat" cmpd="sng">
            <a:solidFill>
              <a:schemeClr val="tx1"/>
            </a:solidFill>
            <a:prstDash val="solid"/>
            <a:miter/>
            <a:headEnd type="none" w="med" len="med"/>
            <a:tailEnd type="none" w="med" len="med"/>
          </a:ln>
        </p:spPr>
        <p:txBody>
          <a:bodyPr vert="eaVert" wrap="none" anchor="ctr"/>
          <a:p>
            <a:pPr>
              <a:buClrTx/>
            </a:pPr>
            <a:endParaRPr dirty="0">
              <a:latin typeface="Calibri" panose="020F0502020204030204" pitchFamily="34" charset="0"/>
            </a:endParaRPr>
          </a:p>
        </p:txBody>
      </p:sp>
      <p:sp>
        <p:nvSpPr>
          <p:cNvPr id="131075" name="Text Box 3"/>
          <p:cNvSpPr txBox="1"/>
          <p:nvPr/>
        </p:nvSpPr>
        <p:spPr>
          <a:xfrm>
            <a:off x="539750" y="188913"/>
            <a:ext cx="6911975" cy="641350"/>
          </a:xfrm>
          <a:prstGeom prst="rect">
            <a:avLst/>
          </a:prstGeom>
          <a:noFill/>
          <a:ln w="9525">
            <a:noFill/>
          </a:ln>
        </p:spPr>
        <p:txBody>
          <a:bodyPr>
            <a:spAutoFit/>
          </a:bodyPr>
          <a:p>
            <a:pPr>
              <a:spcBef>
                <a:spcPct val="50000"/>
              </a:spcBef>
              <a:buClrTx/>
            </a:pPr>
            <a:r>
              <a:rPr lang="en-US" altLang="zh-CN" sz="3600" b="1" dirty="0">
                <a:solidFill>
                  <a:srgbClr val="0000FF"/>
                </a:solidFill>
                <a:latin typeface="Times New Roman" panose="02020603050405020304" pitchFamily="18" charset="0"/>
                <a:ea typeface="黑体" panose="02010609060101010101" pitchFamily="2" charset="-122"/>
              </a:rPr>
              <a:t>5.</a:t>
            </a:r>
            <a:r>
              <a:rPr lang="zh-CN" altLang="en-US" sz="3600" b="1" dirty="0">
                <a:solidFill>
                  <a:srgbClr val="0000FF"/>
                </a:solidFill>
                <a:latin typeface="Times New Roman" panose="02020603050405020304" pitchFamily="18" charset="0"/>
                <a:ea typeface="黑体" panose="02010609060101010101" pitchFamily="2" charset="-122"/>
              </a:rPr>
              <a:t>实验拓展：作图验证成像规律</a:t>
            </a:r>
            <a:endParaRPr lang="zh-CN" altLang="en-US" sz="3600" b="1" dirty="0">
              <a:solidFill>
                <a:srgbClr val="0000FF"/>
              </a:solidFill>
              <a:latin typeface="Times New Roman" panose="02020603050405020304" pitchFamily="18" charset="0"/>
              <a:ea typeface="黑体" panose="02010609060101010101" pitchFamily="2" charset="-122"/>
            </a:endParaRPr>
          </a:p>
        </p:txBody>
      </p:sp>
      <p:sp>
        <p:nvSpPr>
          <p:cNvPr id="131076" name="Line 4"/>
          <p:cNvSpPr/>
          <p:nvPr/>
        </p:nvSpPr>
        <p:spPr>
          <a:xfrm>
            <a:off x="0" y="3860800"/>
            <a:ext cx="8458200" cy="0"/>
          </a:xfrm>
          <a:prstGeom prst="line">
            <a:avLst/>
          </a:prstGeom>
          <a:ln w="28575" cap="flat" cmpd="sng">
            <a:solidFill>
              <a:schemeClr val="tx1"/>
            </a:solidFill>
            <a:prstDash val="dashDot"/>
            <a:headEnd type="none" w="med" len="med"/>
            <a:tailEnd type="none" w="med" len="med"/>
          </a:ln>
        </p:spPr>
      </p:sp>
      <p:sp>
        <p:nvSpPr>
          <p:cNvPr id="131077" name="Oval 5"/>
          <p:cNvSpPr/>
          <p:nvPr/>
        </p:nvSpPr>
        <p:spPr>
          <a:xfrm>
            <a:off x="4197350" y="1828800"/>
            <a:ext cx="450850" cy="3810000"/>
          </a:xfrm>
          <a:prstGeom prst="ellipse">
            <a:avLst/>
          </a:prstGeom>
          <a:gradFill rotWithShape="0">
            <a:gsLst>
              <a:gs pos="0">
                <a:srgbClr val="00FFFF"/>
              </a:gs>
              <a:gs pos="100000">
                <a:srgbClr val="007676"/>
              </a:gs>
            </a:gsLst>
            <a:path path="shape">
              <a:fillToRect l="50000" t="50000" r="50000" b="50000"/>
            </a:path>
            <a:tileRect/>
          </a:gradFill>
          <a:ln w="38100" cap="flat" cmpd="sng">
            <a:solidFill>
              <a:schemeClr val="tx1"/>
            </a:solidFill>
            <a:prstDash val="solid"/>
            <a:headEnd type="none" w="med" len="med"/>
            <a:tailEnd type="none" w="med" len="med"/>
          </a:ln>
        </p:spPr>
        <p:txBody>
          <a:bodyPr wrap="none" anchor="ctr"/>
          <a:p>
            <a:pPr>
              <a:buClrTx/>
            </a:pPr>
            <a:endParaRPr dirty="0">
              <a:latin typeface="Calibri" panose="020F0502020204030204" pitchFamily="34" charset="0"/>
            </a:endParaRPr>
          </a:p>
        </p:txBody>
      </p:sp>
      <p:sp>
        <p:nvSpPr>
          <p:cNvPr id="131078" name="Oval 6"/>
          <p:cNvSpPr/>
          <p:nvPr/>
        </p:nvSpPr>
        <p:spPr>
          <a:xfrm>
            <a:off x="5715000" y="3810000"/>
            <a:ext cx="161925" cy="163513"/>
          </a:xfrm>
          <a:prstGeom prst="ellipse">
            <a:avLst/>
          </a:prstGeom>
          <a:solidFill>
            <a:schemeClr val="tx1"/>
          </a:solidFill>
          <a:ln w="38100" cap="flat" cmpd="sng">
            <a:solidFill>
              <a:schemeClr val="tx1"/>
            </a:solidFill>
            <a:prstDash val="solid"/>
            <a:headEnd type="none" w="med" len="med"/>
            <a:tailEnd type="none" w="med" len="med"/>
          </a:ln>
        </p:spPr>
        <p:txBody>
          <a:bodyPr wrap="none" anchor="ctr"/>
          <a:p>
            <a:pPr>
              <a:buClrTx/>
            </a:pPr>
            <a:endParaRPr dirty="0">
              <a:latin typeface="Calibri" panose="020F0502020204030204" pitchFamily="34" charset="0"/>
            </a:endParaRPr>
          </a:p>
        </p:txBody>
      </p:sp>
      <p:sp>
        <p:nvSpPr>
          <p:cNvPr id="131079" name="Oval 7"/>
          <p:cNvSpPr/>
          <p:nvPr/>
        </p:nvSpPr>
        <p:spPr>
          <a:xfrm>
            <a:off x="4343400" y="3810000"/>
            <a:ext cx="161925" cy="163513"/>
          </a:xfrm>
          <a:prstGeom prst="ellipse">
            <a:avLst/>
          </a:prstGeom>
          <a:solidFill>
            <a:schemeClr val="tx1"/>
          </a:solidFill>
          <a:ln w="38100" cap="flat" cmpd="sng">
            <a:solidFill>
              <a:schemeClr val="tx1"/>
            </a:solidFill>
            <a:prstDash val="solid"/>
            <a:headEnd type="none" w="med" len="med"/>
            <a:tailEnd type="none" w="med" len="med"/>
          </a:ln>
        </p:spPr>
        <p:txBody>
          <a:bodyPr wrap="none" anchor="ctr"/>
          <a:p>
            <a:pPr>
              <a:buClrTx/>
            </a:pPr>
            <a:endParaRPr dirty="0">
              <a:latin typeface="Calibri" panose="020F0502020204030204" pitchFamily="34" charset="0"/>
            </a:endParaRPr>
          </a:p>
        </p:txBody>
      </p:sp>
      <p:sp>
        <p:nvSpPr>
          <p:cNvPr id="131080" name="Oval 8"/>
          <p:cNvSpPr/>
          <p:nvPr/>
        </p:nvSpPr>
        <p:spPr>
          <a:xfrm>
            <a:off x="2916238" y="3789363"/>
            <a:ext cx="161925" cy="160337"/>
          </a:xfrm>
          <a:prstGeom prst="ellipse">
            <a:avLst/>
          </a:prstGeom>
          <a:solidFill>
            <a:schemeClr val="tx1"/>
          </a:solidFill>
          <a:ln w="38100" cap="flat" cmpd="sng">
            <a:solidFill>
              <a:schemeClr val="tx1"/>
            </a:solidFill>
            <a:prstDash val="solid"/>
            <a:headEnd type="none" w="med" len="med"/>
            <a:tailEnd type="none" w="med" len="med"/>
          </a:ln>
        </p:spPr>
        <p:txBody>
          <a:bodyPr wrap="none" anchor="ctr"/>
          <a:p>
            <a:pPr>
              <a:buClrTx/>
            </a:pPr>
            <a:endParaRPr dirty="0">
              <a:latin typeface="Calibri" panose="020F0502020204030204" pitchFamily="34" charset="0"/>
            </a:endParaRPr>
          </a:p>
        </p:txBody>
      </p:sp>
      <p:sp>
        <p:nvSpPr>
          <p:cNvPr id="131081" name="Oval 9"/>
          <p:cNvSpPr/>
          <p:nvPr/>
        </p:nvSpPr>
        <p:spPr>
          <a:xfrm>
            <a:off x="7086600" y="3810000"/>
            <a:ext cx="161925" cy="163513"/>
          </a:xfrm>
          <a:prstGeom prst="ellipse">
            <a:avLst/>
          </a:prstGeom>
          <a:solidFill>
            <a:schemeClr val="tx1"/>
          </a:solidFill>
          <a:ln w="38100" cap="flat" cmpd="sng">
            <a:solidFill>
              <a:schemeClr val="tx1"/>
            </a:solidFill>
            <a:prstDash val="solid"/>
            <a:headEnd type="none" w="med" len="med"/>
            <a:tailEnd type="none" w="med" len="med"/>
          </a:ln>
        </p:spPr>
        <p:txBody>
          <a:bodyPr wrap="none" anchor="ctr"/>
          <a:p>
            <a:pPr>
              <a:buClrTx/>
            </a:pPr>
            <a:endParaRPr dirty="0">
              <a:latin typeface="Calibri" panose="020F0502020204030204" pitchFamily="34" charset="0"/>
            </a:endParaRPr>
          </a:p>
        </p:txBody>
      </p:sp>
      <p:sp>
        <p:nvSpPr>
          <p:cNvPr id="131082" name="Text Box 10"/>
          <p:cNvSpPr txBox="1"/>
          <p:nvPr/>
        </p:nvSpPr>
        <p:spPr>
          <a:xfrm>
            <a:off x="5638800" y="3276600"/>
            <a:ext cx="533400" cy="779463"/>
          </a:xfrm>
          <a:prstGeom prst="rect">
            <a:avLst/>
          </a:prstGeom>
          <a:noFill/>
          <a:ln w="9525">
            <a:noFill/>
          </a:ln>
        </p:spPr>
        <p:txBody>
          <a:bodyPr>
            <a:spAutoFit/>
          </a:bodyPr>
          <a:p>
            <a:pPr>
              <a:spcBef>
                <a:spcPct val="50000"/>
              </a:spcBef>
              <a:buClrTx/>
            </a:pPr>
            <a:r>
              <a:rPr lang="en-US" altLang="zh-CN" sz="3200" b="1">
                <a:latin typeface="Times New Roman" panose="02020603050405020304" pitchFamily="18" charset="0"/>
                <a:ea typeface="黑体" panose="02010609060101010101" pitchFamily="2" charset="-122"/>
              </a:rPr>
              <a:t>F</a:t>
            </a:r>
            <a:endParaRPr lang="en-US" altLang="zh-CN" sz="3200" b="1">
              <a:latin typeface="Times New Roman" panose="02020603050405020304" pitchFamily="18" charset="0"/>
              <a:ea typeface="黑体" panose="02010609060101010101" pitchFamily="2" charset="-122"/>
            </a:endParaRPr>
          </a:p>
        </p:txBody>
      </p:sp>
      <p:sp>
        <p:nvSpPr>
          <p:cNvPr id="131083" name="Rectangle 11"/>
          <p:cNvSpPr/>
          <p:nvPr/>
        </p:nvSpPr>
        <p:spPr>
          <a:xfrm>
            <a:off x="2819400" y="4038600"/>
            <a:ext cx="434975" cy="779463"/>
          </a:xfrm>
          <a:prstGeom prst="rect">
            <a:avLst/>
          </a:prstGeom>
          <a:noFill/>
          <a:ln w="9525">
            <a:noFill/>
          </a:ln>
        </p:spPr>
        <p:txBody>
          <a:bodyPr wrap="none">
            <a:spAutoFit/>
          </a:bodyPr>
          <a:p>
            <a:pPr>
              <a:buClrTx/>
            </a:pPr>
            <a:r>
              <a:rPr lang="en-US" altLang="zh-CN" sz="3200" b="1">
                <a:latin typeface="Times New Roman" panose="02020603050405020304" pitchFamily="18" charset="0"/>
                <a:ea typeface="黑体" panose="02010609060101010101" pitchFamily="2" charset="-122"/>
              </a:rPr>
              <a:t>F</a:t>
            </a:r>
            <a:endParaRPr lang="en-US" altLang="zh-CN" sz="3200" b="1">
              <a:latin typeface="Times New Roman" panose="02020603050405020304" pitchFamily="18" charset="0"/>
              <a:ea typeface="黑体" panose="02010609060101010101" pitchFamily="2" charset="-122"/>
            </a:endParaRPr>
          </a:p>
        </p:txBody>
      </p:sp>
      <p:sp>
        <p:nvSpPr>
          <p:cNvPr id="131084" name="Rectangle 12"/>
          <p:cNvSpPr/>
          <p:nvPr/>
        </p:nvSpPr>
        <p:spPr>
          <a:xfrm>
            <a:off x="6858000" y="3200400"/>
            <a:ext cx="639763" cy="779463"/>
          </a:xfrm>
          <a:prstGeom prst="rect">
            <a:avLst/>
          </a:prstGeom>
          <a:noFill/>
          <a:ln w="9525">
            <a:noFill/>
          </a:ln>
        </p:spPr>
        <p:txBody>
          <a:bodyPr wrap="none">
            <a:spAutoFit/>
          </a:bodyPr>
          <a:p>
            <a:pPr>
              <a:buClrTx/>
            </a:pPr>
            <a:r>
              <a:rPr lang="en-US" altLang="zh-CN" sz="3200" b="1">
                <a:latin typeface="Times New Roman" panose="02020603050405020304" pitchFamily="18" charset="0"/>
                <a:ea typeface="黑体" panose="02010609060101010101" pitchFamily="2" charset="-122"/>
              </a:rPr>
              <a:t>2F</a:t>
            </a:r>
            <a:endParaRPr lang="en-US" altLang="zh-CN" sz="3200" b="1">
              <a:latin typeface="Times New Roman" panose="02020603050405020304" pitchFamily="18" charset="0"/>
              <a:ea typeface="黑体" panose="02010609060101010101" pitchFamily="2" charset="-122"/>
            </a:endParaRPr>
          </a:p>
        </p:txBody>
      </p:sp>
      <p:sp>
        <p:nvSpPr>
          <p:cNvPr id="131085" name="Text Box 13"/>
          <p:cNvSpPr txBox="1"/>
          <p:nvPr/>
        </p:nvSpPr>
        <p:spPr>
          <a:xfrm>
            <a:off x="4191000" y="3200400"/>
            <a:ext cx="533400" cy="779463"/>
          </a:xfrm>
          <a:prstGeom prst="rect">
            <a:avLst/>
          </a:prstGeom>
          <a:noFill/>
          <a:ln w="9525">
            <a:noFill/>
          </a:ln>
        </p:spPr>
        <p:txBody>
          <a:bodyPr>
            <a:spAutoFit/>
          </a:bodyPr>
          <a:p>
            <a:pPr>
              <a:spcBef>
                <a:spcPct val="50000"/>
              </a:spcBef>
              <a:buClrTx/>
            </a:pPr>
            <a:r>
              <a:rPr lang="en-US" altLang="zh-CN" sz="3200" b="1">
                <a:latin typeface="Times New Roman" panose="02020603050405020304" pitchFamily="18" charset="0"/>
                <a:ea typeface="黑体" panose="02010609060101010101" pitchFamily="2" charset="-122"/>
              </a:rPr>
              <a:t>O</a:t>
            </a:r>
            <a:endParaRPr lang="en-US" altLang="zh-CN" sz="3200" b="1">
              <a:latin typeface="Times New Roman" panose="02020603050405020304" pitchFamily="18" charset="0"/>
              <a:ea typeface="黑体" panose="02010609060101010101" pitchFamily="2" charset="-122"/>
            </a:endParaRPr>
          </a:p>
        </p:txBody>
      </p:sp>
      <p:sp>
        <p:nvSpPr>
          <p:cNvPr id="131086" name="Oval 14"/>
          <p:cNvSpPr/>
          <p:nvPr/>
        </p:nvSpPr>
        <p:spPr>
          <a:xfrm>
            <a:off x="1498600" y="3802063"/>
            <a:ext cx="161925" cy="160337"/>
          </a:xfrm>
          <a:prstGeom prst="ellipse">
            <a:avLst/>
          </a:prstGeom>
          <a:solidFill>
            <a:schemeClr val="tx1"/>
          </a:solidFill>
          <a:ln w="38100" cap="flat" cmpd="sng">
            <a:solidFill>
              <a:schemeClr val="tx1"/>
            </a:solidFill>
            <a:prstDash val="solid"/>
            <a:headEnd type="none" w="med" len="med"/>
            <a:tailEnd type="none" w="med" len="med"/>
          </a:ln>
        </p:spPr>
        <p:txBody>
          <a:bodyPr wrap="none" anchor="ctr"/>
          <a:p>
            <a:pPr>
              <a:buClrTx/>
            </a:pPr>
            <a:endParaRPr dirty="0">
              <a:latin typeface="Calibri" panose="020F0502020204030204" pitchFamily="34" charset="0"/>
            </a:endParaRPr>
          </a:p>
        </p:txBody>
      </p:sp>
      <p:sp>
        <p:nvSpPr>
          <p:cNvPr id="131087" name="Rectangle 15"/>
          <p:cNvSpPr/>
          <p:nvPr/>
        </p:nvSpPr>
        <p:spPr>
          <a:xfrm>
            <a:off x="1295400" y="4038600"/>
            <a:ext cx="639763" cy="779463"/>
          </a:xfrm>
          <a:prstGeom prst="rect">
            <a:avLst/>
          </a:prstGeom>
          <a:noFill/>
          <a:ln w="9525">
            <a:noFill/>
          </a:ln>
        </p:spPr>
        <p:txBody>
          <a:bodyPr wrap="none">
            <a:spAutoFit/>
          </a:bodyPr>
          <a:p>
            <a:pPr>
              <a:buClrTx/>
            </a:pPr>
            <a:r>
              <a:rPr lang="en-US" altLang="zh-CN" sz="3200" b="1">
                <a:latin typeface="Times New Roman" panose="02020603050405020304" pitchFamily="18" charset="0"/>
                <a:ea typeface="黑体" panose="02010609060101010101" pitchFamily="2" charset="-122"/>
              </a:rPr>
              <a:t>2F</a:t>
            </a:r>
            <a:endParaRPr lang="en-US" altLang="zh-CN" sz="3200" b="1">
              <a:latin typeface="Times New Roman" panose="02020603050405020304" pitchFamily="18" charset="0"/>
              <a:ea typeface="黑体" panose="02010609060101010101" pitchFamily="2" charset="-122"/>
            </a:endParaRPr>
          </a:p>
        </p:txBody>
      </p:sp>
      <p:sp>
        <p:nvSpPr>
          <p:cNvPr id="131088" name="AutoShape 16"/>
          <p:cNvSpPr/>
          <p:nvPr/>
        </p:nvSpPr>
        <p:spPr>
          <a:xfrm>
            <a:off x="457200" y="2362200"/>
            <a:ext cx="381000" cy="1524000"/>
          </a:xfrm>
          <a:prstGeom prst="upArrow">
            <a:avLst>
              <a:gd name="adj1" fmla="val 50000"/>
              <a:gd name="adj2" fmla="val 133333"/>
            </a:avLst>
          </a:prstGeom>
          <a:solidFill>
            <a:srgbClr val="FF0000"/>
          </a:solidFill>
          <a:ln w="9525" cap="flat" cmpd="sng">
            <a:solidFill>
              <a:schemeClr val="tx1"/>
            </a:solidFill>
            <a:prstDash val="solid"/>
            <a:miter/>
            <a:headEnd type="none" w="med" len="med"/>
            <a:tailEnd type="none" w="med" len="med"/>
          </a:ln>
        </p:spPr>
        <p:txBody>
          <a:bodyPr vert="eaVert" wrap="none" anchor="ctr"/>
          <a:p>
            <a:pPr>
              <a:buClrTx/>
            </a:pPr>
            <a:endParaRPr dirty="0">
              <a:latin typeface="Calibri" panose="020F0502020204030204" pitchFamily="34" charset="0"/>
            </a:endParaRPr>
          </a:p>
        </p:txBody>
      </p:sp>
      <p:sp>
        <p:nvSpPr>
          <p:cNvPr id="12305" name="AutoShape 17"/>
          <p:cNvSpPr/>
          <p:nvPr/>
        </p:nvSpPr>
        <p:spPr>
          <a:xfrm>
            <a:off x="6372225" y="3860800"/>
            <a:ext cx="228600" cy="838200"/>
          </a:xfrm>
          <a:prstGeom prst="downArrow">
            <a:avLst>
              <a:gd name="adj1" fmla="val 50000"/>
              <a:gd name="adj2" fmla="val 122222"/>
            </a:avLst>
          </a:prstGeom>
          <a:solidFill>
            <a:srgbClr val="FF0000"/>
          </a:solidFill>
          <a:ln w="9525" cap="flat" cmpd="sng">
            <a:solidFill>
              <a:schemeClr val="tx1"/>
            </a:solidFill>
            <a:prstDash val="solid"/>
            <a:miter/>
            <a:headEnd type="none" w="med" len="med"/>
            <a:tailEnd type="none" w="med" len="med"/>
          </a:ln>
        </p:spPr>
        <p:txBody>
          <a:bodyPr vert="eaVert" wrap="none" anchor="ctr"/>
          <a:p>
            <a:pPr>
              <a:buClrTx/>
            </a:pPr>
            <a:endParaRPr dirty="0">
              <a:latin typeface="Calibri" panose="020F0502020204030204" pitchFamily="34" charset="0"/>
            </a:endParaRPr>
          </a:p>
        </p:txBody>
      </p:sp>
      <p:grpSp>
        <p:nvGrpSpPr>
          <p:cNvPr id="131090" name="Group 18"/>
          <p:cNvGrpSpPr/>
          <p:nvPr/>
        </p:nvGrpSpPr>
        <p:grpSpPr>
          <a:xfrm flipV="1">
            <a:off x="611188" y="2351088"/>
            <a:ext cx="3806825" cy="69850"/>
            <a:chOff x="384" y="1488"/>
            <a:chExt cx="2352" cy="0"/>
          </a:xfrm>
        </p:grpSpPr>
        <p:sp>
          <p:nvSpPr>
            <p:cNvPr id="131091" name="Line 19"/>
            <p:cNvSpPr/>
            <p:nvPr/>
          </p:nvSpPr>
          <p:spPr>
            <a:xfrm>
              <a:off x="432" y="1488"/>
              <a:ext cx="2304" cy="0"/>
            </a:xfrm>
            <a:prstGeom prst="line">
              <a:avLst/>
            </a:prstGeom>
            <a:ln w="38100" cap="flat" cmpd="sng">
              <a:solidFill>
                <a:schemeClr val="tx1"/>
              </a:solidFill>
              <a:prstDash val="solid"/>
              <a:headEnd type="none" w="med" len="med"/>
              <a:tailEnd type="none" w="med" len="med"/>
            </a:ln>
          </p:spPr>
        </p:sp>
        <p:sp>
          <p:nvSpPr>
            <p:cNvPr id="131092" name="Line 20"/>
            <p:cNvSpPr/>
            <p:nvPr/>
          </p:nvSpPr>
          <p:spPr>
            <a:xfrm>
              <a:off x="384" y="1488"/>
              <a:ext cx="1344" cy="0"/>
            </a:xfrm>
            <a:prstGeom prst="line">
              <a:avLst/>
            </a:prstGeom>
            <a:ln w="38100" cap="flat" cmpd="sng">
              <a:solidFill>
                <a:schemeClr val="tx1"/>
              </a:solidFill>
              <a:prstDash val="solid"/>
              <a:headEnd type="none" w="med" len="med"/>
              <a:tailEnd type="arrow" w="med" len="med"/>
            </a:ln>
          </p:spPr>
        </p:sp>
      </p:grpSp>
      <p:sp>
        <p:nvSpPr>
          <p:cNvPr id="12309" name="AutoShape 21"/>
          <p:cNvSpPr/>
          <p:nvPr/>
        </p:nvSpPr>
        <p:spPr>
          <a:xfrm>
            <a:off x="2057400" y="2362200"/>
            <a:ext cx="381000" cy="1524000"/>
          </a:xfrm>
          <a:prstGeom prst="upArrow">
            <a:avLst>
              <a:gd name="adj1" fmla="val 50000"/>
              <a:gd name="adj2" fmla="val 133333"/>
            </a:avLst>
          </a:prstGeom>
          <a:solidFill>
            <a:srgbClr val="00FFFF"/>
          </a:solidFill>
          <a:ln w="9525" cap="flat" cmpd="sng">
            <a:solidFill>
              <a:schemeClr val="tx1"/>
            </a:solidFill>
            <a:prstDash val="solid"/>
            <a:miter/>
            <a:headEnd type="none" w="med" len="med"/>
            <a:tailEnd type="none" w="med" len="med"/>
          </a:ln>
        </p:spPr>
        <p:txBody>
          <a:bodyPr vert="eaVert" wrap="none" anchor="ctr"/>
          <a:p>
            <a:pPr>
              <a:buClrTx/>
            </a:pPr>
            <a:endParaRPr dirty="0">
              <a:latin typeface="Calibri" panose="020F0502020204030204" pitchFamily="34" charset="0"/>
            </a:endParaRPr>
          </a:p>
        </p:txBody>
      </p:sp>
      <p:sp>
        <p:nvSpPr>
          <p:cNvPr id="12310" name="AutoShape 22"/>
          <p:cNvSpPr/>
          <p:nvPr/>
        </p:nvSpPr>
        <p:spPr>
          <a:xfrm>
            <a:off x="7524750" y="3860800"/>
            <a:ext cx="304800" cy="2209800"/>
          </a:xfrm>
          <a:prstGeom prst="downArrow">
            <a:avLst>
              <a:gd name="adj1" fmla="val 50000"/>
              <a:gd name="adj2" fmla="val 241666"/>
            </a:avLst>
          </a:prstGeom>
          <a:solidFill>
            <a:srgbClr val="00FFFF"/>
          </a:solidFill>
          <a:ln w="9525" cap="flat" cmpd="sng">
            <a:solidFill>
              <a:schemeClr val="tx1"/>
            </a:solidFill>
            <a:prstDash val="solid"/>
            <a:miter/>
            <a:headEnd type="none" w="med" len="med"/>
            <a:tailEnd type="none" w="med" len="med"/>
          </a:ln>
        </p:spPr>
        <p:txBody>
          <a:bodyPr vert="eaVert" wrap="none" anchor="ctr"/>
          <a:p>
            <a:pPr>
              <a:buClrTx/>
            </a:pPr>
            <a:endParaRPr dirty="0">
              <a:latin typeface="Calibri" panose="020F0502020204030204" pitchFamily="34" charset="0"/>
            </a:endParaRPr>
          </a:p>
        </p:txBody>
      </p:sp>
      <p:grpSp>
        <p:nvGrpSpPr>
          <p:cNvPr id="12311" name="Group 23"/>
          <p:cNvGrpSpPr/>
          <p:nvPr/>
        </p:nvGrpSpPr>
        <p:grpSpPr>
          <a:xfrm>
            <a:off x="3132138" y="765175"/>
            <a:ext cx="1524000" cy="3276600"/>
            <a:chOff x="1968" y="480"/>
            <a:chExt cx="960" cy="2064"/>
          </a:xfrm>
        </p:grpSpPr>
        <p:sp>
          <p:nvSpPr>
            <p:cNvPr id="131096" name="Line 24"/>
            <p:cNvSpPr/>
            <p:nvPr/>
          </p:nvSpPr>
          <p:spPr>
            <a:xfrm flipH="1" flipV="1">
              <a:off x="1968" y="480"/>
              <a:ext cx="864" cy="2064"/>
            </a:xfrm>
            <a:prstGeom prst="line">
              <a:avLst/>
            </a:prstGeom>
            <a:ln w="38100" cap="flat" cmpd="sng">
              <a:solidFill>
                <a:srgbClr val="FF66FF"/>
              </a:solidFill>
              <a:prstDash val="sysDot"/>
              <a:headEnd type="none" w="med" len="med"/>
              <a:tailEnd type="none" w="med" len="med"/>
            </a:ln>
          </p:spPr>
        </p:sp>
        <p:sp>
          <p:nvSpPr>
            <p:cNvPr id="131097" name="Line 25"/>
            <p:cNvSpPr/>
            <p:nvPr/>
          </p:nvSpPr>
          <p:spPr>
            <a:xfrm flipH="1" flipV="1">
              <a:off x="1968" y="480"/>
              <a:ext cx="960" cy="1152"/>
            </a:xfrm>
            <a:prstGeom prst="line">
              <a:avLst/>
            </a:prstGeom>
            <a:ln w="38100" cap="flat" cmpd="sng">
              <a:solidFill>
                <a:srgbClr val="FF66FF"/>
              </a:solidFill>
              <a:prstDash val="sysDot"/>
              <a:headEnd type="none" w="med" len="med"/>
              <a:tailEnd type="none" w="med" len="med"/>
            </a:ln>
          </p:spPr>
        </p:sp>
      </p:grpSp>
      <p:sp>
        <p:nvSpPr>
          <p:cNvPr id="12314" name="AutoShape 26" descr="大纸屑"/>
          <p:cNvSpPr/>
          <p:nvPr/>
        </p:nvSpPr>
        <p:spPr>
          <a:xfrm>
            <a:off x="2987675" y="692150"/>
            <a:ext cx="381000" cy="3170238"/>
          </a:xfrm>
          <a:prstGeom prst="upArrow">
            <a:avLst>
              <a:gd name="adj1" fmla="val 50000"/>
              <a:gd name="adj2" fmla="val 277361"/>
            </a:avLst>
          </a:prstGeom>
          <a:pattFill prst="lgConfetti">
            <a:fgClr>
              <a:srgbClr val="FF66FF"/>
            </a:fgClr>
            <a:bgClr>
              <a:srgbClr val="FFFFFF"/>
            </a:bgClr>
          </a:pattFill>
          <a:ln w="9525" cap="flat" cmpd="sng">
            <a:solidFill>
              <a:schemeClr val="tx1"/>
            </a:solidFill>
            <a:prstDash val="solid"/>
            <a:miter/>
            <a:headEnd type="none" w="med" len="med"/>
            <a:tailEnd type="none" w="med" len="med"/>
          </a:ln>
        </p:spPr>
        <p:txBody>
          <a:bodyPr vert="eaVert" wrap="none" anchor="ctr"/>
          <a:p>
            <a:pPr>
              <a:buClrTx/>
            </a:pPr>
            <a:endParaRPr dirty="0">
              <a:latin typeface="Calibri" panose="020F0502020204030204" pitchFamily="34" charset="0"/>
            </a:endParaRPr>
          </a:p>
        </p:txBody>
      </p:sp>
      <p:grpSp>
        <p:nvGrpSpPr>
          <p:cNvPr id="12315" name="Group 27"/>
          <p:cNvGrpSpPr/>
          <p:nvPr/>
        </p:nvGrpSpPr>
        <p:grpSpPr>
          <a:xfrm>
            <a:off x="2268538" y="2420938"/>
            <a:ext cx="5486400" cy="3810000"/>
            <a:chOff x="1392" y="1488"/>
            <a:chExt cx="3456" cy="2400"/>
          </a:xfrm>
        </p:grpSpPr>
        <p:sp>
          <p:nvSpPr>
            <p:cNvPr id="131100" name="Line 28"/>
            <p:cNvSpPr/>
            <p:nvPr/>
          </p:nvSpPr>
          <p:spPr>
            <a:xfrm>
              <a:off x="1392" y="1488"/>
              <a:ext cx="3456" cy="2400"/>
            </a:xfrm>
            <a:prstGeom prst="line">
              <a:avLst/>
            </a:prstGeom>
            <a:ln w="38100" cap="flat" cmpd="sng">
              <a:solidFill>
                <a:srgbClr val="00FFFF"/>
              </a:solidFill>
              <a:prstDash val="solid"/>
              <a:headEnd type="none" w="med" len="med"/>
              <a:tailEnd type="none" w="med" len="med"/>
            </a:ln>
          </p:spPr>
        </p:sp>
        <p:sp>
          <p:nvSpPr>
            <p:cNvPr id="131101" name="Line 29"/>
            <p:cNvSpPr/>
            <p:nvPr/>
          </p:nvSpPr>
          <p:spPr>
            <a:xfrm>
              <a:off x="1536" y="1584"/>
              <a:ext cx="672" cy="480"/>
            </a:xfrm>
            <a:prstGeom prst="line">
              <a:avLst/>
            </a:prstGeom>
            <a:ln w="38100" cap="flat" cmpd="sng">
              <a:solidFill>
                <a:srgbClr val="00FFFF"/>
              </a:solidFill>
              <a:prstDash val="solid"/>
              <a:headEnd type="none" w="med" len="med"/>
              <a:tailEnd type="arrow" w="med" len="med"/>
            </a:ln>
          </p:spPr>
        </p:sp>
        <p:sp>
          <p:nvSpPr>
            <p:cNvPr id="131102" name="Line 30"/>
            <p:cNvSpPr/>
            <p:nvPr/>
          </p:nvSpPr>
          <p:spPr>
            <a:xfrm>
              <a:off x="3264" y="2784"/>
              <a:ext cx="624" cy="432"/>
            </a:xfrm>
            <a:prstGeom prst="line">
              <a:avLst/>
            </a:prstGeom>
            <a:ln w="38100" cap="flat" cmpd="sng">
              <a:solidFill>
                <a:srgbClr val="00FFFF"/>
              </a:solidFill>
              <a:prstDash val="solid"/>
              <a:headEnd type="none" w="med" len="med"/>
              <a:tailEnd type="arrow" w="med" len="med"/>
            </a:ln>
          </p:spPr>
        </p:sp>
      </p:grpSp>
      <p:grpSp>
        <p:nvGrpSpPr>
          <p:cNvPr id="12319" name="Group 31"/>
          <p:cNvGrpSpPr/>
          <p:nvPr/>
        </p:nvGrpSpPr>
        <p:grpSpPr>
          <a:xfrm>
            <a:off x="611188" y="2349500"/>
            <a:ext cx="7162800" cy="2895600"/>
            <a:chOff x="384" y="1488"/>
            <a:chExt cx="4512" cy="1824"/>
          </a:xfrm>
        </p:grpSpPr>
        <p:sp>
          <p:nvSpPr>
            <p:cNvPr id="131104" name="Line 32"/>
            <p:cNvSpPr/>
            <p:nvPr/>
          </p:nvSpPr>
          <p:spPr>
            <a:xfrm>
              <a:off x="384" y="1488"/>
              <a:ext cx="4512" cy="1824"/>
            </a:xfrm>
            <a:prstGeom prst="line">
              <a:avLst/>
            </a:prstGeom>
            <a:ln w="38100" cap="flat" cmpd="sng">
              <a:solidFill>
                <a:srgbClr val="FF0000"/>
              </a:solidFill>
              <a:prstDash val="solid"/>
              <a:headEnd type="none" w="med" len="med"/>
              <a:tailEnd type="none" w="med" len="med"/>
            </a:ln>
          </p:spPr>
        </p:sp>
        <p:sp>
          <p:nvSpPr>
            <p:cNvPr id="131105" name="Line 33"/>
            <p:cNvSpPr/>
            <p:nvPr/>
          </p:nvSpPr>
          <p:spPr>
            <a:xfrm>
              <a:off x="384" y="1488"/>
              <a:ext cx="1440" cy="576"/>
            </a:xfrm>
            <a:prstGeom prst="line">
              <a:avLst/>
            </a:prstGeom>
            <a:ln w="38100" cap="flat" cmpd="sng">
              <a:solidFill>
                <a:srgbClr val="FF0000"/>
              </a:solidFill>
              <a:prstDash val="solid"/>
              <a:headEnd type="none" w="med" len="med"/>
              <a:tailEnd type="arrow" w="med" len="med"/>
            </a:ln>
          </p:spPr>
        </p:sp>
        <p:sp>
          <p:nvSpPr>
            <p:cNvPr id="131106" name="Line 34"/>
            <p:cNvSpPr/>
            <p:nvPr/>
          </p:nvSpPr>
          <p:spPr>
            <a:xfrm>
              <a:off x="3216" y="2640"/>
              <a:ext cx="720" cy="288"/>
            </a:xfrm>
            <a:prstGeom prst="line">
              <a:avLst/>
            </a:prstGeom>
            <a:ln w="38100" cap="flat" cmpd="sng">
              <a:solidFill>
                <a:srgbClr val="FF0000"/>
              </a:solidFill>
              <a:prstDash val="solid"/>
              <a:headEnd type="none" w="med" len="med"/>
              <a:tailEnd type="arrow" w="med" len="med"/>
            </a:ln>
          </p:spPr>
        </p:sp>
      </p:grpSp>
      <p:grpSp>
        <p:nvGrpSpPr>
          <p:cNvPr id="12323" name="Group 35"/>
          <p:cNvGrpSpPr/>
          <p:nvPr/>
        </p:nvGrpSpPr>
        <p:grpSpPr>
          <a:xfrm>
            <a:off x="4427538" y="2349500"/>
            <a:ext cx="3352800" cy="3886200"/>
            <a:chOff x="2880" y="1584"/>
            <a:chExt cx="2112" cy="2448"/>
          </a:xfrm>
        </p:grpSpPr>
        <p:sp>
          <p:nvSpPr>
            <p:cNvPr id="131108" name="Line 36"/>
            <p:cNvSpPr/>
            <p:nvPr/>
          </p:nvSpPr>
          <p:spPr>
            <a:xfrm>
              <a:off x="2880" y="1584"/>
              <a:ext cx="2112" cy="2448"/>
            </a:xfrm>
            <a:prstGeom prst="line">
              <a:avLst/>
            </a:prstGeom>
            <a:ln w="38100" cap="flat" cmpd="sng">
              <a:solidFill>
                <a:srgbClr val="FF0000"/>
              </a:solidFill>
              <a:prstDash val="solid"/>
              <a:headEnd type="none" w="med" len="med"/>
              <a:tailEnd type="none" w="med" len="med"/>
            </a:ln>
          </p:spPr>
        </p:sp>
        <p:sp>
          <p:nvSpPr>
            <p:cNvPr id="131109" name="Line 37"/>
            <p:cNvSpPr/>
            <p:nvPr/>
          </p:nvSpPr>
          <p:spPr>
            <a:xfrm>
              <a:off x="3744" y="2592"/>
              <a:ext cx="624" cy="720"/>
            </a:xfrm>
            <a:prstGeom prst="line">
              <a:avLst/>
            </a:prstGeom>
            <a:ln w="38100" cap="flat" cmpd="sng">
              <a:solidFill>
                <a:srgbClr val="FF0000"/>
              </a:solidFill>
              <a:prstDash val="solid"/>
              <a:headEnd type="none" w="med" len="med"/>
              <a:tailEnd type="arrow" w="med" len="med"/>
            </a:ln>
          </p:spPr>
        </p:sp>
      </p:grpSp>
      <p:grpSp>
        <p:nvGrpSpPr>
          <p:cNvPr id="12326" name="Group 38"/>
          <p:cNvGrpSpPr/>
          <p:nvPr/>
        </p:nvGrpSpPr>
        <p:grpSpPr>
          <a:xfrm>
            <a:off x="3962400" y="2743200"/>
            <a:ext cx="1524000" cy="3886200"/>
            <a:chOff x="2496" y="1728"/>
            <a:chExt cx="960" cy="2448"/>
          </a:xfrm>
        </p:grpSpPr>
        <p:grpSp>
          <p:nvGrpSpPr>
            <p:cNvPr id="131111" name="Group 39"/>
            <p:cNvGrpSpPr/>
            <p:nvPr/>
          </p:nvGrpSpPr>
          <p:grpSpPr>
            <a:xfrm>
              <a:off x="2784" y="2448"/>
              <a:ext cx="672" cy="1728"/>
              <a:chOff x="2784" y="2448"/>
              <a:chExt cx="672" cy="1728"/>
            </a:xfrm>
          </p:grpSpPr>
          <p:sp>
            <p:nvSpPr>
              <p:cNvPr id="131112" name="Line 40"/>
              <p:cNvSpPr/>
              <p:nvPr/>
            </p:nvSpPr>
            <p:spPr>
              <a:xfrm>
                <a:off x="2784" y="2448"/>
                <a:ext cx="672" cy="1728"/>
              </a:xfrm>
              <a:prstGeom prst="line">
                <a:avLst/>
              </a:prstGeom>
              <a:ln w="38100" cap="flat" cmpd="sng">
                <a:solidFill>
                  <a:srgbClr val="FF66FF"/>
                </a:solidFill>
                <a:prstDash val="solid"/>
                <a:headEnd type="none" w="med" len="med"/>
                <a:tailEnd type="none" w="med" len="med"/>
              </a:ln>
            </p:spPr>
          </p:sp>
          <p:sp>
            <p:nvSpPr>
              <p:cNvPr id="131113" name="Line 41"/>
              <p:cNvSpPr/>
              <p:nvPr/>
            </p:nvSpPr>
            <p:spPr>
              <a:xfrm>
                <a:off x="3024" y="3072"/>
                <a:ext cx="192" cy="528"/>
              </a:xfrm>
              <a:prstGeom prst="line">
                <a:avLst/>
              </a:prstGeom>
              <a:ln w="38100" cap="flat" cmpd="sng">
                <a:solidFill>
                  <a:srgbClr val="FF66FF"/>
                </a:solidFill>
                <a:prstDash val="solid"/>
                <a:headEnd type="none" w="med" len="med"/>
                <a:tailEnd type="arrow" w="med" len="med"/>
              </a:ln>
            </p:spPr>
          </p:sp>
        </p:grpSp>
        <p:sp>
          <p:nvSpPr>
            <p:cNvPr id="131114" name="Line 42"/>
            <p:cNvSpPr/>
            <p:nvPr/>
          </p:nvSpPr>
          <p:spPr>
            <a:xfrm>
              <a:off x="2496" y="1728"/>
              <a:ext cx="288" cy="720"/>
            </a:xfrm>
            <a:prstGeom prst="line">
              <a:avLst/>
            </a:prstGeom>
            <a:ln w="38100" cap="flat" cmpd="sng">
              <a:solidFill>
                <a:srgbClr val="FF66FF"/>
              </a:solidFill>
              <a:prstDash val="solid"/>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319"/>
                                        </p:tgtEl>
                                        <p:attrNameLst>
                                          <p:attrName>style.visibility</p:attrName>
                                        </p:attrNameLst>
                                      </p:cBhvr>
                                      <p:to>
                                        <p:strVal val="visible"/>
                                      </p:to>
                                    </p:set>
                                    <p:animEffect transition="in" filter="box(in)">
                                      <p:cBhvr>
                                        <p:cTn id="7" dur="500"/>
                                        <p:tgtEl>
                                          <p:spTgt spid="123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1090"/>
                                        </p:tgtEl>
                                        <p:attrNameLst>
                                          <p:attrName>style.visibility</p:attrName>
                                        </p:attrNameLst>
                                      </p:cBhvr>
                                      <p:to>
                                        <p:strVal val="visible"/>
                                      </p:to>
                                    </p:set>
                                    <p:animEffect transition="in" filter="box(in)">
                                      <p:cBhvr>
                                        <p:cTn id="12" dur="500"/>
                                        <p:tgtEl>
                                          <p:spTgt spid="13109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323"/>
                                        </p:tgtEl>
                                        <p:attrNameLst>
                                          <p:attrName>style.visibility</p:attrName>
                                        </p:attrNameLst>
                                      </p:cBhvr>
                                      <p:to>
                                        <p:strVal val="visible"/>
                                      </p:to>
                                    </p:set>
                                    <p:animEffect transition="in" filter="box(in)">
                                      <p:cBhvr>
                                        <p:cTn id="17" dur="500"/>
                                        <p:tgtEl>
                                          <p:spTgt spid="1232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305"/>
                                        </p:tgtEl>
                                        <p:attrNameLst>
                                          <p:attrName>style.visibility</p:attrName>
                                        </p:attrNameLst>
                                      </p:cBhvr>
                                      <p:to>
                                        <p:strVal val="visible"/>
                                      </p:to>
                                    </p:set>
                                    <p:animEffect transition="in" filter="box(in)">
                                      <p:cBhvr>
                                        <p:cTn id="22" dur="500"/>
                                        <p:tgtEl>
                                          <p:spTgt spid="1230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309"/>
                                        </p:tgtEl>
                                        <p:attrNameLst>
                                          <p:attrName>style.visibility</p:attrName>
                                        </p:attrNameLst>
                                      </p:cBhvr>
                                      <p:to>
                                        <p:strVal val="visible"/>
                                      </p:to>
                                    </p:set>
                                    <p:animEffect transition="in" filter="box(in)">
                                      <p:cBhvr>
                                        <p:cTn id="27" dur="500"/>
                                        <p:tgtEl>
                                          <p:spTgt spid="1230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2315"/>
                                        </p:tgtEl>
                                        <p:attrNameLst>
                                          <p:attrName>style.visibility</p:attrName>
                                        </p:attrNameLst>
                                      </p:cBhvr>
                                      <p:to>
                                        <p:strVal val="visible"/>
                                      </p:to>
                                    </p:set>
                                    <p:animEffect transition="in" filter="box(in)">
                                      <p:cBhvr>
                                        <p:cTn id="32" dur="500"/>
                                        <p:tgtEl>
                                          <p:spTgt spid="1231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310"/>
                                        </p:tgtEl>
                                        <p:attrNameLst>
                                          <p:attrName>style.visibility</p:attrName>
                                        </p:attrNameLst>
                                      </p:cBhvr>
                                      <p:to>
                                        <p:strVal val="visible"/>
                                      </p:to>
                                    </p:set>
                                    <p:animEffect transition="in" filter="box(in)">
                                      <p:cBhvr>
                                        <p:cTn id="37" dur="500"/>
                                        <p:tgtEl>
                                          <p:spTgt spid="1231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2290"/>
                                        </p:tgtEl>
                                        <p:attrNameLst>
                                          <p:attrName>style.visibility</p:attrName>
                                        </p:attrNameLst>
                                      </p:cBhvr>
                                      <p:to>
                                        <p:strVal val="visible"/>
                                      </p:to>
                                    </p:set>
                                    <p:animEffect transition="in" filter="box(in)">
                                      <p:cBhvr>
                                        <p:cTn id="42" dur="500"/>
                                        <p:tgtEl>
                                          <p:spTgt spid="12290"/>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2326"/>
                                        </p:tgtEl>
                                        <p:attrNameLst>
                                          <p:attrName>style.visibility</p:attrName>
                                        </p:attrNameLst>
                                      </p:cBhvr>
                                      <p:to>
                                        <p:strVal val="visible"/>
                                      </p:to>
                                    </p:set>
                                    <p:animEffect transition="in" filter="box(in)">
                                      <p:cBhvr>
                                        <p:cTn id="47" dur="500"/>
                                        <p:tgtEl>
                                          <p:spTgt spid="12326"/>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2311"/>
                                        </p:tgtEl>
                                        <p:attrNameLst>
                                          <p:attrName>style.visibility</p:attrName>
                                        </p:attrNameLst>
                                      </p:cBhvr>
                                      <p:to>
                                        <p:strVal val="visible"/>
                                      </p:to>
                                    </p:set>
                                    <p:animEffect transition="in" filter="box(in)">
                                      <p:cBhvr>
                                        <p:cTn id="52" dur="500"/>
                                        <p:tgtEl>
                                          <p:spTgt spid="12311"/>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2314"/>
                                        </p:tgtEl>
                                        <p:attrNameLst>
                                          <p:attrName>style.visibility</p:attrName>
                                        </p:attrNameLst>
                                      </p:cBhvr>
                                      <p:to>
                                        <p:strVal val="visible"/>
                                      </p:to>
                                    </p:set>
                                    <p:animEffect transition="in" filter="box(in)">
                                      <p:cBhvr>
                                        <p:cTn id="57" dur="500"/>
                                        <p:tgtEl>
                                          <p:spTgt spid="12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305" grpId="0" animBg="1"/>
      <p:bldP spid="12309" grpId="0" animBg="1"/>
      <p:bldP spid="12310" grpId="0" animBg="1"/>
      <p:bldP spid="123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4873" name="图片 164872" descr="图片1"/>
          <p:cNvPicPr>
            <a:picLocks noChangeAspect="1"/>
          </p:cNvPicPr>
          <p:nvPr/>
        </p:nvPicPr>
        <p:blipFill>
          <a:blip r:embed="rId1"/>
          <a:stretch>
            <a:fillRect/>
          </a:stretch>
        </p:blipFill>
        <p:spPr>
          <a:xfrm>
            <a:off x="-304800" y="-228600"/>
            <a:ext cx="9753600" cy="7315200"/>
          </a:xfrm>
          <a:prstGeom prst="rect">
            <a:avLst/>
          </a:prstGeom>
          <a:noFill/>
          <a:ln w="9525">
            <a:noFill/>
          </a:ln>
        </p:spPr>
      </p:pic>
      <p:sp>
        <p:nvSpPr>
          <p:cNvPr id="164867" name="文本占位符 164866"/>
          <p:cNvSpPr>
            <a:spLocks noGrp="1"/>
          </p:cNvSpPr>
          <p:nvPr>
            <p:ph type="body" idx="1"/>
          </p:nvPr>
        </p:nvSpPr>
        <p:spPr>
          <a:xfrm>
            <a:off x="395288" y="1773238"/>
            <a:ext cx="8229600" cy="1584325"/>
          </a:xfrm>
          <a:ln/>
        </p:spPr>
        <p:txBody>
          <a:bodyPr/>
          <a:p>
            <a:pPr>
              <a:lnSpc>
                <a:spcPct val="120000"/>
              </a:lnSpc>
            </a:pPr>
            <a:r>
              <a:rPr lang="en-US" altLang="zh-CN" b="1" dirty="0"/>
              <a:t>(1)</a:t>
            </a:r>
            <a:r>
              <a:rPr lang="zh-CN" altLang="en-US" b="1" dirty="0"/>
              <a:t>实验中</a:t>
            </a:r>
            <a:r>
              <a:rPr lang="en-US" altLang="zh-CN" b="1" dirty="0"/>
              <a:t>,</a:t>
            </a:r>
            <a:r>
              <a:rPr lang="zh-CN" altLang="en-US" b="1" dirty="0"/>
              <a:t>如果烛焰的像成在光屏的上端</a:t>
            </a:r>
            <a:r>
              <a:rPr lang="en-US" altLang="zh-CN" b="1"/>
              <a:t>,</a:t>
            </a:r>
            <a:endParaRPr lang="en-US" altLang="zh-CN" b="1"/>
          </a:p>
          <a:p>
            <a:pPr>
              <a:lnSpc>
                <a:spcPct val="120000"/>
              </a:lnSpc>
            </a:pPr>
            <a:r>
              <a:rPr lang="zh-CN" altLang="en-US" b="1" dirty="0"/>
              <a:t>应如何调整才能使像成在光屏的中央</a:t>
            </a:r>
            <a:r>
              <a:rPr lang="en-US" altLang="zh-CN" b="1"/>
              <a:t>?</a:t>
            </a:r>
            <a:endParaRPr lang="en-US" altLang="zh-CN" b="1"/>
          </a:p>
        </p:txBody>
      </p:sp>
      <p:sp>
        <p:nvSpPr>
          <p:cNvPr id="164868" name="Text Box 8"/>
          <p:cNvSpPr txBox="1"/>
          <p:nvPr>
            <p:ph type="title"/>
          </p:nvPr>
        </p:nvSpPr>
        <p:spPr>
          <a:xfrm>
            <a:off x="395288" y="260350"/>
            <a:ext cx="8229600" cy="1143000"/>
          </a:xfrm>
          <a:ln/>
        </p:spPr>
        <p:txBody>
          <a:bodyPr vert="horz" wrap="square" lIns="91440" tIns="45720" rIns="91440" bIns="45720" anchor="ctr"/>
          <a:p>
            <a:pPr algn="l">
              <a:spcBef>
                <a:spcPct val="50000"/>
              </a:spcBef>
            </a:pPr>
            <a:r>
              <a:rPr lang="en-US" altLang="zh-CN" sz="5000" b="1" dirty="0">
                <a:solidFill>
                  <a:srgbClr val="0000FF"/>
                </a:solidFill>
                <a:latin typeface="Calibri" panose="020F0502020204030204" pitchFamily="34" charset="0"/>
                <a:ea typeface="黑体" panose="02010609060101010101" pitchFamily="2" charset="-122"/>
              </a:rPr>
              <a:t>6.</a:t>
            </a:r>
            <a:r>
              <a:rPr lang="zh-CN" altLang="en-US" sz="5000" b="1" dirty="0">
                <a:solidFill>
                  <a:srgbClr val="0000FF"/>
                </a:solidFill>
                <a:latin typeface="Calibri" panose="020F0502020204030204" pitchFamily="34" charset="0"/>
                <a:ea typeface="黑体" panose="02010609060101010101" pitchFamily="2" charset="-122"/>
              </a:rPr>
              <a:t>交流与评估：</a:t>
            </a:r>
            <a:endParaRPr lang="zh-CN" altLang="en-US" sz="5000" b="1" dirty="0">
              <a:solidFill>
                <a:srgbClr val="0000FF"/>
              </a:solidFill>
              <a:latin typeface="Calibri" panose="020F0502020204030204" pitchFamily="34" charset="0"/>
              <a:ea typeface="黑体" panose="02010609060101010101" pitchFamily="2" charset="-122"/>
            </a:endParaRPr>
          </a:p>
        </p:txBody>
      </p:sp>
      <p:sp>
        <p:nvSpPr>
          <p:cNvPr id="16388" name="AutoShape 11"/>
          <p:cNvSpPr/>
          <p:nvPr/>
        </p:nvSpPr>
        <p:spPr>
          <a:xfrm>
            <a:off x="4716463" y="188913"/>
            <a:ext cx="3354387" cy="1081087"/>
          </a:xfrm>
          <a:prstGeom prst="cloudCallout">
            <a:avLst>
              <a:gd name="adj1" fmla="val -52991"/>
              <a:gd name="adj2" fmla="val 95375"/>
            </a:avLst>
          </a:prstGeom>
          <a:solidFill>
            <a:srgbClr val="CCFFFF"/>
          </a:solidFill>
          <a:ln w="9525" cap="flat" cmpd="sng">
            <a:solidFill>
              <a:schemeClr val="tx1"/>
            </a:solidFill>
            <a:prstDash val="solid"/>
            <a:headEnd type="none" w="med" len="med"/>
            <a:tailEnd type="none" w="med" len="med"/>
          </a:ln>
        </p:spPr>
        <p:txBody>
          <a:bodyPr/>
          <a:p>
            <a:pPr algn="ctr">
              <a:buClrTx/>
            </a:pPr>
            <a:r>
              <a:rPr lang="zh-CN" altLang="en-US" sz="3800" b="1" dirty="0">
                <a:solidFill>
                  <a:srgbClr val="0000FF"/>
                </a:solidFill>
                <a:latin typeface="Calibri" panose="020F0502020204030204" pitchFamily="34" charset="0"/>
                <a:ea typeface="黑体" panose="02010609060101010101" pitchFamily="2" charset="-122"/>
              </a:rPr>
              <a:t>实验思考</a:t>
            </a:r>
            <a:endParaRPr lang="zh-CN" altLang="en-US" sz="3800" b="1" dirty="0">
              <a:solidFill>
                <a:srgbClr val="0000FF"/>
              </a:solidFill>
              <a:latin typeface="Calibri" panose="020F0502020204030204" pitchFamily="34" charset="0"/>
              <a:ea typeface="黑体" panose="02010609060101010101" pitchFamily="2" charset="-122"/>
            </a:endParaRPr>
          </a:p>
        </p:txBody>
      </p:sp>
      <p:sp>
        <p:nvSpPr>
          <p:cNvPr id="164870" name="矩形 164869"/>
          <p:cNvSpPr/>
          <p:nvPr/>
        </p:nvSpPr>
        <p:spPr>
          <a:xfrm>
            <a:off x="684213" y="3284538"/>
            <a:ext cx="7559675" cy="2397125"/>
          </a:xfrm>
          <a:prstGeom prst="rect">
            <a:avLst/>
          </a:prstGeom>
          <a:noFill/>
          <a:ln w="9525">
            <a:noFill/>
          </a:ln>
        </p:spPr>
        <p:txBody>
          <a:bodyPr anchor="ctr">
            <a:spAutoFit/>
          </a:bodyPr>
          <a:p>
            <a:pPr>
              <a:lnSpc>
                <a:spcPct val="135000"/>
              </a:lnSpc>
            </a:pPr>
            <a:r>
              <a:rPr lang="en-US" altLang="zh-CN" sz="2800" b="1" dirty="0">
                <a:latin typeface="Arial" panose="020B0604020202020204" pitchFamily="34" charset="0"/>
              </a:rPr>
              <a:t> </a:t>
            </a:r>
            <a:r>
              <a:rPr lang="zh-CN" altLang="en-US" sz="2800" b="1" dirty="0">
                <a:latin typeface="Arial" panose="020B0604020202020204" pitchFamily="34" charset="0"/>
              </a:rPr>
              <a:t>提示：烛焰的像成在光屏的上端可能是由于烛焰太低或凸透镜太高或光屏太低</a:t>
            </a:r>
            <a:r>
              <a:rPr lang="en-US" altLang="zh-CN" sz="2800" b="1" dirty="0">
                <a:latin typeface="Arial" panose="020B0604020202020204" pitchFamily="34" charset="0"/>
              </a:rPr>
              <a:t>,</a:t>
            </a:r>
            <a:r>
              <a:rPr lang="zh-CN" altLang="en-US" sz="2800" b="1" dirty="0">
                <a:latin typeface="Arial" panose="020B0604020202020204" pitchFamily="34" charset="0"/>
              </a:rPr>
              <a:t>故应用</a:t>
            </a:r>
            <a:r>
              <a:rPr lang="zh-CN" altLang="en-US" sz="2800" b="1" dirty="0">
                <a:solidFill>
                  <a:srgbClr val="FB0000"/>
                </a:solidFill>
                <a:latin typeface="Arial" panose="020B0604020202020204" pitchFamily="34" charset="0"/>
              </a:rPr>
              <a:t>三种方法调整：</a:t>
            </a:r>
            <a:r>
              <a:rPr lang="en-US" altLang="zh-CN" sz="2800" b="1" dirty="0">
                <a:solidFill>
                  <a:srgbClr val="FB0000"/>
                </a:solidFill>
                <a:latin typeface="Arial" panose="020B0604020202020204" pitchFamily="34" charset="0"/>
              </a:rPr>
              <a:t>①</a:t>
            </a:r>
            <a:r>
              <a:rPr lang="zh-CN" altLang="en-US" sz="2800" b="1" dirty="0">
                <a:solidFill>
                  <a:srgbClr val="FB0000"/>
                </a:solidFill>
                <a:latin typeface="Arial" panose="020B0604020202020204" pitchFamily="34" charset="0"/>
              </a:rPr>
              <a:t>将光屏向上移动</a:t>
            </a:r>
            <a:r>
              <a:rPr lang="en-US" altLang="zh-CN" sz="2800" b="1" dirty="0">
                <a:solidFill>
                  <a:srgbClr val="FB0000"/>
                </a:solidFill>
                <a:latin typeface="Arial" panose="020B0604020202020204" pitchFamily="34" charset="0"/>
              </a:rPr>
              <a:t>; ②</a:t>
            </a:r>
            <a:r>
              <a:rPr lang="zh-CN" altLang="en-US" sz="2800" b="1" dirty="0">
                <a:solidFill>
                  <a:srgbClr val="FB0000"/>
                </a:solidFill>
                <a:latin typeface="Arial" panose="020B0604020202020204" pitchFamily="34" charset="0"/>
              </a:rPr>
              <a:t>将蜡烛向上移动</a:t>
            </a:r>
            <a:r>
              <a:rPr lang="en-US" altLang="zh-CN" sz="2800" b="1" dirty="0">
                <a:solidFill>
                  <a:srgbClr val="FB0000"/>
                </a:solidFill>
                <a:latin typeface="Arial" panose="020B0604020202020204" pitchFamily="34" charset="0"/>
              </a:rPr>
              <a:t>;③</a:t>
            </a:r>
            <a:r>
              <a:rPr lang="zh-CN" altLang="en-US" sz="2800" b="1" dirty="0">
                <a:solidFill>
                  <a:srgbClr val="FB0000"/>
                </a:solidFill>
                <a:latin typeface="Arial" panose="020B0604020202020204" pitchFamily="34" charset="0"/>
              </a:rPr>
              <a:t>将凸透镜向下移动。</a:t>
            </a:r>
            <a:endParaRPr lang="zh-CN" altLang="en-US" sz="2800" b="1" dirty="0">
              <a:solidFill>
                <a:srgbClr val="FB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5954" name="图片 125953" descr="背景67"/>
          <p:cNvPicPr>
            <a:picLocks noChangeAspect="1"/>
          </p:cNvPicPr>
          <p:nvPr/>
        </p:nvPicPr>
        <p:blipFill>
          <a:blip r:embed="rId1"/>
          <a:stretch>
            <a:fillRect/>
          </a:stretch>
        </p:blipFill>
        <p:spPr>
          <a:xfrm>
            <a:off x="27305" y="-169545"/>
            <a:ext cx="9601200" cy="7197725"/>
          </a:xfrm>
          <a:prstGeom prst="rect">
            <a:avLst/>
          </a:prstGeom>
          <a:noFill/>
          <a:ln w="9525">
            <a:noFill/>
          </a:ln>
        </p:spPr>
      </p:pic>
      <p:sp>
        <p:nvSpPr>
          <p:cNvPr id="125955" name="椭圆 125954"/>
          <p:cNvSpPr/>
          <p:nvPr/>
        </p:nvSpPr>
        <p:spPr>
          <a:xfrm>
            <a:off x="7885113" y="5589588"/>
            <a:ext cx="914400" cy="838200"/>
          </a:xfrm>
          <a:prstGeom prst="ellipse">
            <a:avLst/>
          </a:prstGeom>
          <a:solidFill>
            <a:srgbClr val="FF3300"/>
          </a:solidFill>
          <a:ln w="9525" cap="flat" cmpd="sng">
            <a:solidFill>
              <a:schemeClr val="tx1"/>
            </a:solidFill>
            <a:prstDash val="solid"/>
            <a:headEnd type="none" w="med" len="med"/>
            <a:tailEnd type="none" w="med" len="med"/>
          </a:ln>
        </p:spPr>
        <p:txBody>
          <a:bodyPr/>
          <a:p>
            <a:endParaRPr lang="zh-CN" altLang="en-US"/>
          </a:p>
        </p:txBody>
      </p:sp>
      <p:pic>
        <p:nvPicPr>
          <p:cNvPr id="125958" name="图片 271370" descr="0"/>
          <p:cNvPicPr>
            <a:picLocks noChangeAspect="1"/>
          </p:cNvPicPr>
          <p:nvPr/>
        </p:nvPicPr>
        <p:blipFill>
          <a:blip r:embed="rId2"/>
          <a:stretch>
            <a:fillRect/>
          </a:stretch>
        </p:blipFill>
        <p:spPr>
          <a:xfrm>
            <a:off x="1116013" y="620713"/>
            <a:ext cx="5689600" cy="1309687"/>
          </a:xfrm>
          <a:prstGeom prst="rect">
            <a:avLst/>
          </a:prstGeom>
          <a:noFill/>
          <a:ln w="9525">
            <a:noFill/>
          </a:ln>
        </p:spPr>
      </p:pic>
      <p:pic>
        <p:nvPicPr>
          <p:cNvPr id="125959" name="Picture 9" descr="png-0116"/>
          <p:cNvPicPr>
            <a:picLocks noChangeAspect="1"/>
          </p:cNvPicPr>
          <p:nvPr/>
        </p:nvPicPr>
        <p:blipFill>
          <a:blip r:embed="rId3"/>
          <a:stretch>
            <a:fillRect/>
          </a:stretch>
        </p:blipFill>
        <p:spPr>
          <a:xfrm>
            <a:off x="7164388" y="1484313"/>
            <a:ext cx="990600" cy="990600"/>
          </a:xfrm>
          <a:prstGeom prst="rect">
            <a:avLst/>
          </a:prstGeom>
          <a:noFill/>
          <a:ln w="9525">
            <a:noFill/>
          </a:ln>
        </p:spPr>
      </p:pic>
      <p:sp>
        <p:nvSpPr>
          <p:cNvPr id="125961" name="矩形 125960"/>
          <p:cNvSpPr/>
          <p:nvPr/>
        </p:nvSpPr>
        <p:spPr>
          <a:xfrm>
            <a:off x="1908175" y="2060575"/>
            <a:ext cx="4410075" cy="519113"/>
          </a:xfrm>
          <a:prstGeom prst="rect">
            <a:avLst/>
          </a:prstGeom>
          <a:noFill/>
          <a:ln w="9525">
            <a:noFill/>
          </a:ln>
        </p:spPr>
        <p:txBody>
          <a:bodyPr wrap="none" anchor="ctr">
            <a:spAutoFit/>
          </a:bodyPr>
          <a:p>
            <a:pPr algn="ctr">
              <a:buClrTx/>
            </a:pPr>
            <a:r>
              <a:rPr lang="en-US" altLang="zh-CN" sz="2800" b="1" dirty="0">
                <a:solidFill>
                  <a:srgbClr val="0000FF"/>
                </a:solidFill>
                <a:latin typeface="Arial" panose="020B0604020202020204" pitchFamily="34" charset="0"/>
              </a:rPr>
              <a:t>1.</a:t>
            </a:r>
            <a:r>
              <a:rPr lang="zh-CN" altLang="en-US" sz="2800" b="1" dirty="0">
                <a:solidFill>
                  <a:srgbClr val="0000FF"/>
                </a:solidFill>
                <a:latin typeface="Arial" panose="020B0604020202020204" pitchFamily="34" charset="0"/>
              </a:rPr>
              <a:t>知道物距与像距的意义。</a:t>
            </a:r>
            <a:endParaRPr lang="zh-CN" altLang="en-US" sz="2800" b="1" dirty="0">
              <a:solidFill>
                <a:srgbClr val="0000FF"/>
              </a:solidFill>
              <a:latin typeface="Arial" panose="020B0604020202020204" pitchFamily="34" charset="0"/>
            </a:endParaRPr>
          </a:p>
        </p:txBody>
      </p:sp>
      <p:sp>
        <p:nvSpPr>
          <p:cNvPr id="125962" name="矩形 271366"/>
          <p:cNvSpPr/>
          <p:nvPr/>
        </p:nvSpPr>
        <p:spPr>
          <a:xfrm>
            <a:off x="1619250" y="3644900"/>
            <a:ext cx="6605588" cy="604838"/>
          </a:xfrm>
          <a:prstGeom prst="rect">
            <a:avLst/>
          </a:prstGeom>
          <a:noFill/>
          <a:ln w="9525">
            <a:noFill/>
          </a:ln>
        </p:spPr>
        <p:txBody>
          <a:bodyPr>
            <a:spAutoFit/>
          </a:bodyPr>
          <a:p>
            <a:pPr>
              <a:lnSpc>
                <a:spcPct val="120000"/>
              </a:lnSpc>
              <a:buClrTx/>
              <a:buFont typeface="Arial" panose="020B0604020202020204" pitchFamily="34" charset="0"/>
              <a:buNone/>
            </a:pPr>
            <a:r>
              <a:rPr lang="en-US" altLang="zh-CN" sz="2400" b="1">
                <a:solidFill>
                  <a:srgbClr val="0000FF"/>
                </a:solidFill>
                <a:latin typeface="宋体" panose="02010600030101010101" pitchFamily="2" charset="-122"/>
              </a:rPr>
              <a:t> </a:t>
            </a:r>
            <a:r>
              <a:rPr lang="en-US" altLang="zh-CN" sz="2800" b="1" dirty="0">
                <a:solidFill>
                  <a:srgbClr val="0000FF"/>
                </a:solidFill>
                <a:latin typeface="宋体" panose="02010600030101010101" pitchFamily="2" charset="-122"/>
              </a:rPr>
              <a:t>3.</a:t>
            </a:r>
            <a:r>
              <a:rPr lang="zh-CN" altLang="en-US" sz="2800" b="1" dirty="0">
                <a:solidFill>
                  <a:srgbClr val="0000FF"/>
                </a:solidFill>
                <a:latin typeface="宋体" panose="02010600030101010101" pitchFamily="2" charset="-122"/>
              </a:rPr>
              <a:t>探究并理解凸透镜成像的规律。</a:t>
            </a:r>
            <a:endParaRPr lang="zh-CN" altLang="en-US" sz="2800" b="1" dirty="0">
              <a:solidFill>
                <a:srgbClr val="0000FF"/>
              </a:solidFill>
              <a:latin typeface="宋体" panose="02010600030101010101" pitchFamily="2" charset="-122"/>
            </a:endParaRPr>
          </a:p>
        </p:txBody>
      </p:sp>
      <p:sp>
        <p:nvSpPr>
          <p:cNvPr id="125963" name="矩形 271367"/>
          <p:cNvSpPr/>
          <p:nvPr/>
        </p:nvSpPr>
        <p:spPr>
          <a:xfrm>
            <a:off x="1692275" y="2781300"/>
            <a:ext cx="6575425" cy="604838"/>
          </a:xfrm>
          <a:prstGeom prst="rect">
            <a:avLst/>
          </a:prstGeom>
          <a:noFill/>
          <a:ln w="9525">
            <a:noFill/>
          </a:ln>
        </p:spPr>
        <p:txBody>
          <a:bodyPr>
            <a:spAutoFit/>
          </a:bodyPr>
          <a:p>
            <a:pPr>
              <a:lnSpc>
                <a:spcPct val="120000"/>
              </a:lnSpc>
              <a:buClrTx/>
              <a:buFont typeface="Arial" panose="020B0604020202020204" pitchFamily="34" charset="0"/>
              <a:buNone/>
            </a:pPr>
            <a:r>
              <a:rPr lang="en-US" altLang="en-US" sz="2800" b="1">
                <a:solidFill>
                  <a:srgbClr val="0000FF"/>
                </a:solidFill>
                <a:latin typeface="宋体" panose="02010600030101010101" pitchFamily="2" charset="-122"/>
              </a:rPr>
              <a:t> 2</a:t>
            </a:r>
            <a:r>
              <a:rPr lang="en-US" altLang="zh-CN" sz="2800" b="1" dirty="0">
                <a:solidFill>
                  <a:srgbClr val="0000FF"/>
                </a:solidFill>
                <a:latin typeface="宋体" panose="02010600030101010101" pitchFamily="2" charset="-122"/>
              </a:rPr>
              <a:t>.</a:t>
            </a:r>
            <a:r>
              <a:rPr lang="zh-CN" altLang="en-US" sz="2800" b="1" dirty="0">
                <a:solidFill>
                  <a:srgbClr val="0000FF"/>
                </a:solidFill>
                <a:latin typeface="宋体" panose="02010600030101010101" pitchFamily="2" charset="-122"/>
              </a:rPr>
              <a:t>知道物距、焦距和像距之间的关系。</a:t>
            </a:r>
            <a:endParaRPr lang="zh-CN" altLang="en-US" sz="2800" b="1" dirty="0">
              <a:solidFill>
                <a:srgbClr val="0000FF"/>
              </a:solidFill>
              <a:latin typeface="宋体" panose="02010600030101010101" pitchFamily="2" charset="-122"/>
            </a:endParaRPr>
          </a:p>
        </p:txBody>
      </p:sp>
      <p:sp>
        <p:nvSpPr>
          <p:cNvPr id="125964" name="矩形 271368"/>
          <p:cNvSpPr/>
          <p:nvPr/>
        </p:nvSpPr>
        <p:spPr>
          <a:xfrm>
            <a:off x="1619250" y="4365625"/>
            <a:ext cx="7524750" cy="676275"/>
          </a:xfrm>
          <a:prstGeom prst="rect">
            <a:avLst/>
          </a:prstGeom>
          <a:noFill/>
          <a:ln w="9525">
            <a:noFill/>
          </a:ln>
        </p:spPr>
        <p:txBody>
          <a:bodyPr>
            <a:spAutoFit/>
          </a:bodyPr>
          <a:p>
            <a:pPr>
              <a:lnSpc>
                <a:spcPct val="120000"/>
              </a:lnSpc>
              <a:buClrTx/>
              <a:buFont typeface="Arial" panose="020B0604020202020204" pitchFamily="34" charset="0"/>
              <a:buNone/>
            </a:pPr>
            <a:r>
              <a:rPr lang="en-US" altLang="zh-CN" sz="2800" b="1" dirty="0">
                <a:solidFill>
                  <a:srgbClr val="0000FF"/>
                </a:solidFill>
                <a:latin typeface="宋体" panose="02010600030101010101" pitchFamily="2" charset="-122"/>
              </a:rPr>
              <a:t> 4.</a:t>
            </a:r>
            <a:r>
              <a:rPr lang="zh-CN" altLang="en-US" sz="2800" b="1" dirty="0">
                <a:solidFill>
                  <a:srgbClr val="0000FF"/>
                </a:solidFill>
                <a:latin typeface="宋体" panose="02010600030101010101" pitchFamily="2" charset="-122"/>
              </a:rPr>
              <a:t>学习从物理现象中归纳科学规律的方法</a:t>
            </a:r>
            <a:r>
              <a:rPr lang="zh-CN" altLang="en-US" sz="3200" b="1" dirty="0">
                <a:solidFill>
                  <a:srgbClr val="0000FF"/>
                </a:solidFill>
                <a:latin typeface="宋体" panose="02010600030101010101" pitchFamily="2" charset="-122"/>
              </a:rPr>
              <a:t>。</a:t>
            </a:r>
            <a:endParaRPr lang="zh-CN" altLang="en-US" sz="3200" b="1" dirty="0">
              <a:solidFill>
                <a:srgbClr val="0000FF"/>
              </a:solidFill>
              <a:latin typeface="宋体" panose="02010600030101010101" pitchFamily="2" charset="-122"/>
            </a:endParaRPr>
          </a:p>
        </p:txBody>
      </p:sp>
      <p:pic>
        <p:nvPicPr>
          <p:cNvPr id="125965" name="图片 271363" descr="3398%7D2006424194144"/>
          <p:cNvPicPr>
            <a:picLocks noChangeAspect="1"/>
          </p:cNvPicPr>
          <p:nvPr/>
        </p:nvPicPr>
        <p:blipFill>
          <a:blip r:embed="rId4"/>
          <a:stretch>
            <a:fillRect/>
          </a:stretch>
        </p:blipFill>
        <p:spPr>
          <a:xfrm rot="-1441422">
            <a:off x="1258888" y="2133600"/>
            <a:ext cx="471487" cy="471488"/>
          </a:xfrm>
          <a:prstGeom prst="rect">
            <a:avLst/>
          </a:prstGeom>
          <a:noFill/>
          <a:ln w="9525">
            <a:noFill/>
          </a:ln>
        </p:spPr>
      </p:pic>
      <p:pic>
        <p:nvPicPr>
          <p:cNvPr id="125966" name="图片 271363" descr="3398%7D2006424194144"/>
          <p:cNvPicPr>
            <a:picLocks noChangeAspect="1"/>
          </p:cNvPicPr>
          <p:nvPr/>
        </p:nvPicPr>
        <p:blipFill>
          <a:blip r:embed="rId4"/>
          <a:stretch>
            <a:fillRect/>
          </a:stretch>
        </p:blipFill>
        <p:spPr>
          <a:xfrm rot="-1441422">
            <a:off x="1258888" y="2924175"/>
            <a:ext cx="469900" cy="469900"/>
          </a:xfrm>
          <a:prstGeom prst="rect">
            <a:avLst/>
          </a:prstGeom>
          <a:noFill/>
          <a:ln w="9525">
            <a:noFill/>
          </a:ln>
        </p:spPr>
      </p:pic>
      <p:pic>
        <p:nvPicPr>
          <p:cNvPr id="125967" name="图片 271363" descr="3398%7D2006424194144"/>
          <p:cNvPicPr>
            <a:picLocks noChangeAspect="1"/>
          </p:cNvPicPr>
          <p:nvPr/>
        </p:nvPicPr>
        <p:blipFill>
          <a:blip r:embed="rId4"/>
          <a:stretch>
            <a:fillRect/>
          </a:stretch>
        </p:blipFill>
        <p:spPr>
          <a:xfrm rot="-1441422">
            <a:off x="1258888" y="3716338"/>
            <a:ext cx="471487" cy="471487"/>
          </a:xfrm>
          <a:prstGeom prst="rect">
            <a:avLst/>
          </a:prstGeom>
          <a:noFill/>
          <a:ln w="9525">
            <a:noFill/>
          </a:ln>
        </p:spPr>
      </p:pic>
      <p:pic>
        <p:nvPicPr>
          <p:cNvPr id="125968" name="图片 271363" descr="3398%7D2006424194144"/>
          <p:cNvPicPr>
            <a:picLocks noChangeAspect="1"/>
          </p:cNvPicPr>
          <p:nvPr/>
        </p:nvPicPr>
        <p:blipFill>
          <a:blip r:embed="rId4"/>
          <a:stretch>
            <a:fillRect/>
          </a:stretch>
        </p:blipFill>
        <p:spPr>
          <a:xfrm rot="-1441422">
            <a:off x="1258888" y="4508500"/>
            <a:ext cx="469900" cy="469900"/>
          </a:xfrm>
          <a:prstGeom prst="rect">
            <a:avLst/>
          </a:prstGeom>
          <a:noFill/>
          <a:ln w="9525">
            <a:noFill/>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2" name="Text Box 2"/>
          <p:cNvSpPr txBox="1"/>
          <p:nvPr/>
        </p:nvSpPr>
        <p:spPr>
          <a:xfrm>
            <a:off x="4787900" y="3141663"/>
            <a:ext cx="4535488" cy="519112"/>
          </a:xfrm>
          <a:prstGeom prst="rect">
            <a:avLst/>
          </a:prstGeom>
          <a:noFill/>
          <a:ln w="9525">
            <a:noFill/>
          </a:ln>
        </p:spPr>
        <p:txBody>
          <a:bodyPr>
            <a:spAutoFit/>
          </a:bodyPr>
          <a:p>
            <a:pPr>
              <a:spcBef>
                <a:spcPct val="50000"/>
              </a:spcBef>
              <a:buClrTx/>
            </a:pPr>
            <a:endParaRPr sz="2800" b="1" dirty="0">
              <a:solidFill>
                <a:schemeClr val="tx2"/>
              </a:solidFill>
              <a:latin typeface="Arial" panose="020B0604020202020204" pitchFamily="34" charset="0"/>
            </a:endParaRPr>
          </a:p>
        </p:txBody>
      </p:sp>
      <p:sp>
        <p:nvSpPr>
          <p:cNvPr id="163843" name="Rectangle 3"/>
          <p:cNvSpPr/>
          <p:nvPr/>
        </p:nvSpPr>
        <p:spPr>
          <a:xfrm>
            <a:off x="323850" y="1557338"/>
            <a:ext cx="8135938" cy="2154237"/>
          </a:xfrm>
          <a:prstGeom prst="rect">
            <a:avLst/>
          </a:prstGeom>
          <a:noFill/>
          <a:ln w="9525">
            <a:noFill/>
          </a:ln>
        </p:spPr>
        <p:txBody>
          <a:bodyPr>
            <a:spAutoFit/>
          </a:bodyPr>
          <a:p>
            <a:pPr algn="just">
              <a:lnSpc>
                <a:spcPct val="125000"/>
              </a:lnSpc>
              <a:buClr>
                <a:schemeClr val="hlink"/>
              </a:buClr>
              <a:buSzPct val="60000"/>
              <a:buFont typeface="Wingdings" panose="05000000000000000000" pitchFamily="2" charset="2"/>
              <a:buNone/>
            </a:pPr>
            <a:r>
              <a:rPr lang="en-US" altLang="zh-CN" sz="3600" b="1" dirty="0">
                <a:latin typeface="Arial" panose="020B0604020202020204" pitchFamily="34" charset="0"/>
              </a:rPr>
              <a:t>(2)</a:t>
            </a:r>
            <a:r>
              <a:rPr lang="zh-CN" altLang="en-US" sz="3600" b="1" dirty="0">
                <a:latin typeface="Arial" panose="020B0604020202020204" pitchFamily="34" charset="0"/>
              </a:rPr>
              <a:t>在探究凸透镜成像规律实验中</a:t>
            </a:r>
            <a:r>
              <a:rPr lang="en-US" altLang="zh-CN" sz="3600" b="1" dirty="0">
                <a:latin typeface="Arial" panose="020B0604020202020204" pitchFamily="34" charset="0"/>
              </a:rPr>
              <a:t>,</a:t>
            </a:r>
            <a:r>
              <a:rPr lang="zh-CN" altLang="en-US" sz="3600" b="1" dirty="0">
                <a:latin typeface="Arial" panose="020B0604020202020204" pitchFamily="34" charset="0"/>
              </a:rPr>
              <a:t>保持烛焰、凸透镜位置不动</a:t>
            </a:r>
            <a:r>
              <a:rPr lang="en-US" altLang="zh-CN" sz="3600" b="1" dirty="0">
                <a:latin typeface="Arial" panose="020B0604020202020204" pitchFamily="34" charset="0"/>
              </a:rPr>
              <a:t>,</a:t>
            </a:r>
            <a:r>
              <a:rPr lang="zh-CN" altLang="en-US" sz="3600" b="1" dirty="0">
                <a:latin typeface="Arial" panose="020B0604020202020204" pitchFamily="34" charset="0"/>
              </a:rPr>
              <a:t>无论怎样移动光屏</a:t>
            </a:r>
            <a:r>
              <a:rPr lang="en-US" altLang="zh-CN" sz="3600" b="1" dirty="0">
                <a:latin typeface="Arial" panose="020B0604020202020204" pitchFamily="34" charset="0"/>
              </a:rPr>
              <a:t>,</a:t>
            </a:r>
            <a:r>
              <a:rPr lang="zh-CN" altLang="en-US" sz="3600" b="1" dirty="0">
                <a:latin typeface="Arial" panose="020B0604020202020204" pitchFamily="34" charset="0"/>
              </a:rPr>
              <a:t>光屏上也得不到像的原因是什么</a:t>
            </a:r>
            <a:r>
              <a:rPr lang="en-US" altLang="zh-CN" sz="3600" b="1">
                <a:latin typeface="Arial" panose="020B0604020202020204" pitchFamily="34" charset="0"/>
              </a:rPr>
              <a:t>?</a:t>
            </a:r>
            <a:endParaRPr lang="en-US" altLang="zh-CN" sz="3600" b="1">
              <a:latin typeface="Arial" panose="020B0604020202020204" pitchFamily="34" charset="0"/>
            </a:endParaRPr>
          </a:p>
        </p:txBody>
      </p:sp>
      <p:pic>
        <p:nvPicPr>
          <p:cNvPr id="163844" name="Picture 9" descr="E:\李燃\教师教学用书\2012人教教师用书项目\ppt\物理\图标.png"/>
          <p:cNvPicPr>
            <a:picLocks noChangeAspect="1"/>
          </p:cNvPicPr>
          <p:nvPr/>
        </p:nvPicPr>
        <p:blipFill>
          <a:blip r:embed="rId1"/>
          <a:stretch>
            <a:fillRect/>
          </a:stretch>
        </p:blipFill>
        <p:spPr>
          <a:xfrm>
            <a:off x="8143875" y="142875"/>
            <a:ext cx="882650" cy="731838"/>
          </a:xfrm>
          <a:prstGeom prst="rect">
            <a:avLst/>
          </a:prstGeom>
          <a:noFill/>
          <a:ln w="9525">
            <a:noFill/>
          </a:ln>
        </p:spPr>
      </p:pic>
      <p:pic>
        <p:nvPicPr>
          <p:cNvPr id="163845" name="Picture 10" descr="png-0787"/>
          <p:cNvPicPr>
            <a:picLocks noChangeAspect="1"/>
          </p:cNvPicPr>
          <p:nvPr/>
        </p:nvPicPr>
        <p:blipFill>
          <a:blip r:embed="rId2"/>
          <a:stretch>
            <a:fillRect/>
          </a:stretch>
        </p:blipFill>
        <p:spPr>
          <a:xfrm>
            <a:off x="701675" y="260350"/>
            <a:ext cx="1062038" cy="1062038"/>
          </a:xfrm>
          <a:prstGeom prst="rect">
            <a:avLst/>
          </a:prstGeom>
          <a:noFill/>
          <a:ln w="9525">
            <a:noFill/>
          </a:ln>
        </p:spPr>
      </p:pic>
      <p:sp>
        <p:nvSpPr>
          <p:cNvPr id="163846" name="Text Box 10"/>
          <p:cNvSpPr txBox="1"/>
          <p:nvPr/>
        </p:nvSpPr>
        <p:spPr>
          <a:xfrm>
            <a:off x="5435600" y="5157788"/>
            <a:ext cx="936625" cy="1433512"/>
          </a:xfrm>
          <a:prstGeom prst="rect">
            <a:avLst/>
          </a:prstGeom>
          <a:noFill/>
          <a:ln w="9525">
            <a:noFill/>
          </a:ln>
        </p:spPr>
        <p:txBody>
          <a:bodyPr>
            <a:spAutoFit/>
          </a:bodyPr>
          <a:p>
            <a:pPr>
              <a:spcBef>
                <a:spcPct val="50000"/>
              </a:spcBef>
              <a:buClrTx/>
            </a:pPr>
            <a:r>
              <a:rPr lang="zh-CN" altLang="zh-CN" sz="8800" dirty="0">
                <a:solidFill>
                  <a:srgbClr val="FF0000"/>
                </a:solidFill>
                <a:latin typeface="Times New Roman" panose="02020603050405020304" pitchFamily="18" charset="0"/>
                <a:sym typeface="Wingdings" panose="05000000000000000000" pitchFamily="2" charset="2"/>
              </a:rPr>
              <a:t></a:t>
            </a:r>
            <a:endParaRPr lang="zh-CN" altLang="zh-CN" sz="8800" dirty="0">
              <a:solidFill>
                <a:srgbClr val="FF0000"/>
              </a:solidFill>
              <a:latin typeface="Times New Roman" panose="02020603050405020304" pitchFamily="18" charset="0"/>
            </a:endParaRPr>
          </a:p>
        </p:txBody>
      </p:sp>
      <p:pic>
        <p:nvPicPr>
          <p:cNvPr id="163847" name="Picture 16" descr="354"/>
          <p:cNvPicPr>
            <a:picLocks noChangeAspect="1"/>
          </p:cNvPicPr>
          <p:nvPr/>
        </p:nvPicPr>
        <p:blipFill>
          <a:blip r:embed="rId3">
            <a:clrChange>
              <a:clrFrom>
                <a:srgbClr val="D8E9EC"/>
              </a:clrFrom>
              <a:clrTo>
                <a:srgbClr val="D8E9EC">
                  <a:alpha val="0"/>
                </a:srgbClr>
              </a:clrTo>
            </a:clrChange>
          </a:blip>
          <a:stretch>
            <a:fillRect/>
          </a:stretch>
        </p:blipFill>
        <p:spPr>
          <a:xfrm>
            <a:off x="2843213" y="5516563"/>
            <a:ext cx="1219200" cy="1066800"/>
          </a:xfrm>
          <a:prstGeom prst="rect">
            <a:avLst/>
          </a:prstGeom>
          <a:noFill/>
          <a:ln w="9525">
            <a:noFill/>
          </a:ln>
        </p:spPr>
      </p:pic>
      <p:pic>
        <p:nvPicPr>
          <p:cNvPr id="163848" name="Picture 17" descr="WW_030"/>
          <p:cNvPicPr>
            <a:picLocks noChangeAspect="1"/>
          </p:cNvPicPr>
          <p:nvPr/>
        </p:nvPicPr>
        <p:blipFill>
          <a:blip r:embed="rId4"/>
          <a:stretch>
            <a:fillRect/>
          </a:stretch>
        </p:blipFill>
        <p:spPr>
          <a:xfrm>
            <a:off x="7164388" y="5013325"/>
            <a:ext cx="1295400" cy="1214438"/>
          </a:xfrm>
          <a:prstGeom prst="rect">
            <a:avLst/>
          </a:prstGeom>
          <a:noFill/>
          <a:ln w="9525">
            <a:noFill/>
          </a:ln>
        </p:spPr>
      </p:pic>
      <p:sp>
        <p:nvSpPr>
          <p:cNvPr id="32778" name="Text Box 23"/>
          <p:cNvSpPr txBox="1"/>
          <p:nvPr/>
        </p:nvSpPr>
        <p:spPr>
          <a:xfrm>
            <a:off x="250825" y="3789363"/>
            <a:ext cx="8532813" cy="579437"/>
          </a:xfrm>
          <a:prstGeom prst="rect">
            <a:avLst/>
          </a:prstGeom>
          <a:noFill/>
          <a:ln w="9525">
            <a:noFill/>
          </a:ln>
        </p:spPr>
        <p:txBody>
          <a:bodyPr>
            <a:spAutoFit/>
          </a:bodyPr>
          <a:p>
            <a:pPr>
              <a:spcBef>
                <a:spcPct val="50000"/>
              </a:spcBef>
              <a:buClrTx/>
            </a:pPr>
            <a:r>
              <a:rPr lang="en-US" altLang="zh-CN" sz="3200" b="1" dirty="0">
                <a:solidFill>
                  <a:srgbClr val="0066FF"/>
                </a:solidFill>
                <a:latin typeface="Arial" panose="020B0604020202020204" pitchFamily="34" charset="0"/>
              </a:rPr>
              <a:t>①</a:t>
            </a:r>
            <a:r>
              <a:rPr lang="zh-CN" altLang="en-US" sz="3200" b="1" dirty="0">
                <a:solidFill>
                  <a:srgbClr val="0066FF"/>
                </a:solidFill>
                <a:latin typeface="楷体_GB2312" pitchFamily="49" charset="-122"/>
              </a:rPr>
              <a:t>烛焰、透镜、光屏三者的中心不在同一高度。</a:t>
            </a:r>
            <a:r>
              <a:rPr lang="zh-CN" altLang="en-US" sz="2800" b="1" dirty="0">
                <a:solidFill>
                  <a:srgbClr val="0D0D0D"/>
                </a:solidFill>
                <a:latin typeface="楷体_GB2312" pitchFamily="49" charset="-122"/>
              </a:rPr>
              <a:t>　</a:t>
            </a:r>
            <a:endParaRPr lang="zh-CN" altLang="en-US" sz="2800" b="1" dirty="0">
              <a:solidFill>
                <a:srgbClr val="0D0D0D"/>
              </a:solidFill>
              <a:latin typeface="楷体_GB2312" pitchFamily="49" charset="-122"/>
            </a:endParaRPr>
          </a:p>
        </p:txBody>
      </p:sp>
      <p:sp>
        <p:nvSpPr>
          <p:cNvPr id="163851" name="Text Box 23"/>
          <p:cNvSpPr txBox="1"/>
          <p:nvPr/>
        </p:nvSpPr>
        <p:spPr>
          <a:xfrm>
            <a:off x="1258888" y="4437063"/>
            <a:ext cx="2089150" cy="701675"/>
          </a:xfrm>
          <a:prstGeom prst="rect">
            <a:avLst/>
          </a:prstGeom>
          <a:noFill/>
          <a:ln w="9525">
            <a:noFill/>
          </a:ln>
        </p:spPr>
        <p:txBody>
          <a:bodyPr>
            <a:spAutoFit/>
          </a:bodyPr>
          <a:p>
            <a:pPr>
              <a:spcBef>
                <a:spcPct val="50000"/>
              </a:spcBef>
              <a:buClrTx/>
            </a:pPr>
            <a:r>
              <a:rPr lang="en-US" altLang="zh-CN" sz="3200" b="1" dirty="0">
                <a:solidFill>
                  <a:srgbClr val="0066FF"/>
                </a:solidFill>
                <a:latin typeface="Arial" panose="020B0604020202020204" pitchFamily="34" charset="0"/>
              </a:rPr>
              <a:t>② </a:t>
            </a:r>
            <a:r>
              <a:rPr lang="en-US" altLang="zh-CN" sz="4000" b="1" i="1">
                <a:solidFill>
                  <a:srgbClr val="0066FF"/>
                </a:solidFill>
                <a:latin typeface="Times New Roman" panose="02020603050405020304" pitchFamily="18" charset="0"/>
              </a:rPr>
              <a:t>u</a:t>
            </a:r>
            <a:r>
              <a:rPr lang="en-US" altLang="en-US" sz="2800" b="1">
                <a:solidFill>
                  <a:srgbClr val="0066FF"/>
                </a:solidFill>
                <a:effectLst>
                  <a:outerShdw blurRad="38100" dist="38100" dir="2700000">
                    <a:srgbClr val="C0C0C0"/>
                  </a:outerShdw>
                </a:effectLst>
                <a:latin typeface="Arial" panose="020B0604020202020204" pitchFamily="34" charset="0"/>
              </a:rPr>
              <a:t>＜</a:t>
            </a:r>
            <a:r>
              <a:rPr lang="en-US" altLang="zh-CN" sz="2800" b="1">
                <a:solidFill>
                  <a:srgbClr val="0066FF"/>
                </a:solidFill>
                <a:effectLst>
                  <a:outerShdw blurRad="38100" dist="38100" dir="2700000">
                    <a:srgbClr val="C0C0C0"/>
                  </a:outerShdw>
                </a:effectLst>
                <a:latin typeface="Arial" panose="020B0604020202020204" pitchFamily="34" charset="0"/>
              </a:rPr>
              <a:t> </a:t>
            </a:r>
            <a:r>
              <a:rPr lang="en-US" altLang="zh-CN" sz="4000" b="1" i="1">
                <a:solidFill>
                  <a:srgbClr val="0066FF"/>
                </a:solidFill>
                <a:effectLst>
                  <a:outerShdw blurRad="38100" dist="38100" dir="2700000">
                    <a:srgbClr val="C0C0C0"/>
                  </a:outerShdw>
                </a:effectLst>
                <a:latin typeface="Times New Roman" panose="02020603050405020304" pitchFamily="18" charset="0"/>
              </a:rPr>
              <a:t>f</a:t>
            </a:r>
            <a:r>
              <a:rPr lang="en-US" altLang="zh-CN" sz="2800">
                <a:solidFill>
                  <a:srgbClr val="0066FF"/>
                </a:solidFill>
                <a:latin typeface="Arial" panose="020B0604020202020204" pitchFamily="34" charset="0"/>
              </a:rPr>
              <a:t> </a:t>
            </a:r>
            <a:r>
              <a:rPr lang="zh-CN" altLang="en-US" sz="2800" b="1" dirty="0">
                <a:solidFill>
                  <a:srgbClr val="0D0D0D"/>
                </a:solidFill>
                <a:latin typeface="楷体_GB2312" pitchFamily="49" charset="-122"/>
              </a:rPr>
              <a:t>　</a:t>
            </a:r>
            <a:endParaRPr lang="zh-CN" altLang="en-US" sz="2800" b="1" dirty="0">
              <a:solidFill>
                <a:srgbClr val="0D0D0D"/>
              </a:solidFill>
              <a:latin typeface="楷体_GB2312" pitchFamily="49" charset="-122"/>
            </a:endParaRPr>
          </a:p>
        </p:txBody>
      </p:sp>
      <p:sp>
        <p:nvSpPr>
          <p:cNvPr id="163852" name="Text Box 23"/>
          <p:cNvSpPr txBox="1"/>
          <p:nvPr/>
        </p:nvSpPr>
        <p:spPr>
          <a:xfrm>
            <a:off x="3779838" y="4508500"/>
            <a:ext cx="1944687" cy="701675"/>
          </a:xfrm>
          <a:prstGeom prst="rect">
            <a:avLst/>
          </a:prstGeom>
          <a:noFill/>
          <a:ln w="9525">
            <a:noFill/>
          </a:ln>
        </p:spPr>
        <p:txBody>
          <a:bodyPr>
            <a:spAutoFit/>
          </a:bodyPr>
          <a:p>
            <a:pPr>
              <a:spcBef>
                <a:spcPct val="50000"/>
              </a:spcBef>
              <a:buClrTx/>
            </a:pPr>
            <a:r>
              <a:rPr lang="en-US" altLang="zh-CN" sz="3200" b="1" dirty="0">
                <a:solidFill>
                  <a:srgbClr val="0066FF"/>
                </a:solidFill>
                <a:latin typeface="Times New Roman" panose="02020603050405020304" pitchFamily="18" charset="0"/>
              </a:rPr>
              <a:t>③ </a:t>
            </a:r>
            <a:r>
              <a:rPr lang="en-US" altLang="zh-CN" sz="4000" b="1" i="1">
                <a:solidFill>
                  <a:srgbClr val="0066FF"/>
                </a:solidFill>
                <a:latin typeface="Times New Roman" panose="02020603050405020304" pitchFamily="18" charset="0"/>
              </a:rPr>
              <a:t>u </a:t>
            </a:r>
            <a:r>
              <a:rPr lang="en-US" altLang="zh-CN" sz="2800" b="1">
                <a:solidFill>
                  <a:srgbClr val="0066FF"/>
                </a:solidFill>
                <a:effectLst>
                  <a:outerShdw blurRad="38100" dist="38100" dir="2700000">
                    <a:srgbClr val="C0C0C0"/>
                  </a:outerShdw>
                </a:effectLst>
                <a:latin typeface="Arial" panose="020B0604020202020204" pitchFamily="34" charset="0"/>
              </a:rPr>
              <a:t>=  </a:t>
            </a:r>
            <a:r>
              <a:rPr lang="en-US" altLang="zh-CN" sz="4000" b="1" i="1">
                <a:solidFill>
                  <a:srgbClr val="0066FF"/>
                </a:solidFill>
                <a:effectLst>
                  <a:outerShdw blurRad="38100" dist="38100" dir="2700000">
                    <a:srgbClr val="C0C0C0"/>
                  </a:outerShdw>
                </a:effectLst>
                <a:latin typeface="Times New Roman" panose="02020603050405020304" pitchFamily="18" charset="0"/>
              </a:rPr>
              <a:t>f</a:t>
            </a:r>
            <a:r>
              <a:rPr lang="en-US" altLang="zh-CN" sz="2800">
                <a:solidFill>
                  <a:srgbClr val="0066FF"/>
                </a:solidFill>
                <a:latin typeface="Arial" panose="020B0604020202020204" pitchFamily="34" charset="0"/>
              </a:rPr>
              <a:t> </a:t>
            </a:r>
            <a:r>
              <a:rPr lang="zh-CN" altLang="en-US" sz="4000" b="1" dirty="0">
                <a:solidFill>
                  <a:srgbClr val="0D0D0D"/>
                </a:solidFill>
                <a:latin typeface="楷体_GB2312" pitchFamily="49" charset="-122"/>
              </a:rPr>
              <a:t>　</a:t>
            </a:r>
            <a:endParaRPr lang="zh-CN" altLang="en-US" sz="4000" b="1" dirty="0">
              <a:solidFill>
                <a:srgbClr val="0D0D0D"/>
              </a:solidFill>
              <a:latin typeface="楷体_GB2312" pitchFamily="49" charset="-122"/>
            </a:endParaRPr>
          </a:p>
        </p:txBody>
      </p:sp>
      <p:sp>
        <p:nvSpPr>
          <p:cNvPr id="163853" name="AutoShape 11"/>
          <p:cNvSpPr/>
          <p:nvPr/>
        </p:nvSpPr>
        <p:spPr>
          <a:xfrm>
            <a:off x="3924300" y="333375"/>
            <a:ext cx="3527425" cy="792163"/>
          </a:xfrm>
          <a:prstGeom prst="cloudCallout">
            <a:avLst>
              <a:gd name="adj1" fmla="val -16065"/>
              <a:gd name="adj2" fmla="val 139181"/>
            </a:avLst>
          </a:prstGeom>
          <a:solidFill>
            <a:srgbClr val="CCFFFF"/>
          </a:solidFill>
          <a:ln w="9525" cap="flat" cmpd="sng">
            <a:solidFill>
              <a:schemeClr val="tx1"/>
            </a:solidFill>
            <a:prstDash val="solid"/>
            <a:headEnd type="none" w="med" len="med"/>
            <a:tailEnd type="none" w="med" len="med"/>
          </a:ln>
        </p:spPr>
        <p:txBody>
          <a:bodyPr/>
          <a:p>
            <a:pPr algn="ctr">
              <a:buClrTx/>
            </a:pPr>
            <a:r>
              <a:rPr lang="zh-CN" altLang="en-US" sz="3800" b="1" dirty="0">
                <a:solidFill>
                  <a:srgbClr val="0000FF"/>
                </a:solidFill>
                <a:latin typeface="Calibri" panose="020F0502020204030204" pitchFamily="34" charset="0"/>
                <a:ea typeface="黑体" panose="02010609060101010101" pitchFamily="2" charset="-122"/>
              </a:rPr>
              <a:t>实验思考</a:t>
            </a:r>
            <a:endParaRPr lang="zh-CN" altLang="en-US" sz="3800" b="1" dirty="0">
              <a:solidFill>
                <a:srgbClr val="0000FF"/>
              </a:solidFill>
              <a:latin typeface="Calibri" panose="020F050202020403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p:bldP spid="32778" grpId="0"/>
      <p:bldP spid="163851" grpId="0"/>
      <p:bldP spid="16385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txBox="1">
            <a:spLocks noGrp="1"/>
          </p:cNvSpPr>
          <p:nvPr/>
        </p:nvSpPr>
        <p:spPr>
          <a:xfrm>
            <a:off x="457200" y="6356350"/>
            <a:ext cx="2133600" cy="366713"/>
          </a:xfrm>
          <a:prstGeom prst="rect">
            <a:avLst/>
          </a:prstGeom>
          <a:noFill/>
        </p:spPr>
        <p:txBody>
          <a:bodyPr anchor="ctr"/>
          <a:lstStyle/>
          <a:p>
            <a:pPr marR="0" defTabSz="914400" fontAlgn="auto">
              <a:spcBef>
                <a:spcPts val="0"/>
              </a:spcBef>
              <a:spcAft>
                <a:spcPts val="0"/>
              </a:spcAft>
              <a:buClrTx/>
              <a:buSzTx/>
              <a:buFontTx/>
              <a:buNone/>
              <a:defRPr/>
            </a:pPr>
            <a:fld id="{9B955284-0805-4170-B1E2-FA086BD56F44}" type="datetime1">
              <a:rPr kumimoji="0" lang="zh-CN" altLang="en-US" sz="1200" b="1" kern="1200" cap="none" spc="0" normalizeH="0" baseline="0" noProof="0">
                <a:solidFill>
                  <a:schemeClr val="tx1">
                    <a:tint val="75000"/>
                  </a:schemeClr>
                </a:solidFill>
                <a:latin typeface="Arial" panose="020B0604020202020204" pitchFamily="34" charset="0"/>
                <a:ea typeface="黑体" panose="02010609060101010101" pitchFamily="2" charset="-122"/>
                <a:cs typeface="+mn-cs"/>
              </a:rPr>
            </a:fld>
            <a:endParaRPr kumimoji="0" lang="en-US" altLang="zh-CN" sz="1200" b="1" kern="1200" cap="none" spc="0" normalizeH="0" baseline="0" noProof="0">
              <a:solidFill>
                <a:schemeClr val="tx1">
                  <a:tint val="75000"/>
                </a:schemeClr>
              </a:solidFill>
              <a:latin typeface="Arial" panose="020B0604020202020204" pitchFamily="34" charset="0"/>
              <a:ea typeface="黑体" panose="02010609060101010101" pitchFamily="2" charset="-122"/>
              <a:cs typeface="+mn-cs"/>
            </a:endParaRPr>
          </a:p>
        </p:txBody>
      </p:sp>
      <p:grpSp>
        <p:nvGrpSpPr>
          <p:cNvPr id="133123" name="组合 50"/>
          <p:cNvGrpSpPr/>
          <p:nvPr/>
        </p:nvGrpSpPr>
        <p:grpSpPr>
          <a:xfrm>
            <a:off x="1527175" y="1200150"/>
            <a:ext cx="6072188" cy="3859213"/>
            <a:chOff x="1526702" y="1199660"/>
            <a:chExt cx="6072230" cy="3858446"/>
          </a:xfrm>
        </p:grpSpPr>
        <p:grpSp>
          <p:nvGrpSpPr>
            <p:cNvPr id="133124" name="组合 34"/>
            <p:cNvGrpSpPr/>
            <p:nvPr/>
          </p:nvGrpSpPr>
          <p:grpSpPr>
            <a:xfrm>
              <a:off x="1526702" y="1199660"/>
              <a:ext cx="6072230" cy="3858446"/>
              <a:chOff x="1526702" y="1199660"/>
              <a:chExt cx="6072230" cy="3858446"/>
            </a:xfrm>
          </p:grpSpPr>
          <p:sp>
            <p:nvSpPr>
              <p:cNvPr id="133125" name="TextBox 5"/>
              <p:cNvSpPr txBox="1"/>
              <p:nvPr/>
            </p:nvSpPr>
            <p:spPr>
              <a:xfrm>
                <a:off x="5461914" y="1883900"/>
                <a:ext cx="357190" cy="697775"/>
              </a:xfrm>
              <a:prstGeom prst="rect">
                <a:avLst/>
              </a:prstGeom>
              <a:noFill/>
              <a:ln w="9525">
                <a:noFill/>
              </a:ln>
            </p:spPr>
            <p:txBody>
              <a:bodyPr>
                <a:spAutoFit/>
              </a:bodyPr>
              <a:p>
                <a:pPr>
                  <a:buClrTx/>
                </a:pPr>
                <a:r>
                  <a:rPr lang="en-US" altLang="zh-CN" sz="2800" b="1">
                    <a:latin typeface="Arial" panose="020B0604020202020204" pitchFamily="34" charset="0"/>
                    <a:ea typeface="黑体" panose="02010609060101010101" pitchFamily="2" charset="-122"/>
                  </a:rPr>
                  <a:t>F</a:t>
                </a:r>
                <a:endParaRPr lang="en-US" altLang="zh-CN" sz="2800" b="1">
                  <a:latin typeface="Arial" panose="020B0604020202020204" pitchFamily="34" charset="0"/>
                  <a:ea typeface="黑体" panose="02010609060101010101" pitchFamily="2" charset="-122"/>
                </a:endParaRPr>
              </a:p>
            </p:txBody>
          </p:sp>
          <p:grpSp>
            <p:nvGrpSpPr>
              <p:cNvPr id="133126" name="组合 63"/>
              <p:cNvGrpSpPr/>
              <p:nvPr/>
            </p:nvGrpSpPr>
            <p:grpSpPr>
              <a:xfrm>
                <a:off x="1526702" y="1199660"/>
                <a:ext cx="6072230" cy="3858446"/>
                <a:chOff x="1526702" y="1199660"/>
                <a:chExt cx="6072230" cy="3858446"/>
              </a:xfrm>
            </p:grpSpPr>
            <p:sp>
              <p:nvSpPr>
                <p:cNvPr id="8" name="椭圆 7"/>
                <p:cNvSpPr/>
                <p:nvPr/>
              </p:nvSpPr>
              <p:spPr>
                <a:xfrm>
                  <a:off x="4384222" y="1199660"/>
                  <a:ext cx="357190" cy="2643554"/>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800" b="1"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8"/>
                <p:cNvCxnSpPr/>
                <p:nvPr/>
              </p:nvCxnSpPr>
              <p:spPr>
                <a:xfrm>
                  <a:off x="1526702" y="2486514"/>
                  <a:ext cx="607223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5400000">
                  <a:off x="3428810" y="2413758"/>
                  <a:ext cx="143925" cy="158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5581475" y="2413758"/>
                  <a:ext cx="143925" cy="158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2325491" y="2411641"/>
                  <a:ext cx="143925" cy="158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6643521" y="2405292"/>
                  <a:ext cx="143925" cy="158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3133" name="TextBox 13"/>
                <p:cNvSpPr txBox="1"/>
                <p:nvPr/>
              </p:nvSpPr>
              <p:spPr>
                <a:xfrm>
                  <a:off x="3286116" y="2500306"/>
                  <a:ext cx="357190" cy="697775"/>
                </a:xfrm>
                <a:prstGeom prst="rect">
                  <a:avLst/>
                </a:prstGeom>
                <a:noFill/>
                <a:ln w="9525">
                  <a:noFill/>
                </a:ln>
              </p:spPr>
              <p:txBody>
                <a:bodyPr>
                  <a:spAutoFit/>
                </a:bodyPr>
                <a:p>
                  <a:pPr>
                    <a:buClrTx/>
                  </a:pPr>
                  <a:r>
                    <a:rPr lang="en-US" altLang="zh-CN" sz="2800" b="1">
                      <a:latin typeface="Arial" panose="020B0604020202020204" pitchFamily="34" charset="0"/>
                      <a:ea typeface="黑体" panose="02010609060101010101" pitchFamily="2" charset="-122"/>
                    </a:rPr>
                    <a:t>F</a:t>
                  </a:r>
                  <a:endParaRPr lang="en-US" altLang="zh-CN" sz="2800" b="1">
                    <a:latin typeface="Arial" panose="020B0604020202020204" pitchFamily="34" charset="0"/>
                    <a:ea typeface="黑体" panose="02010609060101010101" pitchFamily="2" charset="-122"/>
                  </a:endParaRPr>
                </a:p>
              </p:txBody>
            </p:sp>
            <p:cxnSp>
              <p:nvCxnSpPr>
                <p:cNvPr id="15" name="直接连接符 14"/>
                <p:cNvCxnSpPr/>
                <p:nvPr/>
              </p:nvCxnSpPr>
              <p:spPr>
                <a:xfrm rot="5400000">
                  <a:off x="2519227" y="4093230"/>
                  <a:ext cx="192816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3596618" y="4092173"/>
                  <a:ext cx="1926049"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4209596" y="4285571"/>
                  <a:ext cx="357190" cy="21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rot="10800000">
                  <a:off x="3484104" y="4289804"/>
                  <a:ext cx="334964" cy="8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138" name="TextBox 18"/>
                <p:cNvSpPr txBox="1"/>
                <p:nvPr/>
              </p:nvSpPr>
              <p:spPr>
                <a:xfrm>
                  <a:off x="3860944" y="4007292"/>
                  <a:ext cx="346572" cy="903003"/>
                </a:xfrm>
                <a:prstGeom prst="rect">
                  <a:avLst/>
                </a:prstGeom>
                <a:noFill/>
                <a:ln w="9525">
                  <a:noFill/>
                </a:ln>
              </p:spPr>
              <p:txBody>
                <a:bodyPr wrap="none">
                  <a:spAutoFit/>
                </a:bodyPr>
                <a:p>
                  <a:pPr>
                    <a:buClrTx/>
                  </a:pPr>
                  <a:r>
                    <a:rPr lang="en-US" altLang="zh-CN" sz="3800" b="1">
                      <a:latin typeface="Arial" panose="020B0604020202020204" pitchFamily="34" charset="0"/>
                      <a:ea typeface="黑体" panose="02010609060101010101" pitchFamily="2" charset="-122"/>
                    </a:rPr>
                    <a:t>f</a:t>
                  </a:r>
                  <a:endParaRPr lang="en-US" altLang="zh-CN" sz="3800" b="1">
                    <a:latin typeface="Arial" panose="020B0604020202020204" pitchFamily="34" charset="0"/>
                    <a:ea typeface="黑体" panose="02010609060101010101" pitchFamily="2" charset="-122"/>
                  </a:endParaRPr>
                </a:p>
              </p:txBody>
            </p:sp>
          </p:grpSp>
        </p:grpSp>
        <p:sp>
          <p:nvSpPr>
            <p:cNvPr id="5" name="椭圆 4"/>
            <p:cNvSpPr/>
            <p:nvPr/>
          </p:nvSpPr>
          <p:spPr>
            <a:xfrm>
              <a:off x="4536623" y="2444184"/>
              <a:ext cx="71438" cy="71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800" b="1" i="0" u="none" strike="noStrike" kern="1200" cap="none" spc="0" normalizeH="0" baseline="0" noProof="0">
                <a:ln>
                  <a:noFill/>
                </a:ln>
                <a:solidFill>
                  <a:schemeClr val="lt1"/>
                </a:solidFill>
                <a:effectLst/>
                <a:uLnTx/>
                <a:uFillTx/>
                <a:latin typeface="+mn-lt"/>
                <a:ea typeface="+mn-ea"/>
                <a:cs typeface="+mn-cs"/>
              </a:endParaRPr>
            </a:p>
          </p:txBody>
        </p:sp>
      </p:grpSp>
      <p:cxnSp>
        <p:nvCxnSpPr>
          <p:cNvPr id="133140" name="直接箭头连接符 19"/>
          <p:cNvCxnSpPr/>
          <p:nvPr/>
        </p:nvCxnSpPr>
        <p:spPr>
          <a:xfrm flipV="1">
            <a:off x="2268538" y="1557338"/>
            <a:ext cx="0" cy="935037"/>
          </a:xfrm>
          <a:prstGeom prst="straightConnector1">
            <a:avLst/>
          </a:prstGeom>
          <a:ln w="44450" cap="flat" cmpd="sng">
            <a:solidFill>
              <a:srgbClr val="4A7EBB"/>
            </a:solidFill>
            <a:prstDash val="solid"/>
            <a:headEnd type="none" w="med" len="med"/>
            <a:tailEnd type="arrow" w="med" len="med"/>
          </a:ln>
        </p:spPr>
      </p:cxnSp>
      <p:cxnSp>
        <p:nvCxnSpPr>
          <p:cNvPr id="133141" name="直接箭头连接符 23"/>
          <p:cNvCxnSpPr/>
          <p:nvPr/>
        </p:nvCxnSpPr>
        <p:spPr>
          <a:xfrm>
            <a:off x="6588125" y="2492375"/>
            <a:ext cx="0" cy="706438"/>
          </a:xfrm>
          <a:prstGeom prst="straightConnector1">
            <a:avLst/>
          </a:prstGeom>
          <a:ln w="31750" cap="flat" cmpd="sng">
            <a:solidFill>
              <a:srgbClr val="0070C0"/>
            </a:solidFill>
            <a:prstDash val="solid"/>
            <a:headEnd type="none" w="med" len="med"/>
            <a:tailEnd type="arrow" w="med" len="med"/>
          </a:ln>
        </p:spPr>
      </p:cxnSp>
      <p:grpSp>
        <p:nvGrpSpPr>
          <p:cNvPr id="7" name="组合 87"/>
          <p:cNvGrpSpPr/>
          <p:nvPr/>
        </p:nvGrpSpPr>
        <p:grpSpPr>
          <a:xfrm>
            <a:off x="2268538" y="1628775"/>
            <a:ext cx="2251075" cy="1571625"/>
            <a:chOff x="2357422" y="1643050"/>
            <a:chExt cx="2251321" cy="1571636"/>
          </a:xfrm>
        </p:grpSpPr>
        <p:cxnSp>
          <p:nvCxnSpPr>
            <p:cNvPr id="21" name="直接箭头连接符 20"/>
            <p:cNvCxnSpPr/>
            <p:nvPr/>
          </p:nvCxnSpPr>
          <p:spPr>
            <a:xfrm flipV="1">
              <a:off x="2373299" y="1643050"/>
              <a:ext cx="2214804" cy="12692"/>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endCxn id="5" idx="6"/>
            </p:cNvCxnSpPr>
            <p:nvPr/>
          </p:nvCxnSpPr>
          <p:spPr>
            <a:xfrm>
              <a:off x="2357422" y="1659972"/>
              <a:ext cx="2251321" cy="820719"/>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a:off x="2409815" y="1666318"/>
              <a:ext cx="2162411" cy="190373"/>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p:nvPr/>
          </p:nvCxnSpPr>
          <p:spPr>
            <a:xfrm>
              <a:off x="2409815" y="1662088"/>
              <a:ext cx="2162411" cy="410360"/>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a:off x="2405052" y="1666318"/>
              <a:ext cx="2167174" cy="547851"/>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p:nvPr/>
          </p:nvCxnSpPr>
          <p:spPr>
            <a:xfrm>
              <a:off x="2405052" y="1666318"/>
              <a:ext cx="2167174" cy="1049167"/>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p:nvPr/>
          </p:nvCxnSpPr>
          <p:spPr>
            <a:xfrm>
              <a:off x="2405052" y="1672664"/>
              <a:ext cx="2167174" cy="1542022"/>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a:off x="2405052" y="1672664"/>
              <a:ext cx="2167174" cy="1256462"/>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组合 88"/>
          <p:cNvGrpSpPr/>
          <p:nvPr/>
        </p:nvGrpSpPr>
        <p:grpSpPr>
          <a:xfrm>
            <a:off x="4356100" y="1557338"/>
            <a:ext cx="3913188" cy="2373312"/>
            <a:chOff x="4516891" y="1626721"/>
            <a:chExt cx="3912761" cy="2373783"/>
          </a:xfrm>
        </p:grpSpPr>
        <p:cxnSp>
          <p:nvCxnSpPr>
            <p:cNvPr id="22" name="直接箭头连接符 21"/>
            <p:cNvCxnSpPr/>
            <p:nvPr/>
          </p:nvCxnSpPr>
          <p:spPr>
            <a:xfrm>
              <a:off x="4516891" y="1626721"/>
              <a:ext cx="3198464" cy="2373783"/>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4572447" y="1857534"/>
              <a:ext cx="3214338" cy="2070973"/>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4572447" y="2071408"/>
              <a:ext cx="3428627" cy="1857099"/>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a:off x="4572447" y="2213284"/>
              <a:ext cx="3571486" cy="1715223"/>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a:off x="4572447" y="3214890"/>
              <a:ext cx="3285767" cy="71997"/>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4572447" y="2929019"/>
              <a:ext cx="3857205" cy="571741"/>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4572447" y="2715146"/>
              <a:ext cx="3642916" cy="927491"/>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86" name="直接箭头连接符 85"/>
            <p:cNvCxnSpPr/>
            <p:nvPr/>
          </p:nvCxnSpPr>
          <p:spPr>
            <a:xfrm>
              <a:off x="4577209" y="2475862"/>
              <a:ext cx="3281005" cy="1166776"/>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grpSp>
      <p:sp>
        <p:nvSpPr>
          <p:cNvPr id="90" name="圆角矩形 89"/>
          <p:cNvSpPr/>
          <p:nvPr/>
        </p:nvSpPr>
        <p:spPr>
          <a:xfrm>
            <a:off x="4500563" y="2519363"/>
            <a:ext cx="142875" cy="1644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800" b="1" i="0" u="none" strike="noStrike" kern="1200" cap="none" spc="0" normalizeH="0" baseline="0" noProof="0">
              <a:ln>
                <a:noFill/>
              </a:ln>
              <a:solidFill>
                <a:schemeClr val="lt1"/>
              </a:solidFill>
              <a:effectLst/>
              <a:uLnTx/>
              <a:uFillTx/>
              <a:latin typeface="+mn-lt"/>
              <a:ea typeface="+mn-ea"/>
              <a:cs typeface="+mn-cs"/>
            </a:endParaRPr>
          </a:p>
        </p:txBody>
      </p:sp>
      <p:grpSp>
        <p:nvGrpSpPr>
          <p:cNvPr id="19" name="组合 105"/>
          <p:cNvGrpSpPr/>
          <p:nvPr/>
        </p:nvGrpSpPr>
        <p:grpSpPr>
          <a:xfrm>
            <a:off x="4500563" y="1628775"/>
            <a:ext cx="2714625" cy="1927225"/>
            <a:chOff x="4572000" y="1643050"/>
            <a:chExt cx="2714646" cy="1928826"/>
          </a:xfrm>
        </p:grpSpPr>
        <p:cxnSp>
          <p:nvCxnSpPr>
            <p:cNvPr id="96" name="直接箭头连接符 95"/>
            <p:cNvCxnSpPr/>
            <p:nvPr/>
          </p:nvCxnSpPr>
          <p:spPr>
            <a:xfrm>
              <a:off x="4572000" y="1643050"/>
              <a:ext cx="2500332" cy="1856839"/>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p:nvPr/>
          </p:nvCxnSpPr>
          <p:spPr>
            <a:xfrm>
              <a:off x="4572000" y="1856894"/>
              <a:ext cx="2643208" cy="1714982"/>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p:nvPr/>
          </p:nvCxnSpPr>
          <p:spPr>
            <a:xfrm>
              <a:off x="4572000" y="2070737"/>
              <a:ext cx="2643208" cy="1429152"/>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02" name="直接箭头连接符 101"/>
            <p:cNvCxnSpPr/>
            <p:nvPr/>
          </p:nvCxnSpPr>
          <p:spPr>
            <a:xfrm>
              <a:off x="4572000" y="2214711"/>
              <a:ext cx="2714646" cy="1285178"/>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04" name="直接箭头连接符 103"/>
            <p:cNvCxnSpPr/>
            <p:nvPr/>
          </p:nvCxnSpPr>
          <p:spPr>
            <a:xfrm>
              <a:off x="4586288" y="2473017"/>
              <a:ext cx="2700358" cy="961237"/>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grpSp>
      <p:pic>
        <p:nvPicPr>
          <p:cNvPr id="133168" name="TextBox 108"/>
          <p:cNvPicPr/>
          <p:nvPr/>
        </p:nvPicPr>
        <p:blipFill>
          <a:blip r:embed="rId1"/>
          <a:srcRect b="35271"/>
          <a:stretch>
            <a:fillRect/>
          </a:stretch>
        </p:blipFill>
        <p:spPr>
          <a:xfrm>
            <a:off x="755650" y="5300663"/>
            <a:ext cx="7416800" cy="792162"/>
          </a:xfrm>
          <a:prstGeom prst="rect">
            <a:avLst/>
          </a:prstGeom>
          <a:noFill/>
          <a:ln w="9525">
            <a:noFill/>
          </a:ln>
        </p:spPr>
      </p:pic>
      <p:sp>
        <p:nvSpPr>
          <p:cNvPr id="133170" name="Text Box 12"/>
          <p:cNvSpPr txBox="1"/>
          <p:nvPr/>
        </p:nvSpPr>
        <p:spPr>
          <a:xfrm>
            <a:off x="1692275" y="0"/>
            <a:ext cx="6840538" cy="1525588"/>
          </a:xfrm>
          <a:prstGeom prst="rect">
            <a:avLst/>
          </a:prstGeom>
          <a:noFill/>
          <a:ln w="9525">
            <a:noFill/>
          </a:ln>
        </p:spPr>
        <p:txBody>
          <a:bodyPr>
            <a:spAutoFit/>
          </a:bodyPr>
          <a:p>
            <a:pPr>
              <a:buClrTx/>
            </a:pPr>
            <a:r>
              <a:rPr lang="en-US" altLang="zh-CN" sz="3800" b="1">
                <a:latin typeface="Arial" panose="020B0604020202020204" pitchFamily="34" charset="0"/>
                <a:ea typeface="黑体" panose="02010609060101010101" pitchFamily="2" charset="-122"/>
              </a:rPr>
              <a:t> </a:t>
            </a:r>
            <a:r>
              <a:rPr lang="en-US" altLang="zh-CN" sz="2800" b="1" dirty="0">
                <a:latin typeface="Arial" panose="020B0604020202020204" pitchFamily="34" charset="0"/>
              </a:rPr>
              <a:t>(3)</a:t>
            </a:r>
            <a:r>
              <a:rPr lang="zh-CN" altLang="en-US" sz="2800" b="1" dirty="0">
                <a:latin typeface="Arial" panose="020B0604020202020204" pitchFamily="34" charset="0"/>
              </a:rPr>
              <a:t>做凸透镜成像实验时</a:t>
            </a:r>
            <a:r>
              <a:rPr lang="en-US" altLang="zh-CN" sz="2800" b="1" dirty="0">
                <a:latin typeface="Arial" panose="020B0604020202020204" pitchFamily="34" charset="0"/>
              </a:rPr>
              <a:t>,</a:t>
            </a:r>
            <a:r>
              <a:rPr lang="zh-CN" altLang="en-US" sz="2800" b="1" dirty="0">
                <a:latin typeface="Arial" panose="020B0604020202020204" pitchFamily="34" charset="0"/>
              </a:rPr>
              <a:t>用不透明的物体挡着透镜的上半部或下半部</a:t>
            </a:r>
            <a:r>
              <a:rPr lang="en-US" altLang="zh-CN" sz="2800" b="1" dirty="0">
                <a:latin typeface="Arial" panose="020B0604020202020204" pitchFamily="34" charset="0"/>
              </a:rPr>
              <a:t>,</a:t>
            </a:r>
            <a:r>
              <a:rPr lang="zh-CN" altLang="en-US" sz="2800" b="1" dirty="0">
                <a:latin typeface="Arial" panose="020B0604020202020204" pitchFamily="34" charset="0"/>
              </a:rPr>
              <a:t>在光屏上还能承接到像吗</a:t>
            </a:r>
            <a:r>
              <a:rPr lang="en-US" altLang="zh-CN" sz="2800" b="1" dirty="0">
                <a:latin typeface="Arial" panose="020B0604020202020204" pitchFamily="34" charset="0"/>
              </a:rPr>
              <a:t>?                </a:t>
            </a:r>
            <a:r>
              <a:rPr lang="zh-CN" altLang="en-US" sz="2800" b="1" dirty="0">
                <a:latin typeface="Arial" panose="020B0604020202020204" pitchFamily="34" charset="0"/>
              </a:rPr>
              <a:t>为什么</a:t>
            </a:r>
            <a:r>
              <a:rPr lang="en-US" altLang="zh-CN" sz="2800" b="1">
                <a:latin typeface="Arial" panose="020B0604020202020204" pitchFamily="34" charset="0"/>
              </a:rPr>
              <a:t>?</a:t>
            </a:r>
            <a:endParaRPr lang="en-US" altLang="zh-CN" sz="2800" b="1">
              <a:latin typeface="Arial" panose="020B0604020202020204" pitchFamily="34" charset="0"/>
            </a:endParaRPr>
          </a:p>
        </p:txBody>
      </p:sp>
      <p:sp>
        <p:nvSpPr>
          <p:cNvPr id="133171" name="AutoShape 11"/>
          <p:cNvSpPr/>
          <p:nvPr/>
        </p:nvSpPr>
        <p:spPr>
          <a:xfrm>
            <a:off x="0" y="260350"/>
            <a:ext cx="1692275" cy="1223963"/>
          </a:xfrm>
          <a:prstGeom prst="cloudCallout">
            <a:avLst>
              <a:gd name="adj1" fmla="val 34241"/>
              <a:gd name="adj2" fmla="val 713"/>
            </a:avLst>
          </a:prstGeom>
          <a:solidFill>
            <a:srgbClr val="CCFFFF"/>
          </a:solidFill>
          <a:ln w="9525" cap="flat" cmpd="sng">
            <a:solidFill>
              <a:schemeClr val="tx1"/>
            </a:solidFill>
            <a:prstDash val="solid"/>
            <a:headEnd type="none" w="med" len="med"/>
            <a:tailEnd type="none" w="med" len="med"/>
          </a:ln>
        </p:spPr>
        <p:txBody>
          <a:bodyPr/>
          <a:p>
            <a:pPr algn="ctr">
              <a:buClrTx/>
            </a:pPr>
            <a:r>
              <a:rPr lang="zh-CN" altLang="en-US" sz="2600" b="1" dirty="0">
                <a:solidFill>
                  <a:srgbClr val="0000FF"/>
                </a:solidFill>
                <a:latin typeface="Calibri" panose="020F0502020204030204" pitchFamily="34" charset="0"/>
                <a:ea typeface="黑体" panose="02010609060101010101" pitchFamily="2" charset="-122"/>
              </a:rPr>
              <a:t>实验思考</a:t>
            </a:r>
            <a:endParaRPr lang="zh-CN" altLang="en-US" sz="2600" b="1" dirty="0">
              <a:solidFill>
                <a:srgbClr val="0000FF"/>
              </a:solidFill>
              <a:latin typeface="Calibri" panose="020F0502020204030204" pitchFamily="34" charset="0"/>
              <a:ea typeface="黑体" panose="02010609060101010101" pitchFamily="2" charset="-122"/>
            </a:endParaRPr>
          </a:p>
        </p:txBody>
      </p:sp>
      <p:cxnSp>
        <p:nvCxnSpPr>
          <p:cNvPr id="133173" name="直接箭头连接符 23"/>
          <p:cNvCxnSpPr/>
          <p:nvPr/>
        </p:nvCxnSpPr>
        <p:spPr>
          <a:xfrm>
            <a:off x="6588125" y="2492375"/>
            <a:ext cx="0" cy="706438"/>
          </a:xfrm>
          <a:prstGeom prst="straightConnector1">
            <a:avLst/>
          </a:prstGeom>
          <a:ln w="31750" cap="flat" cmpd="sng">
            <a:solidFill>
              <a:srgbClr val="0070C0"/>
            </a:solidFill>
            <a:prstDash val="solid"/>
            <a:headEnd type="none" w="med" len="med"/>
            <a:tailEnd type="arrow" w="med" len="med"/>
          </a:ln>
        </p:spPr>
      </p:cxnSp>
      <p:pic>
        <p:nvPicPr>
          <p:cNvPr id="133174" name="Picture 18" descr="taoshu"/>
          <p:cNvPicPr>
            <a:picLocks noChangeAspect="1"/>
          </p:cNvPicPr>
          <p:nvPr/>
        </p:nvPicPr>
        <p:blipFill>
          <a:blip r:embed="rId2"/>
          <a:stretch>
            <a:fillRect/>
          </a:stretch>
        </p:blipFill>
        <p:spPr>
          <a:xfrm rot="26950210" flipH="1">
            <a:off x="-1516062" y="3395663"/>
            <a:ext cx="4324350" cy="790575"/>
          </a:xfrm>
          <a:prstGeom prst="rect">
            <a:avLst/>
          </a:prstGeom>
          <a:noFill/>
          <a:ln w="9525">
            <a:noFill/>
          </a:ln>
        </p:spPr>
      </p:pic>
      <p:graphicFrame>
        <p:nvGraphicFramePr>
          <p:cNvPr id="133175" name="对象 133174"/>
          <p:cNvGraphicFramePr/>
          <p:nvPr/>
        </p:nvGraphicFramePr>
        <p:xfrm>
          <a:off x="5651500" y="3644900"/>
          <a:ext cx="1255713" cy="1296988"/>
        </p:xfrm>
        <a:graphic>
          <a:graphicData uri="http://schemas.openxmlformats.org/presentationml/2006/ole">
            <mc:AlternateContent xmlns:mc="http://schemas.openxmlformats.org/markup-compatibility/2006">
              <mc:Choice xmlns:v="urn:schemas-microsoft-com:vml" Requires="v">
                <p:oleObj spid="_x0000_s3076" name="" r:id="rId3" imgW="1464310" imgH="1512570" progId="Flash.Movie">
                  <p:embed/>
                </p:oleObj>
              </mc:Choice>
              <mc:Fallback>
                <p:oleObj name="" r:id="rId3" imgW="1464310" imgH="1512570" progId="Flash.Movie">
                  <p:embed/>
                  <p:pic>
                    <p:nvPicPr>
                      <p:cNvPr id="0" name="图片 3075"/>
                      <p:cNvPicPr/>
                      <p:nvPr/>
                    </p:nvPicPr>
                    <p:blipFill>
                      <a:blip r:embed="rId4"/>
                      <a:stretch>
                        <a:fillRect/>
                      </a:stretch>
                    </p:blipFill>
                    <p:spPr>
                      <a:xfrm>
                        <a:off x="5651500" y="3644900"/>
                        <a:ext cx="1255713" cy="1296988"/>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3140"/>
                                        </p:tgtEl>
                                        <p:attrNameLst>
                                          <p:attrName>style.visibility</p:attrName>
                                        </p:attrNameLst>
                                      </p:cBhvr>
                                      <p:to>
                                        <p:strVal val="visible"/>
                                      </p:to>
                                    </p:set>
                                    <p:anim calcmode="lin" valueType="num">
                                      <p:cBhvr additive="base">
                                        <p:cTn id="7" dur="500" fill="hold"/>
                                        <p:tgtEl>
                                          <p:spTgt spid="133140"/>
                                        </p:tgtEl>
                                        <p:attrNameLst>
                                          <p:attrName>ppt_x</p:attrName>
                                        </p:attrNameLst>
                                      </p:cBhvr>
                                      <p:tavLst>
                                        <p:tav tm="0">
                                          <p:val>
                                            <p:strVal val="0-#ppt_w/2"/>
                                          </p:val>
                                        </p:tav>
                                        <p:tav tm="100000">
                                          <p:val>
                                            <p:strVal val="#ppt_x"/>
                                          </p:val>
                                        </p:tav>
                                      </p:tavLst>
                                    </p:anim>
                                    <p:anim calcmode="lin" valueType="num">
                                      <p:cBhvr additive="base">
                                        <p:cTn id="8" dur="500" fill="hold"/>
                                        <p:tgtEl>
                                          <p:spTgt spid="1331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2000"/>
                                        <p:tgtEl>
                                          <p:spTgt spid="7"/>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3141"/>
                                        </p:tgtEl>
                                        <p:attrNameLst>
                                          <p:attrName>style.visibility</p:attrName>
                                        </p:attrNameLst>
                                      </p:cBhvr>
                                      <p:to>
                                        <p:strVal val="visible"/>
                                      </p:to>
                                    </p:set>
                                    <p:animEffect transition="in" filter="wipe(down)">
                                      <p:cBhvr>
                                        <p:cTn id="22" dur="500"/>
                                        <p:tgtEl>
                                          <p:spTgt spid="1331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par>
                                <p:cTn id="28" presetID="22" presetClass="exit" presetSubtype="4" fill="hold" nodeType="withEffect">
                                  <p:stCondLst>
                                    <p:cond delay="0"/>
                                  </p:stCondLst>
                                  <p:childTnLst>
                                    <p:animEffect transition="out" filter="wipe(down)">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par>
                                <p:cTn id="31" presetID="22" presetClass="exit" presetSubtype="4" fill="hold" nodeType="withEffect">
                                  <p:stCondLst>
                                    <p:cond delay="0"/>
                                  </p:stCondLst>
                                  <p:childTnLst>
                                    <p:animEffect transition="out" filter="wipe(down)">
                                      <p:cBhvr>
                                        <p:cTn id="32" dur="500"/>
                                        <p:tgtEl>
                                          <p:spTgt spid="133141"/>
                                        </p:tgtEl>
                                      </p:cBhvr>
                                    </p:animEffect>
                                    <p:set>
                                      <p:cBhvr>
                                        <p:cTn id="33" dur="1" fill="hold">
                                          <p:stCondLst>
                                            <p:cond delay="499"/>
                                          </p:stCondLst>
                                        </p:cTn>
                                        <p:tgtEl>
                                          <p:spTgt spid="13314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wipe(up)">
                                      <p:cBhvr>
                                        <p:cTn id="38" dur="500"/>
                                        <p:tgtEl>
                                          <p:spTgt spid="9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3317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3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0648" name="图片 240647" descr="图片3"/>
          <p:cNvPicPr>
            <a:picLocks noChangeAspect="1"/>
          </p:cNvPicPr>
          <p:nvPr/>
        </p:nvPicPr>
        <p:blipFill>
          <a:blip r:embed="rId1"/>
          <a:stretch>
            <a:fillRect/>
          </a:stretch>
        </p:blipFill>
        <p:spPr>
          <a:xfrm>
            <a:off x="0" y="0"/>
            <a:ext cx="9142413" cy="6856413"/>
          </a:xfrm>
          <a:prstGeom prst="rect">
            <a:avLst/>
          </a:prstGeom>
          <a:noFill/>
          <a:ln w="9525">
            <a:noFill/>
          </a:ln>
        </p:spPr>
      </p:pic>
      <p:sp>
        <p:nvSpPr>
          <p:cNvPr id="240642" name="Text Box 3"/>
          <p:cNvSpPr txBox="1"/>
          <p:nvPr/>
        </p:nvSpPr>
        <p:spPr>
          <a:xfrm>
            <a:off x="684213" y="404813"/>
            <a:ext cx="6624637" cy="641350"/>
          </a:xfrm>
          <a:prstGeom prst="rect">
            <a:avLst/>
          </a:prstGeom>
          <a:noFill/>
          <a:ln w="9525">
            <a:noFill/>
          </a:ln>
        </p:spPr>
        <p:txBody>
          <a:bodyPr>
            <a:spAutoFit/>
          </a:bodyPr>
          <a:p>
            <a:pPr>
              <a:spcBef>
                <a:spcPct val="50000"/>
              </a:spcBef>
              <a:buClrTx/>
            </a:pPr>
            <a:r>
              <a:rPr lang="zh-CN" altLang="en-US" sz="3600" b="1" dirty="0">
                <a:solidFill>
                  <a:srgbClr val="FF0000"/>
                </a:solidFill>
                <a:latin typeface="Arial" panose="020B0604020202020204" pitchFamily="34" charset="0"/>
              </a:rPr>
              <a:t>四、凸透镜在生活中的应用</a:t>
            </a:r>
            <a:endParaRPr lang="zh-CN" altLang="en-US" sz="3600" b="1" dirty="0">
              <a:solidFill>
                <a:srgbClr val="FF0000"/>
              </a:solidFill>
              <a:latin typeface="Arial" panose="020B0604020202020204" pitchFamily="34" charset="0"/>
            </a:endParaRPr>
          </a:p>
        </p:txBody>
      </p:sp>
      <p:sp>
        <p:nvSpPr>
          <p:cNvPr id="240643" name="Text Box 3"/>
          <p:cNvSpPr txBox="1"/>
          <p:nvPr/>
        </p:nvSpPr>
        <p:spPr>
          <a:xfrm>
            <a:off x="539750" y="1196975"/>
            <a:ext cx="8353425" cy="579438"/>
          </a:xfrm>
          <a:prstGeom prst="rect">
            <a:avLst/>
          </a:prstGeom>
          <a:noFill/>
          <a:ln w="9525">
            <a:noFill/>
          </a:ln>
        </p:spPr>
        <p:txBody>
          <a:bodyPr>
            <a:spAutoFit/>
          </a:bodyPr>
          <a:p>
            <a:pPr>
              <a:spcBef>
                <a:spcPct val="50000"/>
              </a:spcBef>
              <a:buClrTx/>
            </a:pPr>
            <a:r>
              <a:rPr lang="en-US" altLang="zh-CN" sz="3200" b="1">
                <a:solidFill>
                  <a:srgbClr val="0066CC"/>
                </a:solidFill>
                <a:latin typeface="楷体_GB2312" pitchFamily="49" charset="-122"/>
                <a:ea typeface="楷体_GB2312" pitchFamily="49" charset="-122"/>
              </a:rPr>
              <a:t>1</a:t>
            </a:r>
            <a:r>
              <a:rPr lang="zh-CN" altLang="en-US" sz="3200" b="1" dirty="0">
                <a:solidFill>
                  <a:srgbClr val="0066CC"/>
                </a:solidFill>
                <a:latin typeface="Times New Roman" panose="02020603050405020304" pitchFamily="18" charset="0"/>
              </a:rPr>
              <a:t>．</a:t>
            </a:r>
            <a:r>
              <a:rPr lang="zh-CN" altLang="en-US" sz="3200" b="1" dirty="0">
                <a:solidFill>
                  <a:srgbClr val="0066CC"/>
                </a:solidFill>
                <a:latin typeface="宋体" panose="02010600030101010101" pitchFamily="2" charset="-122"/>
              </a:rPr>
              <a:t>照相机是根据什么原理工作的？</a:t>
            </a:r>
            <a:endParaRPr lang="en-US" altLang="zh-CN" sz="3200" b="1">
              <a:solidFill>
                <a:srgbClr val="0066CC"/>
              </a:solidFill>
              <a:latin typeface="宋体" panose="02010600030101010101" pitchFamily="2" charset="-122"/>
            </a:endParaRPr>
          </a:p>
        </p:txBody>
      </p:sp>
      <p:sp>
        <p:nvSpPr>
          <p:cNvPr id="240644" name="文本框 240643"/>
          <p:cNvSpPr txBox="1"/>
          <p:nvPr/>
        </p:nvSpPr>
        <p:spPr>
          <a:xfrm>
            <a:off x="4787900" y="3378200"/>
            <a:ext cx="4535488" cy="519113"/>
          </a:xfrm>
          <a:prstGeom prst="rect">
            <a:avLst/>
          </a:prstGeom>
          <a:noFill/>
          <a:ln w="9525">
            <a:noFill/>
          </a:ln>
        </p:spPr>
        <p:txBody>
          <a:bodyPr>
            <a:spAutoFit/>
          </a:bodyPr>
          <a:p>
            <a:pPr>
              <a:spcBef>
                <a:spcPct val="50000"/>
              </a:spcBef>
              <a:buClrTx/>
            </a:pPr>
            <a:endParaRPr sz="2800" b="1" dirty="0">
              <a:solidFill>
                <a:schemeClr val="tx2"/>
              </a:solidFill>
              <a:latin typeface="Arial" panose="020B0604020202020204" pitchFamily="34" charset="0"/>
            </a:endParaRPr>
          </a:p>
        </p:txBody>
      </p:sp>
      <p:sp>
        <p:nvSpPr>
          <p:cNvPr id="240645" name="矩形 240644"/>
          <p:cNvSpPr/>
          <p:nvPr/>
        </p:nvSpPr>
        <p:spPr>
          <a:xfrm>
            <a:off x="1476375" y="4941888"/>
            <a:ext cx="5616575" cy="1066800"/>
          </a:xfrm>
          <a:prstGeom prst="rect">
            <a:avLst/>
          </a:prstGeom>
          <a:noFill/>
          <a:ln w="9525">
            <a:noFill/>
          </a:ln>
        </p:spPr>
        <p:txBody>
          <a:bodyPr>
            <a:spAutoFit/>
          </a:bodyPr>
          <a:p>
            <a:pPr>
              <a:buClrTx/>
            </a:pPr>
            <a:r>
              <a:rPr lang="zh-CN" altLang="en-US" sz="3200" b="1" dirty="0">
                <a:solidFill>
                  <a:srgbClr val="FF0000"/>
                </a:solidFill>
                <a:latin typeface="Arial" panose="020B0604020202020204" pitchFamily="34" charset="0"/>
              </a:rPr>
              <a:t>照相机是根据物体到凸透镜</a:t>
            </a:r>
            <a:endParaRPr lang="zh-CN" altLang="en-US" sz="3200" b="1" dirty="0">
              <a:solidFill>
                <a:srgbClr val="FF0000"/>
              </a:solidFill>
              <a:latin typeface="Arial" panose="020B0604020202020204" pitchFamily="34" charset="0"/>
            </a:endParaRPr>
          </a:p>
          <a:p>
            <a:pPr>
              <a:buClrTx/>
            </a:pPr>
            <a:r>
              <a:rPr lang="zh-CN" altLang="en-US" sz="3200" b="1" dirty="0">
                <a:solidFill>
                  <a:srgbClr val="FF0000"/>
                </a:solidFill>
                <a:latin typeface="Arial" panose="020B0604020202020204" pitchFamily="34" charset="0"/>
              </a:rPr>
              <a:t>大于</a:t>
            </a:r>
            <a:r>
              <a:rPr lang="en-US" altLang="zh-CN" sz="3200" b="1">
                <a:solidFill>
                  <a:srgbClr val="FF0000"/>
                </a:solidFill>
                <a:latin typeface="Arial" panose="020B0604020202020204" pitchFamily="34" charset="0"/>
              </a:rPr>
              <a:t>2</a:t>
            </a:r>
            <a:r>
              <a:rPr lang="zh-CN" altLang="en-US" sz="3200" b="1" dirty="0">
                <a:solidFill>
                  <a:srgbClr val="FF0000"/>
                </a:solidFill>
                <a:latin typeface="Arial" panose="020B0604020202020204" pitchFamily="34" charset="0"/>
              </a:rPr>
              <a:t>倍焦距的原理制成的。</a:t>
            </a:r>
            <a:endParaRPr lang="zh-CN" altLang="en-US" sz="3200" b="1" dirty="0">
              <a:solidFill>
                <a:srgbClr val="FF0000"/>
              </a:solidFill>
              <a:latin typeface="Arial" panose="020B0604020202020204" pitchFamily="34" charset="0"/>
            </a:endParaRPr>
          </a:p>
        </p:txBody>
      </p:sp>
      <p:pic>
        <p:nvPicPr>
          <p:cNvPr id="240646" name="Picture 9" descr="E:\李燃\教师教学用书\2012人教教师用书项目\ppt\物理\图标.png"/>
          <p:cNvPicPr>
            <a:picLocks noChangeAspect="1"/>
          </p:cNvPicPr>
          <p:nvPr/>
        </p:nvPicPr>
        <p:blipFill>
          <a:blip r:embed="rId2"/>
          <a:stretch>
            <a:fillRect/>
          </a:stretch>
        </p:blipFill>
        <p:spPr>
          <a:xfrm>
            <a:off x="7380288" y="476250"/>
            <a:ext cx="1295400" cy="1074738"/>
          </a:xfrm>
          <a:prstGeom prst="rect">
            <a:avLst/>
          </a:prstGeom>
          <a:noFill/>
          <a:ln w="9525">
            <a:noFill/>
          </a:ln>
        </p:spPr>
      </p:pic>
      <p:pic>
        <p:nvPicPr>
          <p:cNvPr id="240647" name="图片 240646" descr="09404002"/>
          <p:cNvPicPr>
            <a:picLocks noChangeAspect="1"/>
          </p:cNvPicPr>
          <p:nvPr/>
        </p:nvPicPr>
        <p:blipFill>
          <a:blip r:embed="rId3"/>
          <a:stretch>
            <a:fillRect/>
          </a:stretch>
        </p:blipFill>
        <p:spPr>
          <a:xfrm>
            <a:off x="1547813" y="1700213"/>
            <a:ext cx="5292725" cy="32670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06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06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06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p:bldP spid="2406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1671" name="图片 241670" descr="图片3"/>
          <p:cNvPicPr>
            <a:picLocks noChangeAspect="1"/>
          </p:cNvPicPr>
          <p:nvPr/>
        </p:nvPicPr>
        <p:blipFill>
          <a:blip r:embed="rId1"/>
          <a:stretch>
            <a:fillRect/>
          </a:stretch>
        </p:blipFill>
        <p:spPr>
          <a:xfrm>
            <a:off x="0" y="0"/>
            <a:ext cx="9142413" cy="6856413"/>
          </a:xfrm>
          <a:prstGeom prst="rect">
            <a:avLst/>
          </a:prstGeom>
          <a:noFill/>
          <a:ln w="9525">
            <a:noFill/>
          </a:ln>
        </p:spPr>
      </p:pic>
      <p:sp>
        <p:nvSpPr>
          <p:cNvPr id="241666" name="Text Box 3"/>
          <p:cNvSpPr txBox="1"/>
          <p:nvPr/>
        </p:nvSpPr>
        <p:spPr>
          <a:xfrm>
            <a:off x="395288" y="692150"/>
            <a:ext cx="8353425" cy="579438"/>
          </a:xfrm>
          <a:prstGeom prst="rect">
            <a:avLst/>
          </a:prstGeom>
          <a:noFill/>
          <a:ln w="9525">
            <a:noFill/>
          </a:ln>
        </p:spPr>
        <p:txBody>
          <a:bodyPr>
            <a:spAutoFit/>
          </a:bodyPr>
          <a:p>
            <a:pPr>
              <a:spcBef>
                <a:spcPct val="50000"/>
              </a:spcBef>
              <a:buClrTx/>
            </a:pPr>
            <a:r>
              <a:rPr lang="en-US" altLang="zh-CN" sz="3200" b="1">
                <a:solidFill>
                  <a:srgbClr val="0066CC"/>
                </a:solidFill>
                <a:latin typeface="Times New Roman" panose="02020603050405020304" pitchFamily="18" charset="0"/>
                <a:ea typeface="楷体_GB2312" pitchFamily="49" charset="-122"/>
              </a:rPr>
              <a:t>2</a:t>
            </a:r>
            <a:r>
              <a:rPr lang="zh-CN" altLang="en-US" sz="3200" b="1" dirty="0">
                <a:solidFill>
                  <a:srgbClr val="0066CC"/>
                </a:solidFill>
                <a:latin typeface="Times New Roman" panose="02020603050405020304" pitchFamily="18" charset="0"/>
              </a:rPr>
              <a:t>．</a:t>
            </a:r>
            <a:r>
              <a:rPr lang="zh-CN" altLang="en-US" sz="3200" b="1" dirty="0">
                <a:solidFill>
                  <a:srgbClr val="0066CC"/>
                </a:solidFill>
                <a:latin typeface="宋体" panose="02010600030101010101" pitchFamily="2" charset="-122"/>
              </a:rPr>
              <a:t>幻灯机是根据什么原理工作的？</a:t>
            </a:r>
            <a:endParaRPr lang="en-US" altLang="zh-CN" sz="3200" b="1">
              <a:solidFill>
                <a:srgbClr val="0066CC"/>
              </a:solidFill>
              <a:latin typeface="宋体" panose="02010600030101010101" pitchFamily="2" charset="-122"/>
            </a:endParaRPr>
          </a:p>
        </p:txBody>
      </p:sp>
      <p:sp>
        <p:nvSpPr>
          <p:cNvPr id="241667" name="文本框 241666"/>
          <p:cNvSpPr txBox="1"/>
          <p:nvPr/>
        </p:nvSpPr>
        <p:spPr>
          <a:xfrm>
            <a:off x="4787900" y="3357563"/>
            <a:ext cx="4535488" cy="519112"/>
          </a:xfrm>
          <a:prstGeom prst="rect">
            <a:avLst/>
          </a:prstGeom>
          <a:noFill/>
          <a:ln w="9525">
            <a:noFill/>
          </a:ln>
        </p:spPr>
        <p:txBody>
          <a:bodyPr>
            <a:spAutoFit/>
          </a:bodyPr>
          <a:p>
            <a:pPr>
              <a:spcBef>
                <a:spcPct val="50000"/>
              </a:spcBef>
              <a:buClrTx/>
            </a:pPr>
            <a:endParaRPr sz="2800" b="1" dirty="0">
              <a:solidFill>
                <a:schemeClr val="tx2"/>
              </a:solidFill>
              <a:latin typeface="Arial" panose="020B0604020202020204" pitchFamily="34" charset="0"/>
            </a:endParaRPr>
          </a:p>
        </p:txBody>
      </p:sp>
      <p:sp>
        <p:nvSpPr>
          <p:cNvPr id="241668" name="矩形 241667"/>
          <p:cNvSpPr/>
          <p:nvPr/>
        </p:nvSpPr>
        <p:spPr>
          <a:xfrm>
            <a:off x="1835150" y="4652963"/>
            <a:ext cx="5329238" cy="1920875"/>
          </a:xfrm>
          <a:prstGeom prst="rect">
            <a:avLst/>
          </a:prstGeom>
          <a:noFill/>
          <a:ln w="9525">
            <a:noFill/>
          </a:ln>
        </p:spPr>
        <p:txBody>
          <a:bodyPr>
            <a:spAutoFit/>
          </a:bodyPr>
          <a:p>
            <a:pPr>
              <a:lnSpc>
                <a:spcPct val="125000"/>
              </a:lnSpc>
              <a:buClrTx/>
            </a:pPr>
            <a:r>
              <a:rPr lang="zh-CN" altLang="en-US" sz="3200" b="1" dirty="0">
                <a:solidFill>
                  <a:srgbClr val="FF0000"/>
                </a:solidFill>
                <a:latin typeface="Arial" panose="020B0604020202020204" pitchFamily="34" charset="0"/>
              </a:rPr>
              <a:t>幻灯机是根据物体到凸透镜大于</a:t>
            </a:r>
            <a:r>
              <a:rPr lang="en-US" altLang="zh-CN" sz="3200" b="1" dirty="0">
                <a:solidFill>
                  <a:srgbClr val="FF0000"/>
                </a:solidFill>
                <a:latin typeface="Arial" panose="020B0604020202020204" pitchFamily="34" charset="0"/>
              </a:rPr>
              <a:t>1</a:t>
            </a:r>
            <a:r>
              <a:rPr lang="zh-CN" altLang="en-US" sz="3200" b="1" dirty="0">
                <a:solidFill>
                  <a:srgbClr val="FF0000"/>
                </a:solidFill>
                <a:latin typeface="Arial" panose="020B0604020202020204" pitchFamily="34" charset="0"/>
              </a:rPr>
              <a:t>倍焦距小于</a:t>
            </a:r>
            <a:r>
              <a:rPr lang="en-US" altLang="zh-CN" sz="3200" b="1">
                <a:solidFill>
                  <a:srgbClr val="FF0000"/>
                </a:solidFill>
                <a:latin typeface="Arial" panose="020B0604020202020204" pitchFamily="34" charset="0"/>
              </a:rPr>
              <a:t>2</a:t>
            </a:r>
            <a:r>
              <a:rPr lang="zh-CN" altLang="en-US" sz="3200" b="1" dirty="0">
                <a:solidFill>
                  <a:srgbClr val="FF0000"/>
                </a:solidFill>
                <a:latin typeface="Arial" panose="020B0604020202020204" pitchFamily="34" charset="0"/>
              </a:rPr>
              <a:t>倍焦距的原理制成的。</a:t>
            </a:r>
            <a:endParaRPr lang="zh-CN" altLang="en-US" sz="3200" b="1" dirty="0">
              <a:solidFill>
                <a:srgbClr val="FF0000"/>
              </a:solidFill>
              <a:latin typeface="Arial" panose="020B0604020202020204" pitchFamily="34" charset="0"/>
            </a:endParaRPr>
          </a:p>
        </p:txBody>
      </p:sp>
      <p:graphicFrame>
        <p:nvGraphicFramePr>
          <p:cNvPr id="241669" name="对象 241668"/>
          <p:cNvGraphicFramePr>
            <a:graphicFrameLocks noChangeAspect="1"/>
          </p:cNvGraphicFramePr>
          <p:nvPr/>
        </p:nvGraphicFramePr>
        <p:xfrm>
          <a:off x="827088" y="1557338"/>
          <a:ext cx="6934200" cy="3254375"/>
        </p:xfrm>
        <a:graphic>
          <a:graphicData uri="http://schemas.openxmlformats.org/presentationml/2006/ole">
            <mc:AlternateContent xmlns:mc="http://schemas.openxmlformats.org/markup-compatibility/2006">
              <mc:Choice xmlns:v="urn:schemas-microsoft-com:vml" Requires="v">
                <p:oleObj spid="_x0000_s3077" name="" r:id="rId2" imgW="6705600" imgH="2571750" progId="Paint.Picture">
                  <p:embed/>
                </p:oleObj>
              </mc:Choice>
              <mc:Fallback>
                <p:oleObj name="" r:id="rId2" imgW="6705600" imgH="2571750" progId="Paint.Picture">
                  <p:embed/>
                  <p:pic>
                    <p:nvPicPr>
                      <p:cNvPr id="0" name="图片 3076"/>
                      <p:cNvPicPr/>
                      <p:nvPr/>
                    </p:nvPicPr>
                    <p:blipFill>
                      <a:blip r:embed="rId3"/>
                      <a:stretch>
                        <a:fillRect/>
                      </a:stretch>
                    </p:blipFill>
                    <p:spPr>
                      <a:xfrm>
                        <a:off x="827088" y="1557338"/>
                        <a:ext cx="6934200" cy="3254375"/>
                      </a:xfrm>
                      <a:prstGeom prst="rect">
                        <a:avLst/>
                      </a:prstGeom>
                      <a:noFill/>
                      <a:ln w="38100">
                        <a:noFill/>
                        <a:miter/>
                      </a:ln>
                    </p:spPr>
                  </p:pic>
                </p:oleObj>
              </mc:Fallback>
            </mc:AlternateContent>
          </a:graphicData>
        </a:graphic>
      </p:graphicFrame>
      <p:pic>
        <p:nvPicPr>
          <p:cNvPr id="241670" name="Picture 9" descr="E:\李燃\教师教学用书\2012人教教师用书项目\ppt\物理\图标.png"/>
          <p:cNvPicPr>
            <a:picLocks noChangeAspect="1"/>
          </p:cNvPicPr>
          <p:nvPr/>
        </p:nvPicPr>
        <p:blipFill>
          <a:blip r:embed="rId4"/>
          <a:stretch>
            <a:fillRect/>
          </a:stretch>
        </p:blipFill>
        <p:spPr>
          <a:xfrm>
            <a:off x="7740650" y="115888"/>
            <a:ext cx="1069975" cy="88741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16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16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16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6" grpId="0"/>
      <p:bldP spid="24166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2693" name="图片 242692" descr="图片3"/>
          <p:cNvPicPr>
            <a:picLocks noChangeAspect="1"/>
          </p:cNvPicPr>
          <p:nvPr/>
        </p:nvPicPr>
        <p:blipFill>
          <a:blip r:embed="rId1"/>
          <a:stretch>
            <a:fillRect/>
          </a:stretch>
        </p:blipFill>
        <p:spPr>
          <a:xfrm>
            <a:off x="0" y="0"/>
            <a:ext cx="9142413" cy="6856413"/>
          </a:xfrm>
          <a:prstGeom prst="rect">
            <a:avLst/>
          </a:prstGeom>
          <a:noFill/>
          <a:ln w="9525">
            <a:noFill/>
          </a:ln>
        </p:spPr>
      </p:pic>
      <p:sp>
        <p:nvSpPr>
          <p:cNvPr id="242690" name="Text Box 3"/>
          <p:cNvSpPr txBox="1"/>
          <p:nvPr>
            <p:ph type="body" idx="1"/>
          </p:nvPr>
        </p:nvSpPr>
        <p:spPr>
          <a:xfrm>
            <a:off x="468313" y="188913"/>
            <a:ext cx="7772400" cy="576262"/>
          </a:xfrm>
          <a:ln/>
        </p:spPr>
        <p:txBody>
          <a:bodyPr vert="horz" wrap="square" lIns="91440" tIns="45720" rIns="91440" bIns="45720" anchor="t"/>
          <a:p>
            <a:pPr>
              <a:spcBef>
                <a:spcPct val="50000"/>
              </a:spcBef>
              <a:buNone/>
            </a:pPr>
            <a:r>
              <a:rPr lang="en-US" altLang="zh-CN" sz="3600" b="1" dirty="0">
                <a:solidFill>
                  <a:srgbClr val="0066CC"/>
                </a:solidFill>
                <a:latin typeface="宋体" panose="02010600030101010101" pitchFamily="2" charset="-122"/>
              </a:rPr>
              <a:t>3</a:t>
            </a:r>
            <a:r>
              <a:rPr lang="zh-CN" altLang="en-US" sz="3600" b="1" dirty="0">
                <a:solidFill>
                  <a:srgbClr val="0066CC"/>
                </a:solidFill>
                <a:latin typeface="宋体" panose="02010600030101010101" pitchFamily="2" charset="-122"/>
              </a:rPr>
              <a:t>．放大镜是根据什么原理工作的？</a:t>
            </a:r>
            <a:endParaRPr lang="en-US" altLang="zh-CN" sz="3600" b="1">
              <a:solidFill>
                <a:srgbClr val="0066CC"/>
              </a:solidFill>
              <a:latin typeface="宋体" panose="02010600030101010101" pitchFamily="2" charset="-122"/>
            </a:endParaRPr>
          </a:p>
        </p:txBody>
      </p:sp>
      <p:pic>
        <p:nvPicPr>
          <p:cNvPr id="242691" name="图片 242690"/>
          <p:cNvPicPr>
            <a:picLocks noChangeAspect="1"/>
          </p:cNvPicPr>
          <p:nvPr/>
        </p:nvPicPr>
        <p:blipFill>
          <a:blip r:embed="rId2"/>
          <a:stretch>
            <a:fillRect/>
          </a:stretch>
        </p:blipFill>
        <p:spPr>
          <a:xfrm>
            <a:off x="827088" y="908050"/>
            <a:ext cx="6624637" cy="4059238"/>
          </a:xfrm>
          <a:prstGeom prst="rect">
            <a:avLst/>
          </a:prstGeom>
          <a:noFill/>
          <a:ln w="9525">
            <a:noFill/>
          </a:ln>
        </p:spPr>
      </p:pic>
      <p:sp>
        <p:nvSpPr>
          <p:cNvPr id="242692" name="矩形 242691"/>
          <p:cNvSpPr/>
          <p:nvPr/>
        </p:nvSpPr>
        <p:spPr>
          <a:xfrm>
            <a:off x="539750" y="5157788"/>
            <a:ext cx="7705725" cy="1311275"/>
          </a:xfrm>
          <a:prstGeom prst="rect">
            <a:avLst/>
          </a:prstGeom>
          <a:noFill/>
          <a:ln w="9525">
            <a:noFill/>
          </a:ln>
        </p:spPr>
        <p:txBody>
          <a:bodyPr>
            <a:spAutoFit/>
          </a:bodyPr>
          <a:p>
            <a:pPr>
              <a:lnSpc>
                <a:spcPct val="125000"/>
              </a:lnSpc>
              <a:buClrTx/>
            </a:pPr>
            <a:r>
              <a:rPr lang="zh-CN" altLang="en-US" sz="2800" b="1" dirty="0">
                <a:solidFill>
                  <a:schemeClr val="tx2"/>
                </a:solidFill>
                <a:latin typeface="楷体_GB2312" pitchFamily="49" charset="-122"/>
                <a:ea typeface="楷体_GB2312" pitchFamily="49" charset="-122"/>
              </a:rPr>
              <a:t>　　</a:t>
            </a:r>
            <a:r>
              <a:rPr lang="zh-CN" altLang="en-US" sz="3200" b="1" dirty="0">
                <a:solidFill>
                  <a:srgbClr val="FF0000"/>
                </a:solidFill>
                <a:latin typeface="Arial" panose="020B0604020202020204" pitchFamily="34" charset="0"/>
              </a:rPr>
              <a:t>放大镜是根据物体到凸透镜距离</a:t>
            </a:r>
            <a:endParaRPr lang="zh-CN" altLang="en-US" sz="3200" b="1" dirty="0">
              <a:solidFill>
                <a:srgbClr val="FF0000"/>
              </a:solidFill>
              <a:latin typeface="Arial" panose="020B0604020202020204" pitchFamily="34" charset="0"/>
            </a:endParaRPr>
          </a:p>
          <a:p>
            <a:pPr>
              <a:lnSpc>
                <a:spcPct val="125000"/>
              </a:lnSpc>
              <a:buClrTx/>
            </a:pPr>
            <a:r>
              <a:rPr lang="zh-CN" altLang="en-US" sz="3200" b="1" dirty="0">
                <a:solidFill>
                  <a:srgbClr val="FF0000"/>
                </a:solidFill>
                <a:latin typeface="Arial" panose="020B0604020202020204" pitchFamily="34" charset="0"/>
              </a:rPr>
              <a:t>        小于</a:t>
            </a:r>
            <a:r>
              <a:rPr lang="en-US" altLang="zh-CN" sz="3200" b="1" dirty="0">
                <a:solidFill>
                  <a:srgbClr val="FF0000"/>
                </a:solidFill>
                <a:latin typeface="Arial" panose="020B0604020202020204" pitchFamily="34" charset="0"/>
              </a:rPr>
              <a:t>1</a:t>
            </a:r>
            <a:r>
              <a:rPr lang="zh-CN" altLang="en-US" sz="3200" b="1" dirty="0">
                <a:solidFill>
                  <a:srgbClr val="FF0000"/>
                </a:solidFill>
                <a:latin typeface="Arial" panose="020B0604020202020204" pitchFamily="34" charset="0"/>
              </a:rPr>
              <a:t>倍焦距的原理制成的。</a:t>
            </a:r>
            <a:endParaRPr lang="zh-CN" altLang="en-US" sz="3200" b="1"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6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269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2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p:bldP spid="24269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2599" name="图片 152598" descr="图片21"/>
          <p:cNvPicPr>
            <a:picLocks noChangeAspect="1"/>
          </p:cNvPicPr>
          <p:nvPr/>
        </p:nvPicPr>
        <p:blipFill>
          <a:blip r:embed="rId1"/>
          <a:stretch>
            <a:fillRect/>
          </a:stretch>
        </p:blipFill>
        <p:spPr>
          <a:xfrm>
            <a:off x="-252412" y="0"/>
            <a:ext cx="9396412" cy="6597650"/>
          </a:xfrm>
          <a:prstGeom prst="rect">
            <a:avLst/>
          </a:prstGeom>
          <a:noFill/>
          <a:ln w="9525">
            <a:noFill/>
          </a:ln>
        </p:spPr>
      </p:pic>
      <p:sp>
        <p:nvSpPr>
          <p:cNvPr id="152579" name="文本框 152578"/>
          <p:cNvSpPr txBox="1"/>
          <p:nvPr/>
        </p:nvSpPr>
        <p:spPr>
          <a:xfrm>
            <a:off x="539750" y="1341438"/>
            <a:ext cx="7343775" cy="579437"/>
          </a:xfrm>
          <a:prstGeom prst="rect">
            <a:avLst/>
          </a:prstGeom>
          <a:noFill/>
          <a:ln w="9525">
            <a:noFill/>
          </a:ln>
        </p:spPr>
        <p:txBody>
          <a:bodyPr>
            <a:spAutoFit/>
          </a:bodyPr>
          <a:p>
            <a:pPr>
              <a:spcBef>
                <a:spcPct val="50000"/>
              </a:spcBef>
              <a:buClrTx/>
              <a:buFont typeface="Arial" panose="020B0604020202020204" pitchFamily="34" charset="0"/>
              <a:buNone/>
            </a:pPr>
            <a:r>
              <a:rPr lang="zh-CN" altLang="en-US" sz="3200" b="1">
                <a:latin typeface="Arial" panose="020B0604020202020204" pitchFamily="34" charset="0"/>
              </a:rPr>
              <a:t>１、这节课经历了哪几个探究过程？</a:t>
            </a:r>
            <a:endParaRPr lang="zh-CN" altLang="en-US" sz="3200" b="1">
              <a:latin typeface="Arial" panose="020B0604020202020204" pitchFamily="34" charset="0"/>
            </a:endParaRPr>
          </a:p>
        </p:txBody>
      </p:sp>
      <p:sp>
        <p:nvSpPr>
          <p:cNvPr id="152580" name="文本框 152579"/>
          <p:cNvSpPr txBox="1"/>
          <p:nvPr/>
        </p:nvSpPr>
        <p:spPr>
          <a:xfrm>
            <a:off x="539750" y="2781300"/>
            <a:ext cx="1727200" cy="520700"/>
          </a:xfrm>
          <a:prstGeom prst="rect">
            <a:avLst/>
          </a:prstGeom>
          <a:noFill/>
          <a:ln w="9525">
            <a:noFill/>
          </a:ln>
        </p:spPr>
        <p:txBody>
          <a:bodyPr>
            <a:spAutoFit/>
          </a:bodyPr>
          <a:p>
            <a:pPr>
              <a:spcBef>
                <a:spcPct val="50000"/>
              </a:spcBef>
              <a:buClrTx/>
              <a:buFont typeface="Arial" panose="020B0604020202020204" pitchFamily="34" charset="0"/>
              <a:buNone/>
            </a:pPr>
            <a:r>
              <a:rPr lang="zh-CN" altLang="en-US" sz="2800" b="1">
                <a:solidFill>
                  <a:srgbClr val="FF0000"/>
                </a:solidFill>
                <a:latin typeface="Arial" panose="020B0604020202020204" pitchFamily="34" charset="0"/>
              </a:rPr>
              <a:t>提出问题</a:t>
            </a:r>
            <a:endParaRPr lang="zh-CN" altLang="en-US" sz="2800" b="1">
              <a:solidFill>
                <a:srgbClr val="FF0000"/>
              </a:solidFill>
              <a:latin typeface="Arial" panose="020B0604020202020204" pitchFamily="34" charset="0"/>
            </a:endParaRPr>
          </a:p>
        </p:txBody>
      </p:sp>
      <p:sp>
        <p:nvSpPr>
          <p:cNvPr id="152581" name="右箭头 152580"/>
          <p:cNvSpPr/>
          <p:nvPr/>
        </p:nvSpPr>
        <p:spPr>
          <a:xfrm>
            <a:off x="2124075" y="2924175"/>
            <a:ext cx="649288" cy="215900"/>
          </a:xfrm>
          <a:prstGeom prst="rightArrow">
            <a:avLst>
              <a:gd name="adj1" fmla="val 50000"/>
              <a:gd name="adj2" fmla="val 75183"/>
            </a:avLst>
          </a:prstGeom>
          <a:solidFill>
            <a:srgbClr val="FF6600"/>
          </a:solidFill>
          <a:ln w="9525">
            <a:noFill/>
          </a:ln>
        </p:spPr>
        <p:txBody>
          <a:bodyPr/>
          <a:p>
            <a:endParaRPr lang="zh-CN" altLang="en-US"/>
          </a:p>
        </p:txBody>
      </p:sp>
      <p:sp>
        <p:nvSpPr>
          <p:cNvPr id="152582" name="文本框 152581"/>
          <p:cNvSpPr txBox="1"/>
          <p:nvPr/>
        </p:nvSpPr>
        <p:spPr>
          <a:xfrm>
            <a:off x="2700338" y="2781300"/>
            <a:ext cx="1727200" cy="520700"/>
          </a:xfrm>
          <a:prstGeom prst="rect">
            <a:avLst/>
          </a:prstGeom>
          <a:noFill/>
          <a:ln w="9525">
            <a:noFill/>
          </a:ln>
        </p:spPr>
        <p:txBody>
          <a:bodyPr>
            <a:spAutoFit/>
          </a:bodyPr>
          <a:p>
            <a:pPr>
              <a:spcBef>
                <a:spcPct val="50000"/>
              </a:spcBef>
              <a:buClrTx/>
              <a:buFont typeface="Arial" panose="020B0604020202020204" pitchFamily="34" charset="0"/>
              <a:buNone/>
            </a:pPr>
            <a:r>
              <a:rPr lang="zh-CN" altLang="en-US" sz="2800" b="1">
                <a:solidFill>
                  <a:srgbClr val="FF0000"/>
                </a:solidFill>
                <a:latin typeface="Arial" panose="020B0604020202020204" pitchFamily="34" charset="0"/>
              </a:rPr>
              <a:t>做出猜想</a:t>
            </a:r>
            <a:endParaRPr lang="zh-CN" altLang="en-US" sz="2800" b="1">
              <a:solidFill>
                <a:srgbClr val="FF0000"/>
              </a:solidFill>
              <a:latin typeface="Arial" panose="020B0604020202020204" pitchFamily="34" charset="0"/>
            </a:endParaRPr>
          </a:p>
        </p:txBody>
      </p:sp>
      <p:sp>
        <p:nvSpPr>
          <p:cNvPr id="152583" name="右箭头 152582"/>
          <p:cNvSpPr/>
          <p:nvPr/>
        </p:nvSpPr>
        <p:spPr>
          <a:xfrm>
            <a:off x="4284663" y="2924175"/>
            <a:ext cx="649287" cy="215900"/>
          </a:xfrm>
          <a:prstGeom prst="rightArrow">
            <a:avLst>
              <a:gd name="adj1" fmla="val 50000"/>
              <a:gd name="adj2" fmla="val 75183"/>
            </a:avLst>
          </a:prstGeom>
          <a:solidFill>
            <a:srgbClr val="FF6600"/>
          </a:solidFill>
          <a:ln w="9525">
            <a:noFill/>
          </a:ln>
        </p:spPr>
        <p:txBody>
          <a:bodyPr/>
          <a:p>
            <a:endParaRPr lang="zh-CN" altLang="en-US"/>
          </a:p>
        </p:txBody>
      </p:sp>
      <p:sp>
        <p:nvSpPr>
          <p:cNvPr id="152584" name="文本框 152583"/>
          <p:cNvSpPr txBox="1"/>
          <p:nvPr/>
        </p:nvSpPr>
        <p:spPr>
          <a:xfrm>
            <a:off x="4932363" y="2708275"/>
            <a:ext cx="1727200" cy="520700"/>
          </a:xfrm>
          <a:prstGeom prst="rect">
            <a:avLst/>
          </a:prstGeom>
          <a:noFill/>
          <a:ln w="9525">
            <a:noFill/>
          </a:ln>
        </p:spPr>
        <p:txBody>
          <a:bodyPr>
            <a:spAutoFit/>
          </a:bodyPr>
          <a:p>
            <a:pPr>
              <a:spcBef>
                <a:spcPct val="50000"/>
              </a:spcBef>
              <a:buClrTx/>
              <a:buFont typeface="Arial" panose="020B0604020202020204" pitchFamily="34" charset="0"/>
              <a:buNone/>
            </a:pPr>
            <a:r>
              <a:rPr lang="zh-CN" altLang="en-US" sz="2800" b="1">
                <a:solidFill>
                  <a:srgbClr val="FF0000"/>
                </a:solidFill>
                <a:latin typeface="Arial" panose="020B0604020202020204" pitchFamily="34" charset="0"/>
              </a:rPr>
              <a:t>设计实验</a:t>
            </a:r>
            <a:endParaRPr lang="zh-CN" altLang="en-US" sz="2800" b="1">
              <a:solidFill>
                <a:srgbClr val="FF0000"/>
              </a:solidFill>
              <a:latin typeface="Arial" panose="020B0604020202020204" pitchFamily="34" charset="0"/>
            </a:endParaRPr>
          </a:p>
        </p:txBody>
      </p:sp>
      <p:sp>
        <p:nvSpPr>
          <p:cNvPr id="152585" name="右箭头 152584"/>
          <p:cNvSpPr/>
          <p:nvPr/>
        </p:nvSpPr>
        <p:spPr>
          <a:xfrm>
            <a:off x="6516688" y="2852738"/>
            <a:ext cx="503237" cy="215900"/>
          </a:xfrm>
          <a:prstGeom prst="rightArrow">
            <a:avLst>
              <a:gd name="adj1" fmla="val 50000"/>
              <a:gd name="adj2" fmla="val 58272"/>
            </a:avLst>
          </a:prstGeom>
          <a:solidFill>
            <a:srgbClr val="FF6600"/>
          </a:solidFill>
          <a:ln w="9525">
            <a:noFill/>
          </a:ln>
        </p:spPr>
        <p:txBody>
          <a:bodyPr/>
          <a:p>
            <a:endParaRPr lang="zh-CN" altLang="en-US"/>
          </a:p>
        </p:txBody>
      </p:sp>
      <p:sp>
        <p:nvSpPr>
          <p:cNvPr id="152586" name="文本框 152585"/>
          <p:cNvSpPr txBox="1"/>
          <p:nvPr/>
        </p:nvSpPr>
        <p:spPr>
          <a:xfrm>
            <a:off x="6948488" y="2708275"/>
            <a:ext cx="1727200" cy="520700"/>
          </a:xfrm>
          <a:prstGeom prst="rect">
            <a:avLst/>
          </a:prstGeom>
          <a:noFill/>
          <a:ln w="9525">
            <a:noFill/>
          </a:ln>
        </p:spPr>
        <p:txBody>
          <a:bodyPr>
            <a:spAutoFit/>
          </a:bodyPr>
          <a:p>
            <a:pPr>
              <a:spcBef>
                <a:spcPct val="50000"/>
              </a:spcBef>
              <a:buClrTx/>
              <a:buFont typeface="Arial" panose="020B0604020202020204" pitchFamily="34" charset="0"/>
              <a:buNone/>
            </a:pPr>
            <a:r>
              <a:rPr lang="zh-CN" altLang="en-US" sz="2800" b="1">
                <a:solidFill>
                  <a:srgbClr val="FF0000"/>
                </a:solidFill>
                <a:latin typeface="Arial" panose="020B0604020202020204" pitchFamily="34" charset="0"/>
              </a:rPr>
              <a:t>实验验证</a:t>
            </a:r>
            <a:endParaRPr lang="zh-CN" altLang="en-US" sz="2800" b="1">
              <a:solidFill>
                <a:srgbClr val="FF0000"/>
              </a:solidFill>
              <a:latin typeface="Arial" panose="020B0604020202020204" pitchFamily="34" charset="0"/>
            </a:endParaRPr>
          </a:p>
        </p:txBody>
      </p:sp>
      <p:sp>
        <p:nvSpPr>
          <p:cNvPr id="152587" name="下箭头 152586"/>
          <p:cNvSpPr/>
          <p:nvPr/>
        </p:nvSpPr>
        <p:spPr>
          <a:xfrm>
            <a:off x="7885113" y="3284538"/>
            <a:ext cx="288925" cy="720725"/>
          </a:xfrm>
          <a:prstGeom prst="downArrow">
            <a:avLst>
              <a:gd name="adj1" fmla="val 50000"/>
              <a:gd name="adj2" fmla="val 62362"/>
            </a:avLst>
          </a:prstGeom>
          <a:solidFill>
            <a:srgbClr val="FF6600"/>
          </a:solidFill>
          <a:ln w="9525">
            <a:noFill/>
          </a:ln>
        </p:spPr>
        <p:txBody>
          <a:bodyPr/>
          <a:p>
            <a:endParaRPr lang="zh-CN" altLang="en-US"/>
          </a:p>
        </p:txBody>
      </p:sp>
      <p:sp>
        <p:nvSpPr>
          <p:cNvPr id="152588" name="文本框 152587"/>
          <p:cNvSpPr txBox="1"/>
          <p:nvPr/>
        </p:nvSpPr>
        <p:spPr>
          <a:xfrm>
            <a:off x="7019925" y="4076700"/>
            <a:ext cx="1727200" cy="520700"/>
          </a:xfrm>
          <a:prstGeom prst="rect">
            <a:avLst/>
          </a:prstGeom>
          <a:noFill/>
          <a:ln w="9525">
            <a:noFill/>
          </a:ln>
        </p:spPr>
        <p:txBody>
          <a:bodyPr>
            <a:spAutoFit/>
          </a:bodyPr>
          <a:p>
            <a:pPr>
              <a:spcBef>
                <a:spcPct val="50000"/>
              </a:spcBef>
              <a:buClrTx/>
              <a:buFont typeface="Arial" panose="020B0604020202020204" pitchFamily="34" charset="0"/>
              <a:buNone/>
            </a:pPr>
            <a:r>
              <a:rPr lang="zh-CN" altLang="en-US" sz="2800" b="1">
                <a:solidFill>
                  <a:srgbClr val="FF0000"/>
                </a:solidFill>
                <a:latin typeface="Arial" panose="020B0604020202020204" pitchFamily="34" charset="0"/>
              </a:rPr>
              <a:t>分析论证</a:t>
            </a:r>
            <a:endParaRPr lang="zh-CN" altLang="en-US" sz="2800" b="1">
              <a:solidFill>
                <a:srgbClr val="FF0000"/>
              </a:solidFill>
              <a:latin typeface="Arial" panose="020B0604020202020204" pitchFamily="34" charset="0"/>
            </a:endParaRPr>
          </a:p>
        </p:txBody>
      </p:sp>
      <p:sp>
        <p:nvSpPr>
          <p:cNvPr id="152589" name="左箭头 152588"/>
          <p:cNvSpPr/>
          <p:nvPr/>
        </p:nvSpPr>
        <p:spPr>
          <a:xfrm>
            <a:off x="6588125" y="4221163"/>
            <a:ext cx="504825" cy="215900"/>
          </a:xfrm>
          <a:prstGeom prst="leftArrow">
            <a:avLst>
              <a:gd name="adj1" fmla="val 50000"/>
              <a:gd name="adj2" fmla="val 58455"/>
            </a:avLst>
          </a:prstGeom>
          <a:solidFill>
            <a:srgbClr val="FF6600"/>
          </a:solidFill>
          <a:ln w="9525">
            <a:noFill/>
          </a:ln>
        </p:spPr>
        <p:txBody>
          <a:bodyPr/>
          <a:p>
            <a:endParaRPr lang="zh-CN" altLang="en-US"/>
          </a:p>
        </p:txBody>
      </p:sp>
      <p:sp>
        <p:nvSpPr>
          <p:cNvPr id="152590" name="文本框 152589"/>
          <p:cNvSpPr txBox="1"/>
          <p:nvPr/>
        </p:nvSpPr>
        <p:spPr>
          <a:xfrm>
            <a:off x="5003800" y="4076700"/>
            <a:ext cx="1727200" cy="520700"/>
          </a:xfrm>
          <a:prstGeom prst="rect">
            <a:avLst/>
          </a:prstGeom>
          <a:noFill/>
          <a:ln w="9525">
            <a:noFill/>
          </a:ln>
        </p:spPr>
        <p:txBody>
          <a:bodyPr>
            <a:spAutoFit/>
          </a:bodyPr>
          <a:p>
            <a:pPr>
              <a:spcBef>
                <a:spcPct val="50000"/>
              </a:spcBef>
              <a:buClrTx/>
              <a:buFont typeface="Arial" panose="020B0604020202020204" pitchFamily="34" charset="0"/>
              <a:buNone/>
            </a:pPr>
            <a:r>
              <a:rPr lang="zh-CN" altLang="en-US" sz="2800" b="1" dirty="0">
                <a:solidFill>
                  <a:srgbClr val="FF0000"/>
                </a:solidFill>
                <a:latin typeface="Arial" panose="020B0604020202020204" pitchFamily="34" charset="0"/>
              </a:rPr>
              <a:t>小组交流</a:t>
            </a:r>
            <a:endParaRPr lang="zh-CN" altLang="en-US" sz="2800" b="1">
              <a:solidFill>
                <a:srgbClr val="FF0000"/>
              </a:solidFill>
              <a:latin typeface="Arial" panose="020B0604020202020204" pitchFamily="34" charset="0"/>
            </a:endParaRPr>
          </a:p>
        </p:txBody>
      </p:sp>
      <p:sp>
        <p:nvSpPr>
          <p:cNvPr id="152591" name="左箭头 152590"/>
          <p:cNvSpPr/>
          <p:nvPr/>
        </p:nvSpPr>
        <p:spPr>
          <a:xfrm>
            <a:off x="4356100" y="4292600"/>
            <a:ext cx="647700" cy="215900"/>
          </a:xfrm>
          <a:prstGeom prst="leftArrow">
            <a:avLst>
              <a:gd name="adj1" fmla="val 50000"/>
              <a:gd name="adj2" fmla="val 75000"/>
            </a:avLst>
          </a:prstGeom>
          <a:solidFill>
            <a:srgbClr val="FF6600"/>
          </a:solidFill>
          <a:ln w="9525">
            <a:noFill/>
          </a:ln>
        </p:spPr>
        <p:txBody>
          <a:bodyPr/>
          <a:p>
            <a:endParaRPr lang="zh-CN" altLang="en-US"/>
          </a:p>
        </p:txBody>
      </p:sp>
      <p:sp>
        <p:nvSpPr>
          <p:cNvPr id="152592" name="文本框 152591"/>
          <p:cNvSpPr txBox="1"/>
          <p:nvPr/>
        </p:nvSpPr>
        <p:spPr>
          <a:xfrm>
            <a:off x="2700338" y="4076700"/>
            <a:ext cx="1727200" cy="519113"/>
          </a:xfrm>
          <a:prstGeom prst="rect">
            <a:avLst/>
          </a:prstGeom>
          <a:noFill/>
          <a:ln w="9525">
            <a:noFill/>
          </a:ln>
        </p:spPr>
        <p:txBody>
          <a:bodyPr>
            <a:spAutoFit/>
          </a:bodyPr>
          <a:p>
            <a:pPr>
              <a:spcBef>
                <a:spcPct val="50000"/>
              </a:spcBef>
              <a:buClrTx/>
              <a:buFont typeface="Arial" panose="020B0604020202020204" pitchFamily="34" charset="0"/>
              <a:buNone/>
            </a:pPr>
            <a:r>
              <a:rPr lang="zh-CN" altLang="en-US" sz="2800" b="1" dirty="0">
                <a:solidFill>
                  <a:srgbClr val="FF0000"/>
                </a:solidFill>
                <a:latin typeface="Arial" panose="020B0604020202020204" pitchFamily="34" charset="0"/>
              </a:rPr>
              <a:t>实验评估</a:t>
            </a:r>
            <a:endParaRPr lang="zh-CN" altLang="en-US" sz="2800" b="1">
              <a:solidFill>
                <a:srgbClr val="FF0000"/>
              </a:solidFill>
              <a:latin typeface="Arial" panose="020B0604020202020204" pitchFamily="34" charset="0"/>
            </a:endParaRPr>
          </a:p>
        </p:txBody>
      </p:sp>
      <p:sp>
        <p:nvSpPr>
          <p:cNvPr id="152593" name="文本框 152592"/>
          <p:cNvSpPr txBox="1"/>
          <p:nvPr/>
        </p:nvSpPr>
        <p:spPr>
          <a:xfrm>
            <a:off x="323850" y="4868863"/>
            <a:ext cx="7343775" cy="579437"/>
          </a:xfrm>
          <a:prstGeom prst="rect">
            <a:avLst/>
          </a:prstGeom>
          <a:noFill/>
          <a:ln w="9525">
            <a:noFill/>
          </a:ln>
        </p:spPr>
        <p:txBody>
          <a:bodyPr>
            <a:spAutoFit/>
          </a:bodyPr>
          <a:p>
            <a:pPr>
              <a:spcBef>
                <a:spcPct val="50000"/>
              </a:spcBef>
              <a:buClrTx/>
              <a:buFont typeface="Arial" panose="020B0604020202020204" pitchFamily="34" charset="0"/>
              <a:buNone/>
            </a:pPr>
            <a:r>
              <a:rPr lang="zh-CN" altLang="en-US" sz="3200" b="1">
                <a:latin typeface="Arial" panose="020B0604020202020204" pitchFamily="34" charset="0"/>
              </a:rPr>
              <a:t>２、你能总结出凸透镜成像的规律吗？</a:t>
            </a:r>
            <a:endParaRPr lang="zh-CN" altLang="en-US" sz="3200" b="1">
              <a:latin typeface="Arial" panose="020B0604020202020204" pitchFamily="34" charset="0"/>
            </a:endParaRPr>
          </a:p>
        </p:txBody>
      </p:sp>
      <p:pic>
        <p:nvPicPr>
          <p:cNvPr id="152594" name="图片 152593" descr="二级栏目"/>
          <p:cNvPicPr>
            <a:picLocks noChangeAspect="1"/>
          </p:cNvPicPr>
          <p:nvPr/>
        </p:nvPicPr>
        <p:blipFill>
          <a:blip r:embed="rId2"/>
          <a:stretch>
            <a:fillRect/>
          </a:stretch>
        </p:blipFill>
        <p:spPr>
          <a:xfrm>
            <a:off x="1835150" y="333375"/>
            <a:ext cx="3889375" cy="1123950"/>
          </a:xfrm>
          <a:prstGeom prst="rect">
            <a:avLst/>
          </a:prstGeom>
          <a:noFill/>
          <a:ln w="9525">
            <a:noFill/>
          </a:ln>
        </p:spPr>
      </p:pic>
      <p:sp>
        <p:nvSpPr>
          <p:cNvPr id="152595" name="Text Box 3"/>
          <p:cNvSpPr txBox="1"/>
          <p:nvPr/>
        </p:nvSpPr>
        <p:spPr>
          <a:xfrm>
            <a:off x="971550" y="404813"/>
            <a:ext cx="1512888" cy="823912"/>
          </a:xfrm>
          <a:prstGeom prst="rect">
            <a:avLst/>
          </a:prstGeom>
          <a:noFill/>
          <a:ln w="9525">
            <a:noFill/>
          </a:ln>
        </p:spPr>
        <p:txBody>
          <a:bodyPr>
            <a:spAutoFit/>
          </a:bodyPr>
          <a:p>
            <a:pPr>
              <a:spcBef>
                <a:spcPct val="50000"/>
              </a:spcBef>
              <a:buClrTx/>
            </a:pPr>
            <a:r>
              <a:rPr lang="zh-CN" altLang="en-US" sz="4800" b="1" dirty="0">
                <a:solidFill>
                  <a:srgbClr val="0066CC"/>
                </a:solidFill>
                <a:latin typeface="宋体" panose="02010600030101010101" pitchFamily="2" charset="-122"/>
              </a:rPr>
              <a:t>五</a:t>
            </a:r>
            <a:r>
              <a:rPr lang="zh-CN" altLang="en-US" sz="4400" b="1" dirty="0">
                <a:solidFill>
                  <a:srgbClr val="0066CC"/>
                </a:solidFill>
                <a:latin typeface="宋体" panose="02010600030101010101" pitchFamily="2" charset="-122"/>
              </a:rPr>
              <a:t>、</a:t>
            </a:r>
            <a:endParaRPr lang="zh-CN" altLang="en-US" sz="4400" b="1">
              <a:solidFill>
                <a:srgbClr val="0066CC"/>
              </a:solidFill>
              <a:latin typeface="宋体" panose="02010600030101010101" pitchFamily="2" charset="-122"/>
            </a:endParaRPr>
          </a:p>
        </p:txBody>
      </p:sp>
      <p:pic>
        <p:nvPicPr>
          <p:cNvPr id="152597" name="Picture 8" descr="b_ED638BDFA71AF4BE996921E1CFA3F82A"/>
          <p:cNvPicPr>
            <a:picLocks noChangeAspect="1"/>
          </p:cNvPicPr>
          <p:nvPr/>
        </p:nvPicPr>
        <p:blipFill>
          <a:blip r:embed="rId3"/>
          <a:stretch>
            <a:fillRect/>
          </a:stretch>
        </p:blipFill>
        <p:spPr>
          <a:xfrm>
            <a:off x="7092950" y="-242887"/>
            <a:ext cx="1655763" cy="1655762"/>
          </a:xfrm>
          <a:prstGeom prst="rect">
            <a:avLst/>
          </a:prstGeom>
          <a:noFill/>
          <a:ln w="9525">
            <a:noFill/>
          </a:ln>
        </p:spPr>
      </p:pic>
      <p:pic>
        <p:nvPicPr>
          <p:cNvPr id="152598" name="图片 152597" descr="图片1"/>
          <p:cNvPicPr>
            <a:picLocks noChangeAspect="1"/>
          </p:cNvPicPr>
          <p:nvPr/>
        </p:nvPicPr>
        <p:blipFill>
          <a:blip r:embed="rId4"/>
          <a:stretch>
            <a:fillRect/>
          </a:stretch>
        </p:blipFill>
        <p:spPr>
          <a:xfrm>
            <a:off x="6948488" y="4581525"/>
            <a:ext cx="1873250" cy="18732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2580"/>
                                        </p:tgtEl>
                                        <p:attrNameLst>
                                          <p:attrName>style.visibility</p:attrName>
                                        </p:attrNameLst>
                                      </p:cBhvr>
                                      <p:to>
                                        <p:strVal val="visible"/>
                                      </p:to>
                                    </p:set>
                                    <p:animEffect transition="in" filter="blinds(horizontal)">
                                      <p:cBhvr>
                                        <p:cTn id="7" dur="500"/>
                                        <p:tgtEl>
                                          <p:spTgt spid="15258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2581"/>
                                        </p:tgtEl>
                                        <p:attrNameLst>
                                          <p:attrName>style.visibility</p:attrName>
                                        </p:attrNameLst>
                                      </p:cBhvr>
                                      <p:to>
                                        <p:strVal val="visible"/>
                                      </p:to>
                                    </p:set>
                                    <p:animEffect transition="in" filter="blinds(horizontal)">
                                      <p:cBhvr>
                                        <p:cTn id="12" dur="500"/>
                                        <p:tgtEl>
                                          <p:spTgt spid="15258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52582"/>
                                        </p:tgtEl>
                                        <p:attrNameLst>
                                          <p:attrName>style.visibility</p:attrName>
                                        </p:attrNameLst>
                                      </p:cBhvr>
                                      <p:to>
                                        <p:strVal val="visible"/>
                                      </p:to>
                                    </p:set>
                                    <p:animEffect transition="in" filter="blinds(horizontal)">
                                      <p:cBhvr>
                                        <p:cTn id="15" dur="500"/>
                                        <p:tgtEl>
                                          <p:spTgt spid="15258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52583"/>
                                        </p:tgtEl>
                                        <p:attrNameLst>
                                          <p:attrName>style.visibility</p:attrName>
                                        </p:attrNameLst>
                                      </p:cBhvr>
                                      <p:to>
                                        <p:strVal val="visible"/>
                                      </p:to>
                                    </p:set>
                                    <p:animEffect transition="in" filter="blinds(horizontal)">
                                      <p:cBhvr>
                                        <p:cTn id="20" dur="500"/>
                                        <p:tgtEl>
                                          <p:spTgt spid="15258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52584"/>
                                        </p:tgtEl>
                                        <p:attrNameLst>
                                          <p:attrName>style.visibility</p:attrName>
                                        </p:attrNameLst>
                                      </p:cBhvr>
                                      <p:to>
                                        <p:strVal val="visible"/>
                                      </p:to>
                                    </p:set>
                                    <p:animEffect transition="in" filter="blinds(horizontal)">
                                      <p:cBhvr>
                                        <p:cTn id="23" dur="500"/>
                                        <p:tgtEl>
                                          <p:spTgt spid="15258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52585"/>
                                        </p:tgtEl>
                                        <p:attrNameLst>
                                          <p:attrName>style.visibility</p:attrName>
                                        </p:attrNameLst>
                                      </p:cBhvr>
                                      <p:to>
                                        <p:strVal val="visible"/>
                                      </p:to>
                                    </p:set>
                                    <p:animEffect transition="in" filter="blinds(horizontal)">
                                      <p:cBhvr>
                                        <p:cTn id="28" dur="500"/>
                                        <p:tgtEl>
                                          <p:spTgt spid="15258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2586"/>
                                        </p:tgtEl>
                                        <p:attrNameLst>
                                          <p:attrName>style.visibility</p:attrName>
                                        </p:attrNameLst>
                                      </p:cBhvr>
                                      <p:to>
                                        <p:strVal val="visible"/>
                                      </p:to>
                                    </p:set>
                                    <p:animEffect transition="in" filter="blinds(horizontal)">
                                      <p:cBhvr>
                                        <p:cTn id="31" dur="500"/>
                                        <p:tgtEl>
                                          <p:spTgt spid="15258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52587"/>
                                        </p:tgtEl>
                                        <p:attrNameLst>
                                          <p:attrName>style.visibility</p:attrName>
                                        </p:attrNameLst>
                                      </p:cBhvr>
                                      <p:to>
                                        <p:strVal val="visible"/>
                                      </p:to>
                                    </p:set>
                                    <p:animEffect transition="in" filter="blinds(horizontal)">
                                      <p:cBhvr>
                                        <p:cTn id="36" dur="500"/>
                                        <p:tgtEl>
                                          <p:spTgt spid="15258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52588"/>
                                        </p:tgtEl>
                                        <p:attrNameLst>
                                          <p:attrName>style.visibility</p:attrName>
                                        </p:attrNameLst>
                                      </p:cBhvr>
                                      <p:to>
                                        <p:strVal val="visible"/>
                                      </p:to>
                                    </p:set>
                                    <p:animEffect transition="in" filter="blinds(horizontal)">
                                      <p:cBhvr>
                                        <p:cTn id="39" dur="500"/>
                                        <p:tgtEl>
                                          <p:spTgt spid="15258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52589"/>
                                        </p:tgtEl>
                                        <p:attrNameLst>
                                          <p:attrName>style.visibility</p:attrName>
                                        </p:attrNameLst>
                                      </p:cBhvr>
                                      <p:to>
                                        <p:strVal val="visible"/>
                                      </p:to>
                                    </p:set>
                                    <p:animEffect transition="in" filter="blinds(horizontal)">
                                      <p:cBhvr>
                                        <p:cTn id="44" dur="500"/>
                                        <p:tgtEl>
                                          <p:spTgt spid="152589"/>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52590"/>
                                        </p:tgtEl>
                                        <p:attrNameLst>
                                          <p:attrName>style.visibility</p:attrName>
                                        </p:attrNameLst>
                                      </p:cBhvr>
                                      <p:to>
                                        <p:strVal val="visible"/>
                                      </p:to>
                                    </p:set>
                                    <p:animEffect transition="in" filter="blinds(horizontal)">
                                      <p:cBhvr>
                                        <p:cTn id="47" dur="500"/>
                                        <p:tgtEl>
                                          <p:spTgt spid="15259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52591"/>
                                        </p:tgtEl>
                                        <p:attrNameLst>
                                          <p:attrName>style.visibility</p:attrName>
                                        </p:attrNameLst>
                                      </p:cBhvr>
                                      <p:to>
                                        <p:strVal val="visible"/>
                                      </p:to>
                                    </p:set>
                                    <p:animEffect transition="in" filter="blinds(horizontal)">
                                      <p:cBhvr>
                                        <p:cTn id="52" dur="500"/>
                                        <p:tgtEl>
                                          <p:spTgt spid="152591"/>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52592"/>
                                        </p:tgtEl>
                                        <p:attrNameLst>
                                          <p:attrName>style.visibility</p:attrName>
                                        </p:attrNameLst>
                                      </p:cBhvr>
                                      <p:to>
                                        <p:strVal val="visible"/>
                                      </p:to>
                                    </p:set>
                                    <p:animEffect transition="in" filter="blinds(horizontal)">
                                      <p:cBhvr>
                                        <p:cTn id="55" dur="500"/>
                                        <p:tgtEl>
                                          <p:spTgt spid="152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p:bldP spid="152582" grpId="0"/>
      <p:bldP spid="152584" grpId="0"/>
      <p:bldP spid="152586" grpId="0"/>
      <p:bldP spid="152588" grpId="0"/>
      <p:bldP spid="152590" grpId="0"/>
      <p:bldP spid="15259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5699" name="图片 155698" descr="图片2"/>
          <p:cNvPicPr>
            <a:picLocks noChangeAspect="1"/>
          </p:cNvPicPr>
          <p:nvPr/>
        </p:nvPicPr>
        <p:blipFill>
          <a:blip r:embed="rId1"/>
          <a:stretch>
            <a:fillRect/>
          </a:stretch>
        </p:blipFill>
        <p:spPr>
          <a:xfrm>
            <a:off x="73025" y="-171450"/>
            <a:ext cx="9467850" cy="7029450"/>
          </a:xfrm>
          <a:prstGeom prst="rect">
            <a:avLst/>
          </a:prstGeom>
          <a:noFill/>
          <a:ln w="9525">
            <a:noFill/>
          </a:ln>
        </p:spPr>
      </p:pic>
      <p:graphicFrame>
        <p:nvGraphicFramePr>
          <p:cNvPr id="155650" name="表格 155649"/>
          <p:cNvGraphicFramePr/>
          <p:nvPr/>
        </p:nvGraphicFramePr>
        <p:xfrm>
          <a:off x="900113" y="404813"/>
          <a:ext cx="7777162" cy="5040312"/>
        </p:xfrm>
        <a:graphic>
          <a:graphicData uri="http://schemas.openxmlformats.org/drawingml/2006/table">
            <a:tbl>
              <a:tblPr/>
              <a:tblGrid>
                <a:gridCol w="1506538"/>
                <a:gridCol w="3186112"/>
                <a:gridCol w="1571625"/>
                <a:gridCol w="1512888"/>
              </a:tblGrid>
              <a:tr h="714375">
                <a:tc gridSpan="4">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30000"/>
                        </a:lnSpc>
                        <a:spcBef>
                          <a:spcPct val="0"/>
                        </a:spcBef>
                        <a:buNone/>
                      </a:pPr>
                      <a:r>
                        <a:rPr lang="en-US" altLang="zh-CN" b="1" dirty="0"/>
                        <a:t>⑴</a:t>
                      </a:r>
                      <a:r>
                        <a:rPr lang="zh-CN" altLang="en-US" sz="2600" b="1" dirty="0">
                          <a:latin typeface="宋体" panose="02010600030101010101" pitchFamily="2" charset="-122"/>
                          <a:cs typeface="Times New Roman" panose="02020603050405020304" pitchFamily="18" charset="0"/>
                        </a:rPr>
                        <a:t>凸透镜成像规律及应用</a:t>
                      </a:r>
                      <a:endParaRPr lang="zh-CN" altLang="en-US" sz="2600" b="1" dirty="0">
                        <a:latin typeface="宋体" panose="02010600030101010101" pitchFamily="2" charset="-122"/>
                        <a:ea typeface="Times New Roman" panose="02020603050405020304" pitchFamily="18" charset="0"/>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71437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30000"/>
                        </a:lnSpc>
                        <a:spcBef>
                          <a:spcPct val="0"/>
                        </a:spcBef>
                        <a:buNone/>
                      </a:pPr>
                      <a:r>
                        <a:rPr lang="zh-CN" altLang="en-US" sz="2600" b="1" dirty="0">
                          <a:latin typeface="宋体" panose="02010600030101010101" pitchFamily="2" charset="-122"/>
                          <a:cs typeface="Times New Roman" panose="02020603050405020304" pitchFamily="18" charset="0"/>
                        </a:rPr>
                        <a:t>物距</a:t>
                      </a:r>
                      <a:r>
                        <a:rPr lang="en-US" altLang="zh-CN" sz="2600" b="1">
                          <a:latin typeface="宋体" panose="02010600030101010101" pitchFamily="2" charset="-122"/>
                          <a:cs typeface="Times New Roman" panose="02020603050405020304" pitchFamily="18" charset="0"/>
                        </a:rPr>
                        <a:t>(u)</a:t>
                      </a:r>
                      <a:endParaRPr lang="zh-CN" altLang="en-US" sz="2600" b="1">
                        <a:latin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30000"/>
                        </a:lnSpc>
                        <a:spcBef>
                          <a:spcPct val="0"/>
                        </a:spcBef>
                        <a:buNone/>
                      </a:pPr>
                      <a:r>
                        <a:rPr lang="zh-CN" altLang="en-US" sz="2600" b="1" dirty="0">
                          <a:latin typeface="宋体" panose="02010600030101010101" pitchFamily="2" charset="-122"/>
                          <a:cs typeface="Times New Roman" panose="02020603050405020304" pitchFamily="18" charset="0"/>
                        </a:rPr>
                        <a:t>像的性质</a:t>
                      </a:r>
                      <a:endParaRPr lang="zh-CN" altLang="en-US" sz="2600" b="1" dirty="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30000"/>
                        </a:lnSpc>
                        <a:spcBef>
                          <a:spcPct val="0"/>
                        </a:spcBef>
                        <a:buNone/>
                      </a:pPr>
                      <a:r>
                        <a:rPr lang="zh-CN" altLang="en-US" sz="2600" b="1" dirty="0">
                          <a:latin typeface="宋体" panose="02010600030101010101" pitchFamily="2" charset="-122"/>
                          <a:cs typeface="Times New Roman" panose="02020603050405020304" pitchFamily="18" charset="0"/>
                        </a:rPr>
                        <a:t>像距</a:t>
                      </a:r>
                      <a:r>
                        <a:rPr lang="en-US" altLang="zh-CN" sz="2600" b="1">
                          <a:latin typeface="宋体" panose="02010600030101010101" pitchFamily="2" charset="-122"/>
                          <a:cs typeface="Times New Roman" panose="02020603050405020304" pitchFamily="18" charset="0"/>
                        </a:rPr>
                        <a:t>(v)</a:t>
                      </a:r>
                      <a:endParaRPr lang="zh-CN" altLang="en-US" sz="2600" b="1">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30000"/>
                        </a:lnSpc>
                        <a:spcBef>
                          <a:spcPct val="0"/>
                        </a:spcBef>
                        <a:buNone/>
                      </a:pPr>
                      <a:r>
                        <a:rPr lang="zh-CN" altLang="en-US" sz="2600" b="1" dirty="0">
                          <a:latin typeface="宋体" panose="02010600030101010101" pitchFamily="2" charset="-122"/>
                          <a:cs typeface="Times New Roman" panose="02020603050405020304" pitchFamily="18" charset="0"/>
                        </a:rPr>
                        <a:t>应用</a:t>
                      </a:r>
                      <a:endParaRPr lang="zh-CN" altLang="en-US" sz="2600" b="1" dirty="0">
                        <a:latin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1437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30000"/>
                        </a:lnSpc>
                        <a:spcBef>
                          <a:spcPct val="0"/>
                        </a:spcBef>
                        <a:buNone/>
                      </a:pPr>
                      <a:r>
                        <a:rPr lang="en-US" altLang="zh-CN" sz="2600" b="1">
                          <a:latin typeface="宋体" panose="02010600030101010101" pitchFamily="2" charset="-122"/>
                          <a:cs typeface="Times New Roman" panose="02020603050405020304" pitchFamily="18" charset="0"/>
                        </a:rPr>
                        <a:t>u&gt;2f</a:t>
                      </a:r>
                      <a:endParaRPr lang="zh-CN" altLang="en-US" sz="2600" b="1">
                        <a:latin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30000"/>
                        </a:lnSpc>
                        <a:spcBef>
                          <a:spcPct val="0"/>
                        </a:spcBef>
                        <a:buNone/>
                      </a:pPr>
                      <a:r>
                        <a:rPr lang="en-US" altLang="zh-CN" sz="2600" b="1">
                          <a:latin typeface="宋体" panose="02010600030101010101" pitchFamily="2" charset="-122"/>
                          <a:cs typeface="Times New Roman" panose="02020603050405020304" pitchFamily="18" charset="0"/>
                        </a:rPr>
                        <a:t>_________________</a:t>
                      </a:r>
                      <a:endParaRPr lang="zh-CN" altLang="en-US" sz="2600" b="1">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30000"/>
                        </a:lnSpc>
                        <a:spcBef>
                          <a:spcPct val="0"/>
                        </a:spcBef>
                        <a:buNone/>
                      </a:pPr>
                      <a:r>
                        <a:rPr lang="en-US" altLang="zh-CN" sz="2600" b="1">
                          <a:latin typeface="宋体" panose="02010600030101010101" pitchFamily="2" charset="-122"/>
                          <a:cs typeface="Times New Roman" panose="02020603050405020304" pitchFamily="18" charset="0"/>
                        </a:rPr>
                        <a:t>______</a:t>
                      </a:r>
                      <a:endParaRPr lang="zh-CN" altLang="en-US" sz="2600" b="1">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30000"/>
                        </a:lnSpc>
                        <a:spcBef>
                          <a:spcPct val="0"/>
                        </a:spcBef>
                        <a:buNone/>
                      </a:pPr>
                      <a:r>
                        <a:rPr lang="zh-CN" altLang="en-US" sz="2600" b="1" dirty="0">
                          <a:latin typeface="宋体" panose="02010600030101010101" pitchFamily="2" charset="-122"/>
                          <a:cs typeface="Times New Roman" panose="02020603050405020304" pitchFamily="18" charset="0"/>
                        </a:rPr>
                        <a:t>照相机</a:t>
                      </a:r>
                      <a:endParaRPr lang="zh-CN" altLang="en-US" sz="2600" b="1" dirty="0">
                        <a:latin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41363">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30000"/>
                        </a:lnSpc>
                        <a:spcBef>
                          <a:spcPct val="0"/>
                        </a:spcBef>
                        <a:buNone/>
                      </a:pPr>
                      <a:r>
                        <a:rPr lang="en-US" altLang="zh-CN" sz="2600" b="1">
                          <a:solidFill>
                            <a:srgbClr val="D02626"/>
                          </a:solidFill>
                          <a:latin typeface="宋体" panose="02010600030101010101" pitchFamily="2" charset="-122"/>
                          <a:cs typeface="Times New Roman" panose="02020603050405020304" pitchFamily="18" charset="0"/>
                        </a:rPr>
                        <a:t>u=2f</a:t>
                      </a:r>
                      <a:endParaRPr lang="zh-CN" altLang="en-US" sz="2600" b="1">
                        <a:solidFill>
                          <a:srgbClr val="D02626"/>
                        </a:solidFill>
                        <a:latin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30000"/>
                        </a:lnSpc>
                        <a:spcBef>
                          <a:spcPct val="0"/>
                        </a:spcBef>
                        <a:buNone/>
                      </a:pPr>
                      <a:r>
                        <a:rPr lang="en-US" altLang="zh-CN" sz="2600" b="1">
                          <a:latin typeface="宋体" panose="02010600030101010101" pitchFamily="2" charset="-122"/>
                          <a:cs typeface="Times New Roman" panose="02020603050405020304" pitchFamily="18" charset="0"/>
                        </a:rPr>
                        <a:t>_________________</a:t>
                      </a:r>
                      <a:endParaRPr lang="zh-CN" altLang="en-US" sz="2600" b="1">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30000"/>
                        </a:lnSpc>
                        <a:spcBef>
                          <a:spcPct val="0"/>
                        </a:spcBef>
                        <a:buNone/>
                      </a:pPr>
                      <a:r>
                        <a:rPr lang="en-US" altLang="zh-CN" sz="2600" b="1">
                          <a:latin typeface="宋体" panose="02010600030101010101" pitchFamily="2" charset="-122"/>
                          <a:cs typeface="Times New Roman" panose="02020603050405020304" pitchFamily="18" charset="0"/>
                        </a:rPr>
                        <a:t>_____</a:t>
                      </a:r>
                      <a:endParaRPr lang="zh-CN" altLang="en-US" sz="2600" b="1">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30000"/>
                        </a:lnSpc>
                        <a:spcBef>
                          <a:spcPct val="0"/>
                        </a:spcBef>
                        <a:buNone/>
                      </a:pPr>
                      <a:r>
                        <a:rPr lang="zh-CN" altLang="en-US" sz="2600" b="1" dirty="0">
                          <a:latin typeface="宋体" panose="02010600030101010101" pitchFamily="2" charset="-122"/>
                          <a:cs typeface="Times New Roman" panose="02020603050405020304" pitchFamily="18" charset="0"/>
                        </a:rPr>
                        <a:t>求焦距</a:t>
                      </a:r>
                      <a:endParaRPr lang="zh-CN" altLang="en-US" sz="2600" b="1" dirty="0">
                        <a:latin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1437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30000"/>
                        </a:lnSpc>
                        <a:spcBef>
                          <a:spcPct val="0"/>
                        </a:spcBef>
                        <a:buNone/>
                      </a:pPr>
                      <a:r>
                        <a:rPr lang="en-US" altLang="zh-CN" sz="2600" b="1">
                          <a:latin typeface="宋体" panose="02010600030101010101" pitchFamily="2" charset="-122"/>
                          <a:cs typeface="Times New Roman" panose="02020603050405020304" pitchFamily="18" charset="0"/>
                        </a:rPr>
                        <a:t>f&lt;u&lt;2f</a:t>
                      </a:r>
                      <a:endParaRPr lang="zh-CN" altLang="en-US" sz="2600" b="1">
                        <a:latin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30000"/>
                        </a:lnSpc>
                        <a:spcBef>
                          <a:spcPct val="0"/>
                        </a:spcBef>
                        <a:buNone/>
                      </a:pPr>
                      <a:r>
                        <a:rPr lang="en-US" altLang="zh-CN" sz="2600" b="1">
                          <a:latin typeface="宋体" panose="02010600030101010101" pitchFamily="2" charset="-122"/>
                          <a:cs typeface="Times New Roman" panose="02020603050405020304" pitchFamily="18" charset="0"/>
                        </a:rPr>
                        <a:t>_________________</a:t>
                      </a:r>
                      <a:endParaRPr lang="zh-CN" altLang="en-US" sz="2600" b="1">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30000"/>
                        </a:lnSpc>
                        <a:spcBef>
                          <a:spcPct val="0"/>
                        </a:spcBef>
                        <a:buNone/>
                      </a:pPr>
                      <a:r>
                        <a:rPr lang="en-US" altLang="zh-CN" sz="2600" b="1">
                          <a:latin typeface="宋体" panose="02010600030101010101" pitchFamily="2" charset="-122"/>
                          <a:cs typeface="Times New Roman" panose="02020603050405020304" pitchFamily="18" charset="0"/>
                        </a:rPr>
                        <a:t>_____</a:t>
                      </a:r>
                      <a:endParaRPr lang="zh-CN" altLang="en-US" sz="2600" b="1">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30000"/>
                        </a:lnSpc>
                        <a:spcBef>
                          <a:spcPct val="0"/>
                        </a:spcBef>
                        <a:buNone/>
                      </a:pPr>
                      <a:r>
                        <a:rPr lang="zh-CN" altLang="en-US" sz="2600" b="1" dirty="0">
                          <a:latin typeface="宋体" panose="02010600030101010101" pitchFamily="2" charset="-122"/>
                          <a:cs typeface="Times New Roman" panose="02020603050405020304" pitchFamily="18" charset="0"/>
                        </a:rPr>
                        <a:t>投影仪</a:t>
                      </a:r>
                      <a:endParaRPr lang="zh-CN" altLang="en-US" sz="2600" b="1" dirty="0">
                        <a:latin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2707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30000"/>
                        </a:lnSpc>
                        <a:spcBef>
                          <a:spcPct val="0"/>
                        </a:spcBef>
                        <a:buNone/>
                      </a:pPr>
                      <a:r>
                        <a:rPr lang="en-US" altLang="zh-CN" sz="2600" b="1">
                          <a:solidFill>
                            <a:srgbClr val="D02626"/>
                          </a:solidFill>
                          <a:latin typeface="宋体" panose="02010600030101010101" pitchFamily="2" charset="-122"/>
                          <a:cs typeface="Times New Roman" panose="02020603050405020304" pitchFamily="18" charset="0"/>
                        </a:rPr>
                        <a:t>u=f</a:t>
                      </a:r>
                      <a:endParaRPr lang="zh-CN" altLang="en-US" sz="2600" b="1">
                        <a:solidFill>
                          <a:srgbClr val="D02626"/>
                        </a:solidFill>
                        <a:latin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130000"/>
                        </a:lnSpc>
                        <a:spcBef>
                          <a:spcPct val="0"/>
                        </a:spcBef>
                        <a:buNone/>
                      </a:pPr>
                      <a:r>
                        <a:rPr lang="zh-CN" altLang="en-US" sz="2600" b="1" dirty="0">
                          <a:latin typeface="宋体" panose="02010600030101010101" pitchFamily="2" charset="-122"/>
                          <a:cs typeface="Times New Roman" panose="02020603050405020304" pitchFamily="18" charset="0"/>
                        </a:rPr>
                        <a:t>不成像、</a:t>
                      </a:r>
                      <a:r>
                        <a:rPr lang="zh-CN" altLang="en-US" sz="2500" b="1" dirty="0"/>
                        <a:t>得到一束平行光</a:t>
                      </a:r>
                      <a:endParaRPr lang="zh-CN" altLang="en-US" sz="3000" b="1" dirty="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130000"/>
                        </a:lnSpc>
                        <a:spcBef>
                          <a:spcPct val="0"/>
                        </a:spcBef>
                        <a:buNone/>
                      </a:pPr>
                      <a:r>
                        <a:rPr lang="en-US" altLang="zh-CN" sz="2600" b="1" dirty="0">
                          <a:latin typeface="宋体" panose="02010600030101010101" pitchFamily="2" charset="-122"/>
                        </a:rPr>
                        <a:t> </a:t>
                      </a:r>
                      <a:r>
                        <a:rPr lang="zh-CN" altLang="en-US" sz="2600" b="1" dirty="0">
                          <a:latin typeface="宋体" panose="02010600030101010101" pitchFamily="2" charset="-122"/>
                        </a:rPr>
                        <a:t>探照灯</a:t>
                      </a:r>
                      <a:endParaRPr lang="zh-CN" altLang="en-US" sz="2600" b="1" dirty="0">
                        <a:latin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1437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30000"/>
                        </a:lnSpc>
                        <a:spcBef>
                          <a:spcPct val="0"/>
                        </a:spcBef>
                        <a:buNone/>
                      </a:pPr>
                      <a:r>
                        <a:rPr lang="en-US" altLang="zh-CN" sz="2600" b="1">
                          <a:latin typeface="宋体" panose="02010600030101010101" pitchFamily="2" charset="-122"/>
                          <a:cs typeface="Times New Roman" panose="02020603050405020304" pitchFamily="18" charset="0"/>
                        </a:rPr>
                        <a:t>u&lt;f</a:t>
                      </a:r>
                      <a:endParaRPr lang="zh-CN" altLang="en-US" sz="2600" b="1">
                        <a:latin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30000"/>
                        </a:lnSpc>
                        <a:spcBef>
                          <a:spcPct val="0"/>
                        </a:spcBef>
                        <a:buNone/>
                      </a:pPr>
                      <a:r>
                        <a:rPr lang="en-US" altLang="zh-CN" sz="2600" b="1">
                          <a:latin typeface="宋体" panose="02010600030101010101" pitchFamily="2" charset="-122"/>
                          <a:cs typeface="Times New Roman" panose="02020603050405020304" pitchFamily="18" charset="0"/>
                        </a:rPr>
                        <a:t>________________</a:t>
                      </a:r>
                      <a:endParaRPr lang="zh-CN" altLang="en-US" sz="2600" b="1">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600" b="1" dirty="0">
                          <a:latin typeface="宋体" panose="02010600030101010101" pitchFamily="2" charset="-122"/>
                          <a:cs typeface="Times New Roman" panose="02020603050405020304" pitchFamily="18" charset="0"/>
                        </a:rPr>
                        <a:t>像</a:t>
                      </a:r>
                      <a:r>
                        <a:rPr lang="zh-CN" altLang="en-US" sz="2400" b="1" dirty="0">
                          <a:solidFill>
                            <a:schemeClr val="tx2"/>
                          </a:solidFill>
                          <a:cs typeface="Times New Roman" panose="02020603050405020304" pitchFamily="18" charset="0"/>
                        </a:rPr>
                        <a:t>物同侧</a:t>
                      </a:r>
                      <a:endParaRPr lang="zh-CN" altLang="en-US" sz="2400" b="1" dirty="0">
                        <a:solidFill>
                          <a:schemeClr val="tx2"/>
                        </a:solidFill>
                        <a:ea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30000"/>
                        </a:lnSpc>
                        <a:spcBef>
                          <a:spcPct val="0"/>
                        </a:spcBef>
                        <a:buNone/>
                      </a:pPr>
                      <a:r>
                        <a:rPr lang="zh-CN" altLang="en-US" sz="2600" b="1" dirty="0">
                          <a:latin typeface="宋体" panose="02010600030101010101" pitchFamily="2" charset="-122"/>
                          <a:cs typeface="Times New Roman" panose="02020603050405020304" pitchFamily="18" charset="0"/>
                        </a:rPr>
                        <a:t>放大镜</a:t>
                      </a:r>
                      <a:endParaRPr lang="zh-CN" altLang="en-US" sz="2600" b="1" dirty="0">
                        <a:latin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55689" name="文本框 155688"/>
          <p:cNvSpPr txBox="1"/>
          <p:nvPr/>
        </p:nvSpPr>
        <p:spPr>
          <a:xfrm>
            <a:off x="1835150" y="1628775"/>
            <a:ext cx="4279900" cy="806450"/>
          </a:xfrm>
          <a:prstGeom prst="rect">
            <a:avLst/>
          </a:prstGeom>
          <a:noFill/>
          <a:ln w="9525">
            <a:noFill/>
          </a:ln>
        </p:spPr>
        <p:txBody>
          <a:bodyPr anchor="b" anchorCtr="1">
            <a:spAutoFit/>
          </a:bodyPr>
          <a:p>
            <a:pPr>
              <a:lnSpc>
                <a:spcPct val="180000"/>
              </a:lnSpc>
              <a:buClrTx/>
            </a:pPr>
            <a:r>
              <a:rPr lang="zh-CN" altLang="en-US" sz="2600" b="1" dirty="0">
                <a:solidFill>
                  <a:srgbClr val="FF0000"/>
                </a:solidFill>
                <a:latin typeface="宋体" panose="02010600030101010101" pitchFamily="2" charset="-122"/>
                <a:cs typeface="Times New Roman" panose="02020603050405020304" pitchFamily="18" charset="0"/>
              </a:rPr>
              <a:t>倒立、缩小的实像</a:t>
            </a:r>
            <a:endParaRPr lang="zh-CN" altLang="en-US" sz="2600" b="1" dirty="0">
              <a:solidFill>
                <a:srgbClr val="FF0000"/>
              </a:solidFill>
              <a:latin typeface="宋体" panose="02010600030101010101" pitchFamily="2" charset="-122"/>
              <a:ea typeface="Times New Roman" panose="02020603050405020304" pitchFamily="18" charset="0"/>
            </a:endParaRPr>
          </a:p>
        </p:txBody>
      </p:sp>
      <p:sp>
        <p:nvSpPr>
          <p:cNvPr id="155690" name="文本框 155689"/>
          <p:cNvSpPr txBox="1"/>
          <p:nvPr/>
        </p:nvSpPr>
        <p:spPr>
          <a:xfrm>
            <a:off x="5364163" y="1700213"/>
            <a:ext cx="1816100" cy="806450"/>
          </a:xfrm>
          <a:prstGeom prst="rect">
            <a:avLst/>
          </a:prstGeom>
          <a:noFill/>
          <a:ln w="9525">
            <a:noFill/>
          </a:ln>
        </p:spPr>
        <p:txBody>
          <a:bodyPr anchor="b" anchorCtr="1">
            <a:spAutoFit/>
          </a:bodyPr>
          <a:p>
            <a:pPr>
              <a:lnSpc>
                <a:spcPct val="180000"/>
              </a:lnSpc>
              <a:buClrTx/>
            </a:pPr>
            <a:r>
              <a:rPr lang="en-US" altLang="zh-CN" sz="2600" b="1">
                <a:solidFill>
                  <a:srgbClr val="FF0000"/>
                </a:solidFill>
                <a:latin typeface="宋体" panose="02010600030101010101" pitchFamily="2" charset="-122"/>
                <a:cs typeface="Times New Roman" panose="02020603050405020304" pitchFamily="18" charset="0"/>
              </a:rPr>
              <a:t>f&lt;v&lt;2f</a:t>
            </a:r>
            <a:endParaRPr lang="en-US" altLang="zh-CN" sz="2600" b="1">
              <a:solidFill>
                <a:srgbClr val="FF0000"/>
              </a:solidFill>
              <a:latin typeface="宋体" panose="02010600030101010101" pitchFamily="2" charset="-122"/>
              <a:ea typeface="Times New Roman" panose="02020603050405020304" pitchFamily="18" charset="0"/>
            </a:endParaRPr>
          </a:p>
        </p:txBody>
      </p:sp>
      <p:sp>
        <p:nvSpPr>
          <p:cNvPr id="155691" name="文本框 155690"/>
          <p:cNvSpPr txBox="1"/>
          <p:nvPr/>
        </p:nvSpPr>
        <p:spPr>
          <a:xfrm>
            <a:off x="2195513" y="2349500"/>
            <a:ext cx="3529012" cy="806450"/>
          </a:xfrm>
          <a:prstGeom prst="rect">
            <a:avLst/>
          </a:prstGeom>
          <a:noFill/>
          <a:ln w="9525">
            <a:noFill/>
          </a:ln>
        </p:spPr>
        <p:txBody>
          <a:bodyPr anchor="b" anchorCtr="1">
            <a:spAutoFit/>
          </a:bodyPr>
          <a:p>
            <a:pPr>
              <a:lnSpc>
                <a:spcPct val="180000"/>
              </a:lnSpc>
              <a:buClrTx/>
            </a:pPr>
            <a:r>
              <a:rPr lang="zh-CN" altLang="en-US" sz="2600" b="1" dirty="0">
                <a:solidFill>
                  <a:srgbClr val="FF0000"/>
                </a:solidFill>
                <a:latin typeface="宋体" panose="02010600030101010101" pitchFamily="2" charset="-122"/>
                <a:cs typeface="Times New Roman" panose="02020603050405020304" pitchFamily="18" charset="0"/>
              </a:rPr>
              <a:t>倒立、等大的实像</a:t>
            </a:r>
            <a:endParaRPr lang="zh-CN" altLang="en-US" sz="2600" b="1" dirty="0">
              <a:solidFill>
                <a:srgbClr val="FF0000"/>
              </a:solidFill>
              <a:latin typeface="宋体" panose="02010600030101010101" pitchFamily="2" charset="-122"/>
              <a:ea typeface="Times New Roman" panose="02020603050405020304" pitchFamily="18" charset="0"/>
            </a:endParaRPr>
          </a:p>
        </p:txBody>
      </p:sp>
      <p:sp>
        <p:nvSpPr>
          <p:cNvPr id="155692" name="文本框 155691"/>
          <p:cNvSpPr txBox="1"/>
          <p:nvPr/>
        </p:nvSpPr>
        <p:spPr>
          <a:xfrm>
            <a:off x="5795963" y="2420938"/>
            <a:ext cx="1317625" cy="806450"/>
          </a:xfrm>
          <a:prstGeom prst="rect">
            <a:avLst/>
          </a:prstGeom>
          <a:noFill/>
          <a:ln w="9525">
            <a:noFill/>
          </a:ln>
        </p:spPr>
        <p:txBody>
          <a:bodyPr anchor="b" anchorCtr="1">
            <a:spAutoFit/>
          </a:bodyPr>
          <a:p>
            <a:pPr>
              <a:lnSpc>
                <a:spcPct val="180000"/>
              </a:lnSpc>
              <a:buClrTx/>
            </a:pPr>
            <a:r>
              <a:rPr lang="en-US" altLang="zh-CN" sz="2600" b="1">
                <a:solidFill>
                  <a:srgbClr val="FF0000"/>
                </a:solidFill>
                <a:latin typeface="宋体" panose="02010600030101010101" pitchFamily="2" charset="-122"/>
                <a:cs typeface="Times New Roman" panose="02020603050405020304" pitchFamily="18" charset="0"/>
              </a:rPr>
              <a:t>v=2f</a:t>
            </a:r>
            <a:endParaRPr lang="en-US" altLang="zh-CN" sz="2600" b="1">
              <a:solidFill>
                <a:srgbClr val="FF0000"/>
              </a:solidFill>
              <a:latin typeface="宋体" panose="02010600030101010101" pitchFamily="2" charset="-122"/>
              <a:ea typeface="Times New Roman" panose="02020603050405020304" pitchFamily="18" charset="0"/>
            </a:endParaRPr>
          </a:p>
        </p:txBody>
      </p:sp>
      <p:sp>
        <p:nvSpPr>
          <p:cNvPr id="155693" name="文本框 155692"/>
          <p:cNvSpPr txBox="1"/>
          <p:nvPr/>
        </p:nvSpPr>
        <p:spPr>
          <a:xfrm>
            <a:off x="1908175" y="3141663"/>
            <a:ext cx="4279900" cy="806450"/>
          </a:xfrm>
          <a:prstGeom prst="rect">
            <a:avLst/>
          </a:prstGeom>
          <a:noFill/>
          <a:ln w="9525">
            <a:noFill/>
          </a:ln>
        </p:spPr>
        <p:txBody>
          <a:bodyPr anchor="b" anchorCtr="1">
            <a:spAutoFit/>
          </a:bodyPr>
          <a:p>
            <a:pPr>
              <a:lnSpc>
                <a:spcPct val="180000"/>
              </a:lnSpc>
              <a:buClrTx/>
            </a:pPr>
            <a:r>
              <a:rPr lang="zh-CN" altLang="en-US" sz="2600" b="1" dirty="0">
                <a:solidFill>
                  <a:srgbClr val="FF0000"/>
                </a:solidFill>
                <a:latin typeface="宋体" panose="02010600030101010101" pitchFamily="2" charset="-122"/>
                <a:cs typeface="Times New Roman" panose="02020603050405020304" pitchFamily="18" charset="0"/>
              </a:rPr>
              <a:t>倒立、放大的实像</a:t>
            </a:r>
            <a:endParaRPr lang="zh-CN" altLang="en-US" sz="2600" b="1" dirty="0">
              <a:solidFill>
                <a:srgbClr val="FF0000"/>
              </a:solidFill>
              <a:latin typeface="宋体" panose="02010600030101010101" pitchFamily="2" charset="-122"/>
              <a:ea typeface="Times New Roman" panose="02020603050405020304" pitchFamily="18" charset="0"/>
            </a:endParaRPr>
          </a:p>
        </p:txBody>
      </p:sp>
      <p:sp>
        <p:nvSpPr>
          <p:cNvPr id="155694" name="文本框 155693"/>
          <p:cNvSpPr txBox="1"/>
          <p:nvPr/>
        </p:nvSpPr>
        <p:spPr>
          <a:xfrm>
            <a:off x="5724525" y="3141663"/>
            <a:ext cx="1317625" cy="806450"/>
          </a:xfrm>
          <a:prstGeom prst="rect">
            <a:avLst/>
          </a:prstGeom>
          <a:noFill/>
          <a:ln w="9525">
            <a:noFill/>
          </a:ln>
        </p:spPr>
        <p:txBody>
          <a:bodyPr anchor="b" anchorCtr="1">
            <a:spAutoFit/>
          </a:bodyPr>
          <a:p>
            <a:pPr>
              <a:lnSpc>
                <a:spcPct val="180000"/>
              </a:lnSpc>
              <a:buClrTx/>
            </a:pPr>
            <a:r>
              <a:rPr lang="en-US" altLang="zh-CN" sz="2600" b="1">
                <a:solidFill>
                  <a:srgbClr val="FF0000"/>
                </a:solidFill>
                <a:latin typeface="宋体" panose="02010600030101010101" pitchFamily="2" charset="-122"/>
                <a:cs typeface="Times New Roman" panose="02020603050405020304" pitchFamily="18" charset="0"/>
              </a:rPr>
              <a:t>v&gt;2f</a:t>
            </a:r>
            <a:endParaRPr lang="en-US" altLang="zh-CN" sz="2600" b="1">
              <a:solidFill>
                <a:srgbClr val="FF0000"/>
              </a:solidFill>
              <a:latin typeface="宋体" panose="02010600030101010101" pitchFamily="2" charset="-122"/>
              <a:ea typeface="Times New Roman" panose="02020603050405020304" pitchFamily="18" charset="0"/>
            </a:endParaRPr>
          </a:p>
        </p:txBody>
      </p:sp>
      <p:sp>
        <p:nvSpPr>
          <p:cNvPr id="155695" name="文本框 155694"/>
          <p:cNvSpPr txBox="1"/>
          <p:nvPr/>
        </p:nvSpPr>
        <p:spPr>
          <a:xfrm>
            <a:off x="1763713" y="4508500"/>
            <a:ext cx="4279900" cy="806450"/>
          </a:xfrm>
          <a:prstGeom prst="rect">
            <a:avLst/>
          </a:prstGeom>
          <a:noFill/>
          <a:ln w="9525">
            <a:noFill/>
          </a:ln>
        </p:spPr>
        <p:txBody>
          <a:bodyPr anchor="b" anchorCtr="1">
            <a:spAutoFit/>
          </a:bodyPr>
          <a:p>
            <a:pPr>
              <a:lnSpc>
                <a:spcPct val="180000"/>
              </a:lnSpc>
              <a:buClrTx/>
            </a:pPr>
            <a:r>
              <a:rPr lang="zh-CN" altLang="en-US" sz="2600" b="1" dirty="0">
                <a:solidFill>
                  <a:srgbClr val="FF0000"/>
                </a:solidFill>
                <a:latin typeface="宋体" panose="02010600030101010101" pitchFamily="2" charset="-122"/>
                <a:cs typeface="Times New Roman" panose="02020603050405020304" pitchFamily="18" charset="0"/>
              </a:rPr>
              <a:t>正立、放大的虚像</a:t>
            </a:r>
            <a:endParaRPr lang="zh-CN" altLang="en-US" sz="2600" b="1" dirty="0">
              <a:solidFill>
                <a:srgbClr val="FF0000"/>
              </a:solidFill>
              <a:latin typeface="宋体" panose="02010600030101010101" pitchFamily="2" charset="-122"/>
              <a:ea typeface="Times New Roman" panose="02020603050405020304" pitchFamily="18" charset="0"/>
            </a:endParaRPr>
          </a:p>
        </p:txBody>
      </p:sp>
      <p:sp>
        <p:nvSpPr>
          <p:cNvPr id="37975" name="Rectangle 87"/>
          <p:cNvSpPr/>
          <p:nvPr/>
        </p:nvSpPr>
        <p:spPr>
          <a:xfrm>
            <a:off x="5757863" y="5876925"/>
            <a:ext cx="184150" cy="579438"/>
          </a:xfrm>
          <a:prstGeom prst="rect">
            <a:avLst/>
          </a:prstGeom>
          <a:noFill/>
          <a:ln w="9525">
            <a:noFill/>
          </a:ln>
        </p:spPr>
        <p:txBody>
          <a:bodyPr wrap="none">
            <a:spAutoFit/>
          </a:bodyPr>
          <a:p>
            <a:pPr algn="ctr">
              <a:spcBef>
                <a:spcPct val="20000"/>
              </a:spcBef>
              <a:buClrTx/>
            </a:pPr>
            <a:endParaRPr sz="3200" b="1" dirty="0">
              <a:solidFill>
                <a:srgbClr val="009900"/>
              </a:solidFill>
              <a:latin typeface="Times New Roman" panose="02020603050405020304" pitchFamily="18" charset="0"/>
              <a:ea typeface="隶书" pitchFamily="49" charset="-122"/>
            </a:endParaRPr>
          </a:p>
        </p:txBody>
      </p:sp>
      <p:sp>
        <p:nvSpPr>
          <p:cNvPr id="155697" name="矩形 155696"/>
          <p:cNvSpPr/>
          <p:nvPr/>
        </p:nvSpPr>
        <p:spPr>
          <a:xfrm>
            <a:off x="755650" y="5516563"/>
            <a:ext cx="5688013" cy="67627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lnSpc>
                <a:spcPct val="125000"/>
              </a:lnSpc>
              <a:spcBef>
                <a:spcPct val="0"/>
              </a:spcBef>
              <a:buNone/>
            </a:pPr>
            <a:r>
              <a:rPr lang="en-US" altLang="en-US" b="1"/>
              <a:t>⑵</a:t>
            </a:r>
            <a:r>
              <a:rPr lang="zh-CN" altLang="en-US" sz="2800" b="1" dirty="0"/>
              <a:t>你用什么方法得到这个规律的？</a:t>
            </a:r>
            <a:endParaRPr lang="zh-CN" altLang="en-US" sz="2800" b="1" dirty="0"/>
          </a:p>
        </p:txBody>
      </p:sp>
      <p:sp>
        <p:nvSpPr>
          <p:cNvPr id="155698" name="矩形 155697"/>
          <p:cNvSpPr/>
          <p:nvPr/>
        </p:nvSpPr>
        <p:spPr>
          <a:xfrm>
            <a:off x="6227763" y="5589588"/>
            <a:ext cx="2305050" cy="625475"/>
          </a:xfrm>
          <a:prstGeom prst="rect">
            <a:avLst/>
          </a:prstGeom>
          <a:noFill/>
          <a:ln w="9525">
            <a:noFill/>
          </a:ln>
        </p:spPr>
        <p:txBody>
          <a:bodyPr>
            <a:spAutoFit/>
          </a:bodyPr>
          <a:p>
            <a:pPr>
              <a:lnSpc>
                <a:spcPct val="125000"/>
              </a:lnSpc>
              <a:buClrTx/>
            </a:pPr>
            <a:r>
              <a:rPr lang="zh-CN" altLang="en-US" sz="2800" b="1" dirty="0">
                <a:solidFill>
                  <a:srgbClr val="FB0000"/>
                </a:solidFill>
                <a:latin typeface="宋体" panose="02010600030101010101" pitchFamily="2" charset="-122"/>
              </a:rPr>
              <a:t>分析归纳法</a:t>
            </a:r>
            <a:endParaRPr lang="zh-CN" altLang="en-US" sz="2800" b="1" dirty="0">
              <a:solidFill>
                <a:srgbClr val="FB0000"/>
              </a:solidFill>
              <a:latin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5689"/>
                                        </p:tgtEl>
                                        <p:attrNameLst>
                                          <p:attrName>style.visibility</p:attrName>
                                        </p:attrNameLst>
                                      </p:cBhvr>
                                      <p:to>
                                        <p:strVal val="visible"/>
                                      </p:to>
                                    </p:set>
                                    <p:animEffect transition="in" filter="blinds(horizontal)">
                                      <p:cBhvr>
                                        <p:cTn id="7" dur="500"/>
                                        <p:tgtEl>
                                          <p:spTgt spid="15568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5690"/>
                                        </p:tgtEl>
                                        <p:attrNameLst>
                                          <p:attrName>style.visibility</p:attrName>
                                        </p:attrNameLst>
                                      </p:cBhvr>
                                      <p:to>
                                        <p:strVal val="visible"/>
                                      </p:to>
                                    </p:set>
                                    <p:animEffect transition="in" filter="blinds(horizontal)">
                                      <p:cBhvr>
                                        <p:cTn id="12" dur="500"/>
                                        <p:tgtEl>
                                          <p:spTgt spid="15569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5691"/>
                                        </p:tgtEl>
                                        <p:attrNameLst>
                                          <p:attrName>style.visibility</p:attrName>
                                        </p:attrNameLst>
                                      </p:cBhvr>
                                      <p:to>
                                        <p:strVal val="visible"/>
                                      </p:to>
                                    </p:set>
                                    <p:animEffect transition="in" filter="blinds(horizontal)">
                                      <p:cBhvr>
                                        <p:cTn id="17" dur="500"/>
                                        <p:tgtEl>
                                          <p:spTgt spid="15569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5692"/>
                                        </p:tgtEl>
                                        <p:attrNameLst>
                                          <p:attrName>style.visibility</p:attrName>
                                        </p:attrNameLst>
                                      </p:cBhvr>
                                      <p:to>
                                        <p:strVal val="visible"/>
                                      </p:to>
                                    </p:set>
                                    <p:animEffect transition="in" filter="blinds(horizontal)">
                                      <p:cBhvr>
                                        <p:cTn id="22" dur="500"/>
                                        <p:tgtEl>
                                          <p:spTgt spid="15569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5693"/>
                                        </p:tgtEl>
                                        <p:attrNameLst>
                                          <p:attrName>style.visibility</p:attrName>
                                        </p:attrNameLst>
                                      </p:cBhvr>
                                      <p:to>
                                        <p:strVal val="visible"/>
                                      </p:to>
                                    </p:set>
                                    <p:animEffect transition="in" filter="blinds(horizontal)">
                                      <p:cBhvr>
                                        <p:cTn id="27" dur="500"/>
                                        <p:tgtEl>
                                          <p:spTgt spid="15569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5694"/>
                                        </p:tgtEl>
                                        <p:attrNameLst>
                                          <p:attrName>style.visibility</p:attrName>
                                        </p:attrNameLst>
                                      </p:cBhvr>
                                      <p:to>
                                        <p:strVal val="visible"/>
                                      </p:to>
                                    </p:set>
                                    <p:animEffect transition="in" filter="blinds(horizontal)">
                                      <p:cBhvr>
                                        <p:cTn id="32" dur="500"/>
                                        <p:tgtEl>
                                          <p:spTgt spid="15569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5695"/>
                                        </p:tgtEl>
                                        <p:attrNameLst>
                                          <p:attrName>style.visibility</p:attrName>
                                        </p:attrNameLst>
                                      </p:cBhvr>
                                      <p:to>
                                        <p:strVal val="visible"/>
                                      </p:to>
                                    </p:set>
                                    <p:animEffect transition="in" filter="blinds(horizontal)">
                                      <p:cBhvr>
                                        <p:cTn id="37" dur="500"/>
                                        <p:tgtEl>
                                          <p:spTgt spid="155695"/>
                                        </p:tgtEl>
                                      </p:cBhvr>
                                    </p:animEffect>
                                  </p:childTnLst>
                                </p:cTn>
                              </p:par>
                            </p:childTnLst>
                          </p:cTn>
                        </p:par>
                      </p:childTnLst>
                    </p:cTn>
                  </p:par>
                  <p:par>
                    <p:cTn id="38" fill="hold">
                      <p:stCondLst>
                        <p:cond delay="indefinite"/>
                      </p:stCondLst>
                      <p:childTnLst>
                        <p:par>
                          <p:cTn id="39" fill="hold">
                            <p:stCondLst>
                              <p:cond delay="0"/>
                            </p:stCondLst>
                            <p:childTnLst>
                              <p:par>
                                <p:cTn id="40" presetID="54" presetClass="entr" presetSubtype="0" accel="100000" fill="hold" grpId="0" nodeType="clickEffect" nodePh="1">
                                  <p:stCondLst>
                                    <p:cond delay="0"/>
                                  </p:stCondLst>
                                  <p:endCondLst>
                                    <p:cond evt="begin" delay="0">
                                      <p:tn val="40"/>
                                    </p:cond>
                                  </p:endCondLst>
                                  <p:childTnLst>
                                    <p:set>
                                      <p:cBhvr>
                                        <p:cTn id="41" dur="1" fill="hold">
                                          <p:stCondLst>
                                            <p:cond delay="0"/>
                                          </p:stCondLst>
                                        </p:cTn>
                                        <p:tgtEl>
                                          <p:spTgt spid="37975"/>
                                        </p:tgtEl>
                                        <p:attrNameLst>
                                          <p:attrName>style.visibility</p:attrName>
                                        </p:attrNameLst>
                                      </p:cBhvr>
                                      <p:to>
                                        <p:strVal val="visible"/>
                                      </p:to>
                                    </p:set>
                                    <p:anim calcmode="lin" valueType="num">
                                      <p:cBhvr>
                                        <p:cTn id="42" dur="500" fill="hold"/>
                                        <p:tgtEl>
                                          <p:spTgt spid="37975"/>
                                        </p:tgtEl>
                                        <p:attrNameLst>
                                          <p:attrName>ppt_w</p:attrName>
                                        </p:attrNameLst>
                                      </p:cBhvr>
                                      <p:tavLst>
                                        <p:tav tm="0">
                                          <p:val>
                                            <p:strVal val="#ppt_w*0.05"/>
                                          </p:val>
                                        </p:tav>
                                        <p:tav tm="100000">
                                          <p:val>
                                            <p:strVal val="#ppt_w"/>
                                          </p:val>
                                        </p:tav>
                                      </p:tavLst>
                                    </p:anim>
                                    <p:anim calcmode="lin" valueType="num">
                                      <p:cBhvr>
                                        <p:cTn id="43" dur="500" fill="hold"/>
                                        <p:tgtEl>
                                          <p:spTgt spid="37975"/>
                                        </p:tgtEl>
                                        <p:attrNameLst>
                                          <p:attrName>ppt_h</p:attrName>
                                        </p:attrNameLst>
                                      </p:cBhvr>
                                      <p:tavLst>
                                        <p:tav tm="0">
                                          <p:val>
                                            <p:strVal val="#ppt_h"/>
                                          </p:val>
                                        </p:tav>
                                        <p:tav tm="100000">
                                          <p:val>
                                            <p:strVal val="#ppt_h"/>
                                          </p:val>
                                        </p:tav>
                                      </p:tavLst>
                                    </p:anim>
                                    <p:anim calcmode="lin" valueType="num">
                                      <p:cBhvr>
                                        <p:cTn id="44" dur="500" fill="hold"/>
                                        <p:tgtEl>
                                          <p:spTgt spid="37975"/>
                                        </p:tgtEl>
                                        <p:attrNameLst>
                                          <p:attrName>ppt_x</p:attrName>
                                        </p:attrNameLst>
                                      </p:cBhvr>
                                      <p:tavLst>
                                        <p:tav tm="0">
                                          <p:val>
                                            <p:strVal val="#ppt_x-.2"/>
                                          </p:val>
                                        </p:tav>
                                        <p:tav tm="100000">
                                          <p:val>
                                            <p:strVal val="#ppt_x"/>
                                          </p:val>
                                        </p:tav>
                                      </p:tavLst>
                                    </p:anim>
                                    <p:anim calcmode="lin" valueType="num">
                                      <p:cBhvr>
                                        <p:cTn id="45" dur="500" fill="hold"/>
                                        <p:tgtEl>
                                          <p:spTgt spid="37975"/>
                                        </p:tgtEl>
                                        <p:attrNameLst>
                                          <p:attrName>ppt_y</p:attrName>
                                        </p:attrNameLst>
                                      </p:cBhvr>
                                      <p:tavLst>
                                        <p:tav tm="0">
                                          <p:val>
                                            <p:strVal val="#ppt_y"/>
                                          </p:val>
                                        </p:tav>
                                        <p:tav tm="100000">
                                          <p:val>
                                            <p:strVal val="#ppt_y"/>
                                          </p:val>
                                        </p:tav>
                                      </p:tavLst>
                                    </p:anim>
                                    <p:animEffect transition="in" filter="fade">
                                      <p:cBhvr>
                                        <p:cTn id="46" dur="500"/>
                                        <p:tgtEl>
                                          <p:spTgt spid="37975"/>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5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89" grpId="0"/>
      <p:bldP spid="155690" grpId="0"/>
      <p:bldP spid="155691" grpId="0"/>
      <p:bldP spid="155692" grpId="0"/>
      <p:bldP spid="155693" grpId="0"/>
      <p:bldP spid="155694" grpId="0"/>
      <p:bldP spid="155695" grpId="0"/>
      <p:bldP spid="37975" grpId="0"/>
      <p:bldP spid="15569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62" name="Group 2"/>
          <p:cNvGrpSpPr/>
          <p:nvPr/>
        </p:nvGrpSpPr>
        <p:grpSpPr>
          <a:xfrm>
            <a:off x="1331913" y="0"/>
            <a:ext cx="4289425" cy="1016000"/>
            <a:chOff x="0" y="7"/>
            <a:chExt cx="1936" cy="566"/>
          </a:xfrm>
        </p:grpSpPr>
        <p:pic>
          <p:nvPicPr>
            <p:cNvPr id="92163" name="Picture 6" descr="uarh4nj2[1]"/>
            <p:cNvPicPr>
              <a:picLocks noChangeAspect="1"/>
            </p:cNvPicPr>
            <p:nvPr/>
          </p:nvPicPr>
          <p:blipFill>
            <a:blip r:embed="rId1"/>
            <a:stretch>
              <a:fillRect/>
            </a:stretch>
          </p:blipFill>
          <p:spPr>
            <a:xfrm>
              <a:off x="1392" y="75"/>
              <a:ext cx="544" cy="452"/>
            </a:xfrm>
            <a:prstGeom prst="rect">
              <a:avLst/>
            </a:prstGeom>
            <a:noFill/>
            <a:ln w="9525">
              <a:noFill/>
            </a:ln>
          </p:spPr>
        </p:pic>
        <p:grpSp>
          <p:nvGrpSpPr>
            <p:cNvPr id="92164" name="Group 4"/>
            <p:cNvGrpSpPr/>
            <p:nvPr/>
          </p:nvGrpSpPr>
          <p:grpSpPr>
            <a:xfrm>
              <a:off x="0" y="7"/>
              <a:ext cx="1392" cy="566"/>
              <a:chOff x="0" y="0"/>
              <a:chExt cx="4176" cy="572"/>
            </a:xfrm>
          </p:grpSpPr>
          <p:sp>
            <p:nvSpPr>
              <p:cNvPr id="92165" name="AutoShape 8"/>
              <p:cNvSpPr/>
              <p:nvPr/>
            </p:nvSpPr>
            <p:spPr>
              <a:xfrm>
                <a:off x="0" y="44"/>
                <a:ext cx="4080" cy="528"/>
              </a:xfrm>
              <a:prstGeom prst="horizontalScroll">
                <a:avLst>
                  <a:gd name="adj" fmla="val 12500"/>
                </a:avLst>
              </a:prstGeom>
              <a:gradFill rotWithShape="0">
                <a:gsLst>
                  <a:gs pos="0">
                    <a:srgbClr val="FFEDED"/>
                  </a:gs>
                  <a:gs pos="100000">
                    <a:srgbClr val="FFFFFF"/>
                  </a:gs>
                </a:gsLst>
                <a:path path="rect">
                  <a:fillToRect r="100000" b="100000"/>
                </a:path>
                <a:tileRect/>
              </a:gradFill>
              <a:ln w="9525" cap="flat" cmpd="sng">
                <a:solidFill>
                  <a:srgbClr val="000099"/>
                </a:solidFill>
                <a:prstDash val="solid"/>
                <a:headEnd type="none" w="med" len="med"/>
                <a:tailEnd type="none" w="med" len="med"/>
              </a:ln>
            </p:spPr>
            <p:txBody>
              <a:bodyPr wrap="none" anchor="ctr"/>
              <a:p>
                <a:pPr>
                  <a:buClrTx/>
                  <a:buFont typeface="Arial" panose="020B0604020202020204" pitchFamily="34" charset="0"/>
                  <a:buNone/>
                </a:pPr>
                <a:endParaRPr sz="3800" b="1" dirty="0">
                  <a:latin typeface="Arial" panose="020B0604020202020204" pitchFamily="34" charset="0"/>
                  <a:ea typeface="黑体" panose="02010609060101010101" pitchFamily="2" charset="-122"/>
                </a:endParaRPr>
              </a:p>
            </p:txBody>
          </p:sp>
          <p:sp>
            <p:nvSpPr>
              <p:cNvPr id="23558" name="Text Box 9"/>
              <p:cNvSpPr txBox="1">
                <a:spLocks noChangeArrowheads="1"/>
              </p:cNvSpPr>
              <p:nvPr/>
            </p:nvSpPr>
            <p:spPr bwMode="auto">
              <a:xfrm>
                <a:off x="46" y="0"/>
                <a:ext cx="4130" cy="327"/>
              </a:xfrm>
              <a:prstGeom prst="rect">
                <a:avLst/>
              </a:prstGeom>
              <a:noFill/>
              <a:ln w="9525">
                <a:noFill/>
                <a:miter lim="800000"/>
              </a:ln>
            </p:spPr>
            <p:txBody>
              <a:bodyPr anchor="ctr">
                <a:spAutoFit/>
              </a:bodyPr>
              <a:lstStyle/>
              <a:p>
                <a:pPr marR="0" algn="ctr" defTabSz="914400" eaLnBrk="0" hangingPunct="0">
                  <a:buClrTx/>
                  <a:buSzTx/>
                  <a:buFont typeface="Arial" panose="020B0604020202020204" pitchFamily="34" charset="0"/>
                  <a:buNone/>
                  <a:defRPr/>
                </a:pPr>
                <a:endParaRPr kumimoji="0" lang="zh-CN" altLang="en-US" sz="3200" b="1" kern="1200" cap="none" spc="0" normalizeH="0" baseline="0" noProof="0" smtClean="0">
                  <a:solidFill>
                    <a:srgbClr val="000099"/>
                  </a:solidFill>
                  <a:effectLst>
                    <a:outerShdw blurRad="38100" dist="38100" dir="2700000" algn="tl">
                      <a:srgbClr val="C0C0C0"/>
                    </a:outerShdw>
                  </a:effectLst>
                  <a:latin typeface="Times New Roman" panose="02020603050405020304" pitchFamily="18" charset="0"/>
                  <a:ea typeface="幼圆" pitchFamily="49" charset="-122"/>
                  <a:cs typeface="+mn-cs"/>
                </a:endParaRPr>
              </a:p>
            </p:txBody>
          </p:sp>
        </p:grpSp>
        <p:sp>
          <p:nvSpPr>
            <p:cNvPr id="92167" name="Text Box 10"/>
            <p:cNvSpPr txBox="1"/>
            <p:nvPr/>
          </p:nvSpPr>
          <p:spPr>
            <a:xfrm>
              <a:off x="96" y="123"/>
              <a:ext cx="1200" cy="323"/>
            </a:xfrm>
            <a:prstGeom prst="rect">
              <a:avLst/>
            </a:prstGeom>
            <a:noFill/>
            <a:ln w="9525">
              <a:noFill/>
            </a:ln>
          </p:spPr>
          <p:txBody>
            <a:bodyPr>
              <a:spAutoFit/>
            </a:bodyPr>
            <a:p>
              <a:pPr>
                <a:spcBef>
                  <a:spcPct val="50000"/>
                </a:spcBef>
                <a:buClrTx/>
                <a:buFont typeface="Arial" panose="020B0604020202020204" pitchFamily="34" charset="0"/>
                <a:buNone/>
              </a:pPr>
              <a:r>
                <a:rPr lang="zh-CN" altLang="en-US" sz="3200" b="1" dirty="0">
                  <a:solidFill>
                    <a:srgbClr val="FF0000"/>
                  </a:solidFill>
                  <a:latin typeface="Times New Roman" panose="02020603050405020304" pitchFamily="18" charset="0"/>
                  <a:ea typeface="隶书" pitchFamily="49" charset="-122"/>
                </a:rPr>
                <a:t>六、随堂练习</a:t>
              </a:r>
              <a:endParaRPr lang="zh-CN" altLang="en-US" sz="3200" b="1" dirty="0">
                <a:solidFill>
                  <a:srgbClr val="FF0000"/>
                </a:solidFill>
                <a:latin typeface="Times New Roman" panose="02020603050405020304" pitchFamily="18" charset="0"/>
                <a:ea typeface="隶书" pitchFamily="49" charset="-122"/>
              </a:endParaRPr>
            </a:p>
          </p:txBody>
        </p:sp>
      </p:grpSp>
      <p:sp>
        <p:nvSpPr>
          <p:cNvPr id="92203" name="矩形 92202"/>
          <p:cNvSpPr/>
          <p:nvPr/>
        </p:nvSpPr>
        <p:spPr>
          <a:xfrm>
            <a:off x="684213" y="1052513"/>
            <a:ext cx="8066087" cy="4538662"/>
          </a:xfrm>
          <a:prstGeom prst="rect">
            <a:avLst/>
          </a:prstGeom>
          <a:noFill/>
          <a:ln w="9525">
            <a:noFill/>
          </a:ln>
        </p:spPr>
        <p:txBody>
          <a:bodyPr anchor="ctr">
            <a:spAutoFit/>
          </a:bodyPr>
          <a:p>
            <a:r>
              <a:rPr lang="zh-CN" altLang="en-US" sz="2800" b="1" dirty="0">
                <a:solidFill>
                  <a:srgbClr val="FF0000"/>
                </a:solidFill>
                <a:latin typeface="Times New Roman" panose="02020603050405020304" pitchFamily="18" charset="0"/>
                <a:ea typeface="隶书" pitchFamily="49" charset="-122"/>
              </a:rPr>
              <a:t>（一）、基础题</a:t>
            </a:r>
            <a:r>
              <a:rPr lang="en-US" altLang="zh-CN" sz="2800" b="1" dirty="0">
                <a:solidFill>
                  <a:srgbClr val="FF0000"/>
                </a:solidFill>
                <a:latin typeface="Times New Roman" panose="02020603050405020304" pitchFamily="18" charset="0"/>
                <a:ea typeface="隶书" pitchFamily="49" charset="-122"/>
              </a:rPr>
              <a:t>——</a:t>
            </a:r>
            <a:r>
              <a:rPr lang="zh-CN" altLang="en-US" sz="2800" b="1" dirty="0">
                <a:solidFill>
                  <a:srgbClr val="FF0000"/>
                </a:solidFill>
                <a:latin typeface="Times New Roman" panose="02020603050405020304" pitchFamily="18" charset="0"/>
                <a:ea typeface="隶书" pitchFamily="49" charset="-122"/>
              </a:rPr>
              <a:t>初显身手</a:t>
            </a:r>
            <a:endParaRPr lang="zh-CN" altLang="en-US" sz="2800" b="1" dirty="0">
              <a:solidFill>
                <a:srgbClr val="FF0000"/>
              </a:solidFill>
              <a:latin typeface="Times New Roman" panose="02020603050405020304" pitchFamily="18" charset="0"/>
              <a:ea typeface="隶书" pitchFamily="49" charset="-122"/>
            </a:endParaRPr>
          </a:p>
          <a:p>
            <a:pPr>
              <a:lnSpc>
                <a:spcPct val="120000"/>
              </a:lnSpc>
              <a:buClrTx/>
            </a:pPr>
            <a:r>
              <a:rPr lang="en-US" altLang="zh-CN" sz="2400" b="1" dirty="0">
                <a:latin typeface="宋体" panose="02010600030101010101" pitchFamily="2" charset="-122"/>
                <a:ea typeface="隶书" pitchFamily="49" charset="-122"/>
              </a:rPr>
              <a:t>1.</a:t>
            </a:r>
            <a:r>
              <a:rPr lang="zh-CN" altLang="en-US" sz="2400" b="1" dirty="0">
                <a:latin typeface="宋体" panose="02010600030101010101" pitchFamily="2" charset="-122"/>
                <a:ea typeface="隶书" pitchFamily="49" charset="-122"/>
              </a:rPr>
              <a:t>张晨在做研究凸透镜成像的实验时</a:t>
            </a:r>
            <a:r>
              <a:rPr lang="en-US" altLang="zh-CN" sz="2400" b="1" dirty="0">
                <a:latin typeface="宋体" panose="02010600030101010101" pitchFamily="2" charset="-122"/>
                <a:ea typeface="隶书" pitchFamily="49" charset="-122"/>
              </a:rPr>
              <a:t>,</a:t>
            </a:r>
            <a:r>
              <a:rPr lang="zh-CN" altLang="en-US" sz="2400" b="1" dirty="0">
                <a:latin typeface="宋体" panose="02010600030101010101" pitchFamily="2" charset="-122"/>
                <a:ea typeface="隶书" pitchFamily="49" charset="-122"/>
              </a:rPr>
              <a:t>保持凸透镜位置不变</a:t>
            </a:r>
            <a:r>
              <a:rPr lang="en-US" altLang="zh-CN" sz="2400" b="1" dirty="0">
                <a:latin typeface="宋体" panose="02010600030101010101" pitchFamily="2" charset="-122"/>
                <a:ea typeface="隶书" pitchFamily="49" charset="-122"/>
              </a:rPr>
              <a:t>,</a:t>
            </a:r>
            <a:r>
              <a:rPr lang="zh-CN" altLang="en-US" sz="2400" b="1" dirty="0">
                <a:latin typeface="宋体" panose="02010600030101010101" pitchFamily="2" charset="-122"/>
                <a:ea typeface="隶书" pitchFamily="49" charset="-122"/>
              </a:rPr>
              <a:t>如图所示</a:t>
            </a:r>
            <a:r>
              <a:rPr lang="en-US" altLang="zh-CN" sz="2400" b="1" dirty="0">
                <a:latin typeface="宋体" panose="02010600030101010101" pitchFamily="2" charset="-122"/>
                <a:ea typeface="隶书" pitchFamily="49" charset="-122"/>
              </a:rPr>
              <a:t>,</a:t>
            </a:r>
            <a:r>
              <a:rPr lang="zh-CN" altLang="en-US" sz="2400" b="1" dirty="0">
                <a:latin typeface="宋体" panose="02010600030101010101" pitchFamily="2" charset="-122"/>
                <a:ea typeface="隶书" pitchFamily="49" charset="-122"/>
              </a:rPr>
              <a:t>先后使烛焰位于</a:t>
            </a:r>
            <a:r>
              <a:rPr lang="en-US" altLang="zh-CN" sz="2400" b="1" dirty="0">
                <a:latin typeface="宋体" panose="02010600030101010101" pitchFamily="2" charset="-122"/>
                <a:ea typeface="隶书" pitchFamily="49" charset="-122"/>
              </a:rPr>
              <a:t>a</a:t>
            </a:r>
            <a:r>
              <a:rPr lang="zh-CN" altLang="en-US" sz="2400" b="1" dirty="0">
                <a:latin typeface="宋体" panose="02010600030101010101" pitchFamily="2" charset="-122"/>
                <a:ea typeface="隶书" pitchFamily="49" charset="-122"/>
              </a:rPr>
              <a:t>、</a:t>
            </a:r>
            <a:r>
              <a:rPr lang="en-US" altLang="zh-CN" sz="2400" b="1" dirty="0">
                <a:latin typeface="宋体" panose="02010600030101010101" pitchFamily="2" charset="-122"/>
                <a:ea typeface="隶书" pitchFamily="49" charset="-122"/>
              </a:rPr>
              <a:t>b</a:t>
            </a:r>
            <a:r>
              <a:rPr lang="zh-CN" altLang="en-US" sz="2400" b="1" dirty="0">
                <a:latin typeface="宋体" panose="02010600030101010101" pitchFamily="2" charset="-122"/>
                <a:ea typeface="隶书" pitchFamily="49" charset="-122"/>
              </a:rPr>
              <a:t>、</a:t>
            </a:r>
            <a:r>
              <a:rPr lang="en-US" altLang="zh-CN" sz="2400" b="1" dirty="0">
                <a:latin typeface="宋体" panose="02010600030101010101" pitchFamily="2" charset="-122"/>
                <a:ea typeface="隶书" pitchFamily="49" charset="-122"/>
              </a:rPr>
              <a:t>c</a:t>
            </a:r>
            <a:r>
              <a:rPr lang="zh-CN" altLang="en-US" sz="2400" b="1" dirty="0">
                <a:latin typeface="宋体" panose="02010600030101010101" pitchFamily="2" charset="-122"/>
                <a:ea typeface="隶书" pitchFamily="49" charset="-122"/>
              </a:rPr>
              <a:t>、</a:t>
            </a:r>
            <a:r>
              <a:rPr lang="en-US" altLang="zh-CN" sz="2400" b="1" dirty="0">
                <a:latin typeface="宋体" panose="02010600030101010101" pitchFamily="2" charset="-122"/>
                <a:ea typeface="隶书" pitchFamily="49" charset="-122"/>
              </a:rPr>
              <a:t>d</a:t>
            </a:r>
            <a:r>
              <a:rPr lang="zh-CN" altLang="en-US" sz="2400" b="1" dirty="0">
                <a:latin typeface="宋体" panose="02010600030101010101" pitchFamily="2" charset="-122"/>
                <a:ea typeface="隶书" pitchFamily="49" charset="-122"/>
              </a:rPr>
              <a:t>四点</a:t>
            </a:r>
            <a:r>
              <a:rPr lang="en-US" altLang="zh-CN" sz="2400" b="1" dirty="0">
                <a:latin typeface="宋体" panose="02010600030101010101" pitchFamily="2" charset="-122"/>
                <a:ea typeface="隶书" pitchFamily="49" charset="-122"/>
              </a:rPr>
              <a:t>,</a:t>
            </a:r>
            <a:r>
              <a:rPr lang="zh-CN" altLang="en-US" sz="2400" b="1" dirty="0">
                <a:latin typeface="宋体" panose="02010600030101010101" pitchFamily="2" charset="-122"/>
                <a:ea typeface="隶书" pitchFamily="49" charset="-122"/>
              </a:rPr>
              <a:t>并分别调整光屏的位置。实验后</a:t>
            </a:r>
            <a:r>
              <a:rPr lang="en-US" altLang="zh-CN" sz="2400" b="1" dirty="0">
                <a:latin typeface="宋体" panose="02010600030101010101" pitchFamily="2" charset="-122"/>
                <a:ea typeface="隶书" pitchFamily="49" charset="-122"/>
              </a:rPr>
              <a:t>,</a:t>
            </a:r>
            <a:r>
              <a:rPr lang="zh-CN" altLang="en-US" sz="2400" b="1" dirty="0">
                <a:latin typeface="宋体" panose="02010600030101010101" pitchFamily="2" charset="-122"/>
                <a:ea typeface="隶书" pitchFamily="49" charset="-122"/>
              </a:rPr>
              <a:t>他归纳出以下说法，其中错误的是（  ）</a:t>
            </a:r>
            <a:r>
              <a:rPr lang="zh-CN" altLang="en-US" sz="2000" b="1" dirty="0">
                <a:latin typeface="宋体" panose="02010600030101010101" pitchFamily="2" charset="-122"/>
                <a:ea typeface="隶书" pitchFamily="49" charset="-122"/>
              </a:rPr>
              <a:t>     </a:t>
            </a:r>
            <a:endParaRPr lang="zh-CN" altLang="en-US" sz="2000" b="1" dirty="0">
              <a:latin typeface="宋体" panose="02010600030101010101" pitchFamily="2" charset="-122"/>
              <a:ea typeface="隶书" pitchFamily="49" charset="-122"/>
            </a:endParaRPr>
          </a:p>
          <a:p>
            <a:pPr>
              <a:lnSpc>
                <a:spcPct val="120000"/>
              </a:lnSpc>
              <a:buClrTx/>
            </a:pPr>
            <a:r>
              <a:rPr lang="en-US" altLang="zh-CN" sz="2400" b="1" dirty="0">
                <a:latin typeface="宋体" panose="02010600030101010101" pitchFamily="2" charset="-122"/>
                <a:ea typeface="隶书" pitchFamily="49" charset="-122"/>
              </a:rPr>
              <a:t>A.</a:t>
            </a:r>
            <a:r>
              <a:rPr lang="zh-CN" altLang="en-US" sz="2400" b="1" dirty="0">
                <a:latin typeface="宋体" panose="02010600030101010101" pitchFamily="2" charset="-122"/>
                <a:ea typeface="隶书" pitchFamily="49" charset="-122"/>
              </a:rPr>
              <a:t>烛焰位于</a:t>
            </a:r>
            <a:r>
              <a:rPr lang="en-US" altLang="zh-CN" sz="2400" b="1" dirty="0">
                <a:latin typeface="宋体" panose="02010600030101010101" pitchFamily="2" charset="-122"/>
                <a:ea typeface="隶书" pitchFamily="49" charset="-122"/>
              </a:rPr>
              <a:t>a</a:t>
            </a:r>
            <a:r>
              <a:rPr lang="zh-CN" altLang="en-US" sz="2400" b="1" dirty="0">
                <a:latin typeface="宋体" panose="02010600030101010101" pitchFamily="2" charset="-122"/>
                <a:ea typeface="隶书" pitchFamily="49" charset="-122"/>
              </a:rPr>
              <a:t>点时，屏上出现的实像最小                     </a:t>
            </a:r>
            <a:endParaRPr lang="zh-CN" altLang="en-US" sz="2400" b="1" dirty="0">
              <a:latin typeface="宋体" panose="02010600030101010101" pitchFamily="2" charset="-122"/>
              <a:ea typeface="隶书" pitchFamily="49" charset="-122"/>
            </a:endParaRPr>
          </a:p>
          <a:p>
            <a:pPr>
              <a:lnSpc>
                <a:spcPct val="120000"/>
              </a:lnSpc>
              <a:buClrTx/>
            </a:pPr>
            <a:r>
              <a:rPr lang="en-US" altLang="zh-CN" sz="2400" b="1" dirty="0">
                <a:latin typeface="宋体" panose="02010600030101010101" pitchFamily="2" charset="-122"/>
                <a:ea typeface="隶书" pitchFamily="49" charset="-122"/>
              </a:rPr>
              <a:t>B.</a:t>
            </a:r>
            <a:r>
              <a:rPr lang="zh-CN" altLang="en-US" sz="2400" b="1" dirty="0">
                <a:latin typeface="宋体" panose="02010600030101010101" pitchFamily="2" charset="-122"/>
                <a:ea typeface="隶书" pitchFamily="49" charset="-122"/>
              </a:rPr>
              <a:t>烛焰位于</a:t>
            </a:r>
            <a:r>
              <a:rPr lang="en-US" altLang="zh-CN" sz="2400" b="1" dirty="0">
                <a:latin typeface="宋体" panose="02010600030101010101" pitchFamily="2" charset="-122"/>
                <a:ea typeface="隶书" pitchFamily="49" charset="-122"/>
              </a:rPr>
              <a:t>b</a:t>
            </a:r>
            <a:r>
              <a:rPr lang="zh-CN" altLang="en-US" sz="2400" b="1" dirty="0">
                <a:latin typeface="宋体" panose="02010600030101010101" pitchFamily="2" charset="-122"/>
                <a:ea typeface="隶书" pitchFamily="49" charset="-122"/>
              </a:rPr>
              <a:t>点时，成放大的实像       </a:t>
            </a:r>
            <a:endParaRPr lang="zh-CN" altLang="en-US" sz="2400" b="1" dirty="0">
              <a:latin typeface="宋体" panose="02010600030101010101" pitchFamily="2" charset="-122"/>
              <a:ea typeface="隶书" pitchFamily="49" charset="-122"/>
            </a:endParaRPr>
          </a:p>
          <a:p>
            <a:pPr>
              <a:lnSpc>
                <a:spcPct val="120000"/>
              </a:lnSpc>
              <a:buClrTx/>
            </a:pPr>
            <a:r>
              <a:rPr lang="en-US" altLang="zh-CN" sz="2400" b="1" dirty="0">
                <a:latin typeface="宋体" panose="02010600030101010101" pitchFamily="2" charset="-122"/>
                <a:ea typeface="隶书" pitchFamily="49" charset="-122"/>
              </a:rPr>
              <a:t>C.</a:t>
            </a:r>
            <a:r>
              <a:rPr lang="zh-CN" altLang="en-US" sz="2400" b="1" dirty="0">
                <a:latin typeface="宋体" panose="02010600030101010101" pitchFamily="2" charset="-122"/>
                <a:ea typeface="隶书" pitchFamily="49" charset="-122"/>
              </a:rPr>
              <a:t>烛焰位于</a:t>
            </a:r>
            <a:r>
              <a:rPr lang="en-US" altLang="zh-CN" sz="2400" b="1" dirty="0">
                <a:latin typeface="宋体" panose="02010600030101010101" pitchFamily="2" charset="-122"/>
                <a:ea typeface="隶书" pitchFamily="49" charset="-122"/>
              </a:rPr>
              <a:t>c</a:t>
            </a:r>
            <a:r>
              <a:rPr lang="zh-CN" altLang="en-US" sz="2400" b="1" dirty="0">
                <a:latin typeface="宋体" panose="02010600030101010101" pitchFamily="2" charset="-122"/>
                <a:ea typeface="隶书" pitchFamily="49" charset="-122"/>
              </a:rPr>
              <a:t>点时，屏上出现的实像最大</a:t>
            </a:r>
            <a:endParaRPr lang="zh-CN" altLang="en-US" sz="2400" b="1" dirty="0">
              <a:latin typeface="宋体" panose="02010600030101010101" pitchFamily="2" charset="-122"/>
              <a:ea typeface="隶书" pitchFamily="49" charset="-122"/>
            </a:endParaRPr>
          </a:p>
          <a:p>
            <a:pPr>
              <a:lnSpc>
                <a:spcPct val="120000"/>
              </a:lnSpc>
              <a:buClrTx/>
            </a:pPr>
            <a:r>
              <a:rPr lang="en-US" altLang="zh-CN" sz="2400" b="1" dirty="0">
                <a:latin typeface="宋体" panose="02010600030101010101" pitchFamily="2" charset="-122"/>
                <a:ea typeface="隶书" pitchFamily="49" charset="-122"/>
              </a:rPr>
              <a:t>D.</a:t>
            </a:r>
            <a:r>
              <a:rPr lang="zh-CN" altLang="en-US" sz="2400" b="1" dirty="0">
                <a:latin typeface="宋体" panose="02010600030101010101" pitchFamily="2" charset="-122"/>
                <a:ea typeface="隶书" pitchFamily="49" charset="-122"/>
              </a:rPr>
              <a:t>烛焰位于</a:t>
            </a:r>
            <a:r>
              <a:rPr lang="en-US" altLang="zh-CN" sz="2400" b="1" dirty="0">
                <a:latin typeface="宋体" panose="02010600030101010101" pitchFamily="2" charset="-122"/>
                <a:ea typeface="隶书" pitchFamily="49" charset="-122"/>
              </a:rPr>
              <a:t>d</a:t>
            </a:r>
            <a:r>
              <a:rPr lang="zh-CN" altLang="en-US" sz="2400" b="1" dirty="0">
                <a:latin typeface="宋体" panose="02010600030101010101" pitchFamily="2" charset="-122"/>
                <a:ea typeface="隶书" pitchFamily="49" charset="-122"/>
              </a:rPr>
              <a:t>点时，成放大的虚像</a:t>
            </a:r>
            <a:endParaRPr lang="zh-CN" altLang="en-US" sz="2400" b="1" dirty="0">
              <a:latin typeface="宋体" panose="02010600030101010101" pitchFamily="2" charset="-122"/>
              <a:ea typeface="隶书" pitchFamily="49" charset="-122"/>
            </a:endParaRPr>
          </a:p>
          <a:p>
            <a:pPr eaLnBrk="0" hangingPunct="0">
              <a:lnSpc>
                <a:spcPct val="120000"/>
              </a:lnSpc>
              <a:buClrTx/>
            </a:pPr>
            <a:r>
              <a:rPr lang="zh-CN" altLang="en-US" sz="1600" dirty="0">
                <a:latin typeface="Comic Sans MS" panose="030F0702030302020204" pitchFamily="66" charset="0"/>
                <a:ea typeface="隶书" pitchFamily="49" charset="-122"/>
              </a:rPr>
              <a:t>       </a:t>
            </a:r>
            <a:endParaRPr lang="zh-CN" altLang="en-US" sz="1200" dirty="0">
              <a:latin typeface="Comic Sans MS" panose="030F0702030302020204" pitchFamily="66" charset="0"/>
              <a:ea typeface="隶书" pitchFamily="49" charset="-122"/>
            </a:endParaRPr>
          </a:p>
          <a:p>
            <a:pPr eaLnBrk="0" hangingPunct="0">
              <a:lnSpc>
                <a:spcPct val="120000"/>
              </a:lnSpc>
              <a:buClrTx/>
            </a:pPr>
            <a:endParaRPr lang="zh-CN" altLang="en-US" sz="3600" dirty="0">
              <a:latin typeface="Comic Sans MS" panose="030F0702030302020204" pitchFamily="66" charset="0"/>
              <a:ea typeface="隶书" pitchFamily="49" charset="-122"/>
            </a:endParaRPr>
          </a:p>
        </p:txBody>
      </p:sp>
      <p:pic>
        <p:nvPicPr>
          <p:cNvPr id="92205" name="Picture 10" descr="png-0787"/>
          <p:cNvPicPr>
            <a:picLocks noChangeAspect="1"/>
          </p:cNvPicPr>
          <p:nvPr/>
        </p:nvPicPr>
        <p:blipFill>
          <a:blip r:embed="rId2"/>
          <a:stretch>
            <a:fillRect/>
          </a:stretch>
        </p:blipFill>
        <p:spPr>
          <a:xfrm>
            <a:off x="6372225" y="188913"/>
            <a:ext cx="1295400" cy="1141412"/>
          </a:xfrm>
          <a:prstGeom prst="rect">
            <a:avLst/>
          </a:prstGeom>
          <a:noFill/>
          <a:ln w="9525">
            <a:noFill/>
          </a:ln>
        </p:spPr>
      </p:pic>
      <p:pic>
        <p:nvPicPr>
          <p:cNvPr id="92202" name="图片 92201" descr="3eud教育网 http://www.3edu.net  百万教学资源，完全免费，无须注册，天天更新！"/>
          <p:cNvPicPr>
            <a:picLocks noChangeAspect="1"/>
          </p:cNvPicPr>
          <p:nvPr/>
        </p:nvPicPr>
        <p:blipFill>
          <a:blip r:embed="rId3"/>
          <a:stretch>
            <a:fillRect/>
          </a:stretch>
        </p:blipFill>
        <p:spPr>
          <a:xfrm>
            <a:off x="1908175" y="4652963"/>
            <a:ext cx="4032250" cy="1871662"/>
          </a:xfrm>
          <a:prstGeom prst="rect">
            <a:avLst/>
          </a:prstGeom>
          <a:noFill/>
          <a:ln w="9525">
            <a:noFill/>
          </a:ln>
        </p:spPr>
      </p:pic>
      <p:sp>
        <p:nvSpPr>
          <p:cNvPr id="92206" name="文本框 92205"/>
          <p:cNvSpPr txBox="1"/>
          <p:nvPr/>
        </p:nvSpPr>
        <p:spPr>
          <a:xfrm>
            <a:off x="8172450" y="2349500"/>
            <a:ext cx="576263" cy="641350"/>
          </a:xfrm>
          <a:prstGeom prst="rect">
            <a:avLst/>
          </a:prstGeom>
          <a:noFill/>
          <a:ln w="9525">
            <a:noFill/>
          </a:ln>
        </p:spPr>
        <p:txBody>
          <a:bodyPr>
            <a:spAutoFit/>
          </a:bodyPr>
          <a:p>
            <a:pPr>
              <a:spcBef>
                <a:spcPct val="50000"/>
              </a:spcBef>
              <a:buClrTx/>
              <a:buFont typeface="Arial" panose="020B0604020202020204" pitchFamily="34" charset="0"/>
              <a:buNone/>
            </a:pPr>
            <a:r>
              <a:rPr lang="en-US" altLang="zh-CN" sz="3600" b="1">
                <a:solidFill>
                  <a:srgbClr val="FF0000"/>
                </a:solidFill>
                <a:latin typeface="Arial" panose="020B0604020202020204" pitchFamily="34" charset="0"/>
              </a:rPr>
              <a:t>B</a:t>
            </a:r>
            <a:endParaRPr lang="en-US" altLang="zh-CN" sz="3600" b="1">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06"/>
                                        </p:tgtEl>
                                        <p:attrNameLst>
                                          <p:attrName>style.visibility</p:attrName>
                                        </p:attrNameLst>
                                      </p:cBhvr>
                                      <p:to>
                                        <p:strVal val="visible"/>
                                      </p:to>
                                    </p:set>
                                    <p:animEffect transition="in" filter="blinds(horizontal)">
                                      <p:cBhvr>
                                        <p:cTn id="7" dur="500"/>
                                        <p:tgtEl>
                                          <p:spTgt spid="92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1492" name="图片 191491" descr="图片1"/>
          <p:cNvPicPr>
            <a:picLocks noChangeAspect="1"/>
          </p:cNvPicPr>
          <p:nvPr/>
        </p:nvPicPr>
        <p:blipFill>
          <a:blip r:embed="rId1"/>
          <a:stretch>
            <a:fillRect/>
          </a:stretch>
        </p:blipFill>
        <p:spPr>
          <a:xfrm>
            <a:off x="-252412" y="-171450"/>
            <a:ext cx="9753600" cy="7315200"/>
          </a:xfrm>
          <a:prstGeom prst="rect">
            <a:avLst/>
          </a:prstGeom>
          <a:noFill/>
          <a:ln w="9525">
            <a:noFill/>
          </a:ln>
        </p:spPr>
      </p:pic>
      <p:sp>
        <p:nvSpPr>
          <p:cNvPr id="191493" name="矩形 191492"/>
          <p:cNvSpPr/>
          <p:nvPr/>
        </p:nvSpPr>
        <p:spPr>
          <a:xfrm>
            <a:off x="179388" y="260350"/>
            <a:ext cx="8966200" cy="6070600"/>
          </a:xfrm>
          <a:prstGeom prst="rect">
            <a:avLst/>
          </a:prstGeom>
          <a:noFill/>
          <a:ln w="9525">
            <a:noFill/>
          </a:ln>
        </p:spPr>
        <p:txBody>
          <a:bodyPr anchor="ctr">
            <a:spAutoFit/>
          </a:bodyPr>
          <a:p>
            <a:pPr>
              <a:buClrTx/>
            </a:pPr>
            <a:r>
              <a:rPr lang="en-US" altLang="zh-CN" sz="2800" b="1" dirty="0">
                <a:solidFill>
                  <a:srgbClr val="006699"/>
                </a:solidFill>
                <a:latin typeface="宋体" panose="02010600030101010101" pitchFamily="2" charset="-122"/>
              </a:rPr>
              <a:t>2.</a:t>
            </a:r>
            <a:r>
              <a:rPr lang="zh-CN" altLang="en-US" sz="2800" b="1" dirty="0">
                <a:solidFill>
                  <a:srgbClr val="006699"/>
                </a:solidFill>
                <a:latin typeface="宋体" panose="02010600030101010101" pitchFamily="2" charset="-122"/>
              </a:rPr>
              <a:t>用凸透镜正对着太阳，发现在凸透镜的另一侧</a:t>
            </a:r>
            <a:r>
              <a:rPr lang="en-US" altLang="zh-CN" sz="2800" b="1" dirty="0">
                <a:solidFill>
                  <a:srgbClr val="006699"/>
                </a:solidFill>
                <a:latin typeface="宋体" panose="02010600030101010101" pitchFamily="2" charset="-122"/>
              </a:rPr>
              <a:t>10cm</a:t>
            </a:r>
            <a:r>
              <a:rPr lang="zh-CN" altLang="en-US" sz="2800" b="1" dirty="0">
                <a:solidFill>
                  <a:srgbClr val="006699"/>
                </a:solidFill>
                <a:latin typeface="宋体" panose="02010600030101010101" pitchFamily="2" charset="-122"/>
              </a:rPr>
              <a:t>处的光屏上得到一个亮点，那么将点燃的蜡烛放在位于凸透镜前</a:t>
            </a:r>
            <a:r>
              <a:rPr lang="en-US" altLang="zh-CN" sz="2800" b="1" dirty="0">
                <a:solidFill>
                  <a:srgbClr val="006699"/>
                </a:solidFill>
                <a:latin typeface="宋体" panose="02010600030101010101" pitchFamily="2" charset="-122"/>
              </a:rPr>
              <a:t>15cm</a:t>
            </a:r>
            <a:r>
              <a:rPr lang="zh-CN" altLang="en-US" sz="2800" b="1" dirty="0">
                <a:solidFill>
                  <a:srgbClr val="006699"/>
                </a:solidFill>
                <a:latin typeface="宋体" panose="02010600030101010101" pitchFamily="2" charset="-122"/>
              </a:rPr>
              <a:t>处时，光屏上得到的像是（　 ）</a:t>
            </a:r>
            <a:endParaRPr lang="zh-CN" altLang="en-US" sz="2800" b="1" dirty="0">
              <a:solidFill>
                <a:srgbClr val="006699"/>
              </a:solidFill>
              <a:latin typeface="宋体" panose="02010600030101010101" pitchFamily="2" charset="-122"/>
            </a:endParaRPr>
          </a:p>
          <a:p>
            <a:pPr>
              <a:buClrTx/>
            </a:pPr>
            <a:r>
              <a:rPr lang="en-US" altLang="zh-CN" sz="2800" b="1" dirty="0">
                <a:solidFill>
                  <a:srgbClr val="006699"/>
                </a:solidFill>
                <a:latin typeface="宋体" panose="02010600030101010101" pitchFamily="2" charset="-122"/>
              </a:rPr>
              <a:t>A</a:t>
            </a:r>
            <a:r>
              <a:rPr lang="zh-CN" altLang="en-US" sz="2800" b="1" dirty="0">
                <a:solidFill>
                  <a:srgbClr val="006699"/>
                </a:solidFill>
                <a:latin typeface="宋体" panose="02010600030101010101" pitchFamily="2" charset="-122"/>
              </a:rPr>
              <a:t>、正立放大的像　 </a:t>
            </a:r>
            <a:r>
              <a:rPr lang="en-US" altLang="zh-CN" sz="2800" b="1" dirty="0">
                <a:solidFill>
                  <a:srgbClr val="006699"/>
                </a:solidFill>
                <a:latin typeface="宋体" panose="02010600030101010101" pitchFamily="2" charset="-122"/>
              </a:rPr>
              <a:t>B</a:t>
            </a:r>
            <a:r>
              <a:rPr lang="zh-CN" altLang="en-US" sz="2800" b="1" dirty="0">
                <a:solidFill>
                  <a:srgbClr val="006699"/>
                </a:solidFill>
                <a:latin typeface="宋体" panose="02010600030101010101" pitchFamily="2" charset="-122"/>
              </a:rPr>
              <a:t>、正立缩小的像  </a:t>
            </a:r>
            <a:endParaRPr lang="zh-CN" altLang="en-US" sz="2800" b="1" dirty="0">
              <a:solidFill>
                <a:srgbClr val="006699"/>
              </a:solidFill>
              <a:latin typeface="宋体" panose="02010600030101010101" pitchFamily="2" charset="-122"/>
            </a:endParaRPr>
          </a:p>
          <a:p>
            <a:pPr>
              <a:buClrTx/>
            </a:pPr>
            <a:r>
              <a:rPr lang="en-US" altLang="zh-CN" sz="2800" b="1" dirty="0">
                <a:solidFill>
                  <a:srgbClr val="006699"/>
                </a:solidFill>
                <a:latin typeface="宋体" panose="02010600030101010101" pitchFamily="2" charset="-122"/>
              </a:rPr>
              <a:t>C</a:t>
            </a:r>
            <a:r>
              <a:rPr lang="zh-CN" altLang="en-US" sz="2800" b="1" dirty="0">
                <a:solidFill>
                  <a:srgbClr val="006699"/>
                </a:solidFill>
                <a:latin typeface="宋体" panose="02010600030101010101" pitchFamily="2" charset="-122"/>
              </a:rPr>
              <a:t>、倒立缩小的像　 </a:t>
            </a:r>
            <a:r>
              <a:rPr lang="en-US" altLang="zh-CN" sz="2800" b="1" dirty="0">
                <a:solidFill>
                  <a:srgbClr val="006699"/>
                </a:solidFill>
                <a:latin typeface="宋体" panose="02010600030101010101" pitchFamily="2" charset="-122"/>
              </a:rPr>
              <a:t>D</a:t>
            </a:r>
            <a:r>
              <a:rPr lang="zh-CN" altLang="en-US" sz="2800" b="1" dirty="0">
                <a:solidFill>
                  <a:srgbClr val="006699"/>
                </a:solidFill>
                <a:latin typeface="宋体" panose="02010600030101010101" pitchFamily="2" charset="-122"/>
              </a:rPr>
              <a:t>、倒立放大的像</a:t>
            </a:r>
            <a:endParaRPr lang="zh-CN" altLang="en-US" sz="2800" b="1" dirty="0">
              <a:solidFill>
                <a:srgbClr val="006699"/>
              </a:solidFill>
              <a:latin typeface="宋体" panose="02010600030101010101" pitchFamily="2" charset="-122"/>
            </a:endParaRPr>
          </a:p>
          <a:p>
            <a:pPr>
              <a:buClrTx/>
            </a:pPr>
            <a:r>
              <a:rPr lang="en-US" altLang="zh-CN" sz="2800" b="1" dirty="0">
                <a:solidFill>
                  <a:srgbClr val="006699"/>
                </a:solidFill>
                <a:latin typeface="宋体" panose="02010600030101010101" pitchFamily="2" charset="-122"/>
              </a:rPr>
              <a:t>3</a:t>
            </a:r>
            <a:r>
              <a:rPr lang="zh-CN" altLang="en-US" sz="2800" b="1" dirty="0">
                <a:solidFill>
                  <a:srgbClr val="006699"/>
                </a:solidFill>
                <a:latin typeface="宋体" panose="02010600030101010101" pitchFamily="2" charset="-122"/>
              </a:rPr>
              <a:t>、物体放在离凸透镜</a:t>
            </a:r>
            <a:r>
              <a:rPr lang="en-US" altLang="zh-CN" sz="2800" b="1" dirty="0">
                <a:solidFill>
                  <a:srgbClr val="006699"/>
                </a:solidFill>
                <a:latin typeface="宋体" panose="02010600030101010101" pitchFamily="2" charset="-122"/>
              </a:rPr>
              <a:t>20cm</a:t>
            </a:r>
            <a:r>
              <a:rPr lang="zh-CN" altLang="en-US" sz="2800" b="1" dirty="0">
                <a:solidFill>
                  <a:srgbClr val="006699"/>
                </a:solidFill>
                <a:latin typeface="宋体" panose="02010600030101010101" pitchFamily="2" charset="-122"/>
              </a:rPr>
              <a:t>处，无论怎样移动光屏，光屏上始终得不到像，则该凸透镜的焦距可能是（    ）</a:t>
            </a:r>
            <a:endParaRPr lang="zh-CN" altLang="en-US" sz="2800" b="1" dirty="0">
              <a:solidFill>
                <a:srgbClr val="006699"/>
              </a:solidFill>
              <a:latin typeface="宋体" panose="02010600030101010101" pitchFamily="2" charset="-122"/>
            </a:endParaRPr>
          </a:p>
          <a:p>
            <a:pPr>
              <a:buClrTx/>
            </a:pPr>
            <a:r>
              <a:rPr lang="en-US" altLang="zh-CN" sz="2800" b="1" dirty="0">
                <a:solidFill>
                  <a:srgbClr val="006699"/>
                </a:solidFill>
                <a:latin typeface="宋体" panose="02010600030101010101" pitchFamily="2" charset="-122"/>
              </a:rPr>
              <a:t>A</a:t>
            </a:r>
            <a:r>
              <a:rPr lang="zh-CN" altLang="en-US" sz="2800" b="1" dirty="0">
                <a:solidFill>
                  <a:srgbClr val="006699"/>
                </a:solidFill>
                <a:latin typeface="宋体" panose="02010600030101010101" pitchFamily="2" charset="-122"/>
              </a:rPr>
              <a:t>、</a:t>
            </a:r>
            <a:r>
              <a:rPr lang="en-US" altLang="zh-CN" sz="2800" b="1" dirty="0">
                <a:solidFill>
                  <a:srgbClr val="006699"/>
                </a:solidFill>
                <a:latin typeface="宋体" panose="02010600030101010101" pitchFamily="2" charset="-122"/>
              </a:rPr>
              <a:t>30cm      B</a:t>
            </a:r>
            <a:r>
              <a:rPr lang="zh-CN" altLang="en-US" sz="2800" b="1" dirty="0">
                <a:solidFill>
                  <a:srgbClr val="006699"/>
                </a:solidFill>
                <a:latin typeface="宋体" panose="02010600030101010101" pitchFamily="2" charset="-122"/>
              </a:rPr>
              <a:t>、</a:t>
            </a:r>
            <a:r>
              <a:rPr lang="en-US" altLang="zh-CN" sz="2800" b="1" dirty="0">
                <a:solidFill>
                  <a:srgbClr val="006699"/>
                </a:solidFill>
                <a:latin typeface="宋体" panose="02010600030101010101" pitchFamily="2" charset="-122"/>
              </a:rPr>
              <a:t>15cm     C</a:t>
            </a:r>
            <a:r>
              <a:rPr lang="zh-CN" altLang="en-US" sz="2800" b="1" dirty="0">
                <a:solidFill>
                  <a:srgbClr val="006699"/>
                </a:solidFill>
                <a:latin typeface="宋体" panose="02010600030101010101" pitchFamily="2" charset="-122"/>
              </a:rPr>
              <a:t>、</a:t>
            </a:r>
            <a:r>
              <a:rPr lang="en-US" altLang="zh-CN" sz="2800" b="1" dirty="0">
                <a:solidFill>
                  <a:srgbClr val="006699"/>
                </a:solidFill>
                <a:latin typeface="宋体" panose="02010600030101010101" pitchFamily="2" charset="-122"/>
              </a:rPr>
              <a:t>10cm     D</a:t>
            </a:r>
            <a:r>
              <a:rPr lang="zh-CN" altLang="en-US" sz="2800" b="1" dirty="0">
                <a:solidFill>
                  <a:srgbClr val="006699"/>
                </a:solidFill>
                <a:latin typeface="宋体" panose="02010600030101010101" pitchFamily="2" charset="-122"/>
              </a:rPr>
              <a:t>、</a:t>
            </a:r>
            <a:r>
              <a:rPr lang="en-US" altLang="zh-CN" sz="2800" b="1">
                <a:solidFill>
                  <a:srgbClr val="006699"/>
                </a:solidFill>
                <a:latin typeface="宋体" panose="02010600030101010101" pitchFamily="2" charset="-122"/>
              </a:rPr>
              <a:t>5cm</a:t>
            </a:r>
            <a:endParaRPr lang="en-US" altLang="zh-CN" sz="2800" b="1">
              <a:solidFill>
                <a:srgbClr val="006699"/>
              </a:solidFill>
              <a:latin typeface="宋体" panose="02010600030101010101" pitchFamily="2" charset="-122"/>
            </a:endParaRPr>
          </a:p>
          <a:p>
            <a:pPr>
              <a:buClrTx/>
            </a:pPr>
            <a:r>
              <a:rPr lang="en-US" altLang="zh-CN" sz="2800" b="1" dirty="0">
                <a:solidFill>
                  <a:srgbClr val="006699"/>
                </a:solidFill>
                <a:latin typeface="宋体" panose="02010600030101010101" pitchFamily="2" charset="-122"/>
              </a:rPr>
              <a:t>4.</a:t>
            </a:r>
            <a:r>
              <a:rPr lang="zh-CN" altLang="en-US" sz="2800" b="1" dirty="0">
                <a:solidFill>
                  <a:srgbClr val="006699"/>
                </a:solidFill>
                <a:latin typeface="宋体" panose="02010600030101010101" pitchFamily="2" charset="-122"/>
              </a:rPr>
              <a:t>一个焦距为</a:t>
            </a:r>
            <a:r>
              <a:rPr lang="en-US" altLang="zh-CN" sz="2800" b="1" dirty="0">
                <a:solidFill>
                  <a:srgbClr val="006699"/>
                </a:solidFill>
                <a:latin typeface="宋体" panose="02010600030101010101" pitchFamily="2" charset="-122"/>
              </a:rPr>
              <a:t>10 cm</a:t>
            </a:r>
            <a:r>
              <a:rPr lang="zh-CN" altLang="en-US" sz="2800" b="1" dirty="0">
                <a:solidFill>
                  <a:srgbClr val="006699"/>
                </a:solidFill>
                <a:latin typeface="宋体" panose="02010600030101010101" pitchFamily="2" charset="-122"/>
              </a:rPr>
              <a:t>的凸透镜，当物体从离透镜</a:t>
            </a:r>
            <a:r>
              <a:rPr lang="en-US" altLang="zh-CN" sz="2800" b="1" dirty="0">
                <a:solidFill>
                  <a:srgbClr val="006699"/>
                </a:solidFill>
                <a:latin typeface="宋体" panose="02010600030101010101" pitchFamily="2" charset="-122"/>
              </a:rPr>
              <a:t>30cm</a:t>
            </a:r>
            <a:r>
              <a:rPr lang="zh-CN" altLang="en-US" sz="2800" b="1" dirty="0">
                <a:solidFill>
                  <a:srgbClr val="006699"/>
                </a:solidFill>
                <a:latin typeface="宋体" panose="02010600030101010101" pitchFamily="2" charset="-122"/>
              </a:rPr>
              <a:t>处逐渐移到离透镜</a:t>
            </a:r>
            <a:r>
              <a:rPr lang="en-US" altLang="zh-CN" sz="2800" b="1" dirty="0">
                <a:solidFill>
                  <a:srgbClr val="006699"/>
                </a:solidFill>
                <a:latin typeface="宋体" panose="02010600030101010101" pitchFamily="2" charset="-122"/>
              </a:rPr>
              <a:t>20cm</a:t>
            </a:r>
            <a:r>
              <a:rPr lang="zh-CN" altLang="en-US" sz="2800" b="1" dirty="0">
                <a:solidFill>
                  <a:srgbClr val="006699"/>
                </a:solidFill>
                <a:latin typeface="宋体" panose="02010600030101010101" pitchFamily="2" charset="-122"/>
              </a:rPr>
              <a:t>处的过程中，像与像距的变化为（  ）</a:t>
            </a:r>
            <a:endParaRPr lang="zh-CN" altLang="en-US" sz="2800" b="1" dirty="0">
              <a:solidFill>
                <a:srgbClr val="006699"/>
              </a:solidFill>
              <a:latin typeface="宋体" panose="02010600030101010101" pitchFamily="2" charset="-122"/>
            </a:endParaRPr>
          </a:p>
          <a:p>
            <a:pPr>
              <a:buClrTx/>
            </a:pPr>
            <a:r>
              <a:rPr lang="en-US" altLang="zh-CN" sz="2800" b="1" dirty="0">
                <a:solidFill>
                  <a:srgbClr val="006699"/>
                </a:solidFill>
                <a:latin typeface="宋体" panose="02010600030101010101" pitchFamily="2" charset="-122"/>
              </a:rPr>
              <a:t>A.</a:t>
            </a:r>
            <a:r>
              <a:rPr lang="zh-CN" altLang="en-US" sz="2800" b="1" dirty="0">
                <a:solidFill>
                  <a:srgbClr val="006699"/>
                </a:solidFill>
                <a:latin typeface="宋体" panose="02010600030101010101" pitchFamily="2" charset="-122"/>
              </a:rPr>
              <a:t>像逐渐变小，像距逐渐变小      </a:t>
            </a:r>
            <a:endParaRPr lang="zh-CN" altLang="en-US" sz="2800" b="1" dirty="0">
              <a:solidFill>
                <a:srgbClr val="006699"/>
              </a:solidFill>
              <a:latin typeface="宋体" panose="02010600030101010101" pitchFamily="2" charset="-122"/>
            </a:endParaRPr>
          </a:p>
          <a:p>
            <a:pPr>
              <a:buClrTx/>
            </a:pPr>
            <a:r>
              <a:rPr lang="en-US" altLang="zh-CN" sz="2800" b="1" dirty="0">
                <a:solidFill>
                  <a:srgbClr val="006699"/>
                </a:solidFill>
                <a:latin typeface="宋体" panose="02010600030101010101" pitchFamily="2" charset="-122"/>
              </a:rPr>
              <a:t>B.</a:t>
            </a:r>
            <a:r>
              <a:rPr lang="zh-CN" altLang="en-US" sz="2800" b="1" dirty="0">
                <a:solidFill>
                  <a:srgbClr val="006699"/>
                </a:solidFill>
                <a:latin typeface="宋体" panose="02010600030101010101" pitchFamily="2" charset="-122"/>
              </a:rPr>
              <a:t>像逐渐增大，像距逐渐增大</a:t>
            </a:r>
            <a:endParaRPr lang="zh-CN" altLang="en-US" sz="2800" b="1" dirty="0">
              <a:solidFill>
                <a:srgbClr val="006699"/>
              </a:solidFill>
              <a:latin typeface="宋体" panose="02010600030101010101" pitchFamily="2" charset="-122"/>
            </a:endParaRPr>
          </a:p>
          <a:p>
            <a:pPr>
              <a:buClrTx/>
            </a:pPr>
            <a:r>
              <a:rPr lang="en-US" altLang="zh-CN" sz="2800" b="1" dirty="0">
                <a:solidFill>
                  <a:srgbClr val="006699"/>
                </a:solidFill>
                <a:latin typeface="宋体" panose="02010600030101010101" pitchFamily="2" charset="-122"/>
              </a:rPr>
              <a:t>C.</a:t>
            </a:r>
            <a:r>
              <a:rPr lang="zh-CN" altLang="en-US" sz="2800" b="1" dirty="0">
                <a:solidFill>
                  <a:srgbClr val="006699"/>
                </a:solidFill>
                <a:latin typeface="宋体" panose="02010600030101010101" pitchFamily="2" charset="-122"/>
              </a:rPr>
              <a:t>像先小后大，像距逐渐增大      </a:t>
            </a:r>
            <a:endParaRPr lang="zh-CN" altLang="en-US" sz="2800" b="1" dirty="0">
              <a:solidFill>
                <a:srgbClr val="006699"/>
              </a:solidFill>
              <a:latin typeface="宋体" panose="02010600030101010101" pitchFamily="2" charset="-122"/>
            </a:endParaRPr>
          </a:p>
          <a:p>
            <a:pPr>
              <a:buClrTx/>
            </a:pPr>
            <a:r>
              <a:rPr lang="en-US" altLang="zh-CN" sz="2800" b="1" dirty="0">
                <a:solidFill>
                  <a:srgbClr val="006699"/>
                </a:solidFill>
                <a:latin typeface="宋体" panose="02010600030101010101" pitchFamily="2" charset="-122"/>
              </a:rPr>
              <a:t>D.</a:t>
            </a:r>
            <a:r>
              <a:rPr lang="zh-CN" altLang="en-US" sz="2800" b="1" dirty="0">
                <a:solidFill>
                  <a:srgbClr val="006699"/>
                </a:solidFill>
                <a:latin typeface="宋体" panose="02010600030101010101" pitchFamily="2" charset="-122"/>
              </a:rPr>
              <a:t>像逐渐增大，像距逐渐变小</a:t>
            </a:r>
            <a:endParaRPr lang="zh-CN" altLang="en-US" sz="2800" b="1" dirty="0">
              <a:solidFill>
                <a:srgbClr val="006699"/>
              </a:solidFill>
              <a:latin typeface="宋体" panose="02010600030101010101" pitchFamily="2" charset="-122"/>
            </a:endParaRPr>
          </a:p>
        </p:txBody>
      </p:sp>
      <p:pic>
        <p:nvPicPr>
          <p:cNvPr id="191496" name="Picture 8" descr="b_ED638BDFA71AF4BE996921E1CFA3F82A"/>
          <p:cNvPicPr>
            <a:picLocks noChangeAspect="1"/>
          </p:cNvPicPr>
          <p:nvPr/>
        </p:nvPicPr>
        <p:blipFill>
          <a:blip r:embed="rId2"/>
          <a:stretch>
            <a:fillRect/>
          </a:stretch>
        </p:blipFill>
        <p:spPr>
          <a:xfrm>
            <a:off x="6588125" y="4652963"/>
            <a:ext cx="1800225" cy="1800225"/>
          </a:xfrm>
          <a:prstGeom prst="rect">
            <a:avLst/>
          </a:prstGeom>
          <a:noFill/>
          <a:ln w="9525">
            <a:noFill/>
          </a:ln>
        </p:spPr>
      </p:pic>
      <p:sp>
        <p:nvSpPr>
          <p:cNvPr id="191497" name="文本框 191496"/>
          <p:cNvSpPr txBox="1"/>
          <p:nvPr/>
        </p:nvSpPr>
        <p:spPr>
          <a:xfrm>
            <a:off x="6372225" y="1125538"/>
            <a:ext cx="576263" cy="641350"/>
          </a:xfrm>
          <a:prstGeom prst="rect">
            <a:avLst/>
          </a:prstGeom>
          <a:noFill/>
          <a:ln w="9525">
            <a:noFill/>
          </a:ln>
        </p:spPr>
        <p:txBody>
          <a:bodyPr>
            <a:spAutoFit/>
          </a:bodyPr>
          <a:p>
            <a:pPr>
              <a:spcBef>
                <a:spcPct val="50000"/>
              </a:spcBef>
              <a:buClrTx/>
              <a:buFont typeface="Arial" panose="020B0604020202020204" pitchFamily="34" charset="0"/>
              <a:buNone/>
            </a:pPr>
            <a:r>
              <a:rPr lang="en-US" altLang="zh-CN" sz="3600" b="1">
                <a:solidFill>
                  <a:srgbClr val="FF0000"/>
                </a:solidFill>
                <a:latin typeface="Arial" panose="020B0604020202020204" pitchFamily="34" charset="0"/>
              </a:rPr>
              <a:t>D</a:t>
            </a:r>
            <a:endParaRPr lang="en-US" altLang="zh-CN" sz="3600" b="1">
              <a:solidFill>
                <a:srgbClr val="FF0000"/>
              </a:solidFill>
              <a:latin typeface="Arial" panose="020B0604020202020204" pitchFamily="34" charset="0"/>
            </a:endParaRPr>
          </a:p>
        </p:txBody>
      </p:sp>
      <p:sp>
        <p:nvSpPr>
          <p:cNvPr id="191498" name="文本框 191497"/>
          <p:cNvSpPr txBox="1"/>
          <p:nvPr/>
        </p:nvSpPr>
        <p:spPr>
          <a:xfrm>
            <a:off x="7451725" y="2781300"/>
            <a:ext cx="576263" cy="641350"/>
          </a:xfrm>
          <a:prstGeom prst="rect">
            <a:avLst/>
          </a:prstGeom>
          <a:noFill/>
          <a:ln w="9525">
            <a:noFill/>
          </a:ln>
        </p:spPr>
        <p:txBody>
          <a:bodyPr>
            <a:spAutoFit/>
          </a:bodyPr>
          <a:p>
            <a:pPr>
              <a:spcBef>
                <a:spcPct val="50000"/>
              </a:spcBef>
              <a:buClrTx/>
              <a:buFont typeface="Arial" panose="020B0604020202020204" pitchFamily="34" charset="0"/>
              <a:buNone/>
            </a:pPr>
            <a:r>
              <a:rPr lang="en-US" altLang="zh-CN" sz="3600" b="1">
                <a:solidFill>
                  <a:srgbClr val="FF0000"/>
                </a:solidFill>
                <a:latin typeface="Arial" panose="020B0604020202020204" pitchFamily="34" charset="0"/>
              </a:rPr>
              <a:t>A</a:t>
            </a:r>
            <a:endParaRPr lang="en-US" altLang="zh-CN" sz="3600" b="1">
              <a:solidFill>
                <a:srgbClr val="FF0000"/>
              </a:solidFill>
              <a:latin typeface="Arial" panose="020B0604020202020204" pitchFamily="34" charset="0"/>
            </a:endParaRPr>
          </a:p>
        </p:txBody>
      </p:sp>
      <p:sp>
        <p:nvSpPr>
          <p:cNvPr id="191499" name="文本框 191498"/>
          <p:cNvSpPr txBox="1"/>
          <p:nvPr/>
        </p:nvSpPr>
        <p:spPr>
          <a:xfrm>
            <a:off x="8388350" y="4076700"/>
            <a:ext cx="576263" cy="641350"/>
          </a:xfrm>
          <a:prstGeom prst="rect">
            <a:avLst/>
          </a:prstGeom>
          <a:noFill/>
          <a:ln w="9525">
            <a:noFill/>
          </a:ln>
        </p:spPr>
        <p:txBody>
          <a:bodyPr>
            <a:spAutoFit/>
          </a:bodyPr>
          <a:p>
            <a:pPr>
              <a:spcBef>
                <a:spcPct val="50000"/>
              </a:spcBef>
              <a:buClrTx/>
              <a:buFont typeface="Arial" panose="020B0604020202020204" pitchFamily="34" charset="0"/>
              <a:buNone/>
            </a:pPr>
            <a:r>
              <a:rPr lang="en-US" altLang="zh-CN" sz="3600" b="1">
                <a:solidFill>
                  <a:srgbClr val="FF0000"/>
                </a:solidFill>
                <a:latin typeface="Arial" panose="020B0604020202020204" pitchFamily="34" charset="0"/>
              </a:rPr>
              <a:t>B</a:t>
            </a:r>
            <a:endParaRPr lang="en-US" altLang="zh-CN" sz="3600" b="1">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1497"/>
                                        </p:tgtEl>
                                        <p:attrNameLst>
                                          <p:attrName>style.visibility</p:attrName>
                                        </p:attrNameLst>
                                      </p:cBhvr>
                                      <p:to>
                                        <p:strVal val="visible"/>
                                      </p:to>
                                    </p:set>
                                    <p:animEffect transition="in" filter="blinds(horizontal)">
                                      <p:cBhvr>
                                        <p:cTn id="7" dur="500"/>
                                        <p:tgtEl>
                                          <p:spTgt spid="19149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1498"/>
                                        </p:tgtEl>
                                        <p:attrNameLst>
                                          <p:attrName>style.visibility</p:attrName>
                                        </p:attrNameLst>
                                      </p:cBhvr>
                                      <p:to>
                                        <p:strVal val="visible"/>
                                      </p:to>
                                    </p:set>
                                    <p:animEffect transition="in" filter="blinds(horizontal)">
                                      <p:cBhvr>
                                        <p:cTn id="12" dur="500"/>
                                        <p:tgtEl>
                                          <p:spTgt spid="19149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1499"/>
                                        </p:tgtEl>
                                        <p:attrNameLst>
                                          <p:attrName>style.visibility</p:attrName>
                                        </p:attrNameLst>
                                      </p:cBhvr>
                                      <p:to>
                                        <p:strVal val="visible"/>
                                      </p:to>
                                    </p:set>
                                    <p:animEffect transition="in" filter="blinds(horizontal)">
                                      <p:cBhvr>
                                        <p:cTn id="17" dur="500"/>
                                        <p:tgtEl>
                                          <p:spTgt spid="191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7" grpId="0"/>
      <p:bldP spid="191498" grpId="0"/>
      <p:bldP spid="19149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924" name="图片 209923" descr="t01d0698d92a781104a[1]"/>
          <p:cNvPicPr>
            <a:picLocks noChangeAspect="1"/>
          </p:cNvPicPr>
          <p:nvPr/>
        </p:nvPicPr>
        <p:blipFill>
          <a:blip r:embed="rId1"/>
          <a:stretch>
            <a:fillRect/>
          </a:stretch>
        </p:blipFill>
        <p:spPr>
          <a:xfrm>
            <a:off x="0" y="-1827212"/>
            <a:ext cx="9144000" cy="7488237"/>
          </a:xfrm>
          <a:prstGeom prst="rect">
            <a:avLst/>
          </a:prstGeom>
          <a:noFill/>
          <a:ln w="9525">
            <a:noFill/>
          </a:ln>
        </p:spPr>
      </p:pic>
      <p:sp>
        <p:nvSpPr>
          <p:cNvPr id="209923" name="文本占位符 209922"/>
          <p:cNvSpPr>
            <a:spLocks noGrp="1"/>
          </p:cNvSpPr>
          <p:nvPr>
            <p:ph type="body" idx="1"/>
          </p:nvPr>
        </p:nvSpPr>
        <p:spPr>
          <a:xfrm>
            <a:off x="1042988" y="476250"/>
            <a:ext cx="7129462" cy="5473700"/>
          </a:xfrm>
          <a:ln/>
        </p:spPr>
        <p:txBody>
          <a:bodyPr/>
          <a:p>
            <a:r>
              <a:rPr lang="zh-CN" altLang="en-US" sz="3600" b="1" dirty="0">
                <a:solidFill>
                  <a:srgbClr val="FF0000"/>
                </a:solidFill>
                <a:latin typeface="Times New Roman" panose="02020603050405020304" pitchFamily="18" charset="0"/>
                <a:ea typeface="隶书" pitchFamily="49" charset="-122"/>
              </a:rPr>
              <a:t>（二）、能力题</a:t>
            </a:r>
            <a:r>
              <a:rPr lang="en-US" altLang="zh-CN" sz="3600" b="1" dirty="0">
                <a:solidFill>
                  <a:srgbClr val="FF0000"/>
                </a:solidFill>
                <a:latin typeface="Times New Roman" panose="02020603050405020304" pitchFamily="18" charset="0"/>
                <a:ea typeface="隶书" pitchFamily="49" charset="-122"/>
              </a:rPr>
              <a:t>——</a:t>
            </a:r>
            <a:r>
              <a:rPr lang="zh-CN" altLang="en-US" sz="3600" b="1" dirty="0">
                <a:solidFill>
                  <a:srgbClr val="FF0000"/>
                </a:solidFill>
                <a:latin typeface="Times New Roman" panose="02020603050405020304" pitchFamily="18" charset="0"/>
                <a:ea typeface="隶书" pitchFamily="49" charset="-122"/>
              </a:rPr>
              <a:t>挑战自我</a:t>
            </a:r>
            <a:endParaRPr lang="zh-CN" altLang="en-US" sz="3600" b="1" dirty="0">
              <a:solidFill>
                <a:srgbClr val="FF0000"/>
              </a:solidFill>
              <a:latin typeface="Times New Roman" panose="02020603050405020304" pitchFamily="18" charset="0"/>
              <a:ea typeface="隶书" pitchFamily="49" charset="-122"/>
            </a:endParaRPr>
          </a:p>
          <a:p>
            <a:pPr>
              <a:lnSpc>
                <a:spcPct val="125000"/>
              </a:lnSpc>
              <a:buNone/>
            </a:pPr>
            <a:r>
              <a:rPr lang="en-US" altLang="zh-CN" b="1" dirty="0">
                <a:ea typeface="隶书" pitchFamily="49" charset="-122"/>
              </a:rPr>
              <a:t>5</a:t>
            </a:r>
            <a:r>
              <a:rPr lang="zh-CN" altLang="en-US" b="1" dirty="0">
                <a:ea typeface="隶书" pitchFamily="49" charset="-122"/>
              </a:rPr>
              <a:t>、物体从距凸透镜</a:t>
            </a:r>
            <a:r>
              <a:rPr lang="en-US" altLang="zh-CN" b="1" dirty="0">
                <a:ea typeface="隶书" pitchFamily="49" charset="-122"/>
              </a:rPr>
              <a:t>12 cm</a:t>
            </a:r>
            <a:r>
              <a:rPr lang="zh-CN" altLang="en-US" b="1" dirty="0">
                <a:ea typeface="隶书" pitchFamily="49" charset="-122"/>
              </a:rPr>
              <a:t>移到距凸透镜</a:t>
            </a:r>
            <a:r>
              <a:rPr lang="en-US" altLang="zh-CN" b="1" dirty="0">
                <a:ea typeface="隶书" pitchFamily="49" charset="-122"/>
              </a:rPr>
              <a:t>18 cm</a:t>
            </a:r>
            <a:r>
              <a:rPr lang="zh-CN" altLang="en-US" b="1" dirty="0">
                <a:ea typeface="隶书" pitchFamily="49" charset="-122"/>
              </a:rPr>
              <a:t>的过程中</a:t>
            </a:r>
            <a:r>
              <a:rPr lang="en-US" altLang="zh-CN" b="1" dirty="0">
                <a:ea typeface="隶书" pitchFamily="49" charset="-122"/>
              </a:rPr>
              <a:t>,</a:t>
            </a:r>
            <a:r>
              <a:rPr lang="zh-CN" altLang="en-US" b="1" dirty="0">
                <a:ea typeface="隶书" pitchFamily="49" charset="-122"/>
              </a:rPr>
              <a:t>调整光屏的位置</a:t>
            </a:r>
            <a:r>
              <a:rPr lang="en-US" altLang="zh-CN" b="1" dirty="0">
                <a:ea typeface="隶书" pitchFamily="49" charset="-122"/>
              </a:rPr>
              <a:t>,</a:t>
            </a:r>
            <a:r>
              <a:rPr lang="zh-CN" altLang="en-US" b="1" dirty="0">
                <a:ea typeface="隶书" pitchFamily="49" charset="-122"/>
              </a:rPr>
              <a:t>总能在光屏上得到倒立、放大的像</a:t>
            </a:r>
            <a:r>
              <a:rPr lang="en-US" altLang="zh-CN" b="1" dirty="0">
                <a:ea typeface="隶书" pitchFamily="49" charset="-122"/>
              </a:rPr>
              <a:t>,</a:t>
            </a:r>
            <a:r>
              <a:rPr lang="zh-CN" altLang="en-US" b="1" dirty="0">
                <a:ea typeface="隶书" pitchFamily="49" charset="-122"/>
              </a:rPr>
              <a:t>此凸透镜的焦距可能是</a:t>
            </a:r>
            <a:r>
              <a:rPr lang="en-US" altLang="zh-CN" b="1" dirty="0">
                <a:latin typeface="宋体" panose="02010600030101010101" pitchFamily="2" charset="-122"/>
                <a:ea typeface="隶书" pitchFamily="49" charset="-122"/>
              </a:rPr>
              <a:t>(</a:t>
            </a:r>
            <a:r>
              <a:rPr lang="zh-CN" altLang="en-US" b="1" dirty="0">
                <a:latin typeface="宋体" panose="02010600030101010101" pitchFamily="2" charset="-122"/>
                <a:ea typeface="隶书" pitchFamily="49" charset="-122"/>
              </a:rPr>
              <a:t>　　</a:t>
            </a:r>
            <a:r>
              <a:rPr lang="en-US" altLang="zh-CN" b="1">
                <a:latin typeface="宋体" panose="02010600030101010101" pitchFamily="2" charset="-122"/>
                <a:ea typeface="隶书" pitchFamily="49" charset="-122"/>
              </a:rPr>
              <a:t>)</a:t>
            </a:r>
            <a:endParaRPr lang="en-US" altLang="zh-CN" b="1">
              <a:latin typeface="宋体" panose="02010600030101010101" pitchFamily="2" charset="-122"/>
              <a:ea typeface="隶书" pitchFamily="49" charset="-122"/>
            </a:endParaRPr>
          </a:p>
          <a:p>
            <a:pPr>
              <a:lnSpc>
                <a:spcPct val="125000"/>
              </a:lnSpc>
              <a:buNone/>
            </a:pPr>
            <a:r>
              <a:rPr lang="en-US" altLang="zh-CN" dirty="0">
                <a:ea typeface="隶书" pitchFamily="49" charset="-122"/>
              </a:rPr>
              <a:t>  A</a:t>
            </a:r>
            <a:r>
              <a:rPr lang="zh-CN" altLang="en-US" dirty="0">
                <a:ea typeface="隶书" pitchFamily="49" charset="-122"/>
              </a:rPr>
              <a:t>、 </a:t>
            </a:r>
            <a:r>
              <a:rPr lang="en-US" altLang="zh-CN" dirty="0">
                <a:ea typeface="隶书" pitchFamily="49" charset="-122"/>
              </a:rPr>
              <a:t>6 cm</a:t>
            </a:r>
            <a:r>
              <a:rPr lang="zh-CN" altLang="en-US" dirty="0">
                <a:ea typeface="隶书" pitchFamily="49" charset="-122"/>
              </a:rPr>
              <a:t>　　　     </a:t>
            </a:r>
            <a:r>
              <a:rPr lang="en-US" altLang="zh-CN" dirty="0">
                <a:ea typeface="隶书" pitchFamily="49" charset="-122"/>
              </a:rPr>
              <a:t>B</a:t>
            </a:r>
            <a:r>
              <a:rPr lang="zh-CN" altLang="en-US" dirty="0">
                <a:ea typeface="隶书" pitchFamily="49" charset="-122"/>
              </a:rPr>
              <a:t>、</a:t>
            </a:r>
            <a:r>
              <a:rPr lang="en-US" altLang="zh-CN">
                <a:ea typeface="隶书" pitchFamily="49" charset="-122"/>
              </a:rPr>
              <a:t>10 cm          </a:t>
            </a:r>
            <a:endParaRPr lang="en-US" altLang="zh-CN">
              <a:ea typeface="隶书" pitchFamily="49" charset="-122"/>
            </a:endParaRPr>
          </a:p>
          <a:p>
            <a:pPr>
              <a:lnSpc>
                <a:spcPct val="125000"/>
              </a:lnSpc>
              <a:buNone/>
            </a:pPr>
            <a:r>
              <a:rPr lang="en-US" altLang="zh-CN" dirty="0">
                <a:ea typeface="隶书" pitchFamily="49" charset="-122"/>
              </a:rPr>
              <a:t>  C</a:t>
            </a:r>
            <a:r>
              <a:rPr lang="zh-CN" altLang="en-US" dirty="0">
                <a:ea typeface="隶书" pitchFamily="49" charset="-122"/>
              </a:rPr>
              <a:t>、</a:t>
            </a:r>
            <a:r>
              <a:rPr lang="en-US" altLang="zh-CN" dirty="0">
                <a:ea typeface="隶书" pitchFamily="49" charset="-122"/>
              </a:rPr>
              <a:t>16 cm	        D</a:t>
            </a:r>
            <a:r>
              <a:rPr lang="zh-CN" altLang="en-US" dirty="0">
                <a:ea typeface="隶书" pitchFamily="49" charset="-122"/>
              </a:rPr>
              <a:t>、</a:t>
            </a:r>
            <a:r>
              <a:rPr lang="en-US" altLang="zh-CN">
                <a:ea typeface="隶书" pitchFamily="49" charset="-122"/>
              </a:rPr>
              <a:t>20 cm</a:t>
            </a:r>
            <a:endParaRPr lang="en-US" altLang="zh-CN">
              <a:ea typeface="隶书" pitchFamily="49" charset="-122"/>
            </a:endParaRPr>
          </a:p>
        </p:txBody>
      </p:sp>
      <p:pic>
        <p:nvPicPr>
          <p:cNvPr id="209925" name="图片 267269" descr="图片4"/>
          <p:cNvPicPr>
            <a:picLocks noChangeAspect="1"/>
          </p:cNvPicPr>
          <p:nvPr/>
        </p:nvPicPr>
        <p:blipFill>
          <a:blip r:embed="rId2"/>
          <a:stretch>
            <a:fillRect/>
          </a:stretch>
        </p:blipFill>
        <p:spPr>
          <a:xfrm>
            <a:off x="250825" y="5516563"/>
            <a:ext cx="8605838" cy="863600"/>
          </a:xfrm>
          <a:prstGeom prst="rect">
            <a:avLst/>
          </a:prstGeom>
          <a:noFill/>
          <a:ln w="9525">
            <a:noFill/>
          </a:ln>
        </p:spPr>
      </p:pic>
      <p:pic>
        <p:nvPicPr>
          <p:cNvPr id="209926" name="Picture 8" descr="8"/>
          <p:cNvPicPr>
            <a:picLocks noChangeAspect="1"/>
          </p:cNvPicPr>
          <p:nvPr/>
        </p:nvPicPr>
        <p:blipFill>
          <a:blip r:embed="rId3">
            <a:clrChange>
              <a:clrFrom>
                <a:srgbClr val="D4E6EA"/>
              </a:clrFrom>
              <a:clrTo>
                <a:srgbClr val="D4E6EA">
                  <a:alpha val="0"/>
                </a:srgbClr>
              </a:clrTo>
            </a:clrChange>
          </a:blip>
          <a:stretch>
            <a:fillRect/>
          </a:stretch>
        </p:blipFill>
        <p:spPr>
          <a:xfrm>
            <a:off x="7451725" y="3500438"/>
            <a:ext cx="1008063" cy="1008062"/>
          </a:xfrm>
          <a:prstGeom prst="rect">
            <a:avLst/>
          </a:prstGeom>
          <a:noFill/>
          <a:ln w="9525">
            <a:noFill/>
          </a:ln>
        </p:spPr>
      </p:pic>
      <p:sp>
        <p:nvSpPr>
          <p:cNvPr id="209927" name="文本框 209926"/>
          <p:cNvSpPr txBox="1"/>
          <p:nvPr/>
        </p:nvSpPr>
        <p:spPr>
          <a:xfrm>
            <a:off x="5867400" y="2997200"/>
            <a:ext cx="576263" cy="641350"/>
          </a:xfrm>
          <a:prstGeom prst="rect">
            <a:avLst/>
          </a:prstGeom>
          <a:noFill/>
          <a:ln w="9525">
            <a:noFill/>
          </a:ln>
        </p:spPr>
        <p:txBody>
          <a:bodyPr>
            <a:spAutoFit/>
          </a:bodyPr>
          <a:p>
            <a:pPr>
              <a:spcBef>
                <a:spcPct val="50000"/>
              </a:spcBef>
              <a:buClrTx/>
              <a:buFont typeface="Arial" panose="020B0604020202020204" pitchFamily="34" charset="0"/>
              <a:buNone/>
            </a:pPr>
            <a:r>
              <a:rPr lang="en-US" altLang="zh-CN" sz="3600" b="1">
                <a:solidFill>
                  <a:srgbClr val="FF0000"/>
                </a:solidFill>
                <a:latin typeface="Arial" panose="020B0604020202020204" pitchFamily="34" charset="0"/>
              </a:rPr>
              <a:t>B</a:t>
            </a:r>
            <a:endParaRPr lang="en-US" altLang="zh-CN" sz="3600" b="1">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9927"/>
                                        </p:tgtEl>
                                        <p:attrNameLst>
                                          <p:attrName>style.visibility</p:attrName>
                                        </p:attrNameLst>
                                      </p:cBhvr>
                                      <p:to>
                                        <p:strVal val="visible"/>
                                      </p:to>
                                    </p:set>
                                    <p:animEffect transition="in" filter="blinds(horizontal)">
                                      <p:cBhvr>
                                        <p:cTn id="7" dur="500"/>
                                        <p:tgtEl>
                                          <p:spTgt spid="209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9159" name="图片 89158" descr="图片1"/>
          <p:cNvPicPr>
            <a:picLocks noChangeAspect="1"/>
          </p:cNvPicPr>
          <p:nvPr/>
        </p:nvPicPr>
        <p:blipFill>
          <a:blip r:embed="rId1"/>
          <a:stretch>
            <a:fillRect/>
          </a:stretch>
        </p:blipFill>
        <p:spPr>
          <a:xfrm>
            <a:off x="-180975" y="0"/>
            <a:ext cx="9753600" cy="7315200"/>
          </a:xfrm>
          <a:prstGeom prst="rect">
            <a:avLst/>
          </a:prstGeom>
          <a:noFill/>
          <a:ln w="9525">
            <a:noFill/>
          </a:ln>
        </p:spPr>
      </p:pic>
      <p:pic>
        <p:nvPicPr>
          <p:cNvPr id="89090" name="Picture 2" descr="0104"/>
          <p:cNvPicPr>
            <a:picLocks noChangeAspect="1"/>
          </p:cNvPicPr>
          <p:nvPr/>
        </p:nvPicPr>
        <p:blipFill>
          <a:blip r:embed="rId2"/>
          <a:stretch>
            <a:fillRect/>
          </a:stretch>
        </p:blipFill>
        <p:spPr>
          <a:xfrm>
            <a:off x="900113" y="260350"/>
            <a:ext cx="1079500" cy="1079500"/>
          </a:xfrm>
          <a:prstGeom prst="rect">
            <a:avLst/>
          </a:prstGeom>
          <a:noFill/>
          <a:ln w="9525">
            <a:noFill/>
          </a:ln>
        </p:spPr>
      </p:pic>
      <p:sp>
        <p:nvSpPr>
          <p:cNvPr id="89148" name="Text Box 3"/>
          <p:cNvSpPr txBox="1"/>
          <p:nvPr/>
        </p:nvSpPr>
        <p:spPr>
          <a:xfrm>
            <a:off x="468313" y="1989138"/>
            <a:ext cx="8064500" cy="1158875"/>
          </a:xfrm>
          <a:prstGeom prst="rect">
            <a:avLst/>
          </a:prstGeom>
          <a:noFill/>
          <a:ln w="9525">
            <a:noFill/>
          </a:ln>
        </p:spPr>
        <p:txBody>
          <a:bodyPr>
            <a:spAutoFit/>
          </a:bodyPr>
          <a:p>
            <a:pPr>
              <a:lnSpc>
                <a:spcPct val="125000"/>
              </a:lnSpc>
              <a:buClrTx/>
            </a:pPr>
            <a:r>
              <a:rPr lang="en-US" altLang="zh-CN" sz="2800" b="1" dirty="0">
                <a:latin typeface="黑体" panose="02010609060101010101" pitchFamily="2" charset="-122"/>
                <a:ea typeface="黑体" panose="02010609060101010101" pitchFamily="2" charset="-122"/>
              </a:rPr>
              <a:t>2</a:t>
            </a:r>
            <a:r>
              <a:rPr lang="zh-CN" altLang="en-US" sz="2800" b="1" dirty="0">
                <a:latin typeface="黑体" panose="02010609060101010101" pitchFamily="2" charset="-122"/>
                <a:ea typeface="黑体" panose="02010609060101010101" pitchFamily="2" charset="-122"/>
              </a:rPr>
              <a:t>、</a:t>
            </a:r>
            <a:r>
              <a:rPr lang="zh-CN" altLang="en-US" sz="2800" b="1" dirty="0">
                <a:latin typeface="宋体" panose="02010600030101010101" pitchFamily="2" charset="-122"/>
              </a:rPr>
              <a:t>凸透镜三条特殊光线的作图，</a:t>
            </a:r>
            <a:endParaRPr lang="zh-CN" altLang="en-US" sz="2800" b="1" dirty="0">
              <a:latin typeface="宋体" panose="02010600030101010101" pitchFamily="2" charset="-122"/>
            </a:endParaRPr>
          </a:p>
          <a:p>
            <a:pPr algn="ctr">
              <a:lnSpc>
                <a:spcPct val="125000"/>
              </a:lnSpc>
              <a:buClrTx/>
            </a:pPr>
            <a:r>
              <a:rPr lang="zh-CN" altLang="en-US" sz="2800" b="1" dirty="0">
                <a:latin typeface="Arial" panose="020B0604020202020204" pitchFamily="34" charset="0"/>
              </a:rPr>
              <a:t>请在下图中画出经过凸透镜后的折射光线． </a:t>
            </a:r>
            <a:endParaRPr lang="zh-CN" altLang="en-US" sz="2800" b="1" dirty="0">
              <a:latin typeface="Arial" panose="020B0604020202020204" pitchFamily="34" charset="0"/>
            </a:endParaRPr>
          </a:p>
        </p:txBody>
      </p:sp>
      <p:grpSp>
        <p:nvGrpSpPr>
          <p:cNvPr id="89149" name="组合 238621"/>
          <p:cNvGrpSpPr/>
          <p:nvPr/>
        </p:nvGrpSpPr>
        <p:grpSpPr>
          <a:xfrm>
            <a:off x="1763713" y="188913"/>
            <a:ext cx="3816350" cy="1412875"/>
            <a:chOff x="455" y="376"/>
            <a:chExt cx="1601" cy="454"/>
          </a:xfrm>
        </p:grpSpPr>
        <p:sp>
          <p:nvSpPr>
            <p:cNvPr id="89150" name="圆角矩形 238622"/>
            <p:cNvSpPr/>
            <p:nvPr/>
          </p:nvSpPr>
          <p:spPr>
            <a:xfrm>
              <a:off x="456" y="376"/>
              <a:ext cx="1600" cy="454"/>
            </a:xfrm>
            <a:prstGeom prst="roundRect">
              <a:avLst>
                <a:gd name="adj" fmla="val 16667"/>
              </a:avLst>
            </a:prstGeom>
            <a:noFill/>
            <a:ln w="28575">
              <a:noFill/>
            </a:ln>
          </p:spPr>
          <p:txBody>
            <a:bodyPr/>
            <a:p>
              <a:pPr algn="ctr">
                <a:spcBef>
                  <a:spcPct val="50000"/>
                </a:spcBef>
                <a:buClrTx/>
                <a:buFont typeface="Arial" panose="020B0604020202020204" pitchFamily="34" charset="0"/>
                <a:buNone/>
              </a:pPr>
              <a:endParaRPr dirty="0">
                <a:solidFill>
                  <a:srgbClr val="8E163E"/>
                </a:solidFill>
                <a:latin typeface="Times New Roman" panose="02020603050405020304" pitchFamily="18" charset="0"/>
              </a:endParaRPr>
            </a:p>
          </p:txBody>
        </p:sp>
        <p:sp>
          <p:nvSpPr>
            <p:cNvPr id="89151" name="矩形 238623"/>
            <p:cNvSpPr/>
            <p:nvPr/>
          </p:nvSpPr>
          <p:spPr>
            <a:xfrm>
              <a:off x="455" y="451"/>
              <a:ext cx="1589" cy="206"/>
            </a:xfrm>
            <a:prstGeom prst="rect">
              <a:avLst/>
            </a:prstGeom>
            <a:noFill/>
            <a:ln w="28575">
              <a:noFill/>
            </a:ln>
          </p:spPr>
          <p:txBody>
            <a:bodyPr>
              <a:spAutoFit/>
            </a:bodyPr>
            <a:p>
              <a:pPr algn="ctr">
                <a:spcBef>
                  <a:spcPct val="50000"/>
                </a:spcBef>
                <a:buClrTx/>
                <a:buFont typeface="Arial" panose="020B0604020202020204" pitchFamily="34" charset="0"/>
                <a:buNone/>
              </a:pPr>
              <a:r>
                <a:rPr lang="zh-CN" altLang="en-US" sz="3600" b="1" dirty="0">
                  <a:solidFill>
                    <a:srgbClr val="FF0000"/>
                  </a:solidFill>
                  <a:latin typeface="Arial" panose="020B0604020202020204" pitchFamily="34" charset="0"/>
                </a:rPr>
                <a:t>一、温故而知新</a:t>
              </a:r>
              <a:endParaRPr lang="zh-CN" altLang="en-US" sz="3600" b="1" dirty="0">
                <a:solidFill>
                  <a:srgbClr val="FF0000"/>
                </a:solidFill>
                <a:latin typeface="Arial" panose="020B0604020202020204" pitchFamily="34" charset="0"/>
              </a:endParaRPr>
            </a:p>
          </p:txBody>
        </p:sp>
      </p:grpSp>
      <p:sp>
        <p:nvSpPr>
          <p:cNvPr id="89152" name="矩形 89151"/>
          <p:cNvSpPr/>
          <p:nvPr/>
        </p:nvSpPr>
        <p:spPr>
          <a:xfrm>
            <a:off x="468313" y="1484313"/>
            <a:ext cx="8496300" cy="519112"/>
          </a:xfrm>
          <a:prstGeom prst="rect">
            <a:avLst/>
          </a:prstGeom>
          <a:noFill/>
          <a:ln w="9525">
            <a:noFill/>
          </a:ln>
        </p:spPr>
        <p:txBody>
          <a:bodyPr anchor="ctr">
            <a:spAutoFit/>
          </a:bodyPr>
          <a:p>
            <a:r>
              <a:rPr lang="en-US" altLang="zh-CN" sz="2800" b="1" dirty="0">
                <a:latin typeface="Arial" panose="020B0604020202020204" pitchFamily="34" charset="0"/>
              </a:rPr>
              <a:t>1</a:t>
            </a:r>
            <a:r>
              <a:rPr lang="zh-CN" altLang="en-US" sz="2800" b="1" dirty="0">
                <a:latin typeface="Arial" panose="020B0604020202020204" pitchFamily="34" charset="0"/>
              </a:rPr>
              <a:t>、凸透镜对光有</a:t>
            </a:r>
            <a:r>
              <a:rPr lang="en-US" altLang="zh-CN" sz="2800" b="1" dirty="0">
                <a:latin typeface="Arial" panose="020B0604020202020204" pitchFamily="34" charset="0"/>
              </a:rPr>
              <a:t>____ </a:t>
            </a:r>
            <a:r>
              <a:rPr lang="zh-CN" altLang="en-US" sz="2800" b="1" dirty="0">
                <a:latin typeface="Arial" panose="020B0604020202020204" pitchFamily="34" charset="0"/>
              </a:rPr>
              <a:t>作用，凸透镜又</a:t>
            </a:r>
            <a:r>
              <a:rPr lang="en-US" altLang="zh-CN" sz="2800" b="1" dirty="0">
                <a:latin typeface="Arial" panose="020B0604020202020204" pitchFamily="34" charset="0"/>
              </a:rPr>
              <a:t>____ </a:t>
            </a:r>
            <a:r>
              <a:rPr lang="zh-CN" altLang="en-US" sz="2800" b="1" dirty="0">
                <a:latin typeface="Arial" panose="020B0604020202020204" pitchFamily="34" charset="0"/>
              </a:rPr>
              <a:t>透镜．</a:t>
            </a:r>
            <a:endParaRPr lang="zh-CN" altLang="en-US" sz="2800" b="1" dirty="0">
              <a:latin typeface="Arial" panose="020B0604020202020204" pitchFamily="34" charset="0"/>
            </a:endParaRPr>
          </a:p>
        </p:txBody>
      </p:sp>
      <p:sp>
        <p:nvSpPr>
          <p:cNvPr id="89153" name="文本框 89152"/>
          <p:cNvSpPr txBox="1"/>
          <p:nvPr/>
        </p:nvSpPr>
        <p:spPr>
          <a:xfrm>
            <a:off x="2987675" y="1196975"/>
            <a:ext cx="1317625" cy="806450"/>
          </a:xfrm>
          <a:prstGeom prst="rect">
            <a:avLst/>
          </a:prstGeom>
          <a:noFill/>
          <a:ln w="9525">
            <a:noFill/>
          </a:ln>
        </p:spPr>
        <p:txBody>
          <a:bodyPr anchor="b" anchorCtr="1">
            <a:spAutoFit/>
          </a:bodyPr>
          <a:p>
            <a:pPr>
              <a:lnSpc>
                <a:spcPct val="180000"/>
              </a:lnSpc>
              <a:buClrTx/>
            </a:pPr>
            <a:r>
              <a:rPr lang="zh-CN" altLang="en-US" sz="2600" b="1" dirty="0">
                <a:solidFill>
                  <a:srgbClr val="FF0000"/>
                </a:solidFill>
                <a:latin typeface="宋体" panose="02010600030101010101" pitchFamily="2" charset="-122"/>
                <a:cs typeface="Times New Roman" panose="02020603050405020304" pitchFamily="18" charset="0"/>
              </a:rPr>
              <a:t>会聚</a:t>
            </a:r>
            <a:endParaRPr lang="zh-CN" altLang="en-US" sz="2600" b="1" dirty="0">
              <a:solidFill>
                <a:srgbClr val="FF0000"/>
              </a:solidFill>
              <a:latin typeface="宋体" panose="02010600030101010101" pitchFamily="2" charset="-122"/>
              <a:ea typeface="Times New Roman" panose="02020603050405020304" pitchFamily="18" charset="0"/>
            </a:endParaRPr>
          </a:p>
        </p:txBody>
      </p:sp>
      <p:sp>
        <p:nvSpPr>
          <p:cNvPr id="89154" name="文本框 89153"/>
          <p:cNvSpPr txBox="1"/>
          <p:nvPr/>
        </p:nvSpPr>
        <p:spPr>
          <a:xfrm>
            <a:off x="6443663" y="1125538"/>
            <a:ext cx="1317625" cy="806450"/>
          </a:xfrm>
          <a:prstGeom prst="rect">
            <a:avLst/>
          </a:prstGeom>
          <a:noFill/>
          <a:ln w="9525">
            <a:noFill/>
          </a:ln>
        </p:spPr>
        <p:txBody>
          <a:bodyPr anchor="b" anchorCtr="1">
            <a:spAutoFit/>
          </a:bodyPr>
          <a:p>
            <a:pPr>
              <a:lnSpc>
                <a:spcPct val="180000"/>
              </a:lnSpc>
              <a:buClrTx/>
            </a:pPr>
            <a:r>
              <a:rPr lang="zh-CN" altLang="en-US" sz="2600" b="1" dirty="0">
                <a:solidFill>
                  <a:srgbClr val="FF0000"/>
                </a:solidFill>
                <a:latin typeface="宋体" panose="02010600030101010101" pitchFamily="2" charset="-122"/>
                <a:cs typeface="Times New Roman" panose="02020603050405020304" pitchFamily="18" charset="0"/>
              </a:rPr>
              <a:t>会聚</a:t>
            </a:r>
            <a:endParaRPr lang="zh-CN" altLang="en-US" sz="2600" b="1" dirty="0">
              <a:solidFill>
                <a:srgbClr val="FF0000"/>
              </a:solidFill>
              <a:latin typeface="宋体" panose="02010600030101010101" pitchFamily="2" charset="-122"/>
              <a:ea typeface="Times New Roman" panose="02020603050405020304" pitchFamily="18" charset="0"/>
            </a:endParaRPr>
          </a:p>
        </p:txBody>
      </p:sp>
      <p:pic>
        <p:nvPicPr>
          <p:cNvPr id="89156" name="图片 6" descr="D:/360安全浏览器下载/B188.TIF"/>
          <p:cNvPicPr>
            <a:picLocks noChangeAspect="1"/>
          </p:cNvPicPr>
          <p:nvPr/>
        </p:nvPicPr>
        <p:blipFill>
          <a:blip r:embed="rId3" r:link="rId4"/>
          <a:stretch>
            <a:fillRect/>
          </a:stretch>
        </p:blipFill>
        <p:spPr>
          <a:xfrm>
            <a:off x="611188" y="3573463"/>
            <a:ext cx="3960812" cy="2376487"/>
          </a:xfrm>
          <a:prstGeom prst="rect">
            <a:avLst/>
          </a:prstGeom>
          <a:noFill/>
          <a:ln w="9525">
            <a:noFill/>
          </a:ln>
        </p:spPr>
      </p:pic>
      <p:pic>
        <p:nvPicPr>
          <p:cNvPr id="89157" name="图片 89156"/>
          <p:cNvPicPr>
            <a:picLocks noChangeAspect="1"/>
          </p:cNvPicPr>
          <p:nvPr/>
        </p:nvPicPr>
        <p:blipFill>
          <a:blip r:embed="rId5"/>
          <a:srcRect t="22298" b="3020"/>
          <a:stretch>
            <a:fillRect/>
          </a:stretch>
        </p:blipFill>
        <p:spPr>
          <a:xfrm>
            <a:off x="3959225" y="3068638"/>
            <a:ext cx="5184775" cy="4176712"/>
          </a:xfrm>
          <a:prstGeom prst="rect">
            <a:avLst/>
          </a:prstGeom>
          <a:noFill/>
          <a:ln w="9525">
            <a:noFill/>
          </a:ln>
        </p:spPr>
      </p:pic>
      <p:pic>
        <p:nvPicPr>
          <p:cNvPr id="89160" name="图片 89159" descr="png-0181"/>
          <p:cNvPicPr>
            <a:picLocks noChangeAspect="1"/>
          </p:cNvPicPr>
          <p:nvPr/>
        </p:nvPicPr>
        <p:blipFill>
          <a:blip r:embed="rId6"/>
          <a:stretch>
            <a:fillRect/>
          </a:stretch>
        </p:blipFill>
        <p:spPr>
          <a:xfrm>
            <a:off x="2484438" y="6092825"/>
            <a:ext cx="1584325" cy="1201738"/>
          </a:xfrm>
          <a:prstGeom prst="rect">
            <a:avLst/>
          </a:prstGeom>
          <a:noFill/>
          <a:ln w="9525">
            <a:noFill/>
          </a:ln>
        </p:spPr>
      </p:pic>
      <p:pic>
        <p:nvPicPr>
          <p:cNvPr id="89161" name="图片 89160" descr="png-0159"/>
          <p:cNvPicPr>
            <a:picLocks noChangeAspect="1"/>
          </p:cNvPicPr>
          <p:nvPr/>
        </p:nvPicPr>
        <p:blipFill>
          <a:blip r:embed="rId7"/>
          <a:stretch>
            <a:fillRect/>
          </a:stretch>
        </p:blipFill>
        <p:spPr>
          <a:xfrm>
            <a:off x="6084888" y="0"/>
            <a:ext cx="1295400" cy="1295400"/>
          </a:xfrm>
          <a:prstGeom prst="rect">
            <a:avLst/>
          </a:prstGeom>
          <a:noFill/>
          <a:ln w="9525">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9153"/>
                                        </p:tgtEl>
                                        <p:attrNameLst>
                                          <p:attrName>style.visibility</p:attrName>
                                        </p:attrNameLst>
                                      </p:cBhvr>
                                      <p:to>
                                        <p:strVal val="visible"/>
                                      </p:to>
                                    </p:set>
                                    <p:animEffect transition="in" filter="blinds(horizontal)">
                                      <p:cBhvr>
                                        <p:cTn id="7" dur="500"/>
                                        <p:tgtEl>
                                          <p:spTgt spid="8915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9154"/>
                                        </p:tgtEl>
                                        <p:attrNameLst>
                                          <p:attrName>style.visibility</p:attrName>
                                        </p:attrNameLst>
                                      </p:cBhvr>
                                      <p:to>
                                        <p:strVal val="visible"/>
                                      </p:to>
                                    </p:set>
                                    <p:animEffect transition="in" filter="blinds(horizontal)">
                                      <p:cBhvr>
                                        <p:cTn id="12" dur="500"/>
                                        <p:tgtEl>
                                          <p:spTgt spid="8915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91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91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9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48" grpId="0"/>
      <p:bldP spid="89153" grpId="0"/>
      <p:bldP spid="8915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947" name="文本占位符 210946"/>
          <p:cNvSpPr>
            <a:spLocks noGrp="1" noRot="1"/>
          </p:cNvSpPr>
          <p:nvPr>
            <p:ph type="body" idx="1"/>
          </p:nvPr>
        </p:nvSpPr>
        <p:spPr>
          <a:xfrm>
            <a:off x="468313" y="160338"/>
            <a:ext cx="8229600" cy="6697662"/>
          </a:xfrm>
          <a:ln/>
        </p:spPr>
        <p:txBody>
          <a:bodyPr/>
          <a:p>
            <a:pPr>
              <a:lnSpc>
                <a:spcPct val="80000"/>
              </a:lnSpc>
            </a:pPr>
            <a:r>
              <a:rPr lang="zh-CN" altLang="en-US" sz="2800" b="1" dirty="0">
                <a:solidFill>
                  <a:srgbClr val="FF0000"/>
                </a:solidFill>
                <a:latin typeface="Times New Roman" panose="02020603050405020304" pitchFamily="18" charset="0"/>
                <a:ea typeface="隶书" pitchFamily="49" charset="-122"/>
              </a:rPr>
              <a:t>（三）、拓展题</a:t>
            </a:r>
            <a:r>
              <a:rPr lang="en-US" altLang="zh-CN" sz="2800" b="1" dirty="0">
                <a:solidFill>
                  <a:srgbClr val="FF0000"/>
                </a:solidFill>
                <a:latin typeface="Times New Roman" panose="02020603050405020304" pitchFamily="18" charset="0"/>
                <a:ea typeface="隶书" pitchFamily="49" charset="-122"/>
              </a:rPr>
              <a:t>——</a:t>
            </a:r>
            <a:r>
              <a:rPr lang="zh-CN" altLang="en-US" sz="2800" b="1" dirty="0">
                <a:solidFill>
                  <a:srgbClr val="FF0000"/>
                </a:solidFill>
                <a:latin typeface="Times New Roman" panose="02020603050405020304" pitchFamily="18" charset="0"/>
                <a:ea typeface="隶书" pitchFamily="49" charset="-122"/>
              </a:rPr>
              <a:t>勇攀高峰</a:t>
            </a:r>
            <a:endParaRPr lang="zh-CN" altLang="en-US" sz="2800" b="1" dirty="0">
              <a:solidFill>
                <a:srgbClr val="FF0000"/>
              </a:solidFill>
              <a:latin typeface="Times New Roman" panose="02020603050405020304" pitchFamily="18" charset="0"/>
              <a:ea typeface="隶书" pitchFamily="49" charset="-122"/>
            </a:endParaRPr>
          </a:p>
          <a:p>
            <a:pPr>
              <a:lnSpc>
                <a:spcPct val="80000"/>
              </a:lnSpc>
              <a:buNone/>
            </a:pPr>
            <a:r>
              <a:rPr lang="en-US" altLang="zh-CN" sz="2400" b="1" dirty="0">
                <a:solidFill>
                  <a:srgbClr val="0000FF"/>
                </a:solidFill>
                <a:ea typeface="隶书" pitchFamily="49" charset="-122"/>
              </a:rPr>
              <a:t>6</a:t>
            </a:r>
            <a:r>
              <a:rPr lang="zh-CN" altLang="en-US" sz="2400" b="1" dirty="0">
                <a:solidFill>
                  <a:srgbClr val="0000FF"/>
                </a:solidFill>
                <a:ea typeface="隶书" pitchFamily="49" charset="-122"/>
              </a:rPr>
              <a:t>．小聪利用家里的放大镜、蜡烛、火柴、光屏</a:t>
            </a:r>
            <a:r>
              <a:rPr lang="en-US" altLang="zh-CN" sz="2400" b="1" dirty="0">
                <a:solidFill>
                  <a:srgbClr val="0000FF"/>
                </a:solidFill>
                <a:ea typeface="隶书" pitchFamily="49" charset="-122"/>
              </a:rPr>
              <a:t>(</a:t>
            </a:r>
            <a:r>
              <a:rPr lang="zh-CN" altLang="en-US" sz="2400" b="1" dirty="0">
                <a:solidFill>
                  <a:srgbClr val="0000FF"/>
                </a:solidFill>
                <a:ea typeface="隶书" pitchFamily="49" charset="-122"/>
              </a:rPr>
              <a:t>白纸板</a:t>
            </a:r>
            <a:r>
              <a:rPr lang="en-US" altLang="zh-CN" sz="2400" b="1" dirty="0">
                <a:solidFill>
                  <a:srgbClr val="0000FF"/>
                </a:solidFill>
                <a:ea typeface="隶书" pitchFamily="49" charset="-122"/>
              </a:rPr>
              <a:t>)</a:t>
            </a:r>
            <a:r>
              <a:rPr lang="zh-CN" altLang="en-US" sz="2400" b="1" dirty="0">
                <a:solidFill>
                  <a:srgbClr val="0000FF"/>
                </a:solidFill>
                <a:ea typeface="隶书" pitchFamily="49" charset="-122"/>
              </a:rPr>
              <a:t>，做探究凸透镜成像规律的实验．</a:t>
            </a:r>
            <a:endParaRPr lang="zh-CN" altLang="en-US" sz="2400" b="1" dirty="0">
              <a:solidFill>
                <a:srgbClr val="0000FF"/>
              </a:solidFill>
              <a:ea typeface="隶书" pitchFamily="49" charset="-122"/>
            </a:endParaRPr>
          </a:p>
          <a:p>
            <a:pPr>
              <a:lnSpc>
                <a:spcPct val="80000"/>
              </a:lnSpc>
              <a:buNone/>
            </a:pPr>
            <a:r>
              <a:rPr lang="en-US" altLang="zh-CN" sz="2400" b="1" dirty="0">
                <a:solidFill>
                  <a:srgbClr val="0000FF"/>
                </a:solidFill>
                <a:ea typeface="隶书" pitchFamily="49" charset="-122"/>
              </a:rPr>
              <a:t>(1)</a:t>
            </a:r>
            <a:r>
              <a:rPr lang="zh-CN" altLang="en-US" sz="2400" b="1" dirty="0">
                <a:solidFill>
                  <a:srgbClr val="0000FF"/>
                </a:solidFill>
                <a:ea typeface="隶书" pitchFamily="49" charset="-122"/>
              </a:rPr>
              <a:t>在实验前，他把凸透镜正对太阳光，移动凸透镜，在地面上得到一个最小最亮的光斑，测得光斑到透镜中心的距离是</a:t>
            </a:r>
            <a:r>
              <a:rPr lang="en-US" altLang="zh-CN" sz="2400" b="1" dirty="0">
                <a:solidFill>
                  <a:srgbClr val="0000FF"/>
                </a:solidFill>
                <a:ea typeface="隶书" pitchFamily="49" charset="-122"/>
              </a:rPr>
              <a:t>15cm</a:t>
            </a:r>
            <a:r>
              <a:rPr lang="zh-CN" altLang="en-US" sz="2400" b="1" dirty="0">
                <a:solidFill>
                  <a:srgbClr val="0000FF"/>
                </a:solidFill>
                <a:ea typeface="隶书" pitchFamily="49" charset="-122"/>
              </a:rPr>
              <a:t>，则此凸透镜的焦距约是</a:t>
            </a:r>
            <a:r>
              <a:rPr lang="en-US" altLang="zh-CN" sz="2400" b="1" dirty="0">
                <a:solidFill>
                  <a:srgbClr val="0000FF"/>
                </a:solidFill>
                <a:ea typeface="隶书" pitchFamily="49" charset="-122"/>
              </a:rPr>
              <a:t>______cm</a:t>
            </a:r>
            <a:r>
              <a:rPr lang="zh-CN" altLang="en-US" sz="2400" b="1" dirty="0">
                <a:solidFill>
                  <a:srgbClr val="0000FF"/>
                </a:solidFill>
                <a:ea typeface="隶书" pitchFamily="49" charset="-122"/>
              </a:rPr>
              <a:t>。</a:t>
            </a:r>
            <a:endParaRPr lang="zh-CN" altLang="en-US" sz="2400" b="1" dirty="0">
              <a:solidFill>
                <a:srgbClr val="0000FF"/>
              </a:solidFill>
              <a:ea typeface="隶书" pitchFamily="49" charset="-122"/>
            </a:endParaRPr>
          </a:p>
          <a:p>
            <a:pPr>
              <a:lnSpc>
                <a:spcPct val="80000"/>
              </a:lnSpc>
              <a:buNone/>
            </a:pPr>
            <a:r>
              <a:rPr lang="en-US" altLang="zh-CN" sz="2400" b="1" dirty="0">
                <a:solidFill>
                  <a:srgbClr val="0000FF"/>
                </a:solidFill>
                <a:ea typeface="隶书" pitchFamily="49" charset="-122"/>
              </a:rPr>
              <a:t>(2)</a:t>
            </a:r>
            <a:r>
              <a:rPr lang="zh-CN" altLang="en-US" sz="2400" b="1" dirty="0">
                <a:solidFill>
                  <a:srgbClr val="0000FF"/>
                </a:solidFill>
                <a:ea typeface="隶书" pitchFamily="49" charset="-122"/>
              </a:rPr>
              <a:t>还需要添加的实验器材是</a:t>
            </a:r>
            <a:r>
              <a:rPr lang="en-US" altLang="zh-CN" sz="2400" b="1" dirty="0">
                <a:solidFill>
                  <a:srgbClr val="0000FF"/>
                </a:solidFill>
                <a:ea typeface="隶书" pitchFamily="49" charset="-122"/>
              </a:rPr>
              <a:t>_______</a:t>
            </a:r>
            <a:r>
              <a:rPr lang="zh-CN" altLang="en-US" sz="2400" b="1" dirty="0">
                <a:solidFill>
                  <a:srgbClr val="0000FF"/>
                </a:solidFill>
                <a:ea typeface="隶书" pitchFamily="49" charset="-122"/>
              </a:rPr>
              <a:t>。</a:t>
            </a:r>
            <a:endParaRPr lang="zh-CN" altLang="en-US" sz="2400" b="1" dirty="0">
              <a:solidFill>
                <a:srgbClr val="0000FF"/>
              </a:solidFill>
              <a:ea typeface="隶书" pitchFamily="49" charset="-122"/>
            </a:endParaRPr>
          </a:p>
          <a:p>
            <a:pPr>
              <a:lnSpc>
                <a:spcPct val="80000"/>
              </a:lnSpc>
              <a:buNone/>
            </a:pPr>
            <a:r>
              <a:rPr lang="en-US" altLang="zh-CN" sz="2400" b="1" dirty="0">
                <a:solidFill>
                  <a:srgbClr val="0000FF"/>
                </a:solidFill>
                <a:ea typeface="隶书" pitchFamily="49" charset="-122"/>
              </a:rPr>
              <a:t>(3)</a:t>
            </a:r>
            <a:r>
              <a:rPr lang="zh-CN" altLang="en-US" sz="2400" b="1" dirty="0">
                <a:solidFill>
                  <a:srgbClr val="0000FF"/>
                </a:solidFill>
                <a:ea typeface="隶书" pitchFamily="49" charset="-122"/>
              </a:rPr>
              <a:t>实验时，小聪先在桌面上画一条直线，并从左至右依次放置蜡烛、</a:t>
            </a:r>
            <a:r>
              <a:rPr lang="en-US" altLang="zh-CN" sz="2400" b="1" dirty="0">
                <a:solidFill>
                  <a:srgbClr val="0000FF"/>
                </a:solidFill>
                <a:ea typeface="隶书" pitchFamily="49" charset="-122"/>
              </a:rPr>
              <a:t>_______</a:t>
            </a:r>
            <a:r>
              <a:rPr lang="zh-CN" altLang="en-US" sz="2400" b="1" dirty="0">
                <a:solidFill>
                  <a:srgbClr val="0000FF"/>
                </a:solidFill>
                <a:ea typeface="隶书" pitchFamily="49" charset="-122"/>
              </a:rPr>
              <a:t>和</a:t>
            </a:r>
            <a:r>
              <a:rPr lang="en-US" altLang="zh-CN" sz="2400" b="1" dirty="0">
                <a:solidFill>
                  <a:srgbClr val="0000FF"/>
                </a:solidFill>
                <a:ea typeface="隶书" pitchFamily="49" charset="-122"/>
              </a:rPr>
              <a:t>_______,</a:t>
            </a:r>
            <a:r>
              <a:rPr lang="zh-CN" altLang="en-US" sz="2400" b="1" dirty="0">
                <a:solidFill>
                  <a:srgbClr val="0000FF"/>
                </a:solidFill>
                <a:ea typeface="隶书" pitchFamily="49" charset="-122"/>
              </a:rPr>
              <a:t>再调整它们的高度，使它们的中心和烛焰的中心大致在</a:t>
            </a:r>
            <a:r>
              <a:rPr lang="en-US" altLang="zh-CN" sz="2400" b="1" dirty="0">
                <a:solidFill>
                  <a:srgbClr val="0000FF"/>
                </a:solidFill>
                <a:ea typeface="隶书" pitchFamily="49" charset="-122"/>
              </a:rPr>
              <a:t>__________________</a:t>
            </a:r>
            <a:r>
              <a:rPr lang="zh-CN" altLang="en-US" sz="2400" b="1" dirty="0">
                <a:solidFill>
                  <a:srgbClr val="0000FF"/>
                </a:solidFill>
                <a:ea typeface="隶书" pitchFamily="49" charset="-122"/>
              </a:rPr>
              <a:t>。 </a:t>
            </a:r>
            <a:endParaRPr lang="zh-CN" altLang="en-US" sz="2400" b="1" dirty="0">
              <a:solidFill>
                <a:srgbClr val="0000FF"/>
              </a:solidFill>
              <a:ea typeface="隶书" pitchFamily="49" charset="-122"/>
            </a:endParaRPr>
          </a:p>
          <a:p>
            <a:pPr>
              <a:lnSpc>
                <a:spcPct val="80000"/>
              </a:lnSpc>
              <a:buNone/>
            </a:pPr>
            <a:r>
              <a:rPr lang="en-US" altLang="zh-CN" sz="2400" b="1" dirty="0">
                <a:solidFill>
                  <a:srgbClr val="0000FF"/>
                </a:solidFill>
                <a:ea typeface="隶书" pitchFamily="49" charset="-122"/>
              </a:rPr>
              <a:t>(4)</a:t>
            </a:r>
            <a:r>
              <a:rPr lang="zh-CN" altLang="en-US" sz="2400" b="1" dirty="0">
                <a:solidFill>
                  <a:srgbClr val="0000FF"/>
                </a:solidFill>
                <a:ea typeface="隶书" pitchFamily="49" charset="-122"/>
              </a:rPr>
              <a:t>当烛焰离透镜</a:t>
            </a:r>
            <a:r>
              <a:rPr lang="en-US" altLang="zh-CN" sz="2400" b="1" dirty="0">
                <a:solidFill>
                  <a:srgbClr val="0000FF"/>
                </a:solidFill>
                <a:ea typeface="隶书" pitchFamily="49" charset="-122"/>
              </a:rPr>
              <a:t>35cm</a:t>
            </a:r>
            <a:r>
              <a:rPr lang="zh-CN" altLang="en-US" sz="2400" b="1" dirty="0">
                <a:solidFill>
                  <a:srgbClr val="0000FF"/>
                </a:solidFill>
                <a:ea typeface="隶书" pitchFamily="49" charset="-122"/>
              </a:rPr>
              <a:t>时，光屏应在透镜的另一侧距透镜</a:t>
            </a:r>
            <a:endParaRPr lang="zh-CN" altLang="en-US" sz="2400" b="1" dirty="0">
              <a:solidFill>
                <a:srgbClr val="0000FF"/>
              </a:solidFill>
              <a:ea typeface="隶书" pitchFamily="49" charset="-122"/>
            </a:endParaRPr>
          </a:p>
          <a:p>
            <a:pPr>
              <a:lnSpc>
                <a:spcPct val="80000"/>
              </a:lnSpc>
              <a:buNone/>
            </a:pPr>
            <a:r>
              <a:rPr lang="zh-CN" altLang="en-US" sz="2400" b="1" u="sng">
                <a:solidFill>
                  <a:srgbClr val="0000FF"/>
                </a:solidFill>
                <a:ea typeface="隶书" pitchFamily="49" charset="-122"/>
              </a:rPr>
              <a:t>                           </a:t>
            </a:r>
            <a:r>
              <a:rPr lang="zh-CN" altLang="en-US" sz="2400" b="1" dirty="0">
                <a:solidFill>
                  <a:srgbClr val="0000FF"/>
                </a:solidFill>
                <a:ea typeface="隶书" pitchFamily="49" charset="-122"/>
              </a:rPr>
              <a:t> 范围内移动，在光屏上会呈现一个清晰</a:t>
            </a:r>
            <a:endParaRPr lang="zh-CN" altLang="en-US" sz="2400" b="1" dirty="0">
              <a:solidFill>
                <a:srgbClr val="0000FF"/>
              </a:solidFill>
              <a:ea typeface="隶书" pitchFamily="49" charset="-122"/>
            </a:endParaRPr>
          </a:p>
          <a:p>
            <a:pPr>
              <a:lnSpc>
                <a:spcPct val="80000"/>
              </a:lnSpc>
              <a:buNone/>
            </a:pPr>
            <a:r>
              <a:rPr lang="zh-CN" altLang="en-US" sz="2400" b="1" dirty="0">
                <a:solidFill>
                  <a:srgbClr val="0000FF"/>
                </a:solidFill>
                <a:ea typeface="隶书" pitchFamily="49" charset="-122"/>
              </a:rPr>
              <a:t>的</a:t>
            </a:r>
            <a:r>
              <a:rPr lang="en-US" altLang="zh-CN" sz="2400" b="1" dirty="0">
                <a:solidFill>
                  <a:srgbClr val="0000FF"/>
                </a:solidFill>
                <a:ea typeface="隶书" pitchFamily="49" charset="-122"/>
              </a:rPr>
              <a:t>_______</a:t>
            </a:r>
            <a:r>
              <a:rPr lang="zh-CN" altLang="en-US" sz="2400" b="1" dirty="0">
                <a:solidFill>
                  <a:srgbClr val="0000FF"/>
                </a:solidFill>
                <a:ea typeface="隶书" pitchFamily="49" charset="-122"/>
              </a:rPr>
              <a:t>、</a:t>
            </a:r>
            <a:r>
              <a:rPr lang="en-US" altLang="zh-CN" sz="2400" b="1" dirty="0">
                <a:solidFill>
                  <a:srgbClr val="0000FF"/>
                </a:solidFill>
                <a:ea typeface="隶书" pitchFamily="49" charset="-122"/>
              </a:rPr>
              <a:t>_______</a:t>
            </a:r>
            <a:r>
              <a:rPr lang="zh-CN" altLang="en-US" sz="2400" b="1" dirty="0">
                <a:solidFill>
                  <a:srgbClr val="0000FF"/>
                </a:solidFill>
                <a:ea typeface="隶书" pitchFamily="49" charset="-122"/>
              </a:rPr>
              <a:t>的</a:t>
            </a:r>
            <a:r>
              <a:rPr lang="en-US" altLang="zh-CN" sz="2400" b="1" dirty="0">
                <a:solidFill>
                  <a:srgbClr val="0000FF"/>
                </a:solidFill>
                <a:ea typeface="隶书" pitchFamily="49" charset="-122"/>
              </a:rPr>
              <a:t>_______</a:t>
            </a:r>
            <a:r>
              <a:rPr lang="zh-CN" altLang="en-US" sz="2400" b="1" dirty="0">
                <a:solidFill>
                  <a:srgbClr val="0000FF"/>
                </a:solidFill>
                <a:ea typeface="隶书" pitchFamily="49" charset="-122"/>
              </a:rPr>
              <a:t>像。</a:t>
            </a:r>
            <a:endParaRPr lang="zh-CN" altLang="en-US" sz="2400" b="1" dirty="0">
              <a:solidFill>
                <a:srgbClr val="0000FF"/>
              </a:solidFill>
              <a:ea typeface="隶书" pitchFamily="49" charset="-122"/>
            </a:endParaRPr>
          </a:p>
          <a:p>
            <a:pPr>
              <a:lnSpc>
                <a:spcPct val="80000"/>
              </a:lnSpc>
              <a:buNone/>
            </a:pPr>
            <a:r>
              <a:rPr lang="en-US" altLang="zh-CN" sz="2400" b="1" dirty="0">
                <a:solidFill>
                  <a:srgbClr val="0000FF"/>
                </a:solidFill>
                <a:ea typeface="隶书" pitchFamily="49" charset="-122"/>
              </a:rPr>
              <a:t>(5)</a:t>
            </a:r>
            <a:r>
              <a:rPr lang="zh-CN" altLang="en-US" sz="2400" b="1" dirty="0">
                <a:solidFill>
                  <a:srgbClr val="0000FF"/>
                </a:solidFill>
                <a:ea typeface="隶书" pitchFamily="49" charset="-122"/>
              </a:rPr>
              <a:t>当烛焰移至距凸透镜</a:t>
            </a:r>
            <a:r>
              <a:rPr lang="en-US" altLang="zh-CN" sz="2400" b="1" dirty="0">
                <a:solidFill>
                  <a:srgbClr val="0000FF"/>
                </a:solidFill>
                <a:ea typeface="隶书" pitchFamily="49" charset="-122"/>
              </a:rPr>
              <a:t>20cm</a:t>
            </a:r>
            <a:r>
              <a:rPr lang="zh-CN" altLang="en-US" sz="2400" b="1" dirty="0">
                <a:solidFill>
                  <a:srgbClr val="0000FF"/>
                </a:solidFill>
                <a:ea typeface="隶书" pitchFamily="49" charset="-122"/>
              </a:rPr>
              <a:t>处时，在透镜的另一侧移动光屏到某一位置，在光屏上会呈现一个清晰的</a:t>
            </a:r>
            <a:r>
              <a:rPr lang="en-US" altLang="zh-CN" sz="2400" b="1" dirty="0">
                <a:solidFill>
                  <a:srgbClr val="0000FF"/>
                </a:solidFill>
                <a:ea typeface="隶书" pitchFamily="49" charset="-122"/>
              </a:rPr>
              <a:t>_______</a:t>
            </a:r>
            <a:r>
              <a:rPr lang="zh-CN" altLang="en-US" sz="2400" b="1" dirty="0">
                <a:solidFill>
                  <a:srgbClr val="0000FF"/>
                </a:solidFill>
                <a:ea typeface="隶书" pitchFamily="49" charset="-122"/>
              </a:rPr>
              <a:t>、</a:t>
            </a:r>
            <a:r>
              <a:rPr lang="en-US" altLang="zh-CN" sz="2400" b="1" dirty="0">
                <a:solidFill>
                  <a:srgbClr val="0000FF"/>
                </a:solidFill>
                <a:ea typeface="隶书" pitchFamily="49" charset="-122"/>
              </a:rPr>
              <a:t>_____</a:t>
            </a:r>
            <a:r>
              <a:rPr lang="zh-CN" altLang="en-US" sz="2400" b="1" dirty="0">
                <a:solidFill>
                  <a:srgbClr val="0000FF"/>
                </a:solidFill>
                <a:ea typeface="隶书" pitchFamily="49" charset="-122"/>
              </a:rPr>
              <a:t>的</a:t>
            </a:r>
            <a:r>
              <a:rPr lang="en-US" altLang="zh-CN" sz="2400" b="1" dirty="0">
                <a:solidFill>
                  <a:srgbClr val="0000FF"/>
                </a:solidFill>
                <a:ea typeface="隶书" pitchFamily="49" charset="-122"/>
              </a:rPr>
              <a:t>____</a:t>
            </a:r>
            <a:r>
              <a:rPr lang="zh-CN" altLang="en-US" sz="2400" b="1" dirty="0">
                <a:solidFill>
                  <a:srgbClr val="0000FF"/>
                </a:solidFill>
                <a:ea typeface="隶书" pitchFamily="49" charset="-122"/>
              </a:rPr>
              <a:t>像。 </a:t>
            </a:r>
            <a:endParaRPr lang="zh-CN" altLang="en-US" sz="2400" b="1" dirty="0">
              <a:solidFill>
                <a:srgbClr val="0000FF"/>
              </a:solidFill>
              <a:ea typeface="隶书" pitchFamily="49" charset="-122"/>
            </a:endParaRPr>
          </a:p>
          <a:p>
            <a:pPr>
              <a:lnSpc>
                <a:spcPct val="80000"/>
              </a:lnSpc>
              <a:buNone/>
            </a:pPr>
            <a:r>
              <a:rPr lang="en-US" altLang="zh-CN" sz="2400" b="1" dirty="0">
                <a:solidFill>
                  <a:srgbClr val="0000FF"/>
                </a:solidFill>
                <a:ea typeface="隶书" pitchFamily="49" charset="-122"/>
              </a:rPr>
              <a:t>(6) </a:t>
            </a:r>
            <a:r>
              <a:rPr lang="zh-CN" altLang="en-US" sz="2400" b="1" dirty="0">
                <a:solidFill>
                  <a:srgbClr val="0000FF"/>
                </a:solidFill>
                <a:ea typeface="隶书" pitchFamily="49" charset="-122"/>
              </a:rPr>
              <a:t>当烛焰移至距凸透镜</a:t>
            </a:r>
            <a:r>
              <a:rPr lang="en-US" altLang="zh-CN" sz="2400" b="1" dirty="0">
                <a:solidFill>
                  <a:srgbClr val="0000FF"/>
                </a:solidFill>
                <a:ea typeface="隶书" pitchFamily="49" charset="-122"/>
              </a:rPr>
              <a:t>10 cm</a:t>
            </a:r>
            <a:r>
              <a:rPr lang="zh-CN" altLang="en-US" sz="2400" b="1" dirty="0">
                <a:solidFill>
                  <a:srgbClr val="0000FF"/>
                </a:solidFill>
                <a:ea typeface="隶书" pitchFamily="49" charset="-122"/>
              </a:rPr>
              <a:t>时，无论怎样移动光屏，光屏上 </a:t>
            </a:r>
            <a:r>
              <a:rPr lang="en-US" altLang="zh-CN" sz="2400" b="1" dirty="0">
                <a:solidFill>
                  <a:srgbClr val="0000FF"/>
                </a:solidFill>
                <a:ea typeface="隶书" pitchFamily="49" charset="-122"/>
              </a:rPr>
              <a:t>___  (</a:t>
            </a:r>
            <a:r>
              <a:rPr lang="zh-CN" altLang="en-US" sz="2400" b="1" dirty="0">
                <a:solidFill>
                  <a:srgbClr val="0000FF"/>
                </a:solidFill>
                <a:ea typeface="隶书" pitchFamily="49" charset="-122"/>
              </a:rPr>
              <a:t>选填“会”或“不会”</a:t>
            </a:r>
            <a:r>
              <a:rPr lang="en-US" altLang="zh-CN" sz="2400" b="1" dirty="0">
                <a:solidFill>
                  <a:srgbClr val="0000FF"/>
                </a:solidFill>
                <a:ea typeface="隶书" pitchFamily="49" charset="-122"/>
              </a:rPr>
              <a:t>)</a:t>
            </a:r>
            <a:r>
              <a:rPr lang="zh-CN" altLang="en-US" sz="2400" b="1" dirty="0">
                <a:solidFill>
                  <a:srgbClr val="0000FF"/>
                </a:solidFill>
                <a:ea typeface="隶书" pitchFamily="49" charset="-122"/>
              </a:rPr>
              <a:t>呈现烛焰的像，这时应该移去</a:t>
            </a:r>
            <a:r>
              <a:rPr lang="en-US" altLang="zh-CN" sz="2400" b="1" dirty="0">
                <a:solidFill>
                  <a:srgbClr val="0000FF"/>
                </a:solidFill>
                <a:ea typeface="隶书" pitchFamily="49" charset="-122"/>
              </a:rPr>
              <a:t>______</a:t>
            </a:r>
            <a:r>
              <a:rPr lang="zh-CN" altLang="en-US" sz="2400" b="1" dirty="0">
                <a:solidFill>
                  <a:srgbClr val="0000FF"/>
                </a:solidFill>
                <a:ea typeface="隶书" pitchFamily="49" charset="-122"/>
              </a:rPr>
              <a:t>，透过</a:t>
            </a:r>
            <a:r>
              <a:rPr lang="en-US" altLang="zh-CN" sz="2400" b="1" dirty="0">
                <a:solidFill>
                  <a:srgbClr val="0000FF"/>
                </a:solidFill>
                <a:ea typeface="隶书" pitchFamily="49" charset="-122"/>
              </a:rPr>
              <a:t>_______</a:t>
            </a:r>
            <a:r>
              <a:rPr lang="zh-CN" altLang="en-US" sz="2400" b="1" dirty="0">
                <a:solidFill>
                  <a:srgbClr val="0000FF"/>
                </a:solidFill>
                <a:ea typeface="隶书" pitchFamily="49" charset="-122"/>
              </a:rPr>
              <a:t>向蜡烛观察，就能看到一个清晰的</a:t>
            </a:r>
            <a:r>
              <a:rPr lang="en-US" altLang="zh-CN" sz="2400" b="1" dirty="0">
                <a:solidFill>
                  <a:srgbClr val="0000FF"/>
                </a:solidFill>
                <a:ea typeface="隶书" pitchFamily="49" charset="-122"/>
              </a:rPr>
              <a:t>______</a:t>
            </a:r>
            <a:r>
              <a:rPr lang="zh-CN" altLang="en-US" sz="2400" b="1" dirty="0">
                <a:solidFill>
                  <a:srgbClr val="0000FF"/>
                </a:solidFill>
                <a:ea typeface="隶书" pitchFamily="49" charset="-122"/>
              </a:rPr>
              <a:t>、</a:t>
            </a:r>
            <a:r>
              <a:rPr lang="en-US" altLang="zh-CN" sz="2400" b="1" dirty="0">
                <a:solidFill>
                  <a:srgbClr val="0000FF"/>
                </a:solidFill>
                <a:ea typeface="隶书" pitchFamily="49" charset="-122"/>
              </a:rPr>
              <a:t>______</a:t>
            </a:r>
            <a:r>
              <a:rPr lang="zh-CN" altLang="en-US" sz="2400" b="1" dirty="0">
                <a:solidFill>
                  <a:srgbClr val="0000FF"/>
                </a:solidFill>
                <a:ea typeface="隶书" pitchFamily="49" charset="-122"/>
              </a:rPr>
              <a:t>的</a:t>
            </a:r>
            <a:r>
              <a:rPr lang="en-US" altLang="zh-CN" sz="2400" b="1" dirty="0">
                <a:solidFill>
                  <a:srgbClr val="0000FF"/>
                </a:solidFill>
                <a:ea typeface="隶书" pitchFamily="49" charset="-122"/>
              </a:rPr>
              <a:t>_____</a:t>
            </a:r>
            <a:r>
              <a:rPr lang="zh-CN" altLang="en-US" sz="2400" b="1" dirty="0">
                <a:solidFill>
                  <a:srgbClr val="0000FF"/>
                </a:solidFill>
                <a:ea typeface="隶书" pitchFamily="49" charset="-122"/>
              </a:rPr>
              <a:t>像．</a:t>
            </a:r>
            <a:endParaRPr lang="zh-CN" altLang="en-US" sz="2400" b="1" dirty="0">
              <a:solidFill>
                <a:srgbClr val="0000FF"/>
              </a:solidFill>
              <a:ea typeface="隶书" pitchFamily="49" charset="-122"/>
            </a:endParaRPr>
          </a:p>
        </p:txBody>
      </p:sp>
      <p:sp>
        <p:nvSpPr>
          <p:cNvPr id="210949" name="文本框 210948"/>
          <p:cNvSpPr txBox="1"/>
          <p:nvPr/>
        </p:nvSpPr>
        <p:spPr>
          <a:xfrm>
            <a:off x="4787900" y="2997200"/>
            <a:ext cx="2232025" cy="519113"/>
          </a:xfrm>
          <a:prstGeom prst="rect">
            <a:avLst/>
          </a:prstGeom>
          <a:noFill/>
          <a:ln w="9525">
            <a:noFill/>
          </a:ln>
        </p:spPr>
        <p:txBody>
          <a:bodyPr>
            <a:spAutoFit/>
          </a:bodyPr>
          <a:p>
            <a:pPr>
              <a:spcBef>
                <a:spcPct val="50000"/>
              </a:spcBef>
              <a:buClrTx/>
              <a:buFont typeface="Arial" panose="020B0604020202020204" pitchFamily="34" charset="0"/>
              <a:buNone/>
            </a:pPr>
            <a:r>
              <a:rPr lang="zh-CN" altLang="en-US" sz="2800" b="1" dirty="0">
                <a:solidFill>
                  <a:srgbClr val="FF0000"/>
                </a:solidFill>
                <a:latin typeface="Arial" panose="020B0604020202020204" pitchFamily="34" charset="0"/>
              </a:rPr>
              <a:t>同一高度</a:t>
            </a:r>
            <a:endParaRPr lang="zh-CN" altLang="en-US" sz="2800" b="1" dirty="0">
              <a:solidFill>
                <a:srgbClr val="FF0000"/>
              </a:solidFill>
              <a:latin typeface="Arial" panose="020B0604020202020204" pitchFamily="34" charset="0"/>
            </a:endParaRPr>
          </a:p>
        </p:txBody>
      </p:sp>
      <p:sp>
        <p:nvSpPr>
          <p:cNvPr id="210950" name="文本框 210949"/>
          <p:cNvSpPr txBox="1"/>
          <p:nvPr/>
        </p:nvSpPr>
        <p:spPr>
          <a:xfrm>
            <a:off x="900113" y="4076700"/>
            <a:ext cx="1079500" cy="519113"/>
          </a:xfrm>
          <a:prstGeom prst="rect">
            <a:avLst/>
          </a:prstGeom>
          <a:noFill/>
          <a:ln w="9525">
            <a:noFill/>
          </a:ln>
        </p:spPr>
        <p:txBody>
          <a:bodyPr>
            <a:spAutoFit/>
          </a:bodyPr>
          <a:p>
            <a:pPr>
              <a:spcBef>
                <a:spcPct val="50000"/>
              </a:spcBef>
              <a:buClrTx/>
              <a:buFont typeface="Arial" panose="020B0604020202020204" pitchFamily="34" charset="0"/>
              <a:buNone/>
            </a:pPr>
            <a:r>
              <a:rPr lang="zh-CN" altLang="en-US" sz="2800" b="1" dirty="0">
                <a:solidFill>
                  <a:srgbClr val="FF0000"/>
                </a:solidFill>
                <a:latin typeface="Arial" panose="020B0604020202020204" pitchFamily="34" charset="0"/>
              </a:rPr>
              <a:t>倒立</a:t>
            </a:r>
            <a:endParaRPr lang="zh-CN" altLang="en-US" sz="2800" b="1" dirty="0">
              <a:solidFill>
                <a:srgbClr val="FF0000"/>
              </a:solidFill>
              <a:latin typeface="Arial" panose="020B0604020202020204" pitchFamily="34" charset="0"/>
            </a:endParaRPr>
          </a:p>
        </p:txBody>
      </p:sp>
      <p:sp>
        <p:nvSpPr>
          <p:cNvPr id="210951" name="文本框 210950"/>
          <p:cNvSpPr txBox="1"/>
          <p:nvPr/>
        </p:nvSpPr>
        <p:spPr>
          <a:xfrm>
            <a:off x="468313" y="3716338"/>
            <a:ext cx="2735262" cy="519112"/>
          </a:xfrm>
          <a:prstGeom prst="rect">
            <a:avLst/>
          </a:prstGeom>
          <a:noFill/>
          <a:ln w="9525">
            <a:noFill/>
          </a:ln>
        </p:spPr>
        <p:txBody>
          <a:bodyPr>
            <a:spAutoFit/>
          </a:bodyPr>
          <a:p>
            <a:pPr>
              <a:spcBef>
                <a:spcPct val="50000"/>
              </a:spcBef>
              <a:buClrTx/>
              <a:buFont typeface="Arial" panose="020B0604020202020204" pitchFamily="34" charset="0"/>
              <a:buNone/>
            </a:pPr>
            <a:r>
              <a:rPr lang="en-US" altLang="zh-CN" sz="2800" b="1" dirty="0">
                <a:solidFill>
                  <a:srgbClr val="FF0000"/>
                </a:solidFill>
                <a:latin typeface="Arial" panose="020B0604020202020204" pitchFamily="34" charset="0"/>
              </a:rPr>
              <a:t>15cm</a:t>
            </a:r>
            <a:r>
              <a:rPr lang="zh-CN" altLang="en-US" sz="2800" b="1" dirty="0">
                <a:solidFill>
                  <a:srgbClr val="FF0000"/>
                </a:solidFill>
                <a:latin typeface="Arial" panose="020B0604020202020204" pitchFamily="34" charset="0"/>
              </a:rPr>
              <a:t>～</a:t>
            </a:r>
            <a:r>
              <a:rPr lang="en-US" altLang="zh-CN" sz="2800" b="1">
                <a:solidFill>
                  <a:srgbClr val="FF0000"/>
                </a:solidFill>
                <a:latin typeface="Arial" panose="020B0604020202020204" pitchFamily="34" charset="0"/>
              </a:rPr>
              <a:t>30cm</a:t>
            </a:r>
            <a:endParaRPr lang="en-US" altLang="zh-CN" sz="2800" b="1">
              <a:solidFill>
                <a:srgbClr val="FF0000"/>
              </a:solidFill>
              <a:latin typeface="Arial" panose="020B0604020202020204" pitchFamily="34" charset="0"/>
            </a:endParaRPr>
          </a:p>
        </p:txBody>
      </p:sp>
      <p:sp>
        <p:nvSpPr>
          <p:cNvPr id="210955" name="文本框 210954"/>
          <p:cNvSpPr txBox="1"/>
          <p:nvPr/>
        </p:nvSpPr>
        <p:spPr>
          <a:xfrm>
            <a:off x="1116013" y="5734050"/>
            <a:ext cx="936625" cy="519113"/>
          </a:xfrm>
          <a:prstGeom prst="rect">
            <a:avLst/>
          </a:prstGeom>
          <a:noFill/>
          <a:ln w="9525">
            <a:noFill/>
          </a:ln>
        </p:spPr>
        <p:txBody>
          <a:bodyPr>
            <a:spAutoFit/>
          </a:bodyPr>
          <a:p>
            <a:pPr>
              <a:spcBef>
                <a:spcPct val="50000"/>
              </a:spcBef>
              <a:buClrTx/>
              <a:buFont typeface="Arial" panose="020B0604020202020204" pitchFamily="34" charset="0"/>
              <a:buNone/>
            </a:pPr>
            <a:r>
              <a:rPr lang="zh-CN" altLang="en-US" sz="2800" b="1" dirty="0">
                <a:solidFill>
                  <a:srgbClr val="FF0000"/>
                </a:solidFill>
                <a:latin typeface="Arial" panose="020B0604020202020204" pitchFamily="34" charset="0"/>
              </a:rPr>
              <a:t>不会</a:t>
            </a:r>
            <a:endParaRPr lang="zh-CN" altLang="en-US" sz="2800" b="1" dirty="0">
              <a:solidFill>
                <a:srgbClr val="FF0000"/>
              </a:solidFill>
              <a:latin typeface="Arial" panose="020B0604020202020204" pitchFamily="34" charset="0"/>
            </a:endParaRPr>
          </a:p>
        </p:txBody>
      </p:sp>
      <p:sp>
        <p:nvSpPr>
          <p:cNvPr id="210956" name="文本框 210955"/>
          <p:cNvSpPr txBox="1"/>
          <p:nvPr/>
        </p:nvSpPr>
        <p:spPr>
          <a:xfrm>
            <a:off x="4211638" y="4076700"/>
            <a:ext cx="576262" cy="519113"/>
          </a:xfrm>
          <a:prstGeom prst="rect">
            <a:avLst/>
          </a:prstGeom>
          <a:noFill/>
          <a:ln w="9525">
            <a:noFill/>
          </a:ln>
        </p:spPr>
        <p:txBody>
          <a:bodyPr>
            <a:spAutoFit/>
          </a:bodyPr>
          <a:p>
            <a:pPr>
              <a:spcBef>
                <a:spcPct val="50000"/>
              </a:spcBef>
              <a:buClrTx/>
              <a:buFont typeface="Arial" panose="020B0604020202020204" pitchFamily="34" charset="0"/>
              <a:buNone/>
            </a:pPr>
            <a:r>
              <a:rPr lang="zh-CN" altLang="en-US" sz="2800" b="1" dirty="0">
                <a:solidFill>
                  <a:srgbClr val="FF0000"/>
                </a:solidFill>
                <a:latin typeface="Arial" panose="020B0604020202020204" pitchFamily="34" charset="0"/>
              </a:rPr>
              <a:t>实</a:t>
            </a:r>
            <a:endParaRPr lang="zh-CN" altLang="en-US" sz="2800" b="1" dirty="0">
              <a:solidFill>
                <a:srgbClr val="FF0000"/>
              </a:solidFill>
              <a:latin typeface="Arial" panose="020B0604020202020204" pitchFamily="34" charset="0"/>
            </a:endParaRPr>
          </a:p>
        </p:txBody>
      </p:sp>
      <p:sp>
        <p:nvSpPr>
          <p:cNvPr id="210957" name="文本框 210956"/>
          <p:cNvSpPr txBox="1"/>
          <p:nvPr/>
        </p:nvSpPr>
        <p:spPr>
          <a:xfrm>
            <a:off x="2411413" y="4076700"/>
            <a:ext cx="1295400" cy="519113"/>
          </a:xfrm>
          <a:prstGeom prst="rect">
            <a:avLst/>
          </a:prstGeom>
          <a:noFill/>
          <a:ln w="9525">
            <a:noFill/>
          </a:ln>
        </p:spPr>
        <p:txBody>
          <a:bodyPr>
            <a:spAutoFit/>
          </a:bodyPr>
          <a:p>
            <a:pPr>
              <a:spcBef>
                <a:spcPct val="50000"/>
              </a:spcBef>
              <a:buClrTx/>
              <a:buFont typeface="Arial" panose="020B0604020202020204" pitchFamily="34" charset="0"/>
              <a:buNone/>
            </a:pPr>
            <a:r>
              <a:rPr lang="zh-CN" altLang="en-US" sz="2800" b="1" dirty="0">
                <a:solidFill>
                  <a:srgbClr val="FF0000"/>
                </a:solidFill>
                <a:latin typeface="Arial" panose="020B0604020202020204" pitchFamily="34" charset="0"/>
              </a:rPr>
              <a:t>缩小</a:t>
            </a:r>
            <a:endParaRPr lang="zh-CN" altLang="en-US" sz="2800" b="1" dirty="0">
              <a:solidFill>
                <a:srgbClr val="FF0000"/>
              </a:solidFill>
              <a:latin typeface="Arial" panose="020B0604020202020204" pitchFamily="34" charset="0"/>
            </a:endParaRPr>
          </a:p>
        </p:txBody>
      </p:sp>
      <p:sp>
        <p:nvSpPr>
          <p:cNvPr id="210958" name="文本框 210957"/>
          <p:cNvSpPr txBox="1"/>
          <p:nvPr/>
        </p:nvSpPr>
        <p:spPr>
          <a:xfrm>
            <a:off x="1908175" y="2708275"/>
            <a:ext cx="1368425" cy="519113"/>
          </a:xfrm>
          <a:prstGeom prst="rect">
            <a:avLst/>
          </a:prstGeom>
          <a:noFill/>
          <a:ln w="9525">
            <a:noFill/>
          </a:ln>
        </p:spPr>
        <p:txBody>
          <a:bodyPr>
            <a:spAutoFit/>
          </a:bodyPr>
          <a:p>
            <a:pPr>
              <a:spcBef>
                <a:spcPct val="50000"/>
              </a:spcBef>
              <a:buClrTx/>
              <a:buFont typeface="Arial" panose="020B0604020202020204" pitchFamily="34" charset="0"/>
              <a:buNone/>
            </a:pPr>
            <a:r>
              <a:rPr lang="zh-CN" altLang="en-US" sz="2800" b="1" dirty="0">
                <a:solidFill>
                  <a:srgbClr val="FF0000"/>
                </a:solidFill>
                <a:latin typeface="Arial" panose="020B0604020202020204" pitchFamily="34" charset="0"/>
              </a:rPr>
              <a:t>凸透镜</a:t>
            </a:r>
            <a:endParaRPr lang="zh-CN" altLang="en-US" sz="2800" b="1">
              <a:solidFill>
                <a:srgbClr val="FF0000"/>
              </a:solidFill>
              <a:latin typeface="Arial" panose="020B0604020202020204" pitchFamily="34" charset="0"/>
            </a:endParaRPr>
          </a:p>
        </p:txBody>
      </p:sp>
      <p:sp>
        <p:nvSpPr>
          <p:cNvPr id="210959" name="文本框 210958"/>
          <p:cNvSpPr txBox="1"/>
          <p:nvPr/>
        </p:nvSpPr>
        <p:spPr>
          <a:xfrm>
            <a:off x="5580063" y="1700213"/>
            <a:ext cx="863600" cy="519112"/>
          </a:xfrm>
          <a:prstGeom prst="rect">
            <a:avLst/>
          </a:prstGeom>
          <a:noFill/>
          <a:ln w="9525">
            <a:noFill/>
          </a:ln>
        </p:spPr>
        <p:txBody>
          <a:bodyPr>
            <a:spAutoFit/>
          </a:bodyPr>
          <a:p>
            <a:pPr>
              <a:spcBef>
                <a:spcPct val="50000"/>
              </a:spcBef>
              <a:buClrTx/>
              <a:buFont typeface="Arial" panose="020B0604020202020204" pitchFamily="34" charset="0"/>
              <a:buNone/>
            </a:pPr>
            <a:r>
              <a:rPr lang="en-US" altLang="zh-CN" sz="2800" b="1">
                <a:solidFill>
                  <a:srgbClr val="FF0000"/>
                </a:solidFill>
                <a:latin typeface="Arial" panose="020B0604020202020204" pitchFamily="34" charset="0"/>
              </a:rPr>
              <a:t>15</a:t>
            </a:r>
            <a:endParaRPr lang="en-US" altLang="zh-CN" sz="2800" b="1">
              <a:solidFill>
                <a:srgbClr val="FF0000"/>
              </a:solidFill>
              <a:latin typeface="Arial" panose="020B0604020202020204" pitchFamily="34" charset="0"/>
            </a:endParaRPr>
          </a:p>
        </p:txBody>
      </p:sp>
      <p:sp>
        <p:nvSpPr>
          <p:cNvPr id="210960" name="文本框 210959"/>
          <p:cNvSpPr txBox="1"/>
          <p:nvPr/>
        </p:nvSpPr>
        <p:spPr>
          <a:xfrm>
            <a:off x="971550" y="6338888"/>
            <a:ext cx="936625" cy="519112"/>
          </a:xfrm>
          <a:prstGeom prst="rect">
            <a:avLst/>
          </a:prstGeom>
          <a:noFill/>
          <a:ln w="9525">
            <a:noFill/>
          </a:ln>
        </p:spPr>
        <p:txBody>
          <a:bodyPr>
            <a:spAutoFit/>
          </a:bodyPr>
          <a:p>
            <a:pPr>
              <a:spcBef>
                <a:spcPct val="50000"/>
              </a:spcBef>
              <a:buClrTx/>
              <a:buFont typeface="Arial" panose="020B0604020202020204" pitchFamily="34" charset="0"/>
              <a:buNone/>
            </a:pPr>
            <a:r>
              <a:rPr lang="zh-CN" altLang="en-US" sz="2800" b="1" dirty="0">
                <a:solidFill>
                  <a:srgbClr val="FF0000"/>
                </a:solidFill>
                <a:latin typeface="Arial" panose="020B0604020202020204" pitchFamily="34" charset="0"/>
              </a:rPr>
              <a:t>正立</a:t>
            </a:r>
            <a:endParaRPr lang="zh-CN" altLang="en-US" sz="2800" b="1" dirty="0">
              <a:solidFill>
                <a:srgbClr val="FF0000"/>
              </a:solidFill>
              <a:latin typeface="Arial" panose="020B0604020202020204" pitchFamily="34" charset="0"/>
            </a:endParaRPr>
          </a:p>
        </p:txBody>
      </p:sp>
      <p:sp>
        <p:nvSpPr>
          <p:cNvPr id="210961" name="文本框 210960"/>
          <p:cNvSpPr txBox="1"/>
          <p:nvPr/>
        </p:nvSpPr>
        <p:spPr>
          <a:xfrm>
            <a:off x="2195513" y="6338888"/>
            <a:ext cx="1152525" cy="519112"/>
          </a:xfrm>
          <a:prstGeom prst="rect">
            <a:avLst/>
          </a:prstGeom>
          <a:noFill/>
          <a:ln w="9525">
            <a:noFill/>
          </a:ln>
        </p:spPr>
        <p:txBody>
          <a:bodyPr>
            <a:spAutoFit/>
          </a:bodyPr>
          <a:p>
            <a:pPr>
              <a:spcBef>
                <a:spcPct val="50000"/>
              </a:spcBef>
              <a:buClrTx/>
              <a:buFont typeface="Arial" panose="020B0604020202020204" pitchFamily="34" charset="0"/>
              <a:buNone/>
            </a:pPr>
            <a:r>
              <a:rPr lang="zh-CN" altLang="en-US" sz="2800" b="1" dirty="0">
                <a:solidFill>
                  <a:srgbClr val="FF0000"/>
                </a:solidFill>
                <a:latin typeface="Arial" panose="020B0604020202020204" pitchFamily="34" charset="0"/>
              </a:rPr>
              <a:t>放大</a:t>
            </a:r>
            <a:endParaRPr lang="zh-CN" altLang="en-US" sz="2800" b="1" dirty="0">
              <a:solidFill>
                <a:srgbClr val="FF0000"/>
              </a:solidFill>
              <a:latin typeface="Arial" panose="020B0604020202020204" pitchFamily="34" charset="0"/>
            </a:endParaRPr>
          </a:p>
        </p:txBody>
      </p:sp>
      <p:sp>
        <p:nvSpPr>
          <p:cNvPr id="210962" name="文本框 210961"/>
          <p:cNvSpPr txBox="1"/>
          <p:nvPr/>
        </p:nvSpPr>
        <p:spPr>
          <a:xfrm>
            <a:off x="3779838" y="6338888"/>
            <a:ext cx="576262" cy="519112"/>
          </a:xfrm>
          <a:prstGeom prst="rect">
            <a:avLst/>
          </a:prstGeom>
          <a:noFill/>
          <a:ln w="9525">
            <a:noFill/>
          </a:ln>
        </p:spPr>
        <p:txBody>
          <a:bodyPr>
            <a:spAutoFit/>
          </a:bodyPr>
          <a:p>
            <a:pPr>
              <a:spcBef>
                <a:spcPct val="50000"/>
              </a:spcBef>
              <a:buClrTx/>
              <a:buFont typeface="Arial" panose="020B0604020202020204" pitchFamily="34" charset="0"/>
              <a:buNone/>
            </a:pPr>
            <a:r>
              <a:rPr lang="zh-CN" altLang="en-US" sz="2800" b="1" dirty="0">
                <a:solidFill>
                  <a:srgbClr val="FF0000"/>
                </a:solidFill>
                <a:latin typeface="Arial" panose="020B0604020202020204" pitchFamily="34" charset="0"/>
              </a:rPr>
              <a:t>虚</a:t>
            </a:r>
            <a:endParaRPr lang="zh-CN" altLang="en-US" sz="2800" b="1" dirty="0">
              <a:solidFill>
                <a:srgbClr val="FF0000"/>
              </a:solidFill>
              <a:latin typeface="Arial" panose="020B0604020202020204" pitchFamily="34" charset="0"/>
            </a:endParaRPr>
          </a:p>
        </p:txBody>
      </p:sp>
      <p:sp>
        <p:nvSpPr>
          <p:cNvPr id="210963" name="文本框 210962"/>
          <p:cNvSpPr txBox="1"/>
          <p:nvPr/>
        </p:nvSpPr>
        <p:spPr>
          <a:xfrm>
            <a:off x="4284663" y="1989138"/>
            <a:ext cx="1584325" cy="519112"/>
          </a:xfrm>
          <a:prstGeom prst="rect">
            <a:avLst/>
          </a:prstGeom>
          <a:noFill/>
          <a:ln w="9525">
            <a:noFill/>
          </a:ln>
        </p:spPr>
        <p:txBody>
          <a:bodyPr>
            <a:spAutoFit/>
          </a:bodyPr>
          <a:p>
            <a:pPr>
              <a:spcBef>
                <a:spcPct val="50000"/>
              </a:spcBef>
              <a:buClrTx/>
              <a:buFont typeface="Arial" panose="020B0604020202020204" pitchFamily="34" charset="0"/>
              <a:buNone/>
            </a:pPr>
            <a:r>
              <a:rPr lang="zh-CN" altLang="en-US" sz="2800" b="1" dirty="0">
                <a:solidFill>
                  <a:srgbClr val="FF0000"/>
                </a:solidFill>
                <a:latin typeface="Arial" panose="020B0604020202020204" pitchFamily="34" charset="0"/>
              </a:rPr>
              <a:t>刻度尺</a:t>
            </a:r>
            <a:endParaRPr lang="zh-CN" altLang="en-US" sz="2800" b="1" dirty="0">
              <a:solidFill>
                <a:srgbClr val="FF0000"/>
              </a:solidFill>
              <a:latin typeface="Arial" panose="020B0604020202020204" pitchFamily="34" charset="0"/>
            </a:endParaRPr>
          </a:p>
        </p:txBody>
      </p:sp>
      <p:sp>
        <p:nvSpPr>
          <p:cNvPr id="210964" name="文本框 210963"/>
          <p:cNvSpPr txBox="1"/>
          <p:nvPr/>
        </p:nvSpPr>
        <p:spPr>
          <a:xfrm>
            <a:off x="3779838" y="2708275"/>
            <a:ext cx="1079500" cy="519113"/>
          </a:xfrm>
          <a:prstGeom prst="rect">
            <a:avLst/>
          </a:prstGeom>
          <a:noFill/>
          <a:ln w="9525">
            <a:noFill/>
          </a:ln>
        </p:spPr>
        <p:txBody>
          <a:bodyPr>
            <a:spAutoFit/>
          </a:bodyPr>
          <a:p>
            <a:pPr>
              <a:spcBef>
                <a:spcPct val="50000"/>
              </a:spcBef>
              <a:buClrTx/>
              <a:buFont typeface="Arial" panose="020B0604020202020204" pitchFamily="34" charset="0"/>
              <a:buNone/>
            </a:pPr>
            <a:r>
              <a:rPr lang="zh-CN" altLang="en-US" sz="2800" b="1" dirty="0">
                <a:solidFill>
                  <a:srgbClr val="FF0000"/>
                </a:solidFill>
                <a:latin typeface="Arial" panose="020B0604020202020204" pitchFamily="34" charset="0"/>
              </a:rPr>
              <a:t>光屏</a:t>
            </a:r>
            <a:endParaRPr lang="zh-CN" altLang="en-US" sz="2800" b="1">
              <a:solidFill>
                <a:srgbClr val="FF0000"/>
              </a:solidFill>
              <a:latin typeface="Arial" panose="020B0604020202020204" pitchFamily="34" charset="0"/>
            </a:endParaRPr>
          </a:p>
        </p:txBody>
      </p:sp>
      <p:sp>
        <p:nvSpPr>
          <p:cNvPr id="210965" name="文本框 210964"/>
          <p:cNvSpPr txBox="1"/>
          <p:nvPr/>
        </p:nvSpPr>
        <p:spPr>
          <a:xfrm>
            <a:off x="6732588" y="4797425"/>
            <a:ext cx="1079500" cy="519113"/>
          </a:xfrm>
          <a:prstGeom prst="rect">
            <a:avLst/>
          </a:prstGeom>
          <a:noFill/>
          <a:ln w="9525">
            <a:noFill/>
          </a:ln>
        </p:spPr>
        <p:txBody>
          <a:bodyPr>
            <a:spAutoFit/>
          </a:bodyPr>
          <a:p>
            <a:pPr>
              <a:spcBef>
                <a:spcPct val="50000"/>
              </a:spcBef>
              <a:buClrTx/>
              <a:buFont typeface="Arial" panose="020B0604020202020204" pitchFamily="34" charset="0"/>
              <a:buNone/>
            </a:pPr>
            <a:r>
              <a:rPr lang="zh-CN" altLang="en-US" sz="2800" b="1" dirty="0">
                <a:solidFill>
                  <a:srgbClr val="FF0000"/>
                </a:solidFill>
                <a:latin typeface="Arial" panose="020B0604020202020204" pitchFamily="34" charset="0"/>
              </a:rPr>
              <a:t>倒立</a:t>
            </a:r>
            <a:endParaRPr lang="zh-CN" altLang="en-US" sz="2800" b="1" dirty="0">
              <a:solidFill>
                <a:srgbClr val="FF0000"/>
              </a:solidFill>
              <a:latin typeface="Arial" panose="020B0604020202020204" pitchFamily="34" charset="0"/>
            </a:endParaRPr>
          </a:p>
        </p:txBody>
      </p:sp>
      <p:sp>
        <p:nvSpPr>
          <p:cNvPr id="210966" name="文本框 210965"/>
          <p:cNvSpPr txBox="1"/>
          <p:nvPr/>
        </p:nvSpPr>
        <p:spPr>
          <a:xfrm>
            <a:off x="755650" y="5084763"/>
            <a:ext cx="1152525" cy="519112"/>
          </a:xfrm>
          <a:prstGeom prst="rect">
            <a:avLst/>
          </a:prstGeom>
          <a:noFill/>
          <a:ln w="9525">
            <a:noFill/>
          </a:ln>
        </p:spPr>
        <p:txBody>
          <a:bodyPr>
            <a:spAutoFit/>
          </a:bodyPr>
          <a:p>
            <a:pPr>
              <a:spcBef>
                <a:spcPct val="50000"/>
              </a:spcBef>
              <a:buClrTx/>
              <a:buFont typeface="Arial" panose="020B0604020202020204" pitchFamily="34" charset="0"/>
              <a:buNone/>
            </a:pPr>
            <a:r>
              <a:rPr lang="zh-CN" altLang="en-US" sz="2800" b="1" dirty="0">
                <a:solidFill>
                  <a:srgbClr val="FF0000"/>
                </a:solidFill>
                <a:latin typeface="Arial" panose="020B0604020202020204" pitchFamily="34" charset="0"/>
              </a:rPr>
              <a:t>放大</a:t>
            </a:r>
            <a:endParaRPr lang="zh-CN" altLang="en-US" sz="2800" b="1" dirty="0">
              <a:solidFill>
                <a:srgbClr val="FF0000"/>
              </a:solidFill>
              <a:latin typeface="Arial" panose="020B0604020202020204" pitchFamily="34" charset="0"/>
            </a:endParaRPr>
          </a:p>
        </p:txBody>
      </p:sp>
      <p:sp>
        <p:nvSpPr>
          <p:cNvPr id="210967" name="文本框 210966"/>
          <p:cNvSpPr txBox="1"/>
          <p:nvPr/>
        </p:nvSpPr>
        <p:spPr>
          <a:xfrm>
            <a:off x="2051050" y="5084763"/>
            <a:ext cx="576263" cy="519112"/>
          </a:xfrm>
          <a:prstGeom prst="rect">
            <a:avLst/>
          </a:prstGeom>
          <a:noFill/>
          <a:ln w="9525">
            <a:noFill/>
          </a:ln>
        </p:spPr>
        <p:txBody>
          <a:bodyPr>
            <a:spAutoFit/>
          </a:bodyPr>
          <a:p>
            <a:pPr>
              <a:spcBef>
                <a:spcPct val="50000"/>
              </a:spcBef>
              <a:buClrTx/>
              <a:buFont typeface="Arial" panose="020B0604020202020204" pitchFamily="34" charset="0"/>
              <a:buNone/>
            </a:pPr>
            <a:r>
              <a:rPr lang="zh-CN" altLang="en-US" sz="2800" b="1" dirty="0">
                <a:solidFill>
                  <a:srgbClr val="FF0000"/>
                </a:solidFill>
                <a:latin typeface="Arial" panose="020B0604020202020204" pitchFamily="34" charset="0"/>
              </a:rPr>
              <a:t>实</a:t>
            </a:r>
            <a:endParaRPr lang="zh-CN" altLang="en-US" sz="2800" b="1" dirty="0">
              <a:solidFill>
                <a:srgbClr val="FF0000"/>
              </a:solidFill>
              <a:latin typeface="Arial" panose="020B0604020202020204" pitchFamily="34" charset="0"/>
            </a:endParaRPr>
          </a:p>
        </p:txBody>
      </p:sp>
      <p:sp>
        <p:nvSpPr>
          <p:cNvPr id="210968" name="文本框 210967"/>
          <p:cNvSpPr txBox="1"/>
          <p:nvPr/>
        </p:nvSpPr>
        <p:spPr>
          <a:xfrm>
            <a:off x="900113" y="6021388"/>
            <a:ext cx="1079500" cy="519112"/>
          </a:xfrm>
          <a:prstGeom prst="rect">
            <a:avLst/>
          </a:prstGeom>
          <a:noFill/>
          <a:ln w="9525">
            <a:noFill/>
          </a:ln>
        </p:spPr>
        <p:txBody>
          <a:bodyPr>
            <a:spAutoFit/>
          </a:bodyPr>
          <a:p>
            <a:pPr>
              <a:spcBef>
                <a:spcPct val="50000"/>
              </a:spcBef>
              <a:buClrTx/>
              <a:buFont typeface="Arial" panose="020B0604020202020204" pitchFamily="34" charset="0"/>
              <a:buNone/>
            </a:pPr>
            <a:r>
              <a:rPr lang="zh-CN" altLang="en-US" sz="2800" b="1" dirty="0">
                <a:solidFill>
                  <a:srgbClr val="FF0000"/>
                </a:solidFill>
                <a:latin typeface="Arial" panose="020B0604020202020204" pitchFamily="34" charset="0"/>
              </a:rPr>
              <a:t>光屏</a:t>
            </a:r>
            <a:endParaRPr lang="zh-CN" altLang="en-US" sz="2800" b="1">
              <a:solidFill>
                <a:srgbClr val="FF0000"/>
              </a:solidFill>
              <a:latin typeface="Arial" panose="020B0604020202020204" pitchFamily="34" charset="0"/>
            </a:endParaRPr>
          </a:p>
        </p:txBody>
      </p:sp>
      <p:sp>
        <p:nvSpPr>
          <p:cNvPr id="210969" name="文本框 210968"/>
          <p:cNvSpPr txBox="1"/>
          <p:nvPr/>
        </p:nvSpPr>
        <p:spPr>
          <a:xfrm>
            <a:off x="2771775" y="6021388"/>
            <a:ext cx="1368425" cy="519112"/>
          </a:xfrm>
          <a:prstGeom prst="rect">
            <a:avLst/>
          </a:prstGeom>
          <a:noFill/>
          <a:ln w="9525">
            <a:noFill/>
          </a:ln>
        </p:spPr>
        <p:txBody>
          <a:bodyPr>
            <a:spAutoFit/>
          </a:bodyPr>
          <a:p>
            <a:pPr>
              <a:spcBef>
                <a:spcPct val="50000"/>
              </a:spcBef>
              <a:buClrTx/>
              <a:buFont typeface="Arial" panose="020B0604020202020204" pitchFamily="34" charset="0"/>
              <a:buNone/>
            </a:pPr>
            <a:r>
              <a:rPr lang="zh-CN" altLang="en-US" sz="2800" b="1" dirty="0">
                <a:solidFill>
                  <a:srgbClr val="FF0000"/>
                </a:solidFill>
                <a:latin typeface="Arial" panose="020B0604020202020204" pitchFamily="34" charset="0"/>
              </a:rPr>
              <a:t>凸透镜</a:t>
            </a:r>
            <a:endParaRPr lang="zh-CN" altLang="en-US" sz="2800" b="1">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0959"/>
                                        </p:tgtEl>
                                        <p:attrNameLst>
                                          <p:attrName>style.visibility</p:attrName>
                                        </p:attrNameLst>
                                      </p:cBhvr>
                                      <p:to>
                                        <p:strVal val="visible"/>
                                      </p:to>
                                    </p:set>
                                    <p:animEffect transition="in" filter="blinds(horizontal)">
                                      <p:cBhvr>
                                        <p:cTn id="7" dur="500"/>
                                        <p:tgtEl>
                                          <p:spTgt spid="21095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0963"/>
                                        </p:tgtEl>
                                        <p:attrNameLst>
                                          <p:attrName>style.visibility</p:attrName>
                                        </p:attrNameLst>
                                      </p:cBhvr>
                                      <p:to>
                                        <p:strVal val="visible"/>
                                      </p:to>
                                    </p:set>
                                    <p:animEffect transition="in" filter="blinds(horizontal)">
                                      <p:cBhvr>
                                        <p:cTn id="12" dur="500"/>
                                        <p:tgtEl>
                                          <p:spTgt spid="21096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0958"/>
                                        </p:tgtEl>
                                        <p:attrNameLst>
                                          <p:attrName>style.visibility</p:attrName>
                                        </p:attrNameLst>
                                      </p:cBhvr>
                                      <p:to>
                                        <p:strVal val="visible"/>
                                      </p:to>
                                    </p:set>
                                    <p:animEffect transition="in" filter="blinds(horizontal)">
                                      <p:cBhvr>
                                        <p:cTn id="17" dur="500"/>
                                        <p:tgtEl>
                                          <p:spTgt spid="21095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0964"/>
                                        </p:tgtEl>
                                        <p:attrNameLst>
                                          <p:attrName>style.visibility</p:attrName>
                                        </p:attrNameLst>
                                      </p:cBhvr>
                                      <p:to>
                                        <p:strVal val="visible"/>
                                      </p:to>
                                    </p:set>
                                    <p:animEffect transition="in" filter="blinds(horizontal)">
                                      <p:cBhvr>
                                        <p:cTn id="22" dur="500"/>
                                        <p:tgtEl>
                                          <p:spTgt spid="21096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0949"/>
                                        </p:tgtEl>
                                        <p:attrNameLst>
                                          <p:attrName>style.visibility</p:attrName>
                                        </p:attrNameLst>
                                      </p:cBhvr>
                                      <p:to>
                                        <p:strVal val="visible"/>
                                      </p:to>
                                    </p:set>
                                    <p:animEffect transition="in" filter="blinds(horizontal)">
                                      <p:cBhvr>
                                        <p:cTn id="27" dur="500"/>
                                        <p:tgtEl>
                                          <p:spTgt spid="21094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10951"/>
                                        </p:tgtEl>
                                        <p:attrNameLst>
                                          <p:attrName>style.visibility</p:attrName>
                                        </p:attrNameLst>
                                      </p:cBhvr>
                                      <p:to>
                                        <p:strVal val="visible"/>
                                      </p:to>
                                    </p:set>
                                    <p:animEffect transition="in" filter="blinds(horizontal)">
                                      <p:cBhvr>
                                        <p:cTn id="32" dur="500"/>
                                        <p:tgtEl>
                                          <p:spTgt spid="21095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0950"/>
                                        </p:tgtEl>
                                        <p:attrNameLst>
                                          <p:attrName>style.visibility</p:attrName>
                                        </p:attrNameLst>
                                      </p:cBhvr>
                                      <p:to>
                                        <p:strVal val="visible"/>
                                      </p:to>
                                    </p:set>
                                    <p:animEffect transition="in" filter="blinds(horizontal)">
                                      <p:cBhvr>
                                        <p:cTn id="37" dur="500"/>
                                        <p:tgtEl>
                                          <p:spTgt spid="21095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0957"/>
                                        </p:tgtEl>
                                        <p:attrNameLst>
                                          <p:attrName>style.visibility</p:attrName>
                                        </p:attrNameLst>
                                      </p:cBhvr>
                                      <p:to>
                                        <p:strVal val="visible"/>
                                      </p:to>
                                    </p:set>
                                    <p:animEffect transition="in" filter="blinds(horizontal)">
                                      <p:cBhvr>
                                        <p:cTn id="42" dur="500"/>
                                        <p:tgtEl>
                                          <p:spTgt spid="21095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10956"/>
                                        </p:tgtEl>
                                        <p:attrNameLst>
                                          <p:attrName>style.visibility</p:attrName>
                                        </p:attrNameLst>
                                      </p:cBhvr>
                                      <p:to>
                                        <p:strVal val="visible"/>
                                      </p:to>
                                    </p:set>
                                    <p:animEffect transition="in" filter="blinds(horizontal)">
                                      <p:cBhvr>
                                        <p:cTn id="47" dur="500"/>
                                        <p:tgtEl>
                                          <p:spTgt spid="21095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0965"/>
                                        </p:tgtEl>
                                        <p:attrNameLst>
                                          <p:attrName>style.visibility</p:attrName>
                                        </p:attrNameLst>
                                      </p:cBhvr>
                                      <p:to>
                                        <p:strVal val="visible"/>
                                      </p:to>
                                    </p:set>
                                    <p:animEffect transition="in" filter="blinds(horizontal)">
                                      <p:cBhvr>
                                        <p:cTn id="52" dur="500"/>
                                        <p:tgtEl>
                                          <p:spTgt spid="21096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10966"/>
                                        </p:tgtEl>
                                        <p:attrNameLst>
                                          <p:attrName>style.visibility</p:attrName>
                                        </p:attrNameLst>
                                      </p:cBhvr>
                                      <p:to>
                                        <p:strVal val="visible"/>
                                      </p:to>
                                    </p:set>
                                    <p:animEffect transition="in" filter="blinds(horizontal)">
                                      <p:cBhvr>
                                        <p:cTn id="57" dur="500"/>
                                        <p:tgtEl>
                                          <p:spTgt spid="21096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10967"/>
                                        </p:tgtEl>
                                        <p:attrNameLst>
                                          <p:attrName>style.visibility</p:attrName>
                                        </p:attrNameLst>
                                      </p:cBhvr>
                                      <p:to>
                                        <p:strVal val="visible"/>
                                      </p:to>
                                    </p:set>
                                    <p:animEffect transition="in" filter="blinds(horizontal)">
                                      <p:cBhvr>
                                        <p:cTn id="62" dur="500"/>
                                        <p:tgtEl>
                                          <p:spTgt spid="21096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10955"/>
                                        </p:tgtEl>
                                        <p:attrNameLst>
                                          <p:attrName>style.visibility</p:attrName>
                                        </p:attrNameLst>
                                      </p:cBhvr>
                                      <p:to>
                                        <p:strVal val="visible"/>
                                      </p:to>
                                    </p:set>
                                    <p:animEffect transition="in" filter="blinds(horizontal)">
                                      <p:cBhvr>
                                        <p:cTn id="67" dur="500"/>
                                        <p:tgtEl>
                                          <p:spTgt spid="21095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10968"/>
                                        </p:tgtEl>
                                        <p:attrNameLst>
                                          <p:attrName>style.visibility</p:attrName>
                                        </p:attrNameLst>
                                      </p:cBhvr>
                                      <p:to>
                                        <p:strVal val="visible"/>
                                      </p:to>
                                    </p:set>
                                    <p:animEffect transition="in" filter="blinds(horizontal)">
                                      <p:cBhvr>
                                        <p:cTn id="72" dur="500"/>
                                        <p:tgtEl>
                                          <p:spTgt spid="21096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10969"/>
                                        </p:tgtEl>
                                        <p:attrNameLst>
                                          <p:attrName>style.visibility</p:attrName>
                                        </p:attrNameLst>
                                      </p:cBhvr>
                                      <p:to>
                                        <p:strVal val="visible"/>
                                      </p:to>
                                    </p:set>
                                    <p:animEffect transition="in" filter="blinds(horizontal)">
                                      <p:cBhvr>
                                        <p:cTn id="77" dur="500"/>
                                        <p:tgtEl>
                                          <p:spTgt spid="21096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10960"/>
                                        </p:tgtEl>
                                        <p:attrNameLst>
                                          <p:attrName>style.visibility</p:attrName>
                                        </p:attrNameLst>
                                      </p:cBhvr>
                                      <p:to>
                                        <p:strVal val="visible"/>
                                      </p:to>
                                    </p:set>
                                    <p:animEffect transition="in" filter="blinds(horizontal)">
                                      <p:cBhvr>
                                        <p:cTn id="82" dur="500"/>
                                        <p:tgtEl>
                                          <p:spTgt spid="210960"/>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10961"/>
                                        </p:tgtEl>
                                        <p:attrNameLst>
                                          <p:attrName>style.visibility</p:attrName>
                                        </p:attrNameLst>
                                      </p:cBhvr>
                                      <p:to>
                                        <p:strVal val="visible"/>
                                      </p:to>
                                    </p:set>
                                    <p:animEffect transition="in" filter="blinds(horizontal)">
                                      <p:cBhvr>
                                        <p:cTn id="87" dur="500"/>
                                        <p:tgtEl>
                                          <p:spTgt spid="210961"/>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10962"/>
                                        </p:tgtEl>
                                        <p:attrNameLst>
                                          <p:attrName>style.visibility</p:attrName>
                                        </p:attrNameLst>
                                      </p:cBhvr>
                                      <p:to>
                                        <p:strVal val="visible"/>
                                      </p:to>
                                    </p:set>
                                    <p:animEffect transition="in" filter="blinds(horizontal)">
                                      <p:cBhvr>
                                        <p:cTn id="92" dur="500"/>
                                        <p:tgtEl>
                                          <p:spTgt spid="21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9" grpId="0"/>
      <p:bldP spid="210950" grpId="0"/>
      <p:bldP spid="210951" grpId="0"/>
      <p:bldP spid="210955" grpId="0"/>
      <p:bldP spid="210956" grpId="0"/>
      <p:bldP spid="210957" grpId="0"/>
      <p:bldP spid="210958" grpId="0"/>
      <p:bldP spid="210959" grpId="0"/>
      <p:bldP spid="210960" grpId="0"/>
      <p:bldP spid="210961" grpId="0"/>
      <p:bldP spid="210962" grpId="0"/>
      <p:bldP spid="210963" grpId="0"/>
      <p:bldP spid="210964" grpId="0"/>
      <p:bldP spid="210965" grpId="0"/>
      <p:bldP spid="210966" grpId="0"/>
      <p:bldP spid="210967" grpId="0"/>
      <p:bldP spid="210968" grpId="0"/>
      <p:bldP spid="21096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8981" name="图片 168980" descr="图片1"/>
          <p:cNvPicPr>
            <a:picLocks noChangeAspect="1"/>
          </p:cNvPicPr>
          <p:nvPr/>
        </p:nvPicPr>
        <p:blipFill>
          <a:blip r:embed="rId1"/>
          <a:srcRect l="11954" r="15953"/>
          <a:stretch>
            <a:fillRect/>
          </a:stretch>
        </p:blipFill>
        <p:spPr>
          <a:xfrm>
            <a:off x="0" y="-747712"/>
            <a:ext cx="9324975" cy="8186737"/>
          </a:xfrm>
          <a:prstGeom prst="rect">
            <a:avLst/>
          </a:prstGeom>
          <a:solidFill>
            <a:schemeClr val="tx2"/>
          </a:solidFill>
          <a:ln w="9525">
            <a:noFill/>
          </a:ln>
        </p:spPr>
      </p:pic>
      <p:sp>
        <p:nvSpPr>
          <p:cNvPr id="168967" name="AutoShape 8"/>
          <p:cNvSpPr/>
          <p:nvPr/>
        </p:nvSpPr>
        <p:spPr>
          <a:xfrm>
            <a:off x="1547813" y="620713"/>
            <a:ext cx="5545137" cy="1785937"/>
          </a:xfrm>
          <a:prstGeom prst="horizontalScroll">
            <a:avLst>
              <a:gd name="adj" fmla="val 12500"/>
            </a:avLst>
          </a:prstGeom>
          <a:gradFill rotWithShape="0">
            <a:gsLst>
              <a:gs pos="0">
                <a:srgbClr val="FFEDED"/>
              </a:gs>
              <a:gs pos="100000">
                <a:srgbClr val="FFFFFF"/>
              </a:gs>
            </a:gsLst>
            <a:path path="rect">
              <a:fillToRect r="100000" b="100000"/>
            </a:path>
            <a:tileRect/>
          </a:gradFill>
          <a:ln w="9525" cap="flat" cmpd="sng">
            <a:solidFill>
              <a:srgbClr val="000099"/>
            </a:solidFill>
            <a:prstDash val="solid"/>
            <a:headEnd type="none" w="med" len="med"/>
            <a:tailEnd type="none" w="med" len="med"/>
          </a:ln>
        </p:spPr>
        <p:txBody>
          <a:bodyPr wrap="none" anchor="ctr"/>
          <a:p>
            <a:pPr>
              <a:buClrTx/>
              <a:buFont typeface="Arial" panose="020B0604020202020204" pitchFamily="34" charset="0"/>
              <a:buNone/>
            </a:pPr>
            <a:endParaRPr sz="3800" b="1" dirty="0">
              <a:latin typeface="Arial" panose="020B0604020202020204" pitchFamily="34" charset="0"/>
              <a:ea typeface="黑体" panose="02010609060101010101" pitchFamily="2" charset="-122"/>
            </a:endParaRPr>
          </a:p>
        </p:txBody>
      </p:sp>
      <p:sp>
        <p:nvSpPr>
          <p:cNvPr id="23558" name="Text Box 9"/>
          <p:cNvSpPr txBox="1">
            <a:spLocks noChangeArrowheads="1"/>
          </p:cNvSpPr>
          <p:nvPr/>
        </p:nvSpPr>
        <p:spPr bwMode="auto">
          <a:xfrm>
            <a:off x="1662113" y="303213"/>
            <a:ext cx="3995738" cy="579438"/>
          </a:xfrm>
          <a:prstGeom prst="rect">
            <a:avLst/>
          </a:prstGeom>
          <a:noFill/>
          <a:ln w="9525">
            <a:noFill/>
            <a:miter lim="800000"/>
          </a:ln>
        </p:spPr>
        <p:txBody>
          <a:bodyPr anchor="ctr">
            <a:spAutoFit/>
          </a:bodyPr>
          <a:p>
            <a:pPr eaLnBrk="0" hangingPunct="0">
              <a:buClrTx/>
              <a:buFont typeface="Arial" panose="020B0604020202020204" pitchFamily="34" charset="0"/>
              <a:buNone/>
            </a:pPr>
            <a:endParaRPr sz="3200" b="1" dirty="0">
              <a:solidFill>
                <a:srgbClr val="000099"/>
              </a:solidFill>
              <a:effectLst>
                <a:outerShdw blurRad="38100" dist="38100" dir="2700000">
                  <a:srgbClr val="C0C0C0"/>
                </a:outerShdw>
              </a:effectLst>
              <a:latin typeface="Times New Roman" panose="02020603050405020304" pitchFamily="18" charset="0"/>
              <a:ea typeface="幼圆" pitchFamily="49" charset="-122"/>
            </a:endParaRPr>
          </a:p>
        </p:txBody>
      </p:sp>
      <p:sp>
        <p:nvSpPr>
          <p:cNvPr id="168969" name="Text Box 10"/>
          <p:cNvSpPr txBox="1"/>
          <p:nvPr/>
        </p:nvSpPr>
        <p:spPr>
          <a:xfrm>
            <a:off x="1908175" y="981075"/>
            <a:ext cx="4535488" cy="823913"/>
          </a:xfrm>
          <a:prstGeom prst="rect">
            <a:avLst/>
          </a:prstGeom>
          <a:noFill/>
          <a:ln w="9525">
            <a:noFill/>
          </a:ln>
        </p:spPr>
        <p:txBody>
          <a:bodyPr>
            <a:spAutoFit/>
          </a:bodyPr>
          <a:p>
            <a:pPr>
              <a:spcBef>
                <a:spcPct val="50000"/>
              </a:spcBef>
              <a:buClrTx/>
              <a:buFont typeface="Arial" panose="020B0604020202020204" pitchFamily="34" charset="0"/>
              <a:buNone/>
            </a:pPr>
            <a:r>
              <a:rPr lang="zh-CN" altLang="en-US" sz="4800" b="1" dirty="0">
                <a:solidFill>
                  <a:srgbClr val="FF0000"/>
                </a:solidFill>
                <a:latin typeface="Times New Roman" panose="02020603050405020304" pitchFamily="18" charset="0"/>
                <a:ea typeface="隶书" pitchFamily="49" charset="-122"/>
              </a:rPr>
              <a:t>七、课后作业</a:t>
            </a:r>
            <a:endParaRPr lang="zh-CN" altLang="en-US" sz="4800" b="1" dirty="0">
              <a:solidFill>
                <a:srgbClr val="FF0000"/>
              </a:solidFill>
              <a:latin typeface="Times New Roman" panose="02020603050405020304" pitchFamily="18" charset="0"/>
              <a:ea typeface="隶书" pitchFamily="49" charset="-122"/>
            </a:endParaRPr>
          </a:p>
        </p:txBody>
      </p:sp>
      <p:pic>
        <p:nvPicPr>
          <p:cNvPr id="168970" name="Picture 7" descr="动手动脑学物理"/>
          <p:cNvPicPr>
            <a:picLocks noChangeAspect="1"/>
          </p:cNvPicPr>
          <p:nvPr>
            <p:ph type="title"/>
          </p:nvPr>
        </p:nvPicPr>
        <p:blipFill>
          <a:blip r:embed="rId2">
            <a:clrChange>
              <a:clrFrom>
                <a:srgbClr val="FFFFFF"/>
              </a:clrFrom>
              <a:clrTo>
                <a:srgbClr val="FFFFFF">
                  <a:alpha val="0"/>
                </a:srgbClr>
              </a:clrTo>
            </a:clrChange>
          </a:blip>
          <a:stretch>
            <a:fillRect/>
          </a:stretch>
        </p:blipFill>
        <p:spPr>
          <a:xfrm>
            <a:off x="0" y="2349500"/>
            <a:ext cx="3673475" cy="2357438"/>
          </a:xfrm>
          <a:ln/>
        </p:spPr>
      </p:pic>
      <p:pic>
        <p:nvPicPr>
          <p:cNvPr id="168973" name="Picture 7" descr="4"/>
          <p:cNvPicPr>
            <a:picLocks noChangeAspect="1"/>
          </p:cNvPicPr>
          <p:nvPr/>
        </p:nvPicPr>
        <p:blipFill>
          <a:blip r:embed="rId3">
            <a:clrChange>
              <a:clrFrom>
                <a:srgbClr val="D4E6EA"/>
              </a:clrFrom>
              <a:clrTo>
                <a:srgbClr val="D4E6EA">
                  <a:alpha val="0"/>
                </a:srgbClr>
              </a:clrTo>
            </a:clrChange>
          </a:blip>
          <a:stretch>
            <a:fillRect/>
          </a:stretch>
        </p:blipFill>
        <p:spPr>
          <a:xfrm>
            <a:off x="1908175" y="4868863"/>
            <a:ext cx="1219200" cy="1219200"/>
          </a:xfrm>
          <a:prstGeom prst="rect">
            <a:avLst/>
          </a:prstGeom>
          <a:noFill/>
          <a:ln w="9525">
            <a:noFill/>
          </a:ln>
        </p:spPr>
      </p:pic>
      <p:pic>
        <p:nvPicPr>
          <p:cNvPr id="168974" name="图片 168973" descr="png-0181"/>
          <p:cNvPicPr>
            <a:picLocks noChangeAspect="1"/>
          </p:cNvPicPr>
          <p:nvPr/>
        </p:nvPicPr>
        <p:blipFill>
          <a:blip r:embed="rId4"/>
          <a:stretch>
            <a:fillRect/>
          </a:stretch>
        </p:blipFill>
        <p:spPr>
          <a:xfrm>
            <a:off x="3995738" y="4941888"/>
            <a:ext cx="1584325" cy="1201737"/>
          </a:xfrm>
          <a:prstGeom prst="rect">
            <a:avLst/>
          </a:prstGeom>
          <a:noFill/>
          <a:ln w="9525">
            <a:noFill/>
          </a:ln>
        </p:spPr>
      </p:pic>
      <p:pic>
        <p:nvPicPr>
          <p:cNvPr id="168975" name="图片 245780" descr="k1297100012380981837017"/>
          <p:cNvPicPr>
            <a:picLocks noChangeAspect="1"/>
          </p:cNvPicPr>
          <p:nvPr/>
        </p:nvPicPr>
        <p:blipFill>
          <a:blip r:embed="rId5"/>
          <a:stretch>
            <a:fillRect/>
          </a:stretch>
        </p:blipFill>
        <p:spPr>
          <a:xfrm>
            <a:off x="6227763" y="692150"/>
            <a:ext cx="1584325" cy="1341438"/>
          </a:xfrm>
          <a:prstGeom prst="rect">
            <a:avLst/>
          </a:prstGeom>
          <a:noFill/>
          <a:ln w="9525">
            <a:noFill/>
          </a:ln>
        </p:spPr>
      </p:pic>
      <p:sp>
        <p:nvSpPr>
          <p:cNvPr id="168976" name="TextBox 4"/>
          <p:cNvSpPr txBox="1"/>
          <p:nvPr/>
        </p:nvSpPr>
        <p:spPr>
          <a:xfrm>
            <a:off x="3203575" y="2852738"/>
            <a:ext cx="5041900" cy="641350"/>
          </a:xfrm>
          <a:prstGeom prst="rect">
            <a:avLst/>
          </a:prstGeom>
          <a:noFill/>
          <a:ln w="9525">
            <a:noFill/>
          </a:ln>
        </p:spPr>
        <p:txBody>
          <a:bodyPr>
            <a:spAutoFit/>
          </a:bodyPr>
          <a:p>
            <a:pPr>
              <a:buClrTx/>
            </a:pPr>
            <a:r>
              <a:rPr lang="en-US" altLang="zh-CN" sz="3600" b="1" dirty="0">
                <a:latin typeface="Arial" panose="020B0604020202020204" pitchFamily="34" charset="0"/>
              </a:rPr>
              <a:t>99</a:t>
            </a:r>
            <a:r>
              <a:rPr lang="zh-CN" altLang="en-US" sz="3600" b="1" dirty="0">
                <a:latin typeface="Arial" panose="020B0604020202020204" pitchFamily="34" charset="0"/>
              </a:rPr>
              <a:t>页：第</a:t>
            </a:r>
            <a:r>
              <a:rPr lang="en-US" altLang="zh-CN" sz="3600" b="1" dirty="0">
                <a:latin typeface="Arial" panose="020B0604020202020204" pitchFamily="34" charset="0"/>
              </a:rPr>
              <a:t>2</a:t>
            </a:r>
            <a:r>
              <a:rPr lang="zh-CN" altLang="en-US" sz="3600" b="1" dirty="0">
                <a:latin typeface="Arial" panose="020B0604020202020204" pitchFamily="34" charset="0"/>
              </a:rPr>
              <a:t>、第</a:t>
            </a:r>
            <a:r>
              <a:rPr lang="en-US" altLang="zh-CN" sz="3600" b="1" dirty="0">
                <a:latin typeface="Arial" panose="020B0604020202020204" pitchFamily="34" charset="0"/>
              </a:rPr>
              <a:t>3</a:t>
            </a:r>
            <a:r>
              <a:rPr lang="zh-CN" altLang="en-US" sz="3600" b="1" dirty="0">
                <a:latin typeface="Arial" panose="020B0604020202020204" pitchFamily="34" charset="0"/>
              </a:rPr>
              <a:t>题</a:t>
            </a:r>
            <a:endParaRPr lang="zh-CN" altLang="en-US" sz="3600" b="1" dirty="0">
              <a:latin typeface="Arial" panose="020B0604020202020204" pitchFamily="34" charset="0"/>
            </a:endParaRPr>
          </a:p>
        </p:txBody>
      </p:sp>
      <p:pic>
        <p:nvPicPr>
          <p:cNvPr id="168980" name="图片 168979" descr="png-0159"/>
          <p:cNvPicPr>
            <a:picLocks noChangeAspect="1"/>
          </p:cNvPicPr>
          <p:nvPr/>
        </p:nvPicPr>
        <p:blipFill>
          <a:blip r:embed="rId6"/>
          <a:stretch>
            <a:fillRect/>
          </a:stretch>
        </p:blipFill>
        <p:spPr>
          <a:xfrm>
            <a:off x="6588125" y="4797425"/>
            <a:ext cx="1296988" cy="1296988"/>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0440" name="图片 60439" descr="图片1"/>
          <p:cNvPicPr>
            <a:picLocks noChangeAspect="1"/>
          </p:cNvPicPr>
          <p:nvPr/>
        </p:nvPicPr>
        <p:blipFill>
          <a:blip r:embed="rId1"/>
          <a:stretch>
            <a:fillRect/>
          </a:stretch>
        </p:blipFill>
        <p:spPr>
          <a:xfrm>
            <a:off x="-304800" y="-228600"/>
            <a:ext cx="9753600" cy="7315200"/>
          </a:xfrm>
          <a:prstGeom prst="rect">
            <a:avLst/>
          </a:prstGeom>
          <a:noFill/>
          <a:ln w="9525">
            <a:noFill/>
          </a:ln>
        </p:spPr>
      </p:pic>
      <p:sp>
        <p:nvSpPr>
          <p:cNvPr id="60418" name="Text Box 3"/>
          <p:cNvSpPr txBox="1"/>
          <p:nvPr/>
        </p:nvSpPr>
        <p:spPr>
          <a:xfrm>
            <a:off x="179388" y="908050"/>
            <a:ext cx="8135937" cy="701675"/>
          </a:xfrm>
          <a:prstGeom prst="rect">
            <a:avLst/>
          </a:prstGeom>
          <a:noFill/>
          <a:ln w="9525">
            <a:noFill/>
          </a:ln>
        </p:spPr>
        <p:txBody>
          <a:bodyPr>
            <a:spAutoFit/>
          </a:bodyPr>
          <a:p>
            <a:pPr>
              <a:lnSpc>
                <a:spcPct val="125000"/>
              </a:lnSpc>
              <a:buClrTx/>
            </a:pPr>
            <a:r>
              <a:rPr lang="en-US" altLang="zh-CN" sz="2800" b="1" dirty="0">
                <a:solidFill>
                  <a:srgbClr val="0D0D0D"/>
                </a:solidFill>
                <a:latin typeface="宋体" panose="02010600030101010101" pitchFamily="2" charset="-122"/>
              </a:rPr>
              <a:t>  </a:t>
            </a:r>
            <a:r>
              <a:rPr lang="en-US" altLang="zh-CN" sz="3200" b="1">
                <a:solidFill>
                  <a:srgbClr val="0D0D0D"/>
                </a:solidFill>
                <a:latin typeface="宋体" panose="02010600030101010101" pitchFamily="2" charset="-122"/>
              </a:rPr>
              <a:t>3</a:t>
            </a:r>
            <a:r>
              <a:rPr lang="zh-CN" altLang="en-US" sz="3200" b="1" dirty="0">
                <a:solidFill>
                  <a:schemeClr val="tx2"/>
                </a:solidFill>
                <a:latin typeface="宋体" panose="02010600030101010101" pitchFamily="2" charset="-122"/>
              </a:rPr>
              <a:t>．</a:t>
            </a:r>
            <a:r>
              <a:rPr lang="zh-CN" altLang="en-US" sz="3200" b="1" dirty="0">
                <a:solidFill>
                  <a:srgbClr val="0D0D0D"/>
                </a:solidFill>
                <a:latin typeface="宋体" panose="02010600030101010101" pitchFamily="2" charset="-122"/>
              </a:rPr>
              <a:t>生活中的凸透镜能成什么样的像？</a:t>
            </a:r>
            <a:endParaRPr lang="zh-CN" altLang="en-US" sz="3200" b="1" dirty="0">
              <a:solidFill>
                <a:srgbClr val="0D0D0D"/>
              </a:solidFill>
              <a:latin typeface="宋体" panose="02010600030101010101" pitchFamily="2" charset="-122"/>
            </a:endParaRPr>
          </a:p>
        </p:txBody>
      </p:sp>
      <p:sp>
        <p:nvSpPr>
          <p:cNvPr id="60421" name="Text Box 3"/>
          <p:cNvSpPr txBox="1"/>
          <p:nvPr/>
        </p:nvSpPr>
        <p:spPr>
          <a:xfrm>
            <a:off x="2987675" y="1700213"/>
            <a:ext cx="2376488" cy="1158875"/>
          </a:xfrm>
          <a:prstGeom prst="rect">
            <a:avLst/>
          </a:prstGeom>
          <a:noFill/>
          <a:ln w="9525">
            <a:noFill/>
          </a:ln>
        </p:spPr>
        <p:txBody>
          <a:bodyPr>
            <a:spAutoFit/>
          </a:bodyPr>
          <a:p>
            <a:pPr algn="ctr">
              <a:lnSpc>
                <a:spcPct val="125000"/>
              </a:lnSpc>
              <a:buClrTx/>
            </a:pPr>
            <a:r>
              <a:rPr lang="zh-CN" altLang="en-US" sz="2800" b="1" dirty="0">
                <a:solidFill>
                  <a:srgbClr val="FF0000"/>
                </a:solidFill>
                <a:latin typeface="Arial" panose="020B0604020202020204" pitchFamily="34" charset="0"/>
              </a:rPr>
              <a:t>倒立、放大的实像</a:t>
            </a:r>
            <a:endParaRPr lang="zh-CN" altLang="en-US" sz="2800" b="1" dirty="0">
              <a:solidFill>
                <a:srgbClr val="FF0000"/>
              </a:solidFill>
              <a:latin typeface="Arial" panose="020B0604020202020204" pitchFamily="34" charset="0"/>
            </a:endParaRPr>
          </a:p>
        </p:txBody>
      </p:sp>
      <p:sp>
        <p:nvSpPr>
          <p:cNvPr id="60422" name="Text Box 3"/>
          <p:cNvSpPr txBox="1"/>
          <p:nvPr/>
        </p:nvSpPr>
        <p:spPr>
          <a:xfrm>
            <a:off x="250825" y="1844675"/>
            <a:ext cx="2627313" cy="1158875"/>
          </a:xfrm>
          <a:prstGeom prst="rect">
            <a:avLst/>
          </a:prstGeom>
          <a:noFill/>
          <a:ln w="9525">
            <a:noFill/>
          </a:ln>
        </p:spPr>
        <p:txBody>
          <a:bodyPr>
            <a:spAutoFit/>
          </a:bodyPr>
          <a:p>
            <a:pPr algn="ctr">
              <a:lnSpc>
                <a:spcPct val="125000"/>
              </a:lnSpc>
              <a:buClrTx/>
            </a:pPr>
            <a:r>
              <a:rPr lang="zh-CN" altLang="en-US" sz="2800" b="1" dirty="0">
                <a:solidFill>
                  <a:srgbClr val="FF0000"/>
                </a:solidFill>
                <a:latin typeface="Arial" panose="020B0604020202020204" pitchFamily="34" charset="0"/>
              </a:rPr>
              <a:t>倒立、缩小的   实像</a:t>
            </a:r>
            <a:endParaRPr lang="zh-CN" altLang="en-US" sz="2800" b="1" dirty="0">
              <a:solidFill>
                <a:srgbClr val="FF0000"/>
              </a:solidFill>
              <a:latin typeface="Arial" panose="020B0604020202020204" pitchFamily="34" charset="0"/>
            </a:endParaRPr>
          </a:p>
        </p:txBody>
      </p:sp>
      <p:sp>
        <p:nvSpPr>
          <p:cNvPr id="60423" name="Text Box 3"/>
          <p:cNvSpPr txBox="1"/>
          <p:nvPr/>
        </p:nvSpPr>
        <p:spPr>
          <a:xfrm>
            <a:off x="6156325" y="1844675"/>
            <a:ext cx="2376488" cy="1158875"/>
          </a:xfrm>
          <a:prstGeom prst="rect">
            <a:avLst/>
          </a:prstGeom>
          <a:noFill/>
          <a:ln w="9525">
            <a:noFill/>
          </a:ln>
        </p:spPr>
        <p:txBody>
          <a:bodyPr>
            <a:spAutoFit/>
          </a:bodyPr>
          <a:p>
            <a:pPr algn="ctr">
              <a:lnSpc>
                <a:spcPct val="125000"/>
              </a:lnSpc>
              <a:buClrTx/>
            </a:pPr>
            <a:r>
              <a:rPr lang="zh-CN" altLang="en-US" sz="2800" b="1" dirty="0">
                <a:solidFill>
                  <a:srgbClr val="FF0000"/>
                </a:solidFill>
                <a:latin typeface="Arial" panose="020B0604020202020204" pitchFamily="34" charset="0"/>
              </a:rPr>
              <a:t>正立、放大的虚像</a:t>
            </a:r>
            <a:endParaRPr lang="zh-CN" altLang="en-US" sz="2800" b="1" dirty="0">
              <a:solidFill>
                <a:srgbClr val="FF0000"/>
              </a:solidFill>
              <a:latin typeface="Arial" panose="020B0604020202020204" pitchFamily="34" charset="0"/>
            </a:endParaRPr>
          </a:p>
        </p:txBody>
      </p:sp>
      <p:pic>
        <p:nvPicPr>
          <p:cNvPr id="60426" name="Picture 9" descr="E:\李燃\教师教学用书\2012人教教师用书项目\ppt\物理\图标.png"/>
          <p:cNvPicPr>
            <a:picLocks noChangeAspect="1"/>
          </p:cNvPicPr>
          <p:nvPr/>
        </p:nvPicPr>
        <p:blipFill>
          <a:blip r:embed="rId2"/>
          <a:stretch>
            <a:fillRect/>
          </a:stretch>
        </p:blipFill>
        <p:spPr>
          <a:xfrm>
            <a:off x="8143875" y="142875"/>
            <a:ext cx="882650" cy="731838"/>
          </a:xfrm>
          <a:prstGeom prst="rect">
            <a:avLst/>
          </a:prstGeom>
          <a:noFill/>
          <a:ln w="9525">
            <a:noFill/>
          </a:ln>
        </p:spPr>
      </p:pic>
      <p:pic>
        <p:nvPicPr>
          <p:cNvPr id="110604" name="Picture 12" descr="相机1"/>
          <p:cNvPicPr>
            <a:picLocks noChangeAspect="1"/>
          </p:cNvPicPr>
          <p:nvPr/>
        </p:nvPicPr>
        <p:blipFill>
          <a:blip r:embed="rId3">
            <a:clrChange>
              <a:clrFrom>
                <a:srgbClr val="FFFFFF"/>
              </a:clrFrom>
              <a:clrTo>
                <a:srgbClr val="FFFFFF">
                  <a:alpha val="0"/>
                </a:srgbClr>
              </a:clrTo>
            </a:clrChange>
          </a:blip>
          <a:srcRect l="4286" t="1909" r="2856" b="2664"/>
          <a:stretch>
            <a:fillRect/>
          </a:stretch>
        </p:blipFill>
        <p:spPr>
          <a:xfrm>
            <a:off x="179388" y="3284538"/>
            <a:ext cx="3025775" cy="2303462"/>
          </a:xfrm>
          <a:prstGeom prst="rect">
            <a:avLst/>
          </a:prstGeom>
          <a:noFill/>
          <a:ln w="9525">
            <a:noFill/>
          </a:ln>
        </p:spPr>
      </p:pic>
      <p:grpSp>
        <p:nvGrpSpPr>
          <p:cNvPr id="2" name="Group 17"/>
          <p:cNvGrpSpPr/>
          <p:nvPr/>
        </p:nvGrpSpPr>
        <p:grpSpPr>
          <a:xfrm>
            <a:off x="3492500" y="2636838"/>
            <a:ext cx="2232025" cy="3241675"/>
            <a:chOff x="1488" y="1968"/>
            <a:chExt cx="1194" cy="1866"/>
          </a:xfrm>
        </p:grpSpPr>
        <p:pic>
          <p:nvPicPr>
            <p:cNvPr id="60429" name="Picture 18" descr="touyingyi_jisheng"/>
            <p:cNvPicPr>
              <a:picLocks noChangeAspect="1"/>
            </p:cNvPicPr>
            <p:nvPr/>
          </p:nvPicPr>
          <p:blipFill>
            <a:blip r:embed="rId4"/>
            <a:stretch>
              <a:fillRect/>
            </a:stretch>
          </p:blipFill>
          <p:spPr>
            <a:xfrm>
              <a:off x="1488" y="2688"/>
              <a:ext cx="1194" cy="1146"/>
            </a:xfrm>
            <a:prstGeom prst="rect">
              <a:avLst/>
            </a:prstGeom>
            <a:noFill/>
            <a:ln w="9525">
              <a:noFill/>
            </a:ln>
          </p:spPr>
        </p:pic>
        <p:pic>
          <p:nvPicPr>
            <p:cNvPr id="60430" name="Picture 19" descr="touyingyi_jingtou"/>
            <p:cNvPicPr>
              <a:picLocks noChangeAspect="1"/>
            </p:cNvPicPr>
            <p:nvPr/>
          </p:nvPicPr>
          <p:blipFill>
            <a:blip r:embed="rId5"/>
            <a:stretch>
              <a:fillRect/>
            </a:stretch>
          </p:blipFill>
          <p:spPr>
            <a:xfrm>
              <a:off x="1584" y="1968"/>
              <a:ext cx="708" cy="738"/>
            </a:xfrm>
            <a:prstGeom prst="rect">
              <a:avLst/>
            </a:prstGeom>
            <a:noFill/>
            <a:ln w="9525">
              <a:noFill/>
            </a:ln>
          </p:spPr>
        </p:pic>
      </p:grpSp>
      <p:pic>
        <p:nvPicPr>
          <p:cNvPr id="110608" name="Picture 16" descr="ss-2"/>
          <p:cNvPicPr>
            <a:picLocks noChangeAspect="1"/>
          </p:cNvPicPr>
          <p:nvPr/>
        </p:nvPicPr>
        <p:blipFill>
          <a:blip r:embed="rId6">
            <a:clrChange>
              <a:clrFrom>
                <a:srgbClr val="FFFFFF"/>
              </a:clrFrom>
              <a:clrTo>
                <a:srgbClr val="FFFFFF">
                  <a:alpha val="0"/>
                </a:srgbClr>
              </a:clrTo>
            </a:clrChange>
          </a:blip>
          <a:stretch>
            <a:fillRect/>
          </a:stretch>
        </p:blipFill>
        <p:spPr>
          <a:xfrm>
            <a:off x="5867400" y="3213100"/>
            <a:ext cx="3276600" cy="2735263"/>
          </a:xfrm>
          <a:prstGeom prst="rect">
            <a:avLst/>
          </a:prstGeom>
          <a:noFill/>
          <a:ln w="9525">
            <a:noFill/>
          </a:ln>
        </p:spPr>
      </p:pic>
      <p:grpSp>
        <p:nvGrpSpPr>
          <p:cNvPr id="60432" name="组合 238621"/>
          <p:cNvGrpSpPr/>
          <p:nvPr/>
        </p:nvGrpSpPr>
        <p:grpSpPr>
          <a:xfrm>
            <a:off x="1835150" y="0"/>
            <a:ext cx="3959225" cy="1052513"/>
            <a:chOff x="455" y="376"/>
            <a:chExt cx="1601" cy="454"/>
          </a:xfrm>
        </p:grpSpPr>
        <p:sp>
          <p:nvSpPr>
            <p:cNvPr id="60433" name="圆角矩形 238622"/>
            <p:cNvSpPr/>
            <p:nvPr/>
          </p:nvSpPr>
          <p:spPr>
            <a:xfrm>
              <a:off x="456" y="376"/>
              <a:ext cx="1600" cy="454"/>
            </a:xfrm>
            <a:prstGeom prst="roundRect">
              <a:avLst>
                <a:gd name="adj" fmla="val 16667"/>
              </a:avLst>
            </a:prstGeom>
            <a:noFill/>
            <a:ln w="28575">
              <a:noFill/>
            </a:ln>
          </p:spPr>
          <p:txBody>
            <a:bodyPr/>
            <a:p>
              <a:pPr algn="ctr">
                <a:spcBef>
                  <a:spcPct val="50000"/>
                </a:spcBef>
                <a:buClrTx/>
                <a:buFont typeface="Arial" panose="020B0604020202020204" pitchFamily="34" charset="0"/>
                <a:buNone/>
              </a:pPr>
              <a:endParaRPr dirty="0">
                <a:solidFill>
                  <a:srgbClr val="8E163E"/>
                </a:solidFill>
                <a:latin typeface="Times New Roman" panose="02020603050405020304" pitchFamily="18" charset="0"/>
              </a:endParaRPr>
            </a:p>
          </p:txBody>
        </p:sp>
        <p:sp>
          <p:nvSpPr>
            <p:cNvPr id="60434" name="矩形 238623"/>
            <p:cNvSpPr/>
            <p:nvPr/>
          </p:nvSpPr>
          <p:spPr>
            <a:xfrm>
              <a:off x="455" y="451"/>
              <a:ext cx="1589" cy="250"/>
            </a:xfrm>
            <a:prstGeom prst="rect">
              <a:avLst/>
            </a:prstGeom>
            <a:noFill/>
            <a:ln w="28575">
              <a:noFill/>
            </a:ln>
          </p:spPr>
          <p:txBody>
            <a:bodyPr>
              <a:spAutoFit/>
            </a:bodyPr>
            <a:p>
              <a:pPr>
                <a:spcBef>
                  <a:spcPct val="50000"/>
                </a:spcBef>
                <a:buClrTx/>
                <a:buFont typeface="Arial" panose="020B0604020202020204" pitchFamily="34" charset="0"/>
                <a:buNone/>
              </a:pPr>
              <a:r>
                <a:rPr lang="zh-CN" altLang="en-US" sz="3200" b="1" dirty="0">
                  <a:solidFill>
                    <a:srgbClr val="FF0000"/>
                  </a:solidFill>
                  <a:latin typeface="Arial" panose="020B0604020202020204" pitchFamily="34" charset="0"/>
                </a:rPr>
                <a:t>一、温故而知新</a:t>
              </a:r>
              <a:endParaRPr lang="zh-CN" altLang="en-US" sz="3200" b="1" dirty="0">
                <a:solidFill>
                  <a:srgbClr val="FF0000"/>
                </a:solidFill>
                <a:latin typeface="Arial" panose="020B0604020202020204" pitchFamily="34" charset="0"/>
              </a:endParaRPr>
            </a:p>
          </p:txBody>
        </p:sp>
      </p:grpSp>
      <p:pic>
        <p:nvPicPr>
          <p:cNvPr id="60435" name="Picture 2" descr="0104"/>
          <p:cNvPicPr>
            <a:picLocks noChangeAspect="1"/>
          </p:cNvPicPr>
          <p:nvPr/>
        </p:nvPicPr>
        <p:blipFill>
          <a:blip r:embed="rId7"/>
          <a:stretch>
            <a:fillRect/>
          </a:stretch>
        </p:blipFill>
        <p:spPr>
          <a:xfrm>
            <a:off x="1042988" y="188913"/>
            <a:ext cx="792162" cy="792162"/>
          </a:xfrm>
          <a:prstGeom prst="rect">
            <a:avLst/>
          </a:prstGeom>
          <a:noFill/>
          <a:ln w="9525">
            <a:noFill/>
          </a:ln>
        </p:spPr>
      </p:pic>
      <p:pic>
        <p:nvPicPr>
          <p:cNvPr id="60439" name="Picture 7" descr="png-0086"/>
          <p:cNvPicPr>
            <a:picLocks noChangeAspect="1"/>
          </p:cNvPicPr>
          <p:nvPr/>
        </p:nvPicPr>
        <p:blipFill>
          <a:blip r:embed="rId8"/>
          <a:stretch>
            <a:fillRect/>
          </a:stretch>
        </p:blipFill>
        <p:spPr>
          <a:xfrm>
            <a:off x="7380288" y="0"/>
            <a:ext cx="1619250" cy="16192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p:bldP spid="60422" grpId="0"/>
      <p:bldP spid="604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6436" name="Picture 12" descr="相机1"/>
          <p:cNvPicPr>
            <a:picLocks noChangeAspect="1"/>
          </p:cNvPicPr>
          <p:nvPr>
            <p:ph type="body" idx="1"/>
          </p:nvPr>
        </p:nvPicPr>
        <p:blipFill>
          <a:blip r:embed="rId1">
            <a:clrChange>
              <a:clrFrom>
                <a:srgbClr val="FFFFFF"/>
              </a:clrFrom>
              <a:clrTo>
                <a:srgbClr val="FFFFFF">
                  <a:alpha val="0"/>
                </a:srgbClr>
              </a:clrTo>
            </a:clrChange>
          </a:blip>
          <a:srcRect l="4286" t="1909" r="2856" b="2664"/>
          <a:stretch>
            <a:fillRect/>
          </a:stretch>
        </p:blipFill>
        <p:spPr>
          <a:xfrm>
            <a:off x="250825" y="836613"/>
            <a:ext cx="3529013" cy="2641600"/>
          </a:xfrm>
          <a:ln/>
        </p:spPr>
      </p:pic>
      <p:grpSp>
        <p:nvGrpSpPr>
          <p:cNvPr id="2" name="Group 17"/>
          <p:cNvGrpSpPr/>
          <p:nvPr/>
        </p:nvGrpSpPr>
        <p:grpSpPr>
          <a:xfrm>
            <a:off x="3708400" y="0"/>
            <a:ext cx="2232025" cy="3168650"/>
            <a:chOff x="1488" y="1968"/>
            <a:chExt cx="1194" cy="1866"/>
          </a:xfrm>
        </p:grpSpPr>
        <p:pic>
          <p:nvPicPr>
            <p:cNvPr id="146438" name="Picture 18" descr="touyingyi_jisheng"/>
            <p:cNvPicPr>
              <a:picLocks noChangeAspect="1"/>
            </p:cNvPicPr>
            <p:nvPr/>
          </p:nvPicPr>
          <p:blipFill>
            <a:blip r:embed="rId2"/>
            <a:stretch>
              <a:fillRect/>
            </a:stretch>
          </p:blipFill>
          <p:spPr>
            <a:xfrm>
              <a:off x="1488" y="2688"/>
              <a:ext cx="1194" cy="1146"/>
            </a:xfrm>
            <a:prstGeom prst="rect">
              <a:avLst/>
            </a:prstGeom>
            <a:noFill/>
            <a:ln w="9525">
              <a:noFill/>
            </a:ln>
          </p:spPr>
        </p:pic>
        <p:pic>
          <p:nvPicPr>
            <p:cNvPr id="146439" name="Picture 19" descr="touyingyi_jingtou"/>
            <p:cNvPicPr>
              <a:picLocks noChangeAspect="1"/>
            </p:cNvPicPr>
            <p:nvPr/>
          </p:nvPicPr>
          <p:blipFill>
            <a:blip r:embed="rId3"/>
            <a:stretch>
              <a:fillRect/>
            </a:stretch>
          </p:blipFill>
          <p:spPr>
            <a:xfrm>
              <a:off x="1584" y="1968"/>
              <a:ext cx="708" cy="738"/>
            </a:xfrm>
            <a:prstGeom prst="rect">
              <a:avLst/>
            </a:prstGeom>
            <a:noFill/>
            <a:ln w="9525">
              <a:noFill/>
            </a:ln>
          </p:spPr>
        </p:pic>
      </p:grpSp>
      <p:pic>
        <p:nvPicPr>
          <p:cNvPr id="110608" name="Picture 16" descr="ss-2"/>
          <p:cNvPicPr>
            <a:picLocks noChangeAspect="1"/>
          </p:cNvPicPr>
          <p:nvPr/>
        </p:nvPicPr>
        <p:blipFill>
          <a:blip r:embed="rId4">
            <a:clrChange>
              <a:clrFrom>
                <a:srgbClr val="FFFFFF"/>
              </a:clrFrom>
              <a:clrTo>
                <a:srgbClr val="FFFFFF">
                  <a:alpha val="0"/>
                </a:srgbClr>
              </a:clrTo>
            </a:clrChange>
          </a:blip>
          <a:stretch>
            <a:fillRect/>
          </a:stretch>
        </p:blipFill>
        <p:spPr>
          <a:xfrm>
            <a:off x="6046788" y="836613"/>
            <a:ext cx="3097212" cy="2586037"/>
          </a:xfrm>
          <a:prstGeom prst="rect">
            <a:avLst/>
          </a:prstGeom>
          <a:noFill/>
          <a:ln w="9525">
            <a:noFill/>
          </a:ln>
        </p:spPr>
      </p:pic>
      <p:sp>
        <p:nvSpPr>
          <p:cNvPr id="146441" name="WordArt 6"/>
          <p:cNvSpPr>
            <a:spLocks noTextEdit="1"/>
          </p:cNvSpPr>
          <p:nvPr/>
        </p:nvSpPr>
        <p:spPr>
          <a:xfrm>
            <a:off x="1547813" y="3500438"/>
            <a:ext cx="6048375" cy="935037"/>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华文中宋" charset="0"/>
                <a:ea typeface="华文中宋" charset="0"/>
              </a:rPr>
              <a:t>它们都是凸透镜</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华文中宋" charset="0"/>
              <a:ea typeface="华文中宋" charset="0"/>
            </a:endParaRPr>
          </a:p>
        </p:txBody>
      </p:sp>
      <p:sp>
        <p:nvSpPr>
          <p:cNvPr id="146442" name="Rectangle 4"/>
          <p:cNvSpPr/>
          <p:nvPr/>
        </p:nvSpPr>
        <p:spPr>
          <a:xfrm>
            <a:off x="1116013" y="4652963"/>
            <a:ext cx="6696075" cy="701675"/>
          </a:xfrm>
          <a:prstGeom prst="rect">
            <a:avLst/>
          </a:prstGeom>
          <a:noFill/>
          <a:ln w="9525">
            <a:noFill/>
          </a:ln>
        </p:spPr>
        <p:txBody>
          <a:bodyPr>
            <a:spAutoFit/>
          </a:bodyPr>
          <a:p>
            <a:pPr>
              <a:buClr>
                <a:srgbClr val="FF0000"/>
              </a:buClr>
              <a:buFont typeface="Wingdings" panose="05000000000000000000" pitchFamily="2" charset="2"/>
              <a:buChar char="Ø"/>
            </a:pPr>
            <a:r>
              <a:rPr lang="zh-CN" altLang="en-US" sz="4000" b="1" dirty="0">
                <a:solidFill>
                  <a:schemeClr val="accent2"/>
                </a:solidFill>
                <a:latin typeface="Arial" panose="020B0604020202020204" pitchFamily="34" charset="0"/>
                <a:ea typeface="黑体" panose="02010609060101010101" pitchFamily="2" charset="-122"/>
              </a:rPr>
              <a:t>为什么成像不同呢？</a:t>
            </a:r>
            <a:endParaRPr lang="zh-CN" altLang="en-US" sz="4000" b="1" dirty="0">
              <a:solidFill>
                <a:schemeClr val="accent2"/>
              </a:solidFill>
              <a:latin typeface="Arial" panose="020B0604020202020204" pitchFamily="34" charset="0"/>
              <a:ea typeface="黑体" panose="02010609060101010101" pitchFamily="2" charset="-122"/>
            </a:endParaRPr>
          </a:p>
        </p:txBody>
      </p:sp>
      <p:sp>
        <p:nvSpPr>
          <p:cNvPr id="146443" name="Rectangle 5"/>
          <p:cNvSpPr/>
          <p:nvPr/>
        </p:nvSpPr>
        <p:spPr>
          <a:xfrm>
            <a:off x="503238" y="5445125"/>
            <a:ext cx="8640762" cy="641350"/>
          </a:xfrm>
          <a:prstGeom prst="rect">
            <a:avLst/>
          </a:prstGeom>
          <a:noFill/>
          <a:ln w="9525">
            <a:noFill/>
          </a:ln>
        </p:spPr>
        <p:txBody>
          <a:bodyPr>
            <a:spAutoFit/>
          </a:bodyPr>
          <a:p>
            <a:pPr algn="ctr">
              <a:buClr>
                <a:srgbClr val="FF0000"/>
              </a:buClr>
              <a:buFont typeface="Wingdings" panose="05000000000000000000" pitchFamily="2" charset="2"/>
              <a:buChar char="Ø"/>
            </a:pPr>
            <a:r>
              <a:rPr lang="zh-CN" altLang="en-US" sz="3600" b="1" dirty="0">
                <a:solidFill>
                  <a:schemeClr val="accent2"/>
                </a:solidFill>
                <a:latin typeface="Arial" panose="020B0604020202020204" pitchFamily="34" charset="0"/>
                <a:ea typeface="黑体" panose="02010609060101010101" pitchFamily="2" charset="-122"/>
              </a:rPr>
              <a:t>它们成的像又有什么联系和规律呢？</a:t>
            </a:r>
            <a:endParaRPr lang="zh-CN" altLang="en-US" sz="3600" b="1" dirty="0">
              <a:solidFill>
                <a:schemeClr val="accent2"/>
              </a:solidFill>
              <a:latin typeface="Arial" panose="020B0604020202020204" pitchFamily="34" charset="0"/>
              <a:ea typeface="黑体" panose="0201060906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7462" name="组合 147461"/>
          <p:cNvGrpSpPr/>
          <p:nvPr/>
        </p:nvGrpSpPr>
        <p:grpSpPr>
          <a:xfrm>
            <a:off x="2432050" y="4689475"/>
            <a:ext cx="3606800" cy="563563"/>
            <a:chOff x="0" y="0"/>
            <a:chExt cx="2272" cy="355"/>
          </a:xfrm>
        </p:grpSpPr>
        <p:sp>
          <p:nvSpPr>
            <p:cNvPr id="147463" name="矩形 147462"/>
            <p:cNvSpPr/>
            <p:nvPr/>
          </p:nvSpPr>
          <p:spPr>
            <a:xfrm>
              <a:off x="0" y="0"/>
              <a:ext cx="833" cy="343"/>
            </a:xfrm>
            <a:prstGeom prst="rect">
              <a:avLst/>
            </a:prstGeom>
            <a:noFill/>
            <a:ln w="9525">
              <a:noFill/>
            </a:ln>
          </p:spPr>
          <p:txBody>
            <a:bodyPr lIns="0" tIns="0" rIns="0" bIns="0" anchor="t"/>
            <a:p>
              <a:pPr algn="just">
                <a:buClrTx/>
              </a:pPr>
              <a:r>
                <a:rPr lang="zh-CN" altLang="en-US" sz="2800" b="1" dirty="0">
                  <a:latin typeface="Times New Roman" panose="02020603050405020304" pitchFamily="18" charset="0"/>
                </a:rPr>
                <a:t>物距</a:t>
              </a:r>
              <a:r>
                <a:rPr lang="zh-CN" altLang="en-US" sz="2400" b="1" dirty="0">
                  <a:latin typeface="Times New Roman" panose="02020603050405020304" pitchFamily="18" charset="0"/>
                </a:rPr>
                <a:t>（</a:t>
              </a:r>
              <a:r>
                <a:rPr lang="en-US" altLang="zh-CN" sz="2800" b="1" i="1">
                  <a:latin typeface="Times New Roman" panose="02020603050405020304" pitchFamily="18" charset="0"/>
                </a:rPr>
                <a:t>u</a:t>
              </a:r>
              <a:r>
                <a:rPr lang="zh-CN" altLang="en-US" sz="2400" b="1" dirty="0">
                  <a:latin typeface="Times New Roman" panose="02020603050405020304" pitchFamily="18" charset="0"/>
                </a:rPr>
                <a:t>）</a:t>
              </a:r>
              <a:endParaRPr lang="zh-CN" altLang="en-US" sz="2400" b="1" dirty="0">
                <a:latin typeface="Times New Roman" panose="02020603050405020304" pitchFamily="18" charset="0"/>
                <a:ea typeface="楷体_GB2312" pitchFamily="49" charset="-122"/>
              </a:endParaRPr>
            </a:p>
          </p:txBody>
        </p:sp>
        <p:sp>
          <p:nvSpPr>
            <p:cNvPr id="147464" name="矩形 147463"/>
            <p:cNvSpPr/>
            <p:nvPr/>
          </p:nvSpPr>
          <p:spPr>
            <a:xfrm>
              <a:off x="1439" y="12"/>
              <a:ext cx="833" cy="343"/>
            </a:xfrm>
            <a:prstGeom prst="rect">
              <a:avLst/>
            </a:prstGeom>
            <a:noFill/>
            <a:ln w="9525">
              <a:noFill/>
            </a:ln>
          </p:spPr>
          <p:txBody>
            <a:bodyPr lIns="0" tIns="0" rIns="0" bIns="0" anchor="t"/>
            <a:p>
              <a:pPr algn="just">
                <a:buClrTx/>
              </a:pPr>
              <a:r>
                <a:rPr lang="zh-CN" altLang="en-US" sz="2800" b="1" dirty="0">
                  <a:latin typeface="Times New Roman" panose="02020603050405020304" pitchFamily="18" charset="0"/>
                </a:rPr>
                <a:t>像距</a:t>
              </a:r>
              <a:r>
                <a:rPr lang="zh-CN" altLang="en-US" sz="2400" b="1" dirty="0">
                  <a:latin typeface="Times New Roman" panose="02020603050405020304" pitchFamily="18" charset="0"/>
                </a:rPr>
                <a:t>（</a:t>
              </a:r>
              <a:r>
                <a:rPr lang="en-US" altLang="zh-CN" sz="2800" b="1" i="1">
                  <a:latin typeface="Times New Roman" panose="02020603050405020304" pitchFamily="18" charset="0"/>
                </a:rPr>
                <a:t>v</a:t>
              </a:r>
              <a:r>
                <a:rPr lang="zh-CN" altLang="en-US" sz="2400" b="1" dirty="0">
                  <a:latin typeface="Times New Roman" panose="02020603050405020304" pitchFamily="18" charset="0"/>
                </a:rPr>
                <a:t>）</a:t>
              </a:r>
              <a:endParaRPr lang="zh-CN" altLang="en-US" sz="2400" b="1" dirty="0">
                <a:latin typeface="Times New Roman" panose="02020603050405020304" pitchFamily="18" charset="0"/>
                <a:ea typeface="楷体_GB2312" pitchFamily="49" charset="-122"/>
              </a:endParaRPr>
            </a:p>
          </p:txBody>
        </p:sp>
      </p:grpSp>
      <p:sp>
        <p:nvSpPr>
          <p:cNvPr id="147465" name="直接连接符 147464"/>
          <p:cNvSpPr/>
          <p:nvPr/>
        </p:nvSpPr>
        <p:spPr>
          <a:xfrm>
            <a:off x="1150938" y="3451225"/>
            <a:ext cx="6380162" cy="0"/>
          </a:xfrm>
          <a:prstGeom prst="line">
            <a:avLst/>
          </a:prstGeom>
          <a:ln w="19050" cap="flat" cmpd="sng">
            <a:solidFill>
              <a:srgbClr val="000000"/>
            </a:solidFill>
            <a:prstDash val="dash"/>
            <a:headEnd type="none" w="med" len="med"/>
            <a:tailEnd type="none" w="med" len="med"/>
          </a:ln>
        </p:spPr>
      </p:sp>
      <p:grpSp>
        <p:nvGrpSpPr>
          <p:cNvPr id="147466" name="组合 147465"/>
          <p:cNvGrpSpPr/>
          <p:nvPr/>
        </p:nvGrpSpPr>
        <p:grpSpPr>
          <a:xfrm>
            <a:off x="900113" y="2852738"/>
            <a:ext cx="7343775" cy="3455987"/>
            <a:chOff x="567" y="1842"/>
            <a:chExt cx="4304" cy="1859"/>
          </a:xfrm>
        </p:grpSpPr>
        <p:pic>
          <p:nvPicPr>
            <p:cNvPr id="147467" name="图片 147466"/>
            <p:cNvPicPr>
              <a:picLocks noChangeAspect="1"/>
            </p:cNvPicPr>
            <p:nvPr/>
          </p:nvPicPr>
          <p:blipFill>
            <a:blip r:embed="rId1">
              <a:clrChange>
                <a:clrFrom>
                  <a:srgbClr val="FFFFFF"/>
                </a:clrFrom>
                <a:clrTo>
                  <a:srgbClr val="FFFFFF">
                    <a:alpha val="0"/>
                  </a:srgbClr>
                </a:clrTo>
              </a:clrChange>
            </a:blip>
            <a:stretch>
              <a:fillRect/>
            </a:stretch>
          </p:blipFill>
          <p:spPr>
            <a:xfrm>
              <a:off x="567" y="1842"/>
              <a:ext cx="4304" cy="1859"/>
            </a:xfrm>
            <a:prstGeom prst="rect">
              <a:avLst/>
            </a:prstGeom>
            <a:noFill/>
            <a:ln w="9525">
              <a:noFill/>
            </a:ln>
          </p:spPr>
        </p:pic>
        <p:grpSp>
          <p:nvGrpSpPr>
            <p:cNvPr id="147468" name="组合 147467"/>
            <p:cNvGrpSpPr>
              <a:grpSpLocks noChangeAspect="1"/>
            </p:cNvGrpSpPr>
            <p:nvPr/>
          </p:nvGrpSpPr>
          <p:grpSpPr>
            <a:xfrm flipH="1">
              <a:off x="1020" y="2018"/>
              <a:ext cx="111" cy="594"/>
              <a:chOff x="0" y="0"/>
              <a:chExt cx="426" cy="2551"/>
            </a:xfrm>
          </p:grpSpPr>
          <p:grpSp>
            <p:nvGrpSpPr>
              <p:cNvPr id="147469" name="组合 147468"/>
              <p:cNvGrpSpPr>
                <a:grpSpLocks noChangeAspect="1"/>
              </p:cNvGrpSpPr>
              <p:nvPr/>
            </p:nvGrpSpPr>
            <p:grpSpPr>
              <a:xfrm>
                <a:off x="20" y="0"/>
                <a:ext cx="406" cy="1042"/>
                <a:chOff x="0" y="0"/>
                <a:chExt cx="811" cy="2081"/>
              </a:xfrm>
            </p:grpSpPr>
            <p:sp>
              <p:nvSpPr>
                <p:cNvPr id="147470" name="未知"/>
                <p:cNvSpPr>
                  <a:spLocks noChangeAspect="1"/>
                </p:cNvSpPr>
                <p:nvPr/>
              </p:nvSpPr>
              <p:spPr>
                <a:xfrm rot="5700000">
                  <a:off x="-635" y="635"/>
                  <a:ext cx="2081" cy="811"/>
                </a:xfrm>
                <a:custGeom>
                  <a:avLst/>
                  <a:gdLst/>
                  <a:ahLst/>
                  <a:cxnLst/>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tileRect/>
                </a:gradFill>
                <a:ln w="9525">
                  <a:noFill/>
                </a:ln>
              </p:spPr>
              <p:txBody>
                <a:bodyPr/>
                <a:p>
                  <a:endParaRPr lang="zh-CN" altLang="en-US"/>
                </a:p>
              </p:txBody>
            </p:sp>
            <p:sp>
              <p:nvSpPr>
                <p:cNvPr id="147471" name="未知"/>
                <p:cNvSpPr>
                  <a:spLocks noChangeAspect="1"/>
                </p:cNvSpPr>
                <p:nvPr/>
              </p:nvSpPr>
              <p:spPr>
                <a:xfrm rot="5700000">
                  <a:off x="-156" y="1304"/>
                  <a:ext cx="1102" cy="430"/>
                </a:xfrm>
                <a:custGeom>
                  <a:avLst/>
                  <a:gdLst/>
                  <a:ahLst/>
                  <a:cxnLst/>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tileRect/>
                </a:gradFill>
                <a:ln w="9525">
                  <a:noFill/>
                </a:ln>
              </p:spPr>
              <p:txBody>
                <a:bodyPr/>
                <a:p>
                  <a:endParaRPr lang="zh-CN" altLang="en-US"/>
                </a:p>
              </p:txBody>
            </p:sp>
          </p:grpSp>
          <p:sp>
            <p:nvSpPr>
              <p:cNvPr id="147472" name="矩形 147471"/>
              <p:cNvSpPr>
                <a:spLocks noChangeAspect="1"/>
              </p:cNvSpPr>
              <p:nvPr/>
            </p:nvSpPr>
            <p:spPr>
              <a:xfrm>
                <a:off x="180" y="896"/>
                <a:ext cx="35" cy="242"/>
              </a:xfrm>
              <a:prstGeom prst="rect">
                <a:avLst/>
              </a:prstGeom>
              <a:gradFill rotWithShape="0">
                <a:gsLst>
                  <a:gs pos="0">
                    <a:srgbClr val="000000"/>
                  </a:gs>
                  <a:gs pos="100000">
                    <a:srgbClr val="FFFFCC"/>
                  </a:gs>
                </a:gsLst>
                <a:lin ang="5400000" scaled="1"/>
                <a:tileRect/>
              </a:gradFill>
              <a:ln w="19050" cap="flat" cmpd="sng">
                <a:solidFill>
                  <a:srgbClr val="000000"/>
                </a:solidFill>
                <a:prstDash val="solid"/>
                <a:miter/>
                <a:headEnd type="none" w="med" len="med"/>
                <a:tailEnd type="none" w="med" len="med"/>
              </a:ln>
            </p:spPr>
            <p:txBody>
              <a:bodyPr/>
              <a:p>
                <a:endParaRPr lang="zh-CN" altLang="en-US"/>
              </a:p>
            </p:txBody>
          </p:sp>
          <p:sp>
            <p:nvSpPr>
              <p:cNvPr id="147473" name="矩形 147472"/>
              <p:cNvSpPr>
                <a:spLocks noChangeAspect="1"/>
              </p:cNvSpPr>
              <p:nvPr/>
            </p:nvSpPr>
            <p:spPr>
              <a:xfrm>
                <a:off x="0" y="1068"/>
                <a:ext cx="406" cy="1483"/>
              </a:xfrm>
              <a:prstGeom prst="rect">
                <a:avLst/>
              </a:prstGeom>
              <a:solidFill>
                <a:srgbClr val="FFFFE1"/>
              </a:solidFill>
              <a:ln w="19050" cap="flat" cmpd="sng">
                <a:solidFill>
                  <a:srgbClr val="000000"/>
                </a:solidFill>
                <a:prstDash val="solid"/>
                <a:miter/>
                <a:headEnd type="none" w="med" len="med"/>
                <a:tailEnd type="none" w="med" len="med"/>
              </a:ln>
            </p:spPr>
            <p:txBody>
              <a:bodyPr/>
              <a:p>
                <a:endParaRPr lang="zh-CN" altLang="en-US"/>
              </a:p>
            </p:txBody>
          </p:sp>
        </p:grpSp>
      </p:grpSp>
      <p:grpSp>
        <p:nvGrpSpPr>
          <p:cNvPr id="147474" name="组合 147473"/>
          <p:cNvGrpSpPr/>
          <p:nvPr/>
        </p:nvGrpSpPr>
        <p:grpSpPr>
          <a:xfrm>
            <a:off x="1835150" y="4508500"/>
            <a:ext cx="4941888" cy="549275"/>
            <a:chOff x="0" y="0"/>
            <a:chExt cx="2932" cy="346"/>
          </a:xfrm>
        </p:grpSpPr>
        <p:sp>
          <p:nvSpPr>
            <p:cNvPr id="147475" name="直接连接符 147474"/>
            <p:cNvSpPr/>
            <p:nvPr/>
          </p:nvSpPr>
          <p:spPr>
            <a:xfrm>
              <a:off x="0" y="10"/>
              <a:ext cx="0" cy="323"/>
            </a:xfrm>
            <a:prstGeom prst="line">
              <a:avLst/>
            </a:prstGeom>
            <a:ln w="19050" cap="flat" cmpd="sng">
              <a:solidFill>
                <a:srgbClr val="000000"/>
              </a:solidFill>
              <a:prstDash val="solid"/>
              <a:headEnd type="none" w="med" len="med"/>
              <a:tailEnd type="none" w="med" len="med"/>
            </a:ln>
          </p:spPr>
        </p:sp>
        <p:sp>
          <p:nvSpPr>
            <p:cNvPr id="147476" name="直接连接符 147475"/>
            <p:cNvSpPr/>
            <p:nvPr/>
          </p:nvSpPr>
          <p:spPr>
            <a:xfrm>
              <a:off x="1610" y="23"/>
              <a:ext cx="0" cy="323"/>
            </a:xfrm>
            <a:prstGeom prst="line">
              <a:avLst/>
            </a:prstGeom>
            <a:ln w="19050" cap="flat" cmpd="sng">
              <a:solidFill>
                <a:srgbClr val="000000"/>
              </a:solidFill>
              <a:prstDash val="solid"/>
              <a:headEnd type="none" w="med" len="med"/>
              <a:tailEnd type="none" w="med" len="med"/>
            </a:ln>
          </p:spPr>
        </p:sp>
        <p:sp>
          <p:nvSpPr>
            <p:cNvPr id="147477" name="直接连接符 147476"/>
            <p:cNvSpPr/>
            <p:nvPr/>
          </p:nvSpPr>
          <p:spPr>
            <a:xfrm>
              <a:off x="2" y="292"/>
              <a:ext cx="1606" cy="0"/>
            </a:xfrm>
            <a:prstGeom prst="line">
              <a:avLst/>
            </a:prstGeom>
            <a:ln w="19050" cap="flat" cmpd="sng">
              <a:solidFill>
                <a:srgbClr val="000000"/>
              </a:solidFill>
              <a:prstDash val="solid"/>
              <a:headEnd type="stealth" w="med" len="lg"/>
              <a:tailEnd type="stealth" w="med" len="lg"/>
            </a:ln>
          </p:spPr>
        </p:sp>
        <p:sp>
          <p:nvSpPr>
            <p:cNvPr id="147478" name="直接连接符 147477"/>
            <p:cNvSpPr/>
            <p:nvPr/>
          </p:nvSpPr>
          <p:spPr>
            <a:xfrm>
              <a:off x="2932" y="0"/>
              <a:ext cx="0" cy="323"/>
            </a:xfrm>
            <a:prstGeom prst="line">
              <a:avLst/>
            </a:prstGeom>
            <a:ln w="19050" cap="flat" cmpd="sng">
              <a:solidFill>
                <a:srgbClr val="000000"/>
              </a:solidFill>
              <a:prstDash val="solid"/>
              <a:headEnd type="none" w="med" len="med"/>
              <a:tailEnd type="none" w="med" len="med"/>
            </a:ln>
          </p:spPr>
        </p:sp>
        <p:sp>
          <p:nvSpPr>
            <p:cNvPr id="147479" name="直接连接符 147478"/>
            <p:cNvSpPr/>
            <p:nvPr/>
          </p:nvSpPr>
          <p:spPr>
            <a:xfrm>
              <a:off x="1608" y="318"/>
              <a:ext cx="1324" cy="0"/>
            </a:xfrm>
            <a:prstGeom prst="line">
              <a:avLst/>
            </a:prstGeom>
            <a:ln w="19050" cap="flat" cmpd="sng">
              <a:solidFill>
                <a:srgbClr val="000000"/>
              </a:solidFill>
              <a:prstDash val="solid"/>
              <a:headEnd type="stealth" w="med" len="lg"/>
              <a:tailEnd type="stealth" w="med" len="lg"/>
            </a:ln>
          </p:spPr>
        </p:sp>
      </p:grpSp>
      <p:pic>
        <p:nvPicPr>
          <p:cNvPr id="147480" name="Picture 9" descr="E:\李燃\教师教学用书\2012人教教师用书项目\ppt\物理\图标.png"/>
          <p:cNvPicPr>
            <a:picLocks noChangeAspect="1"/>
          </p:cNvPicPr>
          <p:nvPr/>
        </p:nvPicPr>
        <p:blipFill>
          <a:blip r:embed="rId2"/>
          <a:stretch>
            <a:fillRect/>
          </a:stretch>
        </p:blipFill>
        <p:spPr>
          <a:xfrm>
            <a:off x="6084888" y="333375"/>
            <a:ext cx="1150937" cy="954088"/>
          </a:xfrm>
          <a:prstGeom prst="rect">
            <a:avLst/>
          </a:prstGeom>
          <a:noFill/>
          <a:ln w="9525">
            <a:noFill/>
          </a:ln>
        </p:spPr>
      </p:pic>
      <p:sp>
        <p:nvSpPr>
          <p:cNvPr id="147481" name="矩形 147480"/>
          <p:cNvSpPr>
            <a:spLocks noGrp="1"/>
          </p:cNvSpPr>
          <p:nvPr/>
        </p:nvSpPr>
        <p:spPr>
          <a:xfrm>
            <a:off x="1116013" y="476250"/>
            <a:ext cx="6553200" cy="60960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1"/>
                </a:solidFill>
                <a:latin typeface="Comic Sans MS" panose="030F0702030302020204" pitchFamily="66" charset="0"/>
                <a:ea typeface="宋体" panose="02010600030101010101" pitchFamily="2" charset="-122"/>
              </a:defRPr>
            </a:lvl1pPr>
          </a:lstStyle>
          <a:p>
            <a:pPr lvl="0" algn="l"/>
            <a:r>
              <a:rPr lang="zh-CN" altLang="en-US" b="1" dirty="0">
                <a:solidFill>
                  <a:srgbClr val="FF0000"/>
                </a:solidFill>
              </a:rPr>
              <a:t>二、预习导学：</a:t>
            </a:r>
            <a:endParaRPr lang="zh-CN" altLang="en-US" b="1">
              <a:solidFill>
                <a:srgbClr val="FF0000"/>
              </a:solidFill>
            </a:endParaRPr>
          </a:p>
        </p:txBody>
      </p:sp>
      <p:sp>
        <p:nvSpPr>
          <p:cNvPr id="147484" name="文本框 147483"/>
          <p:cNvSpPr txBox="1"/>
          <p:nvPr/>
        </p:nvSpPr>
        <p:spPr>
          <a:xfrm>
            <a:off x="2555875" y="1412875"/>
            <a:ext cx="1447800" cy="579438"/>
          </a:xfrm>
          <a:prstGeom prst="rect">
            <a:avLst/>
          </a:prstGeom>
          <a:noFill/>
          <a:ln w="9525">
            <a:noFill/>
          </a:ln>
        </p:spPr>
        <p:txBody>
          <a:bodyPr>
            <a:spAutoFit/>
          </a:bodyPr>
          <a:p>
            <a:pPr>
              <a:spcBef>
                <a:spcPct val="50000"/>
              </a:spcBef>
              <a:buClrTx/>
              <a:buFont typeface="Arial" panose="020B0604020202020204" pitchFamily="34" charset="0"/>
              <a:buNone/>
            </a:pPr>
            <a:r>
              <a:rPr lang="zh-CN" altLang="en-US" sz="3200" b="1">
                <a:solidFill>
                  <a:srgbClr val="FF0000"/>
                </a:solidFill>
                <a:latin typeface="宋体" panose="02010600030101010101" pitchFamily="2" charset="-122"/>
              </a:rPr>
              <a:t>物体 </a:t>
            </a:r>
            <a:endParaRPr lang="zh-CN" altLang="en-US" sz="3200" b="1">
              <a:solidFill>
                <a:srgbClr val="FF0000"/>
              </a:solidFill>
              <a:latin typeface="宋体" panose="02010600030101010101" pitchFamily="2" charset="-122"/>
            </a:endParaRPr>
          </a:p>
        </p:txBody>
      </p:sp>
      <p:sp>
        <p:nvSpPr>
          <p:cNvPr id="147485" name="文本框 147484"/>
          <p:cNvSpPr txBox="1"/>
          <p:nvPr/>
        </p:nvSpPr>
        <p:spPr>
          <a:xfrm>
            <a:off x="4500563" y="1412875"/>
            <a:ext cx="2449512" cy="579438"/>
          </a:xfrm>
          <a:prstGeom prst="rect">
            <a:avLst/>
          </a:prstGeom>
          <a:noFill/>
          <a:ln w="9525">
            <a:noFill/>
          </a:ln>
        </p:spPr>
        <p:txBody>
          <a:bodyPr>
            <a:spAutoFit/>
          </a:bodyPr>
          <a:p>
            <a:pPr>
              <a:spcBef>
                <a:spcPct val="50000"/>
              </a:spcBef>
              <a:buClrTx/>
              <a:buFont typeface="Arial" panose="020B0604020202020204" pitchFamily="34" charset="0"/>
              <a:buNone/>
            </a:pPr>
            <a:r>
              <a:rPr lang="zh-CN" altLang="en-US" sz="3200" b="1" dirty="0">
                <a:solidFill>
                  <a:srgbClr val="FF0000"/>
                </a:solidFill>
                <a:latin typeface="宋体" panose="02010600030101010101" pitchFamily="2" charset="-122"/>
              </a:rPr>
              <a:t>凸透镜光心</a:t>
            </a:r>
            <a:endParaRPr lang="zh-CN" altLang="en-US" sz="3200" b="1">
              <a:solidFill>
                <a:srgbClr val="FF0000"/>
              </a:solidFill>
              <a:latin typeface="宋体" panose="02010600030101010101" pitchFamily="2" charset="-122"/>
            </a:endParaRPr>
          </a:p>
        </p:txBody>
      </p:sp>
      <p:sp>
        <p:nvSpPr>
          <p:cNvPr id="147486" name="矩形 147485"/>
          <p:cNvSpPr/>
          <p:nvPr/>
        </p:nvSpPr>
        <p:spPr>
          <a:xfrm>
            <a:off x="539750" y="1484313"/>
            <a:ext cx="8796338" cy="579437"/>
          </a:xfrm>
          <a:prstGeom prst="rect">
            <a:avLst/>
          </a:prstGeom>
          <a:noFill/>
          <a:ln w="9525">
            <a:noFill/>
          </a:ln>
        </p:spPr>
        <p:txBody>
          <a:bodyPr>
            <a:spAutoFit/>
          </a:bodyPr>
          <a:p>
            <a:pPr>
              <a:spcBef>
                <a:spcPct val="20000"/>
              </a:spcBef>
              <a:buClrTx/>
              <a:buFont typeface="Arial" panose="020B0604020202020204" pitchFamily="34" charset="0"/>
              <a:buNone/>
            </a:pPr>
            <a:r>
              <a:rPr lang="en-US" altLang="zh-CN" sz="3200" b="1">
                <a:solidFill>
                  <a:srgbClr val="000000"/>
                </a:solidFill>
                <a:latin typeface="Arial" panose="020B0604020202020204" pitchFamily="34" charset="0"/>
              </a:rPr>
              <a:t>1.</a:t>
            </a:r>
            <a:r>
              <a:rPr lang="zh-CN" altLang="en-US" sz="3200" b="1">
                <a:solidFill>
                  <a:srgbClr val="000000"/>
                </a:solidFill>
                <a:latin typeface="Arial" panose="020B0604020202020204" pitchFamily="34" charset="0"/>
              </a:rPr>
              <a:t>物距</a:t>
            </a:r>
            <a:r>
              <a:rPr lang="en-US" altLang="zh-CN" sz="3200" b="1">
                <a:solidFill>
                  <a:srgbClr val="000000"/>
                </a:solidFill>
                <a:latin typeface="Arial" panose="020B0604020202020204" pitchFamily="34" charset="0"/>
              </a:rPr>
              <a:t>(</a:t>
            </a:r>
            <a:r>
              <a:rPr lang="en-US" altLang="zh-CN" sz="3200" b="1" i="1">
                <a:solidFill>
                  <a:srgbClr val="000000"/>
                </a:solidFill>
                <a:latin typeface="Times New Roman" panose="02020603050405020304" pitchFamily="18" charset="0"/>
              </a:rPr>
              <a:t>u</a:t>
            </a:r>
            <a:r>
              <a:rPr lang="en-US" altLang="zh-CN" sz="3200" b="1">
                <a:solidFill>
                  <a:srgbClr val="000000"/>
                </a:solidFill>
                <a:latin typeface="Arial" panose="020B0604020202020204" pitchFamily="34" charset="0"/>
              </a:rPr>
              <a:t>)</a:t>
            </a:r>
            <a:r>
              <a:rPr lang="zh-CN" altLang="en-US" sz="3200" b="1">
                <a:solidFill>
                  <a:srgbClr val="000000"/>
                </a:solidFill>
                <a:latin typeface="Arial" panose="020B0604020202020204" pitchFamily="34" charset="0"/>
              </a:rPr>
              <a:t>：</a:t>
            </a:r>
            <a:r>
              <a:rPr lang="zh-CN" altLang="en-US" sz="3200" b="1" u="sng">
                <a:solidFill>
                  <a:srgbClr val="000000"/>
                </a:solidFill>
                <a:latin typeface="Arial" panose="020B0604020202020204" pitchFamily="34" charset="0"/>
              </a:rPr>
              <a:t>           </a:t>
            </a:r>
            <a:r>
              <a:rPr lang="zh-CN" altLang="en-US" sz="3200" b="1" dirty="0">
                <a:solidFill>
                  <a:srgbClr val="000000"/>
                </a:solidFill>
                <a:latin typeface="Arial" panose="020B0604020202020204" pitchFamily="34" charset="0"/>
              </a:rPr>
              <a:t>到</a:t>
            </a:r>
            <a:r>
              <a:rPr lang="zh-CN" altLang="en-US" sz="3200" b="1" u="sng">
                <a:solidFill>
                  <a:srgbClr val="000000"/>
                </a:solidFill>
                <a:latin typeface="Arial" panose="020B0604020202020204" pitchFamily="34" charset="0"/>
              </a:rPr>
              <a:t>                       </a:t>
            </a:r>
            <a:r>
              <a:rPr lang="zh-CN" altLang="en-US" sz="3200" b="1">
                <a:solidFill>
                  <a:srgbClr val="000000"/>
                </a:solidFill>
                <a:latin typeface="Arial" panose="020B0604020202020204" pitchFamily="34" charset="0"/>
              </a:rPr>
              <a:t>的距离；</a:t>
            </a:r>
            <a:endParaRPr lang="zh-CN" altLang="en-US" sz="3200" b="1">
              <a:solidFill>
                <a:srgbClr val="000000"/>
              </a:solidFill>
              <a:latin typeface="Arial" panose="020B0604020202020204" pitchFamily="34" charset="0"/>
            </a:endParaRPr>
          </a:p>
        </p:txBody>
      </p:sp>
      <p:sp>
        <p:nvSpPr>
          <p:cNvPr id="147488" name="文本框 147487"/>
          <p:cNvSpPr txBox="1"/>
          <p:nvPr/>
        </p:nvSpPr>
        <p:spPr>
          <a:xfrm>
            <a:off x="4427538" y="2205038"/>
            <a:ext cx="2808287" cy="579437"/>
          </a:xfrm>
          <a:prstGeom prst="rect">
            <a:avLst/>
          </a:prstGeom>
          <a:noFill/>
          <a:ln w="9525">
            <a:noFill/>
          </a:ln>
        </p:spPr>
        <p:txBody>
          <a:bodyPr>
            <a:spAutoFit/>
          </a:bodyPr>
          <a:p>
            <a:pPr>
              <a:spcBef>
                <a:spcPct val="50000"/>
              </a:spcBef>
              <a:buClrTx/>
              <a:buFont typeface="Arial" panose="020B0604020202020204" pitchFamily="34" charset="0"/>
              <a:buNone/>
            </a:pPr>
            <a:r>
              <a:rPr lang="zh-CN" altLang="en-US" sz="3200" b="1" dirty="0">
                <a:solidFill>
                  <a:srgbClr val="FF0000"/>
                </a:solidFill>
                <a:latin typeface="宋体" panose="02010600030101010101" pitchFamily="2" charset="-122"/>
              </a:rPr>
              <a:t>凸透镜光心</a:t>
            </a:r>
            <a:endParaRPr lang="zh-CN" altLang="en-US" sz="3200" b="1">
              <a:solidFill>
                <a:srgbClr val="FF0000"/>
              </a:solidFill>
              <a:latin typeface="宋体" panose="02010600030101010101" pitchFamily="2" charset="-122"/>
            </a:endParaRPr>
          </a:p>
        </p:txBody>
      </p:sp>
      <p:sp>
        <p:nvSpPr>
          <p:cNvPr id="147489" name="文本框 147488"/>
          <p:cNvSpPr txBox="1"/>
          <p:nvPr/>
        </p:nvSpPr>
        <p:spPr>
          <a:xfrm>
            <a:off x="2843213" y="2205038"/>
            <a:ext cx="860425" cy="579437"/>
          </a:xfrm>
          <a:prstGeom prst="rect">
            <a:avLst/>
          </a:prstGeom>
          <a:noFill/>
          <a:ln w="9525">
            <a:noFill/>
          </a:ln>
        </p:spPr>
        <p:txBody>
          <a:bodyPr>
            <a:spAutoFit/>
          </a:bodyPr>
          <a:p>
            <a:pPr>
              <a:spcBef>
                <a:spcPct val="50000"/>
              </a:spcBef>
              <a:buClrTx/>
              <a:buFont typeface="Arial" panose="020B0604020202020204" pitchFamily="34" charset="0"/>
              <a:buNone/>
            </a:pPr>
            <a:r>
              <a:rPr lang="zh-CN" altLang="en-US" sz="3200" b="1">
                <a:solidFill>
                  <a:srgbClr val="FF0000"/>
                </a:solidFill>
                <a:latin typeface="宋体" panose="02010600030101010101" pitchFamily="2" charset="-122"/>
              </a:rPr>
              <a:t>像 </a:t>
            </a:r>
            <a:endParaRPr lang="zh-CN" altLang="en-US" sz="3200" b="1">
              <a:solidFill>
                <a:srgbClr val="FF0000"/>
              </a:solidFill>
              <a:latin typeface="宋体" panose="02010600030101010101" pitchFamily="2" charset="-122"/>
            </a:endParaRPr>
          </a:p>
        </p:txBody>
      </p:sp>
      <p:sp>
        <p:nvSpPr>
          <p:cNvPr id="147490" name="矩形 147489"/>
          <p:cNvSpPr/>
          <p:nvPr/>
        </p:nvSpPr>
        <p:spPr>
          <a:xfrm>
            <a:off x="611188" y="2205038"/>
            <a:ext cx="8820150" cy="579437"/>
          </a:xfrm>
          <a:prstGeom prst="rect">
            <a:avLst/>
          </a:prstGeom>
          <a:noFill/>
          <a:ln w="9525">
            <a:noFill/>
          </a:ln>
        </p:spPr>
        <p:txBody>
          <a:bodyPr>
            <a:spAutoFit/>
          </a:bodyPr>
          <a:p>
            <a:pPr>
              <a:buClrTx/>
              <a:buFont typeface="Arial" panose="020B0604020202020204" pitchFamily="34" charset="0"/>
              <a:buNone/>
            </a:pPr>
            <a:r>
              <a:rPr lang="en-US" altLang="zh-CN" sz="3200" b="1">
                <a:solidFill>
                  <a:srgbClr val="000000"/>
                </a:solidFill>
                <a:latin typeface="Arial" panose="020B0604020202020204" pitchFamily="34" charset="0"/>
              </a:rPr>
              <a:t>2.</a:t>
            </a:r>
            <a:r>
              <a:rPr lang="zh-CN" altLang="en-US" sz="3200" b="1">
                <a:solidFill>
                  <a:srgbClr val="000000"/>
                </a:solidFill>
                <a:latin typeface="Arial" panose="020B0604020202020204" pitchFamily="34" charset="0"/>
              </a:rPr>
              <a:t>像距</a:t>
            </a:r>
            <a:r>
              <a:rPr lang="en-US" altLang="zh-CN" sz="3200" b="1">
                <a:solidFill>
                  <a:srgbClr val="000000"/>
                </a:solidFill>
                <a:latin typeface="Arial" panose="020B0604020202020204" pitchFamily="34" charset="0"/>
              </a:rPr>
              <a:t>(</a:t>
            </a:r>
            <a:r>
              <a:rPr lang="en-US" altLang="zh-CN" sz="3200" b="1" i="1">
                <a:latin typeface="Times New Roman" panose="02020603050405020304" pitchFamily="18" charset="0"/>
              </a:rPr>
              <a:t>v</a:t>
            </a:r>
            <a:r>
              <a:rPr lang="en-US" altLang="zh-CN" sz="3200" b="1">
                <a:solidFill>
                  <a:srgbClr val="000000"/>
                </a:solidFill>
                <a:latin typeface="Arial" panose="020B0604020202020204" pitchFamily="34" charset="0"/>
              </a:rPr>
              <a:t>)</a:t>
            </a:r>
            <a:r>
              <a:rPr lang="zh-CN" altLang="en-US" sz="3200" b="1">
                <a:solidFill>
                  <a:srgbClr val="000000"/>
                </a:solidFill>
                <a:latin typeface="Arial" panose="020B0604020202020204" pitchFamily="34" charset="0"/>
              </a:rPr>
              <a:t>：</a:t>
            </a:r>
            <a:r>
              <a:rPr lang="zh-CN" altLang="en-US" sz="3200" b="1" u="sng" dirty="0">
                <a:solidFill>
                  <a:srgbClr val="000000"/>
                </a:solidFill>
                <a:latin typeface="Arial" panose="020B0604020202020204" pitchFamily="34" charset="0"/>
              </a:rPr>
              <a:t>  </a:t>
            </a:r>
            <a:r>
              <a:rPr lang="zh-CN" altLang="en-US" sz="3200" b="1" u="sng">
                <a:solidFill>
                  <a:srgbClr val="000000"/>
                </a:solidFill>
                <a:latin typeface="Arial" panose="020B0604020202020204" pitchFamily="34" charset="0"/>
              </a:rPr>
              <a:t>      </a:t>
            </a:r>
            <a:r>
              <a:rPr lang="zh-CN" altLang="en-US" sz="3200" b="1" dirty="0">
                <a:solidFill>
                  <a:srgbClr val="000000"/>
                </a:solidFill>
                <a:latin typeface="Arial" panose="020B0604020202020204" pitchFamily="34" charset="0"/>
              </a:rPr>
              <a:t>到  </a:t>
            </a:r>
            <a:r>
              <a:rPr lang="zh-CN" altLang="en-US" sz="3200" b="1" u="sng" dirty="0">
                <a:solidFill>
                  <a:srgbClr val="000000"/>
                </a:solidFill>
                <a:latin typeface="Arial" panose="020B0604020202020204" pitchFamily="34" charset="0"/>
              </a:rPr>
              <a:t>                       </a:t>
            </a:r>
            <a:r>
              <a:rPr lang="zh-CN" altLang="en-US" sz="3200" b="1" dirty="0">
                <a:solidFill>
                  <a:srgbClr val="000000"/>
                </a:solidFill>
                <a:latin typeface="Arial" panose="020B0604020202020204" pitchFamily="34" charset="0"/>
              </a:rPr>
              <a:t>的</a:t>
            </a:r>
            <a:r>
              <a:rPr lang="zh-CN" altLang="en-US" sz="3200" b="1">
                <a:solidFill>
                  <a:srgbClr val="000000"/>
                </a:solidFill>
                <a:latin typeface="Arial" panose="020B0604020202020204" pitchFamily="34" charset="0"/>
              </a:rPr>
              <a:t>距离；</a:t>
            </a:r>
            <a:endParaRPr lang="zh-CN" altLang="en-US" sz="3200" b="1">
              <a:solidFill>
                <a:srgbClr val="000000"/>
              </a:solidFill>
              <a:latin typeface="Arial" panose="020B0604020202020204" pitchFamily="34" charset="0"/>
            </a:endParaRPr>
          </a:p>
        </p:txBody>
      </p:sp>
      <p:pic>
        <p:nvPicPr>
          <p:cNvPr id="147491" name="Picture 17" descr="WW_030"/>
          <p:cNvPicPr>
            <a:picLocks noChangeAspect="1"/>
          </p:cNvPicPr>
          <p:nvPr/>
        </p:nvPicPr>
        <p:blipFill>
          <a:blip r:embed="rId3"/>
          <a:stretch>
            <a:fillRect/>
          </a:stretch>
        </p:blipFill>
        <p:spPr>
          <a:xfrm>
            <a:off x="6948488" y="5589588"/>
            <a:ext cx="863600" cy="8096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4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4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74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7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84" grpId="0"/>
      <p:bldP spid="147485" grpId="0"/>
      <p:bldP spid="147488" grpId="0"/>
      <p:bldP spid="1474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4396" name="图片 144395" descr="图片1"/>
          <p:cNvPicPr>
            <a:picLocks noChangeAspect="1"/>
          </p:cNvPicPr>
          <p:nvPr/>
        </p:nvPicPr>
        <p:blipFill>
          <a:blip r:embed="rId1"/>
          <a:stretch>
            <a:fillRect/>
          </a:stretch>
        </p:blipFill>
        <p:spPr>
          <a:xfrm>
            <a:off x="-323850" y="-171450"/>
            <a:ext cx="9753600" cy="7315200"/>
          </a:xfrm>
          <a:prstGeom prst="rect">
            <a:avLst/>
          </a:prstGeom>
          <a:noFill/>
          <a:ln w="9525">
            <a:noFill/>
          </a:ln>
        </p:spPr>
      </p:pic>
      <p:sp>
        <p:nvSpPr>
          <p:cNvPr id="144386" name="矩形 144385"/>
          <p:cNvSpPr>
            <a:spLocks noGrp="1"/>
          </p:cNvSpPr>
          <p:nvPr/>
        </p:nvSpPr>
        <p:spPr>
          <a:xfrm>
            <a:off x="179388" y="260350"/>
            <a:ext cx="2900362" cy="1068388"/>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en-US" altLang="zh-CN" b="1" dirty="0">
                <a:solidFill>
                  <a:srgbClr val="FF0000"/>
                </a:solidFill>
              </a:rPr>
              <a:t>3</a:t>
            </a:r>
            <a:r>
              <a:rPr lang="zh-CN" altLang="en-US" b="1" dirty="0">
                <a:solidFill>
                  <a:srgbClr val="FF0000"/>
                </a:solidFill>
              </a:rPr>
              <a:t>、现</a:t>
            </a:r>
            <a:r>
              <a:rPr lang="zh-CN" altLang="en-US" b="1">
                <a:solidFill>
                  <a:srgbClr val="FF0000"/>
                </a:solidFill>
              </a:rPr>
              <a:t>象：</a:t>
            </a:r>
            <a:endParaRPr lang="zh-CN" altLang="en-US" b="1">
              <a:solidFill>
                <a:srgbClr val="FF0000"/>
              </a:solidFill>
            </a:endParaRPr>
          </a:p>
        </p:txBody>
      </p:sp>
      <p:sp>
        <p:nvSpPr>
          <p:cNvPr id="144387" name="矩形 144386"/>
          <p:cNvSpPr>
            <a:spLocks noGrp="1"/>
          </p:cNvSpPr>
          <p:nvPr/>
        </p:nvSpPr>
        <p:spPr>
          <a:xfrm>
            <a:off x="2843213" y="476250"/>
            <a:ext cx="5399087" cy="792163"/>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320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20000"/>
              </a:spcBef>
              <a:spcAft>
                <a:spcPct val="0"/>
              </a:spcAft>
              <a:buNone/>
              <a:defRPr sz="2800" b="0" i="0" u="none" kern="1200" baseline="0">
                <a:solidFill>
                  <a:schemeClr val="tx1"/>
                </a:solidFill>
                <a:latin typeface="Arial" panose="020B0604020202020204" pitchFamily="34" charset="0"/>
                <a:ea typeface="宋体" panose="02010600030101010101" pitchFamily="2" charset="-122"/>
              </a:defRPr>
            </a:lvl2pPr>
            <a:lvl3pPr marL="914400" lvl="2" indent="0" algn="ctr" defTabSz="914400" rtl="0" eaLnBrk="1" fontAlgn="base" latinLnBrk="0" hangingPunct="1">
              <a:lnSpc>
                <a:spcPct val="100000"/>
              </a:lnSpc>
              <a:spcBef>
                <a:spcPct val="2000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3pPr>
            <a:lvl4pPr marL="1371600" lvl="3" indent="0" algn="ctr" defTabSz="914400" rtl="0" eaLnBrk="1" fontAlgn="base" latinLnBrk="0" hangingPunct="1">
              <a:lnSpc>
                <a:spcPct val="100000"/>
              </a:lnSpc>
              <a:spcBef>
                <a:spcPct val="20000"/>
              </a:spcBef>
              <a:spcAft>
                <a:spcPct val="0"/>
              </a:spcAft>
              <a:buNone/>
              <a:defRPr sz="2000" b="0" i="0" u="none" kern="1200" baseline="0">
                <a:solidFill>
                  <a:schemeClr val="tx1"/>
                </a:solidFill>
                <a:latin typeface="Arial" panose="020B0604020202020204" pitchFamily="34" charset="0"/>
                <a:ea typeface="宋体" panose="02010600030101010101" pitchFamily="2" charset="-122"/>
              </a:defRPr>
            </a:lvl4pPr>
            <a:lvl5pPr marL="1828800" lvl="4" indent="0" algn="ctr" defTabSz="914400" rtl="0" eaLnBrk="1" fontAlgn="base" latinLnBrk="0" hangingPunct="1">
              <a:lnSpc>
                <a:spcPct val="100000"/>
              </a:lnSpc>
              <a:spcBef>
                <a:spcPct val="20000"/>
              </a:spcBef>
              <a:spcAft>
                <a:spcPct val="0"/>
              </a:spcAft>
              <a:buNone/>
              <a:defRPr sz="2000" b="0" i="0" u="none" kern="1200" baseline="0">
                <a:solidFill>
                  <a:schemeClr val="tx1"/>
                </a:solidFill>
                <a:latin typeface="Arial" panose="020B0604020202020204" pitchFamily="34" charset="0"/>
                <a:ea typeface="宋体" panose="02010600030101010101" pitchFamily="2" charset="-122"/>
              </a:defRPr>
            </a:lvl5pPr>
          </a:lstStyle>
          <a:p>
            <a:pPr lvl="0" algn="l"/>
            <a:r>
              <a:rPr lang="zh-CN" altLang="en-US" sz="4000" b="1">
                <a:ea typeface="华文新魏" pitchFamily="2" charset="-122"/>
              </a:rPr>
              <a:t>凸透镜能成不同的像。</a:t>
            </a:r>
            <a:endParaRPr lang="zh-CN" altLang="en-US" sz="4000" b="1">
              <a:ea typeface="华文新魏" pitchFamily="2" charset="-122"/>
            </a:endParaRPr>
          </a:p>
        </p:txBody>
      </p:sp>
      <p:sp>
        <p:nvSpPr>
          <p:cNvPr id="144388" name="矩形 144387"/>
          <p:cNvSpPr/>
          <p:nvPr/>
        </p:nvSpPr>
        <p:spPr>
          <a:xfrm>
            <a:off x="539750" y="1700213"/>
            <a:ext cx="3119438" cy="1066800"/>
          </a:xfrm>
          <a:prstGeom prst="rect">
            <a:avLst/>
          </a:prstGeom>
          <a:noFill/>
          <a:ln w="9525">
            <a:noFill/>
          </a:ln>
        </p:spPr>
        <p:txBody>
          <a:bodyPr anchor="ctr"/>
          <a:p>
            <a:pPr algn="ctr">
              <a:buClrTx/>
              <a:buFont typeface="Arial" panose="020B0604020202020204" pitchFamily="34" charset="0"/>
              <a:buNone/>
            </a:pPr>
            <a:r>
              <a:rPr lang="zh-CN" altLang="en-US" sz="4400" b="1">
                <a:solidFill>
                  <a:srgbClr val="FF0000"/>
                </a:solidFill>
                <a:latin typeface="Arial" panose="020B0604020202020204" pitchFamily="34" charset="0"/>
                <a:ea typeface="黑体" panose="02010609060101010101" pitchFamily="2" charset="-122"/>
              </a:rPr>
              <a:t>问题：</a:t>
            </a:r>
            <a:endParaRPr lang="zh-CN" altLang="en-US" sz="4400" b="1">
              <a:solidFill>
                <a:srgbClr val="FF0000"/>
              </a:solidFill>
              <a:latin typeface="Arial" panose="020B0604020202020204" pitchFamily="34" charset="0"/>
              <a:ea typeface="黑体" panose="02010609060101010101" pitchFamily="2" charset="-122"/>
            </a:endParaRPr>
          </a:p>
        </p:txBody>
      </p:sp>
      <p:sp>
        <p:nvSpPr>
          <p:cNvPr id="144389" name="矩形 144388"/>
          <p:cNvSpPr/>
          <p:nvPr/>
        </p:nvSpPr>
        <p:spPr>
          <a:xfrm>
            <a:off x="684213" y="3284538"/>
            <a:ext cx="2687637" cy="1066800"/>
          </a:xfrm>
          <a:prstGeom prst="rect">
            <a:avLst/>
          </a:prstGeom>
          <a:noFill/>
          <a:ln w="9525">
            <a:noFill/>
          </a:ln>
        </p:spPr>
        <p:txBody>
          <a:bodyPr anchor="ctr"/>
          <a:p>
            <a:pPr algn="ctr">
              <a:buClrTx/>
              <a:buFont typeface="Arial" panose="020B0604020202020204" pitchFamily="34" charset="0"/>
              <a:buNone/>
            </a:pPr>
            <a:r>
              <a:rPr lang="zh-CN" altLang="en-US" sz="4400" b="1">
                <a:solidFill>
                  <a:srgbClr val="FF0000"/>
                </a:solidFill>
                <a:latin typeface="Arial" panose="020B0604020202020204" pitchFamily="34" charset="0"/>
                <a:ea typeface="黑体" panose="02010609060101010101" pitchFamily="2" charset="-122"/>
              </a:rPr>
              <a:t>猜想：</a:t>
            </a:r>
            <a:endParaRPr lang="zh-CN" altLang="en-US" sz="4400" b="1">
              <a:solidFill>
                <a:srgbClr val="FF0000"/>
              </a:solidFill>
              <a:latin typeface="Arial" panose="020B0604020202020204" pitchFamily="34" charset="0"/>
              <a:ea typeface="黑体" panose="02010609060101010101" pitchFamily="2" charset="-122"/>
            </a:endParaRPr>
          </a:p>
        </p:txBody>
      </p:sp>
      <p:sp>
        <p:nvSpPr>
          <p:cNvPr id="144390" name="矩形 144389"/>
          <p:cNvSpPr/>
          <p:nvPr/>
        </p:nvSpPr>
        <p:spPr>
          <a:xfrm>
            <a:off x="395288" y="5084763"/>
            <a:ext cx="3124200" cy="1066800"/>
          </a:xfrm>
          <a:prstGeom prst="rect">
            <a:avLst/>
          </a:prstGeom>
          <a:noFill/>
          <a:ln w="9525">
            <a:noFill/>
          </a:ln>
        </p:spPr>
        <p:txBody>
          <a:bodyPr anchor="ctr"/>
          <a:p>
            <a:pPr algn="ctr">
              <a:buClrTx/>
              <a:buFont typeface="Arial" panose="020B0604020202020204" pitchFamily="34" charset="0"/>
              <a:buNone/>
            </a:pPr>
            <a:r>
              <a:rPr lang="zh-CN" altLang="en-US" sz="4400" b="1">
                <a:solidFill>
                  <a:srgbClr val="FF0000"/>
                </a:solidFill>
                <a:latin typeface="Arial" panose="020B0604020202020204" pitchFamily="34" charset="0"/>
                <a:ea typeface="黑体" panose="02010609060101010101" pitchFamily="2" charset="-122"/>
              </a:rPr>
              <a:t>实验</a:t>
            </a:r>
            <a:endParaRPr lang="zh-CN" altLang="en-US" sz="4400" b="1">
              <a:solidFill>
                <a:srgbClr val="FF0000"/>
              </a:solidFill>
              <a:latin typeface="Arial" panose="020B0604020202020204" pitchFamily="34" charset="0"/>
              <a:ea typeface="黑体" panose="02010609060101010101" pitchFamily="2" charset="-122"/>
            </a:endParaRPr>
          </a:p>
        </p:txBody>
      </p:sp>
      <p:sp>
        <p:nvSpPr>
          <p:cNvPr id="144391" name="下箭头 144390"/>
          <p:cNvSpPr/>
          <p:nvPr/>
        </p:nvSpPr>
        <p:spPr>
          <a:xfrm>
            <a:off x="1763713" y="1125538"/>
            <a:ext cx="485775" cy="790575"/>
          </a:xfrm>
          <a:prstGeom prst="downArrow">
            <a:avLst>
              <a:gd name="adj1" fmla="val 50000"/>
              <a:gd name="adj2" fmla="val 40686"/>
            </a:avLst>
          </a:prstGeom>
          <a:solidFill>
            <a:schemeClr val="bg2"/>
          </a:solidFill>
          <a:ln w="9525" cap="flat" cmpd="sng">
            <a:solidFill>
              <a:schemeClr val="tx1"/>
            </a:solidFill>
            <a:prstDash val="solid"/>
            <a:miter/>
            <a:headEnd type="none" w="med" len="med"/>
            <a:tailEnd type="none" w="med" len="med"/>
          </a:ln>
        </p:spPr>
        <p:txBody>
          <a:bodyPr/>
          <a:p>
            <a:endParaRPr lang="zh-CN" altLang="en-US"/>
          </a:p>
        </p:txBody>
      </p:sp>
      <p:sp>
        <p:nvSpPr>
          <p:cNvPr id="144392" name="下箭头 144391"/>
          <p:cNvSpPr/>
          <p:nvPr/>
        </p:nvSpPr>
        <p:spPr>
          <a:xfrm>
            <a:off x="1692275" y="2565400"/>
            <a:ext cx="485775" cy="976313"/>
          </a:xfrm>
          <a:prstGeom prst="downArrow">
            <a:avLst>
              <a:gd name="adj1" fmla="val 50000"/>
              <a:gd name="adj2" fmla="val 50245"/>
            </a:avLst>
          </a:prstGeom>
          <a:solidFill>
            <a:schemeClr val="bg2"/>
          </a:solidFill>
          <a:ln w="9525" cap="flat" cmpd="sng">
            <a:solidFill>
              <a:schemeClr val="tx1"/>
            </a:solidFill>
            <a:prstDash val="solid"/>
            <a:miter/>
            <a:headEnd type="none" w="med" len="med"/>
            <a:tailEnd type="none" w="med" len="med"/>
          </a:ln>
        </p:spPr>
        <p:txBody>
          <a:bodyPr/>
          <a:p>
            <a:endParaRPr lang="zh-CN" altLang="en-US"/>
          </a:p>
        </p:txBody>
      </p:sp>
      <p:sp>
        <p:nvSpPr>
          <p:cNvPr id="144393" name="下箭头 144392"/>
          <p:cNvSpPr/>
          <p:nvPr/>
        </p:nvSpPr>
        <p:spPr>
          <a:xfrm>
            <a:off x="1619250" y="4221163"/>
            <a:ext cx="485775" cy="863600"/>
          </a:xfrm>
          <a:prstGeom prst="downArrow">
            <a:avLst>
              <a:gd name="adj1" fmla="val 50000"/>
              <a:gd name="adj2" fmla="val 44444"/>
            </a:avLst>
          </a:prstGeom>
          <a:solidFill>
            <a:schemeClr val="bg2"/>
          </a:solidFill>
          <a:ln w="9525" cap="flat" cmpd="sng">
            <a:solidFill>
              <a:schemeClr val="tx1"/>
            </a:solidFill>
            <a:prstDash val="solid"/>
            <a:miter/>
            <a:headEnd type="none" w="med" len="med"/>
            <a:tailEnd type="none" w="med" len="med"/>
          </a:ln>
        </p:spPr>
        <p:txBody>
          <a:bodyPr/>
          <a:p>
            <a:endParaRPr lang="zh-CN" altLang="en-US"/>
          </a:p>
        </p:txBody>
      </p:sp>
      <p:sp>
        <p:nvSpPr>
          <p:cNvPr id="144394" name="矩形 144393"/>
          <p:cNvSpPr/>
          <p:nvPr/>
        </p:nvSpPr>
        <p:spPr>
          <a:xfrm>
            <a:off x="2843213" y="3357563"/>
            <a:ext cx="6048375" cy="1512887"/>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320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20000"/>
              </a:spcBef>
              <a:spcAft>
                <a:spcPct val="0"/>
              </a:spcAft>
              <a:buNone/>
              <a:defRPr sz="2800" b="0" i="0" u="none" kern="1200" baseline="0">
                <a:solidFill>
                  <a:schemeClr val="tx1"/>
                </a:solidFill>
                <a:latin typeface="Arial" panose="020B0604020202020204" pitchFamily="34" charset="0"/>
                <a:ea typeface="宋体" panose="02010600030101010101" pitchFamily="2" charset="-122"/>
              </a:defRPr>
            </a:lvl2pPr>
            <a:lvl3pPr marL="914400" lvl="2" indent="0" algn="ctr" defTabSz="914400" rtl="0" eaLnBrk="1" fontAlgn="base" latinLnBrk="0" hangingPunct="1">
              <a:lnSpc>
                <a:spcPct val="100000"/>
              </a:lnSpc>
              <a:spcBef>
                <a:spcPct val="2000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3pPr>
            <a:lvl4pPr marL="1371600" lvl="3" indent="0" algn="ctr" defTabSz="914400" rtl="0" eaLnBrk="1" fontAlgn="base" latinLnBrk="0" hangingPunct="1">
              <a:lnSpc>
                <a:spcPct val="100000"/>
              </a:lnSpc>
              <a:spcBef>
                <a:spcPct val="20000"/>
              </a:spcBef>
              <a:spcAft>
                <a:spcPct val="0"/>
              </a:spcAft>
              <a:buNone/>
              <a:defRPr sz="2000" b="0" i="0" u="none" kern="1200" baseline="0">
                <a:solidFill>
                  <a:schemeClr val="tx1"/>
                </a:solidFill>
                <a:latin typeface="Arial" panose="020B0604020202020204" pitchFamily="34" charset="0"/>
                <a:ea typeface="宋体" panose="02010600030101010101" pitchFamily="2" charset="-122"/>
              </a:defRPr>
            </a:lvl4pPr>
            <a:lvl5pPr marL="1828800" lvl="4" indent="0" algn="ctr" defTabSz="914400" rtl="0" eaLnBrk="1" fontAlgn="base" latinLnBrk="0" hangingPunct="1">
              <a:lnSpc>
                <a:spcPct val="100000"/>
              </a:lnSpc>
              <a:spcBef>
                <a:spcPct val="20000"/>
              </a:spcBef>
              <a:spcAft>
                <a:spcPct val="0"/>
              </a:spcAft>
              <a:buNone/>
              <a:defRPr sz="2000" b="0" i="0" u="none" kern="1200" baseline="0">
                <a:solidFill>
                  <a:schemeClr val="tx1"/>
                </a:solidFill>
                <a:latin typeface="Arial" panose="020B0604020202020204" pitchFamily="34" charset="0"/>
                <a:ea typeface="宋体" panose="02010600030101010101" pitchFamily="2" charset="-122"/>
              </a:defRPr>
            </a:lvl5pPr>
          </a:lstStyle>
          <a:p>
            <a:pPr lvl="0" algn="l"/>
            <a:r>
              <a:rPr lang="zh-CN" altLang="en-US" sz="4000" b="1">
                <a:ea typeface="华文新魏" pitchFamily="2" charset="-122"/>
              </a:rPr>
              <a:t>像的</a:t>
            </a:r>
            <a:r>
              <a:rPr lang="zh-CN" altLang="en-US" sz="4000" b="1">
                <a:solidFill>
                  <a:srgbClr val="FF3300"/>
                </a:solidFill>
                <a:ea typeface="华文新魏" pitchFamily="2" charset="-122"/>
              </a:rPr>
              <a:t>正倒、大小、虚实</a:t>
            </a:r>
            <a:r>
              <a:rPr lang="zh-CN" altLang="en-US" sz="4000" b="1">
                <a:ea typeface="华文新魏" pitchFamily="2" charset="-122"/>
              </a:rPr>
              <a:t>跟</a:t>
            </a:r>
            <a:r>
              <a:rPr lang="zh-CN" altLang="en-US" sz="4000" b="1">
                <a:solidFill>
                  <a:srgbClr val="0000FF"/>
                </a:solidFill>
                <a:ea typeface="华文新魏" pitchFamily="2" charset="-122"/>
              </a:rPr>
              <a:t>物体到凸透镜的距离</a:t>
            </a:r>
            <a:r>
              <a:rPr lang="zh-CN" altLang="en-US" sz="4000" b="1">
                <a:ea typeface="华文新魏" pitchFamily="2" charset="-122"/>
              </a:rPr>
              <a:t>有关</a:t>
            </a:r>
            <a:endParaRPr lang="zh-CN" altLang="en-US" sz="4000" b="1">
              <a:ea typeface="华文新魏" pitchFamily="2" charset="-122"/>
            </a:endParaRPr>
          </a:p>
        </p:txBody>
      </p:sp>
      <p:sp>
        <p:nvSpPr>
          <p:cNvPr id="144395" name="矩形 144394"/>
          <p:cNvSpPr/>
          <p:nvPr/>
        </p:nvSpPr>
        <p:spPr>
          <a:xfrm>
            <a:off x="2843213" y="1628775"/>
            <a:ext cx="5472112" cy="1311275"/>
          </a:xfrm>
          <a:prstGeom prst="rect">
            <a:avLst/>
          </a:prstGeom>
          <a:noFill/>
          <a:ln w="9525">
            <a:noFill/>
          </a:ln>
        </p:spPr>
        <p:txBody>
          <a:bodyPr>
            <a:spAutoFit/>
          </a:bodyPr>
          <a:p>
            <a:pPr>
              <a:spcBef>
                <a:spcPct val="20000"/>
              </a:spcBef>
              <a:buClrTx/>
              <a:buFont typeface="Arial" panose="020B0604020202020204" pitchFamily="34" charset="0"/>
              <a:buNone/>
            </a:pPr>
            <a:r>
              <a:rPr lang="zh-CN" altLang="en-US" sz="4000" b="1">
                <a:latin typeface="Arial" panose="020B0604020202020204" pitchFamily="34" charset="0"/>
                <a:ea typeface="华文新魏" pitchFamily="2" charset="-122"/>
              </a:rPr>
              <a:t>像的</a:t>
            </a:r>
            <a:r>
              <a:rPr lang="zh-CN" altLang="en-US" sz="4000" b="1">
                <a:solidFill>
                  <a:srgbClr val="FF3300"/>
                </a:solidFill>
                <a:latin typeface="Arial" panose="020B0604020202020204" pitchFamily="34" charset="0"/>
                <a:ea typeface="华文新魏" pitchFamily="2" charset="-122"/>
              </a:rPr>
              <a:t>正倒、大小、虚实</a:t>
            </a:r>
            <a:r>
              <a:rPr lang="zh-CN" altLang="en-US" sz="4000" b="1">
                <a:latin typeface="Arial" panose="020B0604020202020204" pitchFamily="34" charset="0"/>
                <a:ea typeface="华文新魏" pitchFamily="2" charset="-122"/>
              </a:rPr>
              <a:t>可能跟</a:t>
            </a:r>
            <a:r>
              <a:rPr lang="zh-CN" altLang="en-US" sz="4000" b="1">
                <a:solidFill>
                  <a:srgbClr val="0000FF"/>
                </a:solidFill>
                <a:latin typeface="Arial" panose="020B0604020202020204" pitchFamily="34" charset="0"/>
                <a:ea typeface="华文新魏" pitchFamily="2" charset="-122"/>
              </a:rPr>
              <a:t>哪些因素</a:t>
            </a:r>
            <a:r>
              <a:rPr lang="zh-CN" altLang="en-US" sz="4000" b="1">
                <a:latin typeface="Arial" panose="020B0604020202020204" pitchFamily="34" charset="0"/>
                <a:ea typeface="华文新魏" pitchFamily="2" charset="-122"/>
              </a:rPr>
              <a:t>有关？</a:t>
            </a:r>
            <a:endParaRPr lang="zh-CN" altLang="en-US" sz="4000" b="1">
              <a:latin typeface="Arial" panose="020B0604020202020204" pitchFamily="34" charset="0"/>
              <a:ea typeface="华文新魏"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3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3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4394"/>
                                        </p:tgtEl>
                                        <p:attrNameLst>
                                          <p:attrName>style.visibility</p:attrName>
                                        </p:attrNameLst>
                                      </p:cBhvr>
                                      <p:to>
                                        <p:strVal val="visible"/>
                                      </p:to>
                                    </p:set>
                                    <p:animEffect transition="in" filter="blinds(horizontal)">
                                      <p:cBhvr>
                                        <p:cTn id="15" dur="500"/>
                                        <p:tgtEl>
                                          <p:spTgt spid="14439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4393"/>
                                        </p:tgtEl>
                                        <p:attrNameLst>
                                          <p:attrName>style.visibility</p:attrName>
                                        </p:attrNameLst>
                                      </p:cBhvr>
                                      <p:to>
                                        <p:strVal val="visible"/>
                                      </p:to>
                                    </p:set>
                                    <p:animEffect transition="in" filter="blinds(horizontal)">
                                      <p:cBhvr>
                                        <p:cTn id="20" dur="500"/>
                                        <p:tgtEl>
                                          <p:spTgt spid="14439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44390"/>
                                        </p:tgtEl>
                                        <p:attrNameLst>
                                          <p:attrName>style.visibility</p:attrName>
                                        </p:attrNameLst>
                                      </p:cBhvr>
                                      <p:to>
                                        <p:strVal val="visible"/>
                                      </p:to>
                                    </p:set>
                                    <p:animEffect transition="in" filter="blinds(horizontal)">
                                      <p:cBhvr>
                                        <p:cTn id="25" dur="500"/>
                                        <p:tgtEl>
                                          <p:spTgt spid="144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9" grpId="0"/>
      <p:bldP spid="144390" grpId="0"/>
      <p:bldP spid="1443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7" name="Text Box 3"/>
          <p:cNvSpPr txBox="1"/>
          <p:nvPr/>
        </p:nvSpPr>
        <p:spPr>
          <a:xfrm>
            <a:off x="468313" y="188913"/>
            <a:ext cx="7488237" cy="701675"/>
          </a:xfrm>
          <a:prstGeom prst="rect">
            <a:avLst/>
          </a:prstGeom>
          <a:noFill/>
          <a:ln w="9525">
            <a:noFill/>
          </a:ln>
        </p:spPr>
        <p:txBody>
          <a:bodyPr>
            <a:spAutoFit/>
          </a:bodyPr>
          <a:p>
            <a:pPr>
              <a:spcBef>
                <a:spcPct val="50000"/>
              </a:spcBef>
              <a:buClrTx/>
            </a:pPr>
            <a:r>
              <a:rPr lang="zh-CN" altLang="en-US" sz="4000" b="1" dirty="0">
                <a:solidFill>
                  <a:srgbClr val="FF0000"/>
                </a:solidFill>
                <a:latin typeface="Arial" panose="020B0604020202020204" pitchFamily="34" charset="0"/>
              </a:rPr>
              <a:t>三、合作探究凸透镜成像的规律</a:t>
            </a:r>
            <a:endParaRPr lang="zh-CN" altLang="en-US" sz="4000" b="1" dirty="0">
              <a:solidFill>
                <a:srgbClr val="FF0000"/>
              </a:solidFill>
              <a:latin typeface="Arial" panose="020B0604020202020204" pitchFamily="34" charset="0"/>
            </a:endParaRPr>
          </a:p>
        </p:txBody>
      </p:sp>
      <p:pic>
        <p:nvPicPr>
          <p:cNvPr id="62492" name="Picture 9" descr="E:\李燃\教师教学用书\2012人教教师用书项目\ppt\物理\图标.png"/>
          <p:cNvPicPr>
            <a:picLocks noChangeAspect="1"/>
          </p:cNvPicPr>
          <p:nvPr/>
        </p:nvPicPr>
        <p:blipFill>
          <a:blip r:embed="rId1"/>
          <a:stretch>
            <a:fillRect/>
          </a:stretch>
        </p:blipFill>
        <p:spPr>
          <a:xfrm>
            <a:off x="7596188" y="142875"/>
            <a:ext cx="1430337" cy="1185863"/>
          </a:xfrm>
          <a:prstGeom prst="rect">
            <a:avLst/>
          </a:prstGeom>
          <a:noFill/>
          <a:ln w="9525">
            <a:noFill/>
          </a:ln>
        </p:spPr>
      </p:pic>
      <p:sp>
        <p:nvSpPr>
          <p:cNvPr id="62493" name="Text Box 3"/>
          <p:cNvSpPr txBox="1"/>
          <p:nvPr/>
        </p:nvSpPr>
        <p:spPr>
          <a:xfrm>
            <a:off x="0" y="1412875"/>
            <a:ext cx="2555875" cy="519113"/>
          </a:xfrm>
          <a:prstGeom prst="rect">
            <a:avLst/>
          </a:prstGeom>
          <a:noFill/>
          <a:ln w="9525">
            <a:noFill/>
          </a:ln>
        </p:spPr>
        <p:txBody>
          <a:bodyPr>
            <a:spAutoFit/>
          </a:bodyPr>
          <a:p>
            <a:pPr>
              <a:spcBef>
                <a:spcPct val="50000"/>
              </a:spcBef>
              <a:buClrTx/>
            </a:pPr>
            <a:r>
              <a:rPr lang="zh-CN" altLang="en-US" sz="2800" b="1" dirty="0">
                <a:solidFill>
                  <a:srgbClr val="0D0D0D"/>
                </a:solidFill>
                <a:latin typeface="宋体" panose="02010600030101010101" pitchFamily="2" charset="-122"/>
              </a:rPr>
              <a:t>（</a:t>
            </a:r>
            <a:r>
              <a:rPr lang="en-US" altLang="zh-CN" sz="2800" b="1" dirty="0">
                <a:solidFill>
                  <a:srgbClr val="0D0D0D"/>
                </a:solidFill>
                <a:latin typeface="宋体" panose="02010600030101010101" pitchFamily="2" charset="-122"/>
              </a:rPr>
              <a:t>1</a:t>
            </a:r>
            <a:r>
              <a:rPr lang="zh-CN" altLang="en-US" sz="2800" b="1" dirty="0">
                <a:solidFill>
                  <a:srgbClr val="0D0D0D"/>
                </a:solidFill>
                <a:latin typeface="宋体" panose="02010600030101010101" pitchFamily="2" charset="-122"/>
              </a:rPr>
              <a:t>）实验器材：</a:t>
            </a:r>
            <a:endParaRPr lang="en-US" altLang="zh-CN" sz="2800" b="1">
              <a:solidFill>
                <a:srgbClr val="0D0D0D"/>
              </a:solidFill>
              <a:latin typeface="宋体" panose="02010600030101010101" pitchFamily="2" charset="-122"/>
            </a:endParaRPr>
          </a:p>
        </p:txBody>
      </p:sp>
      <p:sp>
        <p:nvSpPr>
          <p:cNvPr id="62494" name="Text Box 3"/>
          <p:cNvSpPr txBox="1"/>
          <p:nvPr/>
        </p:nvSpPr>
        <p:spPr>
          <a:xfrm>
            <a:off x="2555875" y="1412875"/>
            <a:ext cx="5976938" cy="519113"/>
          </a:xfrm>
          <a:prstGeom prst="rect">
            <a:avLst/>
          </a:prstGeom>
          <a:noFill/>
          <a:ln w="9525">
            <a:noFill/>
          </a:ln>
        </p:spPr>
        <p:txBody>
          <a:bodyPr>
            <a:spAutoFit/>
          </a:bodyPr>
          <a:p>
            <a:pPr>
              <a:spcBef>
                <a:spcPct val="50000"/>
              </a:spcBef>
              <a:buClrTx/>
            </a:pPr>
            <a:r>
              <a:rPr lang="zh-CN" altLang="en-US" sz="2800" b="1" dirty="0">
                <a:solidFill>
                  <a:srgbClr val="0D0D0D"/>
                </a:solidFill>
                <a:latin typeface="宋体" panose="02010600030101010101" pitchFamily="2" charset="-122"/>
              </a:rPr>
              <a:t>凸透镜、蜡烛、光屏、火柴、光具座</a:t>
            </a:r>
            <a:endParaRPr lang="en-US" altLang="zh-CN" sz="2800" b="1">
              <a:solidFill>
                <a:srgbClr val="0D0D0D"/>
              </a:solidFill>
              <a:latin typeface="宋体" panose="02010600030101010101" pitchFamily="2" charset="-122"/>
            </a:endParaRPr>
          </a:p>
        </p:txBody>
      </p:sp>
      <p:sp>
        <p:nvSpPr>
          <p:cNvPr id="62496" name="Text Box 7"/>
          <p:cNvSpPr txBox="1"/>
          <p:nvPr/>
        </p:nvSpPr>
        <p:spPr>
          <a:xfrm>
            <a:off x="395288" y="836613"/>
            <a:ext cx="4248150" cy="579437"/>
          </a:xfrm>
          <a:prstGeom prst="rect">
            <a:avLst/>
          </a:prstGeom>
          <a:noFill/>
          <a:ln w="9525">
            <a:noFill/>
          </a:ln>
        </p:spPr>
        <p:txBody>
          <a:bodyPr>
            <a:spAutoFit/>
          </a:bodyPr>
          <a:p>
            <a:pPr>
              <a:buClr>
                <a:srgbClr val="FF0000"/>
              </a:buClr>
              <a:buFont typeface="Wingdings" panose="05000000000000000000" pitchFamily="2" charset="2"/>
              <a:buChar char="Ø"/>
            </a:pPr>
            <a:r>
              <a:rPr lang="en-US" altLang="zh-CN" sz="3200" b="1" dirty="0">
                <a:solidFill>
                  <a:srgbClr val="0000FF"/>
                </a:solidFill>
                <a:latin typeface="Arial" panose="020B0604020202020204" pitchFamily="34" charset="0"/>
                <a:ea typeface="方正姚体" pitchFamily="2" charset="-122"/>
              </a:rPr>
              <a:t>1.</a:t>
            </a:r>
            <a:r>
              <a:rPr lang="zh-CN" altLang="en-US" sz="3200" b="1" dirty="0">
                <a:solidFill>
                  <a:srgbClr val="0000FF"/>
                </a:solidFill>
                <a:latin typeface="Arial" panose="020B0604020202020204" pitchFamily="34" charset="0"/>
                <a:ea typeface="方正姚体" pitchFamily="2" charset="-122"/>
              </a:rPr>
              <a:t>小组交流讨论</a:t>
            </a:r>
            <a:endParaRPr lang="zh-CN" altLang="en-US" sz="3200" b="1" dirty="0">
              <a:solidFill>
                <a:srgbClr val="0000FF"/>
              </a:solidFill>
              <a:latin typeface="Arial" panose="020B0604020202020204" pitchFamily="34" charset="0"/>
              <a:ea typeface="方正姚体" pitchFamily="2" charset="-122"/>
            </a:endParaRPr>
          </a:p>
        </p:txBody>
      </p:sp>
      <p:sp>
        <p:nvSpPr>
          <p:cNvPr id="62497" name="Rectangle 11"/>
          <p:cNvSpPr/>
          <p:nvPr/>
        </p:nvSpPr>
        <p:spPr>
          <a:xfrm>
            <a:off x="539750" y="2060575"/>
            <a:ext cx="8153400" cy="946150"/>
          </a:xfrm>
          <a:prstGeom prst="rect">
            <a:avLst/>
          </a:prstGeom>
          <a:noFill/>
          <a:ln w="9525">
            <a:noFill/>
          </a:ln>
        </p:spPr>
        <p:txBody>
          <a:bodyPr>
            <a:spAutoFit/>
          </a:bodyPr>
          <a:p>
            <a:pPr>
              <a:buClrTx/>
            </a:pPr>
            <a:r>
              <a:rPr lang="en-US" altLang="zh-CN" sz="2800" b="1" dirty="0">
                <a:latin typeface="Arial" panose="020B0604020202020204" pitchFamily="34" charset="0"/>
                <a:ea typeface="华文中宋" pitchFamily="2" charset="-122"/>
              </a:rPr>
              <a:t> </a:t>
            </a:r>
            <a:r>
              <a:rPr lang="zh-CN" altLang="en-US" sz="2800" b="1" dirty="0">
                <a:latin typeface="Arial" panose="020B0604020202020204" pitchFamily="34" charset="0"/>
                <a:ea typeface="华文中宋" pitchFamily="2" charset="-122"/>
              </a:rPr>
              <a:t>用</a:t>
            </a:r>
            <a:r>
              <a:rPr lang="zh-CN" altLang="en-US" sz="2800" b="1" u="sng" dirty="0">
                <a:solidFill>
                  <a:srgbClr val="FF33CC"/>
                </a:solidFill>
                <a:latin typeface="Arial" panose="020B0604020202020204" pitchFamily="34" charset="0"/>
                <a:ea typeface="华文中宋" pitchFamily="2" charset="-122"/>
              </a:rPr>
              <a:t>蜡烛</a:t>
            </a:r>
            <a:r>
              <a:rPr lang="zh-CN" altLang="en-US" sz="2800" b="1" dirty="0">
                <a:latin typeface="Arial" panose="020B0604020202020204" pitchFamily="34" charset="0"/>
                <a:ea typeface="华文中宋" pitchFamily="2" charset="-122"/>
              </a:rPr>
              <a:t>做物体，研究烛焰所成的像。一块白色的硬纸板做</a:t>
            </a:r>
            <a:r>
              <a:rPr lang="zh-CN" altLang="en-US" sz="2800" b="1" u="sng" dirty="0">
                <a:solidFill>
                  <a:srgbClr val="FF33CC"/>
                </a:solidFill>
                <a:latin typeface="Arial" panose="020B0604020202020204" pitchFamily="34" charset="0"/>
                <a:ea typeface="华文中宋" pitchFamily="2" charset="-122"/>
              </a:rPr>
              <a:t>光屏</a:t>
            </a:r>
            <a:r>
              <a:rPr lang="zh-CN" altLang="en-US" sz="2800" b="1" dirty="0">
                <a:latin typeface="Arial" panose="020B0604020202020204" pitchFamily="34" charset="0"/>
                <a:ea typeface="华文中宋" pitchFamily="2" charset="-122"/>
              </a:rPr>
              <a:t>，承接烛焰在</a:t>
            </a:r>
            <a:r>
              <a:rPr lang="zh-CN" altLang="en-US" sz="2800" b="1" u="sng" dirty="0">
                <a:solidFill>
                  <a:srgbClr val="FF33CC"/>
                </a:solidFill>
                <a:latin typeface="Arial" panose="020B0604020202020204" pitchFamily="34" charset="0"/>
                <a:ea typeface="华文中宋" pitchFamily="2" charset="-122"/>
              </a:rPr>
              <a:t>凸透镜</a:t>
            </a:r>
            <a:r>
              <a:rPr lang="zh-CN" altLang="en-US" sz="2800" b="1" dirty="0">
                <a:latin typeface="Arial" panose="020B0604020202020204" pitchFamily="34" charset="0"/>
                <a:ea typeface="华文中宋" pitchFamily="2" charset="-122"/>
              </a:rPr>
              <a:t>中成的像。</a:t>
            </a:r>
            <a:endParaRPr lang="zh-CN" altLang="en-US" sz="2800" b="1" dirty="0">
              <a:latin typeface="Arial" panose="020B0604020202020204" pitchFamily="34" charset="0"/>
              <a:ea typeface="华文中宋" pitchFamily="2" charset="-122"/>
            </a:endParaRPr>
          </a:p>
        </p:txBody>
      </p:sp>
      <p:pic>
        <p:nvPicPr>
          <p:cNvPr id="3077" name="Picture 5" descr="200410141135408458"/>
          <p:cNvPicPr>
            <a:picLocks noChangeAspect="1"/>
          </p:cNvPicPr>
          <p:nvPr/>
        </p:nvPicPr>
        <p:blipFill>
          <a:blip r:embed="rId2"/>
          <a:stretch>
            <a:fillRect/>
          </a:stretch>
        </p:blipFill>
        <p:spPr>
          <a:xfrm>
            <a:off x="827088" y="3357563"/>
            <a:ext cx="7345362" cy="2914650"/>
          </a:xfrm>
          <a:prstGeom prst="rect">
            <a:avLst/>
          </a:prstGeom>
          <a:noFill/>
          <a:ln w="9525">
            <a:noFill/>
          </a:ln>
        </p:spPr>
      </p:pic>
      <p:sp>
        <p:nvSpPr>
          <p:cNvPr id="62600" name="矩形 62599"/>
          <p:cNvSpPr/>
          <p:nvPr/>
        </p:nvSpPr>
        <p:spPr>
          <a:xfrm>
            <a:off x="0" y="3141663"/>
            <a:ext cx="8656638" cy="519112"/>
          </a:xfrm>
          <a:prstGeom prst="rect">
            <a:avLst/>
          </a:prstGeom>
          <a:noFill/>
          <a:ln w="9525">
            <a:noFill/>
          </a:ln>
        </p:spPr>
        <p:txBody>
          <a:bodyPr wrap="none" anchor="t">
            <a:spAutoFit/>
          </a:bodyPr>
          <a:p>
            <a:pPr>
              <a:buClrTx/>
            </a:pPr>
            <a:r>
              <a:rPr lang="zh-CN" altLang="en-US" sz="2800" b="1" dirty="0">
                <a:latin typeface="Arial" panose="020B0604020202020204" pitchFamily="34" charset="0"/>
              </a:rPr>
              <a:t>（</a:t>
            </a:r>
            <a:r>
              <a:rPr lang="en-US" altLang="zh-CN" sz="2800" b="1" dirty="0">
                <a:latin typeface="Arial" panose="020B0604020202020204" pitchFamily="34" charset="0"/>
              </a:rPr>
              <a:t>2</a:t>
            </a:r>
            <a:r>
              <a:rPr lang="zh-CN" altLang="en-US" sz="2800" b="1" dirty="0">
                <a:latin typeface="Arial" panose="020B0604020202020204" pitchFamily="34" charset="0"/>
              </a:rPr>
              <a:t>）观察像的虚实、大小和正倒，记录物距</a:t>
            </a:r>
            <a:r>
              <a:rPr lang="en-US" altLang="zh-CN" sz="2800" b="1" i="1">
                <a:latin typeface="Arial" panose="020B0604020202020204" pitchFamily="34" charset="0"/>
              </a:rPr>
              <a:t>u</a:t>
            </a:r>
            <a:r>
              <a:rPr lang="zh-CN" altLang="en-US" sz="2800" b="1" dirty="0">
                <a:latin typeface="Arial" panose="020B0604020202020204" pitchFamily="34" charset="0"/>
              </a:rPr>
              <a:t>和像距</a:t>
            </a:r>
            <a:r>
              <a:rPr lang="en-US" altLang="zh-CN" sz="2800" b="1" i="1">
                <a:latin typeface="Arial" panose="020B0604020202020204" pitchFamily="34" charset="0"/>
              </a:rPr>
              <a:t>v</a:t>
            </a:r>
            <a:endParaRPr lang="zh-CN" altLang="en-US" sz="2800" b="1" i="1">
              <a:latin typeface="Arial" panose="020B0604020202020204" pitchFamily="34" charset="0"/>
            </a:endParaRPr>
          </a:p>
        </p:txBody>
      </p:sp>
      <p:pic>
        <p:nvPicPr>
          <p:cNvPr id="62604" name="图片 62603" descr="png-0159"/>
          <p:cNvPicPr>
            <a:picLocks noChangeAspect="1"/>
          </p:cNvPicPr>
          <p:nvPr/>
        </p:nvPicPr>
        <p:blipFill>
          <a:blip r:embed="rId3"/>
          <a:stretch>
            <a:fillRect/>
          </a:stretch>
        </p:blipFill>
        <p:spPr>
          <a:xfrm>
            <a:off x="1979613" y="5689600"/>
            <a:ext cx="1008062" cy="1008063"/>
          </a:xfrm>
          <a:prstGeom prst="rect">
            <a:avLst/>
          </a:prstGeom>
          <a:noFill/>
          <a:ln w="9525">
            <a:noFill/>
          </a:ln>
        </p:spPr>
      </p:pic>
      <p:pic>
        <p:nvPicPr>
          <p:cNvPr id="62605" name="Picture 17" descr="WW_030"/>
          <p:cNvPicPr>
            <a:picLocks noChangeAspect="1"/>
          </p:cNvPicPr>
          <p:nvPr/>
        </p:nvPicPr>
        <p:blipFill>
          <a:blip r:embed="rId4"/>
          <a:stretch>
            <a:fillRect/>
          </a:stretch>
        </p:blipFill>
        <p:spPr>
          <a:xfrm>
            <a:off x="5508625" y="5589588"/>
            <a:ext cx="1152525" cy="10810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2496"/>
                                        </p:tgtEl>
                                        <p:attrNameLst>
                                          <p:attrName>style.visibility</p:attrName>
                                        </p:attrNameLst>
                                      </p:cBhvr>
                                      <p:to>
                                        <p:strVal val="visible"/>
                                      </p:to>
                                    </p:set>
                                    <p:animEffect transition="in" filter="wipe(up)">
                                      <p:cBhvr>
                                        <p:cTn id="7" dur="500"/>
                                        <p:tgtEl>
                                          <p:spTgt spid="6249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249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249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2497"/>
                                        </p:tgtEl>
                                        <p:attrNameLst>
                                          <p:attrName>style.visibility</p:attrName>
                                        </p:attrNameLst>
                                      </p:cBhvr>
                                      <p:to>
                                        <p:strVal val="visible"/>
                                      </p:to>
                                    </p:set>
                                    <p:animEffect transition="in" filter="wipe(up)">
                                      <p:cBhvr>
                                        <p:cTn id="20" dur="500"/>
                                        <p:tgtEl>
                                          <p:spTgt spid="6249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2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93" grpId="0"/>
      <p:bldP spid="62494" grpId="0"/>
      <p:bldP spid="62496" grpId="0"/>
      <p:bldP spid="62497" grpId="0"/>
      <p:bldP spid="626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1756" name="图片 201755" descr="图片1"/>
          <p:cNvPicPr>
            <a:picLocks noChangeAspect="1"/>
          </p:cNvPicPr>
          <p:nvPr/>
        </p:nvPicPr>
        <p:blipFill>
          <a:blip r:embed="rId1"/>
          <a:srcRect t="12834"/>
          <a:stretch>
            <a:fillRect/>
          </a:stretch>
        </p:blipFill>
        <p:spPr>
          <a:xfrm>
            <a:off x="0" y="0"/>
            <a:ext cx="10148888" cy="7029450"/>
          </a:xfrm>
          <a:prstGeom prst="rect">
            <a:avLst/>
          </a:prstGeom>
          <a:noFill/>
          <a:ln w="9525">
            <a:noFill/>
          </a:ln>
        </p:spPr>
      </p:pic>
      <p:grpSp>
        <p:nvGrpSpPr>
          <p:cNvPr id="201747" name="组合 201746"/>
          <p:cNvGrpSpPr/>
          <p:nvPr/>
        </p:nvGrpSpPr>
        <p:grpSpPr>
          <a:xfrm>
            <a:off x="900113" y="2276475"/>
            <a:ext cx="7127875" cy="3455988"/>
            <a:chOff x="612" y="1344"/>
            <a:chExt cx="4490" cy="2177"/>
          </a:xfrm>
        </p:grpSpPr>
        <p:grpSp>
          <p:nvGrpSpPr>
            <p:cNvPr id="201735" name="组合 201734"/>
            <p:cNvGrpSpPr/>
            <p:nvPr/>
          </p:nvGrpSpPr>
          <p:grpSpPr>
            <a:xfrm>
              <a:off x="612" y="1344"/>
              <a:ext cx="4490" cy="2177"/>
              <a:chOff x="567" y="1842"/>
              <a:chExt cx="4304" cy="1859"/>
            </a:xfrm>
          </p:grpSpPr>
          <p:pic>
            <p:nvPicPr>
              <p:cNvPr id="201736" name="图片 201735"/>
              <p:cNvPicPr>
                <a:picLocks noChangeAspect="1"/>
              </p:cNvPicPr>
              <p:nvPr/>
            </p:nvPicPr>
            <p:blipFill>
              <a:blip r:embed="rId2">
                <a:clrChange>
                  <a:clrFrom>
                    <a:srgbClr val="FFFFFF"/>
                  </a:clrFrom>
                  <a:clrTo>
                    <a:srgbClr val="FFFFFF">
                      <a:alpha val="0"/>
                    </a:srgbClr>
                  </a:clrTo>
                </a:clrChange>
              </a:blip>
              <a:stretch>
                <a:fillRect/>
              </a:stretch>
            </p:blipFill>
            <p:spPr>
              <a:xfrm>
                <a:off x="567" y="1842"/>
                <a:ext cx="4304" cy="1859"/>
              </a:xfrm>
              <a:prstGeom prst="rect">
                <a:avLst/>
              </a:prstGeom>
              <a:noFill/>
              <a:ln w="9525">
                <a:noFill/>
              </a:ln>
            </p:spPr>
          </p:pic>
          <p:grpSp>
            <p:nvGrpSpPr>
              <p:cNvPr id="201737" name="组合 201736"/>
              <p:cNvGrpSpPr>
                <a:grpSpLocks noChangeAspect="1"/>
              </p:cNvGrpSpPr>
              <p:nvPr/>
            </p:nvGrpSpPr>
            <p:grpSpPr>
              <a:xfrm flipH="1">
                <a:off x="1020" y="2018"/>
                <a:ext cx="111" cy="594"/>
                <a:chOff x="0" y="0"/>
                <a:chExt cx="426" cy="2551"/>
              </a:xfrm>
            </p:grpSpPr>
            <p:grpSp>
              <p:nvGrpSpPr>
                <p:cNvPr id="201738" name="组合 201737"/>
                <p:cNvGrpSpPr>
                  <a:grpSpLocks noChangeAspect="1"/>
                </p:cNvGrpSpPr>
                <p:nvPr/>
              </p:nvGrpSpPr>
              <p:grpSpPr>
                <a:xfrm>
                  <a:off x="20" y="0"/>
                  <a:ext cx="406" cy="1042"/>
                  <a:chOff x="0" y="0"/>
                  <a:chExt cx="811" cy="2081"/>
                </a:xfrm>
              </p:grpSpPr>
              <p:sp>
                <p:nvSpPr>
                  <p:cNvPr id="201739" name="未知"/>
                  <p:cNvSpPr>
                    <a:spLocks noChangeAspect="1"/>
                  </p:cNvSpPr>
                  <p:nvPr/>
                </p:nvSpPr>
                <p:spPr>
                  <a:xfrm rot="5700000">
                    <a:off x="-635" y="635"/>
                    <a:ext cx="2081" cy="811"/>
                  </a:xfrm>
                  <a:custGeom>
                    <a:avLst/>
                    <a:gdLst/>
                    <a:ahLst/>
                    <a:cxnLst/>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tileRect/>
                  </a:gradFill>
                  <a:ln w="9525">
                    <a:noFill/>
                  </a:ln>
                </p:spPr>
                <p:txBody>
                  <a:bodyPr/>
                  <a:p>
                    <a:endParaRPr lang="zh-CN" altLang="en-US"/>
                  </a:p>
                </p:txBody>
              </p:sp>
              <p:sp>
                <p:nvSpPr>
                  <p:cNvPr id="201740" name="未知"/>
                  <p:cNvSpPr>
                    <a:spLocks noChangeAspect="1"/>
                  </p:cNvSpPr>
                  <p:nvPr/>
                </p:nvSpPr>
                <p:spPr>
                  <a:xfrm rot="5700000">
                    <a:off x="-156" y="1304"/>
                    <a:ext cx="1102" cy="430"/>
                  </a:xfrm>
                  <a:custGeom>
                    <a:avLst/>
                    <a:gdLst/>
                    <a:ahLst/>
                    <a:cxnLst/>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tileRect/>
                  </a:gradFill>
                  <a:ln w="9525">
                    <a:noFill/>
                  </a:ln>
                </p:spPr>
                <p:txBody>
                  <a:bodyPr/>
                  <a:p>
                    <a:endParaRPr lang="zh-CN" altLang="en-US"/>
                  </a:p>
                </p:txBody>
              </p:sp>
            </p:grpSp>
            <p:sp>
              <p:nvSpPr>
                <p:cNvPr id="201741" name="矩形 201740"/>
                <p:cNvSpPr>
                  <a:spLocks noChangeAspect="1"/>
                </p:cNvSpPr>
                <p:nvPr/>
              </p:nvSpPr>
              <p:spPr>
                <a:xfrm>
                  <a:off x="180" y="896"/>
                  <a:ext cx="35" cy="242"/>
                </a:xfrm>
                <a:prstGeom prst="rect">
                  <a:avLst/>
                </a:prstGeom>
                <a:gradFill rotWithShape="0">
                  <a:gsLst>
                    <a:gs pos="0">
                      <a:srgbClr val="000000"/>
                    </a:gs>
                    <a:gs pos="100000">
                      <a:srgbClr val="FFFFCC"/>
                    </a:gs>
                  </a:gsLst>
                  <a:lin ang="5400000" scaled="1"/>
                  <a:tileRect/>
                </a:gradFill>
                <a:ln w="19050" cap="flat" cmpd="sng">
                  <a:solidFill>
                    <a:srgbClr val="000000"/>
                  </a:solidFill>
                  <a:prstDash val="solid"/>
                  <a:miter/>
                  <a:headEnd type="none" w="med" len="med"/>
                  <a:tailEnd type="none" w="med" len="med"/>
                </a:ln>
              </p:spPr>
              <p:txBody>
                <a:bodyPr/>
                <a:p>
                  <a:endParaRPr lang="zh-CN" altLang="en-US"/>
                </a:p>
              </p:txBody>
            </p:sp>
            <p:sp>
              <p:nvSpPr>
                <p:cNvPr id="201742" name="矩形 201741"/>
                <p:cNvSpPr>
                  <a:spLocks noChangeAspect="1"/>
                </p:cNvSpPr>
                <p:nvPr/>
              </p:nvSpPr>
              <p:spPr>
                <a:xfrm>
                  <a:off x="0" y="1068"/>
                  <a:ext cx="406" cy="1483"/>
                </a:xfrm>
                <a:prstGeom prst="rect">
                  <a:avLst/>
                </a:prstGeom>
                <a:solidFill>
                  <a:srgbClr val="FFFFE1"/>
                </a:solidFill>
                <a:ln w="19050" cap="flat" cmpd="sng">
                  <a:solidFill>
                    <a:srgbClr val="000000"/>
                  </a:solidFill>
                  <a:prstDash val="solid"/>
                  <a:miter/>
                  <a:headEnd type="none" w="med" len="med"/>
                  <a:tailEnd type="none" w="med" len="med"/>
                </a:ln>
              </p:spPr>
              <p:txBody>
                <a:bodyPr/>
                <a:p>
                  <a:endParaRPr lang="zh-CN" altLang="en-US"/>
                </a:p>
              </p:txBody>
            </p:sp>
          </p:grpSp>
        </p:grpSp>
        <p:sp>
          <p:nvSpPr>
            <p:cNvPr id="201746" name="直接连接符 201745"/>
            <p:cNvSpPr/>
            <p:nvPr/>
          </p:nvSpPr>
          <p:spPr>
            <a:xfrm>
              <a:off x="748" y="1752"/>
              <a:ext cx="4128" cy="0"/>
            </a:xfrm>
            <a:prstGeom prst="line">
              <a:avLst/>
            </a:prstGeom>
            <a:ln w="38100" cap="flat" cmpd="sng">
              <a:solidFill>
                <a:srgbClr val="D40702"/>
              </a:solidFill>
              <a:prstDash val="sysDot"/>
              <a:headEnd type="none" w="med" len="med"/>
              <a:tailEnd type="none" w="med" len="med"/>
            </a:ln>
          </p:spPr>
        </p:sp>
      </p:grpSp>
      <p:sp>
        <p:nvSpPr>
          <p:cNvPr id="201748" name="Text Box 7"/>
          <p:cNvSpPr txBox="1"/>
          <p:nvPr>
            <p:ph type="title"/>
          </p:nvPr>
        </p:nvSpPr>
        <p:spPr>
          <a:xfrm>
            <a:off x="250825" y="0"/>
            <a:ext cx="3754438" cy="1143000"/>
          </a:xfrm>
          <a:ln/>
        </p:spPr>
        <p:txBody>
          <a:bodyPr vert="horz" wrap="square" lIns="91440" tIns="45720" rIns="91440" bIns="45720" anchor="ctr"/>
          <a:p>
            <a:pPr algn="l">
              <a:buClr>
                <a:srgbClr val="FF0000"/>
              </a:buClr>
              <a:buFont typeface="Wingdings" panose="05000000000000000000" pitchFamily="2" charset="2"/>
              <a:buChar char="Ø"/>
            </a:pPr>
            <a:r>
              <a:rPr lang="en-US" altLang="zh-CN" sz="4000" b="1" dirty="0">
                <a:solidFill>
                  <a:srgbClr val="0000FF"/>
                </a:solidFill>
                <a:ea typeface="方正姚体" pitchFamily="2" charset="-122"/>
              </a:rPr>
              <a:t>2.</a:t>
            </a:r>
            <a:r>
              <a:rPr lang="zh-CN" altLang="en-US" sz="4000" b="1" dirty="0">
                <a:solidFill>
                  <a:srgbClr val="0000FF"/>
                </a:solidFill>
                <a:ea typeface="方正姚体" pitchFamily="2" charset="-122"/>
              </a:rPr>
              <a:t>设计实验：</a:t>
            </a:r>
            <a:endParaRPr lang="zh-CN" altLang="en-US" sz="4000" b="1" dirty="0">
              <a:solidFill>
                <a:srgbClr val="0000FF"/>
              </a:solidFill>
              <a:ea typeface="方正姚体" pitchFamily="2" charset="-122"/>
              <a:sym typeface="Wingdings" panose="05000000000000000000" pitchFamily="2" charset="2"/>
            </a:endParaRPr>
          </a:p>
        </p:txBody>
      </p:sp>
      <p:sp>
        <p:nvSpPr>
          <p:cNvPr id="201749" name="矩形 201748"/>
          <p:cNvSpPr/>
          <p:nvPr/>
        </p:nvSpPr>
        <p:spPr>
          <a:xfrm>
            <a:off x="179388" y="908050"/>
            <a:ext cx="5616575" cy="579438"/>
          </a:xfrm>
          <a:prstGeom prst="rect">
            <a:avLst/>
          </a:prstGeom>
          <a:noFill/>
          <a:ln w="9525">
            <a:noFill/>
          </a:ln>
        </p:spPr>
        <p:txBody>
          <a:bodyPr>
            <a:spAutoFit/>
          </a:bodyPr>
          <a:p>
            <a:pPr>
              <a:buClr>
                <a:srgbClr val="FF0000"/>
              </a:buClr>
              <a:buFont typeface="Wingdings" panose="05000000000000000000" pitchFamily="2" charset="2"/>
              <a:buChar char="Ø"/>
            </a:pPr>
            <a:r>
              <a:rPr lang="zh-CN" altLang="en-US" sz="3200" b="1" dirty="0">
                <a:latin typeface="Arial" panose="020B0604020202020204" pitchFamily="34" charset="0"/>
                <a:ea typeface="方正姚体" pitchFamily="2" charset="-122"/>
                <a:sym typeface="Wingdings" panose="05000000000000000000" pitchFamily="2" charset="2"/>
              </a:rPr>
              <a:t>（</a:t>
            </a:r>
            <a:r>
              <a:rPr lang="en-US" altLang="zh-CN" sz="3200" b="1" dirty="0">
                <a:latin typeface="Arial" panose="020B0604020202020204" pitchFamily="34" charset="0"/>
                <a:ea typeface="方正姚体" pitchFamily="2" charset="-122"/>
                <a:sym typeface="Wingdings" panose="05000000000000000000" pitchFamily="2" charset="2"/>
              </a:rPr>
              <a:t>1</a:t>
            </a:r>
            <a:r>
              <a:rPr lang="zh-CN" altLang="en-US" sz="3200" b="1" dirty="0">
                <a:latin typeface="Arial" panose="020B0604020202020204" pitchFamily="34" charset="0"/>
                <a:ea typeface="方正姚体" pitchFamily="2" charset="-122"/>
                <a:sym typeface="Wingdings" panose="05000000000000000000" pitchFamily="2" charset="2"/>
              </a:rPr>
              <a:t>）三心的调节</a:t>
            </a:r>
            <a:endParaRPr lang="zh-CN" altLang="en-US" sz="3200" b="1" dirty="0">
              <a:latin typeface="Arial" panose="020B0604020202020204" pitchFamily="34" charset="0"/>
              <a:ea typeface="方正姚体" pitchFamily="2" charset="-122"/>
              <a:sym typeface="Wingdings" panose="05000000000000000000" pitchFamily="2" charset="2"/>
            </a:endParaRPr>
          </a:p>
        </p:txBody>
      </p:sp>
      <p:sp>
        <p:nvSpPr>
          <p:cNvPr id="201750" name="Text Box 4"/>
          <p:cNvSpPr txBox="1"/>
          <p:nvPr/>
        </p:nvSpPr>
        <p:spPr>
          <a:xfrm>
            <a:off x="1331913" y="1484313"/>
            <a:ext cx="1152525" cy="1190625"/>
          </a:xfrm>
          <a:prstGeom prst="rect">
            <a:avLst/>
          </a:prstGeom>
          <a:noFill/>
          <a:ln w="19050">
            <a:noFill/>
          </a:ln>
        </p:spPr>
        <p:txBody>
          <a:bodyPr>
            <a:spAutoFit/>
          </a:bodyPr>
          <a:p>
            <a:pPr>
              <a:buClrTx/>
            </a:pPr>
            <a:r>
              <a:rPr lang="zh-CN" altLang="en-US" sz="3600" dirty="0">
                <a:solidFill>
                  <a:srgbClr val="FF3399"/>
                </a:solidFill>
                <a:latin typeface="华文行楷" pitchFamily="2" charset="-122"/>
                <a:ea typeface="华文行楷" pitchFamily="2" charset="-122"/>
              </a:rPr>
              <a:t>烛焰     </a:t>
            </a:r>
            <a:r>
              <a:rPr lang="zh-CN" altLang="en-US" sz="2800" b="1" dirty="0">
                <a:solidFill>
                  <a:srgbClr val="FF3399"/>
                </a:solidFill>
                <a:latin typeface="Arial" panose="020B0604020202020204" pitchFamily="34" charset="0"/>
              </a:rPr>
              <a:t>焰</a:t>
            </a:r>
            <a:r>
              <a:rPr lang="zh-CN" altLang="en-US" sz="3600" dirty="0">
                <a:solidFill>
                  <a:srgbClr val="FF3399"/>
                </a:solidFill>
                <a:latin typeface="华文行楷" pitchFamily="2" charset="-122"/>
                <a:ea typeface="华文行楷" pitchFamily="2" charset="-122"/>
              </a:rPr>
              <a:t>心</a:t>
            </a:r>
            <a:endParaRPr lang="zh-CN" altLang="en-US" sz="3600" dirty="0">
              <a:solidFill>
                <a:srgbClr val="FF3399"/>
              </a:solidFill>
              <a:latin typeface="华文行楷" pitchFamily="2" charset="-122"/>
              <a:ea typeface="华文行楷" pitchFamily="2" charset="-122"/>
            </a:endParaRPr>
          </a:p>
        </p:txBody>
      </p:sp>
      <p:sp>
        <p:nvSpPr>
          <p:cNvPr id="201751" name="Rectangle 9"/>
          <p:cNvSpPr/>
          <p:nvPr/>
        </p:nvSpPr>
        <p:spPr>
          <a:xfrm>
            <a:off x="3635375" y="1412875"/>
            <a:ext cx="1752600" cy="1190625"/>
          </a:xfrm>
          <a:prstGeom prst="rect">
            <a:avLst/>
          </a:prstGeom>
          <a:noFill/>
          <a:ln w="19050">
            <a:noFill/>
          </a:ln>
        </p:spPr>
        <p:txBody>
          <a:bodyPr>
            <a:spAutoFit/>
          </a:bodyPr>
          <a:p>
            <a:pPr algn="ctr">
              <a:buClrTx/>
            </a:pPr>
            <a:r>
              <a:rPr lang="en-US" altLang="zh-CN" sz="3600" dirty="0">
                <a:solidFill>
                  <a:srgbClr val="FF3399"/>
                </a:solidFill>
                <a:latin typeface="华文行楷" pitchFamily="2" charset="-122"/>
                <a:ea typeface="华文行楷" pitchFamily="2" charset="-122"/>
              </a:rPr>
              <a:t> </a:t>
            </a:r>
            <a:r>
              <a:rPr lang="zh-CN" altLang="en-US" sz="3600" dirty="0">
                <a:solidFill>
                  <a:srgbClr val="FF3399"/>
                </a:solidFill>
                <a:latin typeface="华文行楷" pitchFamily="2" charset="-122"/>
                <a:ea typeface="华文行楷" pitchFamily="2" charset="-122"/>
              </a:rPr>
              <a:t>凸透镜光心</a:t>
            </a:r>
            <a:endParaRPr lang="zh-CN" altLang="en-US" sz="3600" dirty="0">
              <a:solidFill>
                <a:srgbClr val="FF3399"/>
              </a:solidFill>
              <a:latin typeface="华文行楷" pitchFamily="2" charset="-122"/>
              <a:ea typeface="华文行楷" pitchFamily="2" charset="-122"/>
            </a:endParaRPr>
          </a:p>
        </p:txBody>
      </p:sp>
      <p:sp>
        <p:nvSpPr>
          <p:cNvPr id="201752" name="Rectangle 11"/>
          <p:cNvSpPr/>
          <p:nvPr/>
        </p:nvSpPr>
        <p:spPr>
          <a:xfrm>
            <a:off x="6300788" y="1484313"/>
            <a:ext cx="1828800" cy="1190625"/>
          </a:xfrm>
          <a:prstGeom prst="rect">
            <a:avLst/>
          </a:prstGeom>
          <a:noFill/>
          <a:ln w="19050">
            <a:noFill/>
          </a:ln>
        </p:spPr>
        <p:txBody>
          <a:bodyPr>
            <a:spAutoFit/>
          </a:bodyPr>
          <a:p>
            <a:pPr algn="ctr">
              <a:buClrTx/>
            </a:pPr>
            <a:r>
              <a:rPr lang="zh-CN" altLang="en-US" sz="3600" dirty="0">
                <a:solidFill>
                  <a:srgbClr val="FF3399"/>
                </a:solidFill>
                <a:latin typeface="华文行楷" pitchFamily="2" charset="-122"/>
                <a:ea typeface="华文行楷" pitchFamily="2" charset="-122"/>
              </a:rPr>
              <a:t>光屏</a:t>
            </a:r>
            <a:endParaRPr lang="zh-CN" altLang="en-US" sz="3600" dirty="0">
              <a:solidFill>
                <a:srgbClr val="FF3399"/>
              </a:solidFill>
              <a:latin typeface="华文行楷" pitchFamily="2" charset="-122"/>
              <a:ea typeface="华文行楷" pitchFamily="2" charset="-122"/>
            </a:endParaRPr>
          </a:p>
          <a:p>
            <a:pPr algn="ctr">
              <a:buClrTx/>
            </a:pPr>
            <a:r>
              <a:rPr lang="zh-CN" altLang="en-US" sz="3600" dirty="0">
                <a:solidFill>
                  <a:srgbClr val="FF3399"/>
                </a:solidFill>
                <a:latin typeface="华文行楷" pitchFamily="2" charset="-122"/>
                <a:ea typeface="华文行楷" pitchFamily="2" charset="-122"/>
              </a:rPr>
              <a:t>中心</a:t>
            </a:r>
            <a:endParaRPr lang="zh-CN" altLang="en-US" sz="3600" dirty="0">
              <a:solidFill>
                <a:srgbClr val="FF3399"/>
              </a:solidFill>
              <a:latin typeface="华文行楷" pitchFamily="2" charset="-122"/>
              <a:ea typeface="华文行楷" pitchFamily="2" charset="-122"/>
            </a:endParaRPr>
          </a:p>
        </p:txBody>
      </p:sp>
      <p:sp>
        <p:nvSpPr>
          <p:cNvPr id="115725" name="Rectangle 13"/>
          <p:cNvSpPr/>
          <p:nvPr/>
        </p:nvSpPr>
        <p:spPr>
          <a:xfrm>
            <a:off x="1619250" y="4508500"/>
            <a:ext cx="5772150" cy="701675"/>
          </a:xfrm>
          <a:prstGeom prst="rect">
            <a:avLst/>
          </a:prstGeom>
          <a:noFill/>
          <a:ln w="9525">
            <a:noFill/>
          </a:ln>
        </p:spPr>
        <p:txBody>
          <a:bodyPr wrap="none">
            <a:spAutoFit/>
          </a:bodyPr>
          <a:p>
            <a:pPr algn="ctr">
              <a:spcBef>
                <a:spcPct val="50000"/>
              </a:spcBef>
              <a:buClrTx/>
            </a:pPr>
            <a:r>
              <a:rPr lang="zh-CN" altLang="en-US" sz="4000" b="1" dirty="0">
                <a:solidFill>
                  <a:srgbClr val="FF3300"/>
                </a:solidFill>
                <a:latin typeface="Times New Roman" panose="02020603050405020304" pitchFamily="18" charset="0"/>
                <a:ea typeface="华文新魏" pitchFamily="2" charset="-122"/>
              </a:rPr>
              <a:t>三心应调整在</a:t>
            </a:r>
            <a:r>
              <a:rPr lang="zh-CN" altLang="en-US" sz="4000" b="1" u="sng" dirty="0">
                <a:solidFill>
                  <a:srgbClr val="FF3300"/>
                </a:solidFill>
                <a:latin typeface="Times New Roman" panose="02020603050405020304" pitchFamily="18" charset="0"/>
                <a:ea typeface="华文新魏" pitchFamily="2" charset="-122"/>
              </a:rPr>
              <a:t>同一高度！</a:t>
            </a:r>
            <a:endParaRPr lang="zh-CN" altLang="en-US" sz="4000" b="1" u="sng" dirty="0">
              <a:solidFill>
                <a:srgbClr val="FF3300"/>
              </a:solidFill>
              <a:latin typeface="Times New Roman" panose="02020603050405020304" pitchFamily="18" charset="0"/>
              <a:ea typeface="华文新魏" pitchFamily="2" charset="-122"/>
            </a:endParaRPr>
          </a:p>
        </p:txBody>
      </p:sp>
      <p:sp>
        <p:nvSpPr>
          <p:cNvPr id="201754" name="Rectangle 17"/>
          <p:cNvSpPr/>
          <p:nvPr/>
        </p:nvSpPr>
        <p:spPr>
          <a:xfrm>
            <a:off x="0" y="5300663"/>
            <a:ext cx="9001125" cy="701675"/>
          </a:xfrm>
          <a:prstGeom prst="rect">
            <a:avLst/>
          </a:prstGeom>
          <a:noFill/>
          <a:ln w="9525">
            <a:noFill/>
          </a:ln>
        </p:spPr>
        <p:txBody>
          <a:bodyPr>
            <a:spAutoFit/>
          </a:bodyPr>
          <a:p>
            <a:pPr algn="ctr">
              <a:buClrTx/>
            </a:pPr>
            <a:r>
              <a:rPr lang="zh-CN" altLang="en-US" sz="4000" b="1" dirty="0">
                <a:solidFill>
                  <a:srgbClr val="0000FF"/>
                </a:solidFill>
                <a:latin typeface="Arial" panose="020B0604020202020204" pitchFamily="34" charset="0"/>
                <a:ea typeface="方正姚体" pitchFamily="2" charset="-122"/>
              </a:rPr>
              <a:t>（目的是使烛焰的像成在光屏的中央）</a:t>
            </a:r>
            <a:endParaRPr lang="zh-CN" altLang="en-US" sz="4000" b="1" dirty="0">
              <a:solidFill>
                <a:srgbClr val="0000FF"/>
              </a:solidFill>
              <a:latin typeface="Arial" panose="020B0604020202020204" pitchFamily="34" charset="0"/>
              <a:ea typeface="方正姚体" pitchFamily="2" charset="-122"/>
            </a:endParaRPr>
          </a:p>
        </p:txBody>
      </p:sp>
      <p:pic>
        <p:nvPicPr>
          <p:cNvPr id="201755" name="Picture 16" descr="png-0201"/>
          <p:cNvPicPr>
            <a:picLocks noChangeAspect="1"/>
          </p:cNvPicPr>
          <p:nvPr/>
        </p:nvPicPr>
        <p:blipFill>
          <a:blip r:embed="rId3"/>
          <a:stretch>
            <a:fillRect/>
          </a:stretch>
        </p:blipFill>
        <p:spPr>
          <a:xfrm>
            <a:off x="7092950" y="0"/>
            <a:ext cx="1512888" cy="15128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7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201750"/>
                                        </p:tgtEl>
                                        <p:attrNameLst>
                                          <p:attrName>style.visibility</p:attrName>
                                        </p:attrNameLst>
                                      </p:cBhvr>
                                      <p:to>
                                        <p:strVal val="visible"/>
                                      </p:to>
                                    </p:set>
                                    <p:anim calcmode="lin" valueType="num">
                                      <p:cBhvr additive="base">
                                        <p:cTn id="11" dur="1000" fill="hold"/>
                                        <p:tgtEl>
                                          <p:spTgt spid="201750"/>
                                        </p:tgtEl>
                                        <p:attrNameLst>
                                          <p:attrName>ppt_x</p:attrName>
                                        </p:attrNameLst>
                                      </p:cBhvr>
                                      <p:tavLst>
                                        <p:tav tm="0">
                                          <p:val>
                                            <p:strVal val="1+#ppt_w/2"/>
                                          </p:val>
                                        </p:tav>
                                        <p:tav tm="100000">
                                          <p:val>
                                            <p:strVal val="#ppt_x"/>
                                          </p:val>
                                        </p:tav>
                                      </p:tavLst>
                                    </p:anim>
                                    <p:anim calcmode="lin" valueType="num">
                                      <p:cBhvr additive="base">
                                        <p:cTn id="12" dur="1000" fill="hold"/>
                                        <p:tgtEl>
                                          <p:spTgt spid="20175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01751"/>
                                        </p:tgtEl>
                                        <p:attrNameLst>
                                          <p:attrName>style.visibility</p:attrName>
                                        </p:attrNameLst>
                                      </p:cBhvr>
                                      <p:to>
                                        <p:strVal val="visible"/>
                                      </p:to>
                                    </p:set>
                                    <p:animEffect transition="in" filter="slide(fromTop)">
                                      <p:cBhvr>
                                        <p:cTn id="17" dur="500"/>
                                        <p:tgtEl>
                                          <p:spTgt spid="20175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201752"/>
                                        </p:tgtEl>
                                        <p:attrNameLst>
                                          <p:attrName>style.visibility</p:attrName>
                                        </p:attrNameLst>
                                      </p:cBhvr>
                                      <p:to>
                                        <p:strVal val="visible"/>
                                      </p:to>
                                    </p:set>
                                    <p:animEffect transition="in" filter="slide(fromRight)">
                                      <p:cBhvr>
                                        <p:cTn id="22" dur="500"/>
                                        <p:tgtEl>
                                          <p:spTgt spid="201752"/>
                                        </p:tgtEl>
                                      </p:cBhvr>
                                    </p:animEffect>
                                  </p:childTnLst>
                                </p:cTn>
                              </p:par>
                            </p:childTnLst>
                          </p:cTn>
                        </p:par>
                      </p:childTnLst>
                    </p:cTn>
                  </p:par>
                  <p:par>
                    <p:cTn id="23" fill="hold">
                      <p:stCondLst>
                        <p:cond delay="indefinite"/>
                      </p:stCondLst>
                      <p:childTnLst>
                        <p:par>
                          <p:cTn id="24" fill="hold">
                            <p:stCondLst>
                              <p:cond delay="0"/>
                            </p:stCondLst>
                            <p:childTnLst>
                              <p:par>
                                <p:cTn id="25" presetID="51" presetClass="entr" presetSubtype="0" fill="hold" grpId="0" nodeType="clickEffect">
                                  <p:stCondLst>
                                    <p:cond delay="0"/>
                                  </p:stCondLst>
                                  <p:childTnLst>
                                    <p:set>
                                      <p:cBhvr>
                                        <p:cTn id="26" dur="1" fill="hold">
                                          <p:stCondLst>
                                            <p:cond delay="0"/>
                                          </p:stCondLst>
                                        </p:cTn>
                                        <p:tgtEl>
                                          <p:spTgt spid="115725"/>
                                        </p:tgtEl>
                                        <p:attrNameLst>
                                          <p:attrName>style.visibility</p:attrName>
                                        </p:attrNameLst>
                                      </p:cBhvr>
                                      <p:to>
                                        <p:strVal val="visible"/>
                                      </p:to>
                                    </p:set>
                                    <p:animEffect transition="in" filter="fade">
                                      <p:cBhvr>
                                        <p:cTn id="27" dur="770" decel="100000"/>
                                        <p:tgtEl>
                                          <p:spTgt spid="115725"/>
                                        </p:tgtEl>
                                      </p:cBhvr>
                                    </p:animEffect>
                                    <p:animScale>
                                      <p:cBhvr>
                                        <p:cTn id="28" dur="770" decel="100000"/>
                                        <p:tgtEl>
                                          <p:spTgt spid="115725"/>
                                        </p:tgtEl>
                                      </p:cBhvr>
                                      <p:from x="10000" y="10000"/>
                                      <p:to x="200000" y="450000"/>
                                    </p:animScale>
                                    <p:animScale>
                                      <p:cBhvr>
                                        <p:cTn id="29" dur="1230" accel="100000" fill="hold">
                                          <p:stCondLst>
                                            <p:cond delay="770"/>
                                          </p:stCondLst>
                                        </p:cTn>
                                        <p:tgtEl>
                                          <p:spTgt spid="115725"/>
                                        </p:tgtEl>
                                      </p:cBhvr>
                                      <p:from x="200000" y="450000"/>
                                      <p:to x="100000" y="100000"/>
                                    </p:animScale>
                                    <p:set>
                                      <p:cBhvr>
                                        <p:cTn id="30" dur="770" fill="hold"/>
                                        <p:tgtEl>
                                          <p:spTgt spid="115725"/>
                                        </p:tgtEl>
                                        <p:attrNameLst>
                                          <p:attrName>ppt_x</p:attrName>
                                        </p:attrNameLst>
                                      </p:cBhvr>
                                      <p:to>
                                        <p:strVal val="(0.5)"/>
                                      </p:to>
                                    </p:set>
                                    <p:anim from="(0.5)" to="(#ppt_x)" calcmode="lin" valueType="num">
                                      <p:cBhvr>
                                        <p:cTn id="31" dur="1230" accel="100000" fill="hold">
                                          <p:stCondLst>
                                            <p:cond delay="770"/>
                                          </p:stCondLst>
                                        </p:cTn>
                                        <p:tgtEl>
                                          <p:spTgt spid="115725"/>
                                        </p:tgtEl>
                                        <p:attrNameLst>
                                          <p:attrName>ppt_x</p:attrName>
                                        </p:attrNameLst>
                                      </p:cBhvr>
                                    </p:anim>
                                    <p:set>
                                      <p:cBhvr>
                                        <p:cTn id="32" dur="770" fill="hold"/>
                                        <p:tgtEl>
                                          <p:spTgt spid="115725"/>
                                        </p:tgtEl>
                                        <p:attrNameLst>
                                          <p:attrName>ppt_y</p:attrName>
                                        </p:attrNameLst>
                                      </p:cBhvr>
                                      <p:to>
                                        <p:strVal val="(#ppt_y+0.4)"/>
                                      </p:to>
                                    </p:set>
                                    <p:anim from="(#ppt_y+0.4)" to="(#ppt_y)" calcmode="lin" valueType="num">
                                      <p:cBhvr>
                                        <p:cTn id="33" dur="1230" accel="100000" fill="hold">
                                          <p:stCondLst>
                                            <p:cond delay="770"/>
                                          </p:stCondLst>
                                        </p:cTn>
                                        <p:tgtEl>
                                          <p:spTgt spid="115725"/>
                                        </p:tgtEl>
                                        <p:attrNameLst>
                                          <p:attrName>ppt_y</p:attrName>
                                        </p:attrNameLst>
                                      </p:cBhvr>
                                    </p:anim>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201754"/>
                                        </p:tgtEl>
                                        <p:attrNameLst>
                                          <p:attrName>style.visibility</p:attrName>
                                        </p:attrNameLst>
                                      </p:cBhvr>
                                      <p:to>
                                        <p:strVal val="visible"/>
                                      </p:to>
                                    </p:set>
                                    <p:animEffect transition="in" filter="slide(fromBottom)">
                                      <p:cBhvr>
                                        <p:cTn id="38" dur="500"/>
                                        <p:tgtEl>
                                          <p:spTgt spid="201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49" grpId="0"/>
      <p:bldP spid="201750" grpId="0"/>
      <p:bldP spid="201751" grpId="0"/>
      <p:bldP spid="201752" grpId="0"/>
      <p:bldP spid="115725" grpId="0"/>
      <p:bldP spid="201754" grpId="0"/>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古瓶荷花">
  <a:themeElements>
    <a:clrScheme name="">
      <a:dk1>
        <a:srgbClr val="0033CC"/>
      </a:dk1>
      <a:lt1>
        <a:srgbClr val="FFFFFF"/>
      </a:lt1>
      <a:dk2>
        <a:srgbClr val="007572"/>
      </a:dk2>
      <a:lt2>
        <a:srgbClr val="C0C0C0"/>
      </a:lt2>
      <a:accent1>
        <a:srgbClr val="CCECFF"/>
      </a:accent1>
      <a:accent2>
        <a:srgbClr val="3399FF"/>
      </a:accent2>
      <a:accent3>
        <a:srgbClr val="FFFFFF"/>
      </a:accent3>
      <a:accent4>
        <a:srgbClr val="002AAF"/>
      </a:accent4>
      <a:accent5>
        <a:srgbClr val="E2F4FF"/>
      </a:accent5>
      <a:accent6>
        <a:srgbClr val="2D89E5"/>
      </a:accent6>
      <a:hlink>
        <a:srgbClr val="CC0066"/>
      </a:hlink>
      <a:folHlink>
        <a:srgbClr val="7D7DA9"/>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33CC"/>
        </a:dk1>
        <a:lt1>
          <a:srgbClr val="FFFFFF"/>
        </a:lt1>
        <a:dk2>
          <a:srgbClr val="007572"/>
        </a:dk2>
        <a:lt2>
          <a:srgbClr val="C0C0C0"/>
        </a:lt2>
        <a:accent1>
          <a:srgbClr val="CCECFF"/>
        </a:accent1>
        <a:accent2>
          <a:srgbClr val="3399FF"/>
        </a:accent2>
        <a:accent3>
          <a:srgbClr val="FFFFFF"/>
        </a:accent3>
        <a:accent4>
          <a:srgbClr val="002AAF"/>
        </a:accent4>
        <a:accent5>
          <a:srgbClr val="E2F4FF"/>
        </a:accent5>
        <a:accent6>
          <a:srgbClr val="2D89E5"/>
        </a:accent6>
        <a:hlink>
          <a:srgbClr val="CC0066"/>
        </a:hlink>
        <a:folHlink>
          <a:srgbClr val="7D7DA9"/>
        </a:folHlink>
      </a:clrScheme>
      <a:clrMap bg1="lt1" tx1="dk1" bg2="lt2" tx2="dk2" accent1="accent1" accent2="accent2" accent3="accent3" accent4="accent4" accent5="accent5" accent6="accent6" hlink="hlink" folHlink="folHlink"/>
    </a:extraClrScheme>
    <a:extraClrScheme>
      <a:clrScheme name="">
        <a:dk1>
          <a:srgbClr val="007A77"/>
        </a:dk1>
        <a:lt1>
          <a:srgbClr val="EFF6EE"/>
        </a:lt1>
        <a:dk2>
          <a:srgbClr val="0066CC"/>
        </a:dk2>
        <a:lt2>
          <a:srgbClr val="C0C0C0"/>
        </a:lt2>
        <a:accent1>
          <a:srgbClr val="E7EEE6"/>
        </a:accent1>
        <a:accent2>
          <a:srgbClr val="FF9933"/>
        </a:accent2>
        <a:accent3>
          <a:srgbClr val="F5FAF5"/>
        </a:accent3>
        <a:accent4>
          <a:srgbClr val="006866"/>
        </a:accent4>
        <a:accent5>
          <a:srgbClr val="F1F5F0"/>
        </a:accent5>
        <a:accent6>
          <a:srgbClr val="E5892D"/>
        </a:accent6>
        <a:hlink>
          <a:srgbClr val="636395"/>
        </a:hlink>
        <a:folHlink>
          <a:srgbClr val="CC3300"/>
        </a:folHlink>
      </a:clrScheme>
      <a:clrMap bg1="lt1" tx1="dk1" bg2="lt2" tx2="dk2" accent1="accent1" accent2="accent2" accent3="accent3" accent4="accent4" accent5="accent5" accent6="accent6" hlink="hlink" folHlink="folHlink"/>
    </a:extraClrScheme>
    <a:extraClrScheme>
      <a:clrScheme name="">
        <a:dk1>
          <a:srgbClr val="000000"/>
        </a:dk1>
        <a:lt1>
          <a:srgbClr val="CCFFCC"/>
        </a:lt1>
        <a:dk2>
          <a:srgbClr val="E88A00"/>
        </a:dk2>
        <a:lt2>
          <a:srgbClr val="C0C0C0"/>
        </a:lt2>
        <a:accent1>
          <a:srgbClr val="CCECFF"/>
        </a:accent1>
        <a:accent2>
          <a:srgbClr val="336600"/>
        </a:accent2>
        <a:accent3>
          <a:srgbClr val="E2FFE2"/>
        </a:accent3>
        <a:accent4>
          <a:srgbClr val="000000"/>
        </a:accent4>
        <a:accent5>
          <a:srgbClr val="E2F4FF"/>
        </a:accent5>
        <a:accent6>
          <a:srgbClr val="2D5B00"/>
        </a:accent6>
        <a:hlink>
          <a:srgbClr val="3333CC"/>
        </a:hlink>
        <a:folHlink>
          <a:srgbClr val="3399FF"/>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CC3300"/>
        </a:dk2>
        <a:lt2>
          <a:srgbClr val="C0C0C0"/>
        </a:lt2>
        <a:accent1>
          <a:srgbClr val="FFFFCC"/>
        </a:accent1>
        <a:accent2>
          <a:srgbClr val="339933"/>
        </a:accent2>
        <a:accent3>
          <a:srgbClr val="FFFFE2"/>
        </a:accent3>
        <a:accent4>
          <a:srgbClr val="000000"/>
        </a:accent4>
        <a:accent5>
          <a:srgbClr val="FFFFE2"/>
        </a:accent5>
        <a:accent6>
          <a:srgbClr val="2D892D"/>
        </a:accent6>
        <a:hlink>
          <a:srgbClr val="0066FF"/>
        </a:hlink>
        <a:folHlink>
          <a:srgbClr val="6F6F9F"/>
        </a:folHlink>
      </a:clrScheme>
      <a:clrMap bg1="lt1" tx1="dk1" bg2="lt2" tx2="dk2" accent1="accent1" accent2="accent2" accent3="accent3" accent4="accent4" accent5="accent5" accent6="accent6" hlink="hlink" folHlink="folHlink"/>
    </a:extraClrScheme>
    <a:extraClrScheme>
      <a:clrScheme name="">
        <a:dk1>
          <a:srgbClr val="636395"/>
        </a:dk1>
        <a:lt1>
          <a:srgbClr val="FFE2C5"/>
        </a:lt1>
        <a:dk2>
          <a:srgbClr val="000000"/>
        </a:dk2>
        <a:lt2>
          <a:srgbClr val="C0C0C0"/>
        </a:lt2>
        <a:accent1>
          <a:srgbClr val="FFE1E1"/>
        </a:accent1>
        <a:accent2>
          <a:srgbClr val="FF9933"/>
        </a:accent2>
        <a:accent3>
          <a:srgbClr val="FFEEDE"/>
        </a:accent3>
        <a:accent4>
          <a:srgbClr val="545480"/>
        </a:accent4>
        <a:accent5>
          <a:srgbClr val="FFEDED"/>
        </a:accent5>
        <a:accent6>
          <a:srgbClr val="E5892D"/>
        </a:accent6>
        <a:hlink>
          <a:srgbClr val="008080"/>
        </a:hlink>
        <a:folHlink>
          <a:srgbClr val="3399FF"/>
        </a:folHlink>
      </a:clrScheme>
      <a:clrMap bg1="lt1" tx1="dk1" bg2="lt2" tx2="dk2" accent1="accent1" accent2="accent2" accent3="accent3" accent4="accent4" accent5="accent5" accent6="accent6" hlink="hlink" folHlink="folHlink"/>
    </a:extraClrScheme>
    <a:extraClrScheme>
      <a:clrScheme name="">
        <a:dk1>
          <a:srgbClr val="626292"/>
        </a:dk1>
        <a:lt1>
          <a:srgbClr val="CCECFF"/>
        </a:lt1>
        <a:dk2>
          <a:srgbClr val="3333CC"/>
        </a:dk2>
        <a:lt2>
          <a:srgbClr val="C0C0C0"/>
        </a:lt2>
        <a:accent1>
          <a:srgbClr val="D9F1FF"/>
        </a:accent1>
        <a:accent2>
          <a:srgbClr val="FF9900"/>
        </a:accent2>
        <a:accent3>
          <a:srgbClr val="E2F4FF"/>
        </a:accent3>
        <a:accent4>
          <a:srgbClr val="53537D"/>
        </a:accent4>
        <a:accent5>
          <a:srgbClr val="E9F7FF"/>
        </a:accent5>
        <a:accent6>
          <a:srgbClr val="E58900"/>
        </a:accent6>
        <a:hlink>
          <a:srgbClr val="CC0066"/>
        </a:hlink>
        <a:folHlink>
          <a:srgbClr val="009999"/>
        </a:folHlink>
      </a:clrScheme>
      <a:clrMap bg1="lt1" tx1="dk1" bg2="lt2" tx2="dk2" accent1="accent1" accent2="accent2" accent3="accent3" accent4="accent4" accent5="accent5" accent6="accent6" hlink="hlink" folHlink="folHlink"/>
    </a:extraClrScheme>
    <a:extraClrScheme>
      <a:clrScheme name="">
        <a:dk1>
          <a:srgbClr val="0066CC"/>
        </a:dk1>
        <a:lt1>
          <a:srgbClr val="FFE1E1"/>
        </a:lt1>
        <a:dk2>
          <a:srgbClr val="006600"/>
        </a:dk2>
        <a:lt2>
          <a:srgbClr val="C0C0C0"/>
        </a:lt2>
        <a:accent1>
          <a:srgbClr val="FFFFCC"/>
        </a:accent1>
        <a:accent2>
          <a:srgbClr val="009999"/>
        </a:accent2>
        <a:accent3>
          <a:srgbClr val="FFEDED"/>
        </a:accent3>
        <a:accent4>
          <a:srgbClr val="0057AF"/>
        </a:accent4>
        <a:accent5>
          <a:srgbClr val="FFFFE2"/>
        </a:accent5>
        <a:accent6>
          <a:srgbClr val="008989"/>
        </a:accent6>
        <a:hlink>
          <a:srgbClr val="EC0000"/>
        </a:hlink>
        <a:folHlink>
          <a:srgbClr val="0099FF"/>
        </a:folHlink>
      </a:clrScheme>
      <a:clrMap bg1="lt1" tx1="dk1" bg2="lt2" tx2="dk2" accent1="accent1" accent2="accent2" accent3="accent3" accent4="accent4" accent5="accent5" accent6="accent6" hlink="hlink" folHlink="folHlink"/>
    </a:extraClrScheme>
    <a:extraClrScheme>
      <a:clrScheme name="">
        <a:dk1>
          <a:srgbClr val="292929"/>
        </a:dk1>
        <a:lt1>
          <a:srgbClr val="DDDDDD"/>
        </a:lt1>
        <a:dk2>
          <a:srgbClr val="0066CC"/>
        </a:dk2>
        <a:lt2>
          <a:srgbClr val="B2B2B2"/>
        </a:lt2>
        <a:accent1>
          <a:srgbClr val="CACADC"/>
        </a:accent1>
        <a:accent2>
          <a:srgbClr val="FFCC00"/>
        </a:accent2>
        <a:accent3>
          <a:srgbClr val="EBEBEB"/>
        </a:accent3>
        <a:accent4>
          <a:srgbClr val="222222"/>
        </a:accent4>
        <a:accent5>
          <a:srgbClr val="E1E1EA"/>
        </a:accent5>
        <a:accent6>
          <a:srgbClr val="E5B700"/>
        </a:accent6>
        <a:hlink>
          <a:srgbClr val="008080"/>
        </a:hlink>
        <a:folHlink>
          <a:srgbClr val="7D7D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rayons">
  <a:themeElements>
    <a:clrScheme name="">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5B9"/>
      </a:accent5>
      <a:accent6>
        <a:srgbClr val="000000"/>
      </a:accent6>
      <a:hlink>
        <a:srgbClr val="00B200"/>
      </a:hlink>
      <a:folHlink>
        <a:srgbClr val="703DFF"/>
      </a:folHlink>
    </a:clrScheme>
    <a:fontScheme name="">
      <a:majorFont>
        <a:latin typeface="Comic Sans MS"/>
        <a:ea typeface="宋体"/>
        <a:cs typeface=""/>
      </a:majorFont>
      <a:minorFont>
        <a:latin typeface="Comic Sans MS"/>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5B9"/>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B"/>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272"/>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
        <a:dk1>
          <a:srgbClr val="FFFFFF"/>
        </a:dk1>
        <a:lt1>
          <a:srgbClr val="336600"/>
        </a:lt1>
        <a:dk2>
          <a:srgbClr val="FFFFFF"/>
        </a:dk2>
        <a:lt2>
          <a:srgbClr val="808000"/>
        </a:lt2>
        <a:accent1>
          <a:srgbClr val="99CC00"/>
        </a:accent1>
        <a:accent2>
          <a:srgbClr val="003300"/>
        </a:accent2>
        <a:accent3>
          <a:srgbClr val="ADB9AA"/>
        </a:accent3>
        <a:accent4>
          <a:srgbClr val="DCDCDC"/>
        </a:accent4>
        <a:accent5>
          <a:srgbClr val="CAE2AA"/>
        </a:accent5>
        <a:accent6>
          <a:srgbClr val="002D00"/>
        </a:accent6>
        <a:hlink>
          <a:srgbClr val="CCCC00"/>
        </a:hlink>
        <a:folHlink>
          <a:srgbClr val="CCFF33"/>
        </a:folHlink>
      </a:clrScheme>
      <a:clrMap bg1="lt1" tx1="dk1" bg2="lt2" tx2="dk2" accent1="accent1" accent2="accent2" accent3="accent3" accent4="accent4" accent5="accent5" accent6="accent6" hlink="hlink" folHlink="folHlink"/>
    </a:extraClrScheme>
    <a:extraClrScheme>
      <a:clrScheme name="">
        <a:dk1>
          <a:srgbClr val="FFFFFF"/>
        </a:dk1>
        <a:lt1>
          <a:srgbClr val="003366"/>
        </a:lt1>
        <a:dk2>
          <a:srgbClr val="CCECFF"/>
        </a:dk2>
        <a:lt2>
          <a:srgbClr val="808080"/>
        </a:lt2>
        <a:accent1>
          <a:srgbClr val="33CCCC"/>
        </a:accent1>
        <a:accent2>
          <a:srgbClr val="006699"/>
        </a:accent2>
        <a:accent3>
          <a:srgbClr val="AAADB9"/>
        </a:accent3>
        <a:accent4>
          <a:srgbClr val="DCDCDC"/>
        </a:accent4>
        <a:accent5>
          <a:srgbClr val="ADE2E2"/>
        </a:accent5>
        <a:accent6>
          <a:srgbClr val="005B89"/>
        </a:accent6>
        <a:hlink>
          <a:srgbClr val="00FFFF"/>
        </a:hlink>
        <a:folHlink>
          <a:srgbClr val="0000FF"/>
        </a:folHlink>
      </a:clrScheme>
      <a:clrMap bg1="lt1" tx1="dk1" bg2="lt2" tx2="dk2" accent1="accent1" accent2="accent2" accent3="accent3" accent4="accent4" accent5="accent5" accent6="accent6" hlink="hlink" folHlink="folHlink"/>
    </a:extraClrScheme>
    <a:extraClrScheme>
      <a:clrScheme name="">
        <a:dk1>
          <a:srgbClr val="FFFFFF"/>
        </a:dk1>
        <a:lt1>
          <a:srgbClr val="000066"/>
        </a:lt1>
        <a:dk2>
          <a:srgbClr val="FFFFFF"/>
        </a:dk2>
        <a:lt2>
          <a:srgbClr val="6666FF"/>
        </a:lt2>
        <a:accent1>
          <a:srgbClr val="33CCFF"/>
        </a:accent1>
        <a:accent2>
          <a:srgbClr val="0000FF"/>
        </a:accent2>
        <a:accent3>
          <a:srgbClr val="AAAAB9"/>
        </a:accent3>
        <a:accent4>
          <a:srgbClr val="DCDCDC"/>
        </a:accent4>
        <a:accent5>
          <a:srgbClr val="ADE2FF"/>
        </a:accent5>
        <a:accent6>
          <a:srgbClr val="0000E5"/>
        </a:accent6>
        <a:hlink>
          <a:srgbClr val="FFFF99"/>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FF"/>
        </a:dk1>
        <a:lt1>
          <a:srgbClr val="800080"/>
        </a:lt1>
        <a:dk2>
          <a:srgbClr val="FFFFFF"/>
        </a:dk2>
        <a:lt2>
          <a:srgbClr val="000000"/>
        </a:lt2>
        <a:accent1>
          <a:srgbClr val="CC66FF"/>
        </a:accent1>
        <a:accent2>
          <a:srgbClr val="990099"/>
        </a:accent2>
        <a:accent3>
          <a:srgbClr val="C1AAC1"/>
        </a:accent3>
        <a:accent4>
          <a:srgbClr val="DCDCDC"/>
        </a:accent4>
        <a:accent5>
          <a:srgbClr val="E2B9FF"/>
        </a:accent5>
        <a:accent6>
          <a:srgbClr val="890089"/>
        </a:accent6>
        <a:hlink>
          <a:srgbClr val="FF9900"/>
        </a:hlink>
        <a:folHlink>
          <a:srgbClr val="FF33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FF3300"/>
        </a:lt2>
        <a:accent1>
          <a:srgbClr val="FF7C80"/>
        </a:accent1>
        <a:accent2>
          <a:srgbClr val="990000"/>
        </a:accent2>
        <a:accent3>
          <a:srgbClr val="C1AAAA"/>
        </a:accent3>
        <a:accent4>
          <a:srgbClr val="DCDCDC"/>
        </a:accent4>
        <a:accent5>
          <a:srgbClr val="FFBFC1"/>
        </a:accent5>
        <a:accent6>
          <a:srgbClr val="890000"/>
        </a:accent6>
        <a:hlink>
          <a:srgbClr val="FF66CC"/>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a:themeElements>
    <a:clrScheme name="">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5B9"/>
      </a:accent5>
      <a:accent6>
        <a:srgbClr val="000000"/>
      </a:accent6>
      <a:hlink>
        <a:srgbClr val="00B200"/>
      </a:hlink>
      <a:folHlink>
        <a:srgbClr val="703DFF"/>
      </a:folHlink>
    </a:clrScheme>
    <a:fontScheme name="">
      <a:majorFont>
        <a:latin typeface="Comic Sans MS"/>
        <a:ea typeface="宋体"/>
        <a:cs typeface=""/>
      </a:majorFont>
      <a:minorFont>
        <a:latin typeface="Comic Sans MS"/>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5B9"/>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B"/>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272"/>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
        <a:dk1>
          <a:srgbClr val="FFFFFF"/>
        </a:dk1>
        <a:lt1>
          <a:srgbClr val="336600"/>
        </a:lt1>
        <a:dk2>
          <a:srgbClr val="FFFFFF"/>
        </a:dk2>
        <a:lt2>
          <a:srgbClr val="808000"/>
        </a:lt2>
        <a:accent1>
          <a:srgbClr val="99CC00"/>
        </a:accent1>
        <a:accent2>
          <a:srgbClr val="003300"/>
        </a:accent2>
        <a:accent3>
          <a:srgbClr val="ADB9AA"/>
        </a:accent3>
        <a:accent4>
          <a:srgbClr val="DCDCDC"/>
        </a:accent4>
        <a:accent5>
          <a:srgbClr val="CAE2AA"/>
        </a:accent5>
        <a:accent6>
          <a:srgbClr val="002D00"/>
        </a:accent6>
        <a:hlink>
          <a:srgbClr val="CCCC00"/>
        </a:hlink>
        <a:folHlink>
          <a:srgbClr val="CCFF33"/>
        </a:folHlink>
      </a:clrScheme>
      <a:clrMap bg1="lt1" tx1="dk1" bg2="lt2" tx2="dk2" accent1="accent1" accent2="accent2" accent3="accent3" accent4="accent4" accent5="accent5" accent6="accent6" hlink="hlink" folHlink="folHlink"/>
    </a:extraClrScheme>
    <a:extraClrScheme>
      <a:clrScheme name="">
        <a:dk1>
          <a:srgbClr val="FFFFFF"/>
        </a:dk1>
        <a:lt1>
          <a:srgbClr val="003366"/>
        </a:lt1>
        <a:dk2>
          <a:srgbClr val="CCECFF"/>
        </a:dk2>
        <a:lt2>
          <a:srgbClr val="808080"/>
        </a:lt2>
        <a:accent1>
          <a:srgbClr val="33CCCC"/>
        </a:accent1>
        <a:accent2>
          <a:srgbClr val="006699"/>
        </a:accent2>
        <a:accent3>
          <a:srgbClr val="AAADB9"/>
        </a:accent3>
        <a:accent4>
          <a:srgbClr val="DCDCDC"/>
        </a:accent4>
        <a:accent5>
          <a:srgbClr val="ADE2E2"/>
        </a:accent5>
        <a:accent6>
          <a:srgbClr val="005B89"/>
        </a:accent6>
        <a:hlink>
          <a:srgbClr val="00FFFF"/>
        </a:hlink>
        <a:folHlink>
          <a:srgbClr val="0000FF"/>
        </a:folHlink>
      </a:clrScheme>
      <a:clrMap bg1="lt1" tx1="dk1" bg2="lt2" tx2="dk2" accent1="accent1" accent2="accent2" accent3="accent3" accent4="accent4" accent5="accent5" accent6="accent6" hlink="hlink" folHlink="folHlink"/>
    </a:extraClrScheme>
    <a:extraClrScheme>
      <a:clrScheme name="">
        <a:dk1>
          <a:srgbClr val="FFFFFF"/>
        </a:dk1>
        <a:lt1>
          <a:srgbClr val="000066"/>
        </a:lt1>
        <a:dk2>
          <a:srgbClr val="FFFFFF"/>
        </a:dk2>
        <a:lt2>
          <a:srgbClr val="6666FF"/>
        </a:lt2>
        <a:accent1>
          <a:srgbClr val="33CCFF"/>
        </a:accent1>
        <a:accent2>
          <a:srgbClr val="0000FF"/>
        </a:accent2>
        <a:accent3>
          <a:srgbClr val="AAAAB9"/>
        </a:accent3>
        <a:accent4>
          <a:srgbClr val="DCDCDC"/>
        </a:accent4>
        <a:accent5>
          <a:srgbClr val="ADE2FF"/>
        </a:accent5>
        <a:accent6>
          <a:srgbClr val="0000E5"/>
        </a:accent6>
        <a:hlink>
          <a:srgbClr val="FFFF99"/>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FF"/>
        </a:dk1>
        <a:lt1>
          <a:srgbClr val="800080"/>
        </a:lt1>
        <a:dk2>
          <a:srgbClr val="FFFFFF"/>
        </a:dk2>
        <a:lt2>
          <a:srgbClr val="000000"/>
        </a:lt2>
        <a:accent1>
          <a:srgbClr val="CC66FF"/>
        </a:accent1>
        <a:accent2>
          <a:srgbClr val="990099"/>
        </a:accent2>
        <a:accent3>
          <a:srgbClr val="C1AAC1"/>
        </a:accent3>
        <a:accent4>
          <a:srgbClr val="DCDCDC"/>
        </a:accent4>
        <a:accent5>
          <a:srgbClr val="E2B9FF"/>
        </a:accent5>
        <a:accent6>
          <a:srgbClr val="890089"/>
        </a:accent6>
        <a:hlink>
          <a:srgbClr val="FF9900"/>
        </a:hlink>
        <a:folHlink>
          <a:srgbClr val="FF33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FF3300"/>
        </a:lt2>
        <a:accent1>
          <a:srgbClr val="FF7C80"/>
        </a:accent1>
        <a:accent2>
          <a:srgbClr val="990000"/>
        </a:accent2>
        <a:accent3>
          <a:srgbClr val="C1AAAA"/>
        </a:accent3>
        <a:accent4>
          <a:srgbClr val="DCDCDC"/>
        </a:accent4>
        <a:accent5>
          <a:srgbClr val="FFBFC1"/>
        </a:accent5>
        <a:accent6>
          <a:srgbClr val="890000"/>
        </a:accent6>
        <a:hlink>
          <a:srgbClr val="FF66CC"/>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Edge">
  <a:themeElements>
    <a:clrScheme name="">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47329"/>
      </a:accent6>
      <a:hlink>
        <a:srgbClr val="996600"/>
      </a:hlink>
      <a:folHlink>
        <a:srgbClr val="AFBF39"/>
      </a:folHlink>
    </a:clrScheme>
    <a:fontScheme nam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820000"/>
        </a:lt1>
        <a:dk2>
          <a:srgbClr val="FFFFFF"/>
        </a:dk2>
        <a:lt2>
          <a:srgbClr val="333333"/>
        </a:lt2>
        <a:accent1>
          <a:srgbClr val="FF9900"/>
        </a:accent1>
        <a:accent2>
          <a:srgbClr val="CC3300"/>
        </a:accent2>
        <a:accent3>
          <a:srgbClr val="C1AAAA"/>
        </a:accent3>
        <a:accent4>
          <a:srgbClr val="DCDCDC"/>
        </a:accent4>
        <a:accent5>
          <a:srgbClr val="FFCAAA"/>
        </a:accent5>
        <a:accent6>
          <a:srgbClr val="B72D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
        <a:dk1>
          <a:srgbClr val="CCCCFF"/>
        </a:dk1>
        <a:lt1>
          <a:srgbClr val="0B0506"/>
        </a:lt1>
        <a:dk2>
          <a:srgbClr val="FFFFFF"/>
        </a:dk2>
        <a:lt2>
          <a:srgbClr val="333333"/>
        </a:lt2>
        <a:accent1>
          <a:srgbClr val="3366CC"/>
        </a:accent1>
        <a:accent2>
          <a:srgbClr val="3333CC"/>
        </a:accent2>
        <a:accent3>
          <a:srgbClr val="AAAAAA"/>
        </a:accent3>
        <a:accent4>
          <a:srgbClr val="AFAFDC"/>
        </a:accent4>
        <a:accent5>
          <a:srgbClr val="ADB9E2"/>
        </a:accent5>
        <a:accent6>
          <a:srgbClr val="2D2DB7"/>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
        <a:dk1>
          <a:srgbClr val="FFFFFF"/>
        </a:dk1>
        <a:lt1>
          <a:srgbClr val="221013"/>
        </a:lt1>
        <a:dk2>
          <a:srgbClr val="FFFFFF"/>
        </a:dk2>
        <a:lt2>
          <a:srgbClr val="333333"/>
        </a:lt2>
        <a:accent1>
          <a:srgbClr val="CC3300"/>
        </a:accent1>
        <a:accent2>
          <a:srgbClr val="CC9900"/>
        </a:accent2>
        <a:accent3>
          <a:srgbClr val="ABAAAA"/>
        </a:accent3>
        <a:accent4>
          <a:srgbClr val="DCDCDC"/>
        </a:accent4>
        <a:accent5>
          <a:srgbClr val="E2ADAA"/>
        </a:accent5>
        <a:accent6>
          <a:srgbClr val="B789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
        <a:dk1>
          <a:srgbClr val="FFFFFF"/>
        </a:dk1>
        <a:lt1>
          <a:srgbClr val="0000CC"/>
        </a:lt1>
        <a:dk2>
          <a:srgbClr val="FFFFFF"/>
        </a:dk2>
        <a:lt2>
          <a:srgbClr val="11054B"/>
        </a:lt2>
        <a:accent1>
          <a:srgbClr val="FF6600"/>
        </a:accent1>
        <a:accent2>
          <a:srgbClr val="FF3300"/>
        </a:accent2>
        <a:accent3>
          <a:srgbClr val="AAAAE2"/>
        </a:accent3>
        <a:accent4>
          <a:srgbClr val="DCDCDC"/>
        </a:accent4>
        <a:accent5>
          <a:srgbClr val="FFB9AA"/>
        </a:accent5>
        <a:accent6>
          <a:srgbClr val="E52D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
        <a:dk1>
          <a:srgbClr val="F8F8F8"/>
        </a:dk1>
        <a:lt1>
          <a:srgbClr val="002600"/>
        </a:lt1>
        <a:dk2>
          <a:srgbClr val="FAFACC"/>
        </a:dk2>
        <a:lt2>
          <a:srgbClr val="9B8D65"/>
        </a:lt2>
        <a:accent1>
          <a:srgbClr val="CC9933"/>
        </a:accent1>
        <a:accent2>
          <a:srgbClr val="8F9967"/>
        </a:accent2>
        <a:accent3>
          <a:srgbClr val="AAABAA"/>
        </a:accent3>
        <a:accent4>
          <a:srgbClr val="D6D6D6"/>
        </a:accent4>
        <a:accent5>
          <a:srgbClr val="E2CAAD"/>
        </a:accent5>
        <a:accent6>
          <a:srgbClr val="80895C"/>
        </a:accent6>
        <a:hlink>
          <a:srgbClr val="336600"/>
        </a:hlink>
        <a:folHlink>
          <a:srgbClr val="808000"/>
        </a:folHlink>
      </a:clrScheme>
      <a:clrMap bg1="lt1" tx1="dk1" bg2="lt2" tx2="dk2" accent1="accent1" accent2="accent2" accent3="accent3" accent4="accent4" accent5="accent5" accent6="accent6" hlink="hlink" folHlink="folHlink"/>
    </a:extraClrScheme>
    <a:extraClrScheme>
      <a:clrScheme name="">
        <a:dk1>
          <a:srgbClr val="FFFFFF"/>
        </a:dk1>
        <a:lt1>
          <a:srgbClr val="006699"/>
        </a:lt1>
        <a:dk2>
          <a:srgbClr val="FFFFFF"/>
        </a:dk2>
        <a:lt2>
          <a:srgbClr val="333333"/>
        </a:lt2>
        <a:accent1>
          <a:srgbClr val="CC9900"/>
        </a:accent1>
        <a:accent2>
          <a:srgbClr val="FF9900"/>
        </a:accent2>
        <a:accent3>
          <a:srgbClr val="AAB9CA"/>
        </a:accent3>
        <a:accent4>
          <a:srgbClr val="DCDCDC"/>
        </a:accent4>
        <a:accent5>
          <a:srgbClr val="E2CAAA"/>
        </a:accent5>
        <a:accent6>
          <a:srgbClr val="E58900"/>
        </a:accent6>
        <a:hlink>
          <a:srgbClr val="FFCC00"/>
        </a:hlink>
        <a:folHlink>
          <a:srgbClr val="706F37"/>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47329"/>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1C1C1"/>
        </a:accent5>
        <a:accent6>
          <a:srgbClr val="8989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36145"/>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3577</Words>
  <Application>WPS 演示</Application>
  <PresentationFormat>在屏幕上显示</PresentationFormat>
  <Paragraphs>456</Paragraphs>
  <Slides>31</Slides>
  <Notes>0</Notes>
  <HiddenSlides>0</HiddenSlides>
  <MMClips>0</MMClips>
  <ScaleCrop>false</ScaleCrop>
  <HeadingPairs>
    <vt:vector size="8" baseType="variant">
      <vt:variant>
        <vt:lpstr>已用的字体</vt:lpstr>
      </vt:variant>
      <vt:variant>
        <vt:i4>21</vt:i4>
      </vt:variant>
      <vt:variant>
        <vt:lpstr>主题</vt:lpstr>
      </vt:variant>
      <vt:variant>
        <vt:i4>5</vt:i4>
      </vt:variant>
      <vt:variant>
        <vt:lpstr>嵌入 OLE 服务器</vt:lpstr>
      </vt:variant>
      <vt:variant>
        <vt:i4>2</vt:i4>
      </vt:variant>
      <vt:variant>
        <vt:lpstr>幻灯片标题</vt:lpstr>
      </vt:variant>
      <vt:variant>
        <vt:i4>31</vt:i4>
      </vt:variant>
    </vt:vector>
  </HeadingPairs>
  <TitlesOfParts>
    <vt:vector size="59" baseType="lpstr">
      <vt:lpstr>Arial</vt:lpstr>
      <vt:lpstr>宋体</vt:lpstr>
      <vt:lpstr>Wingdings</vt:lpstr>
      <vt:lpstr>Comic Sans MS</vt:lpstr>
      <vt:lpstr>Garamond</vt:lpstr>
      <vt:lpstr>Times New Roman</vt:lpstr>
      <vt:lpstr>隶书</vt:lpstr>
      <vt:lpstr>黑体</vt:lpstr>
      <vt:lpstr>楷体_GB2312</vt:lpstr>
      <vt:lpstr>华文新魏</vt:lpstr>
      <vt:lpstr>方正姚体</vt:lpstr>
      <vt:lpstr>华文中宋</vt:lpstr>
      <vt:lpstr>华文行楷</vt:lpstr>
      <vt:lpstr>Calibri</vt:lpstr>
      <vt:lpstr>幼圆</vt:lpstr>
      <vt:lpstr>Segoe Print</vt:lpstr>
      <vt:lpstr>微软雅黑</vt:lpstr>
      <vt:lpstr>新宋体</vt:lpstr>
      <vt:lpstr>华文中宋</vt:lpstr>
      <vt:lpstr>幼圆</vt:lpstr>
      <vt:lpstr>Arial Unicode MS</vt:lpstr>
      <vt:lpstr>默认设计模板</vt:lpstr>
      <vt:lpstr>古瓶荷花</vt:lpstr>
      <vt:lpstr>Crayons</vt:lpstr>
      <vt:lpstr>default</vt:lpstr>
      <vt:lpstr>Edge</vt:lpstr>
      <vt:lpstr>Flash.Movie</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390</cp:revision>
  <dcterms:created xsi:type="dcterms:W3CDTF">2016-10-06T14:54:30Z</dcterms:created>
  <dcterms:modified xsi:type="dcterms:W3CDTF">2018-06-17T14:31:09Z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y fmtid="{D5CDD505-2E9C-101B-9397-08002B2CF9AE}" pid="3" name="KSOProductBuildVer">
    <vt:lpwstr>2052-10.1.0.7400</vt:lpwstr>
  </property>
</Properties>
</file>