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fntdata" ContentType="application/x-fontdata"/>
  <Default Extension="png" ContentType="image/png"/>
  <Default Extension="wdp" ContentType="image/vnd.ms-photo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 embedTrueTypeFonts="1">
  <p:sldMasterIdLst>
    <p:sldMasterId id="2147483648" r:id="rId1"/>
  </p:sldMasterIdLst>
  <p:notesMasterIdLst>
    <p:notesMasterId r:id="rId2"/>
  </p:notesMasterIdLst>
  <p:sldIdLst>
    <p:sldId id="257" r:id="rId3"/>
    <p:sldId id="289" r:id="rId4"/>
    <p:sldId id="259" r:id="rId5"/>
    <p:sldId id="260" r:id="rId6"/>
    <p:sldId id="310" r:id="rId7"/>
    <p:sldId id="311" r:id="rId8"/>
    <p:sldId id="312" r:id="rId9"/>
    <p:sldId id="313" r:id="rId10"/>
    <p:sldId id="316" r:id="rId11"/>
    <p:sldId id="314" r:id="rId12"/>
    <p:sldId id="315" r:id="rId13"/>
    <p:sldId id="290" r:id="rId14"/>
    <p:sldId id="318" r:id="rId15"/>
    <p:sldId id="317" r:id="rId16"/>
    <p:sldId id="323" r:id="rId17"/>
    <p:sldId id="320" r:id="rId18"/>
    <p:sldId id="322" r:id="rId19"/>
    <p:sldId id="324" r:id="rId20"/>
    <p:sldId id="321" r:id="rId21"/>
    <p:sldId id="326" r:id="rId22"/>
    <p:sldId id="325" r:id="rId23"/>
    <p:sldId id="327" r:id="rId24"/>
    <p:sldId id="328" r:id="rId25"/>
    <p:sldId id="329" r:id="rId26"/>
    <p:sldId id="330" r:id="rId27"/>
    <p:sldId id="331" r:id="rId28"/>
    <p:sldId id="332" r:id="rId29"/>
    <p:sldId id="333" r:id="rId30"/>
    <p:sldId id="340" r:id="rId31"/>
    <p:sldId id="344" r:id="rId32"/>
    <p:sldId id="341" r:id="rId33"/>
    <p:sldId id="334" r:id="rId34"/>
    <p:sldId id="337" r:id="rId35"/>
    <p:sldId id="336" r:id="rId36"/>
    <p:sldId id="338" r:id="rId37"/>
    <p:sldId id="339" r:id="rId38"/>
    <p:sldId id="335" r:id="rId39"/>
    <p:sldId id="342" r:id="rId40"/>
    <p:sldId id="343" r:id="rId41"/>
  </p:sldIdLst>
  <p:sldSz cx="12192000" cy="6858000"/>
  <p:notesSz cx="6858000" cy="9144000"/>
  <p:embeddedFontLst>
    <p:embeddedFont>
      <p:font typeface="黑体" panose="02010609060101010101" pitchFamily="49" charset="-122"/>
      <p:regular r:id="rId43"/>
    </p:embeddedFont>
    <p:embeddedFont>
      <p:font typeface="楷体" panose="02010609060101010101" pitchFamily="49" charset="-122"/>
      <p:regular r:id="rId44"/>
    </p:embeddedFont>
    <p:embeddedFont>
      <p:font typeface="微软雅黑" panose="020B0503020204020204" charset="-122"/>
      <p:regular r:id="rId45"/>
    </p:embeddedFont>
    <p:embeddedFont>
      <p:font typeface="华文楷体" panose="02010600040101010101" pitchFamily="2" charset="-122"/>
      <p:regular r:id="rId46"/>
    </p:embeddedFont>
    <p:embeddedFont>
      <p:font typeface="等线" panose="02010600030101010101" charset="-122"/>
      <p:regular r:id="rId47"/>
    </p:embeddedFont>
  </p:embeddedFontLst>
  <p:custDataLst>
    <p:tags r:id="rId42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5" userDrawn="1">
          <p15:clr>
            <a:srgbClr val="A4A3A4"/>
          </p15:clr>
        </p15:guide>
        <p15:guide id="2" pos="378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103" d="100"/>
          <a:sy n="103" d="100"/>
        </p:scale>
        <p:origin x="-1206" y="-96"/>
      </p:cViewPr>
      <p:guideLst>
        <p:guide orient="horz" pos="2065"/>
        <p:guide pos="378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slide" Target="slides/slide13.xml" /><Relationship Id="rId16" Type="http://schemas.openxmlformats.org/officeDocument/2006/relationships/slide" Target="slides/slide14.xml" /><Relationship Id="rId17" Type="http://schemas.openxmlformats.org/officeDocument/2006/relationships/slide" Target="slides/slide15.xml" /><Relationship Id="rId18" Type="http://schemas.openxmlformats.org/officeDocument/2006/relationships/slide" Target="slides/slide16.xml" /><Relationship Id="rId19" Type="http://schemas.openxmlformats.org/officeDocument/2006/relationships/slide" Target="slides/slide17.xml" /><Relationship Id="rId2" Type="http://schemas.openxmlformats.org/officeDocument/2006/relationships/notesMaster" Target="notesMasters/notesMaster1.xml" /><Relationship Id="rId20" Type="http://schemas.openxmlformats.org/officeDocument/2006/relationships/slide" Target="slides/slide18.xml" /><Relationship Id="rId21" Type="http://schemas.openxmlformats.org/officeDocument/2006/relationships/slide" Target="slides/slide19.xml" /><Relationship Id="rId22" Type="http://schemas.openxmlformats.org/officeDocument/2006/relationships/slide" Target="slides/slide20.xml" /><Relationship Id="rId23" Type="http://schemas.openxmlformats.org/officeDocument/2006/relationships/slide" Target="slides/slide21.xml" /><Relationship Id="rId24" Type="http://schemas.openxmlformats.org/officeDocument/2006/relationships/slide" Target="slides/slide22.xml" /><Relationship Id="rId25" Type="http://schemas.openxmlformats.org/officeDocument/2006/relationships/slide" Target="slides/slide23.xml" /><Relationship Id="rId26" Type="http://schemas.openxmlformats.org/officeDocument/2006/relationships/slide" Target="slides/slide24.xml" /><Relationship Id="rId27" Type="http://schemas.openxmlformats.org/officeDocument/2006/relationships/slide" Target="slides/slide25.xml" /><Relationship Id="rId28" Type="http://schemas.openxmlformats.org/officeDocument/2006/relationships/slide" Target="slides/slide26.xml" /><Relationship Id="rId29" Type="http://schemas.openxmlformats.org/officeDocument/2006/relationships/slide" Target="slides/slide27.xml" /><Relationship Id="rId3" Type="http://schemas.openxmlformats.org/officeDocument/2006/relationships/slide" Target="slides/slide1.xml" /><Relationship Id="rId30" Type="http://schemas.openxmlformats.org/officeDocument/2006/relationships/slide" Target="slides/slide28.xml" /><Relationship Id="rId31" Type="http://schemas.openxmlformats.org/officeDocument/2006/relationships/slide" Target="slides/slide29.xml" /><Relationship Id="rId32" Type="http://schemas.openxmlformats.org/officeDocument/2006/relationships/slide" Target="slides/slide30.xml" /><Relationship Id="rId33" Type="http://schemas.openxmlformats.org/officeDocument/2006/relationships/slide" Target="slides/slide31.xml" /><Relationship Id="rId34" Type="http://schemas.openxmlformats.org/officeDocument/2006/relationships/slide" Target="slides/slide32.xml" /><Relationship Id="rId35" Type="http://schemas.openxmlformats.org/officeDocument/2006/relationships/slide" Target="slides/slide33.xml" /><Relationship Id="rId36" Type="http://schemas.openxmlformats.org/officeDocument/2006/relationships/slide" Target="slides/slide34.xml" /><Relationship Id="rId37" Type="http://schemas.openxmlformats.org/officeDocument/2006/relationships/slide" Target="slides/slide35.xml" /><Relationship Id="rId38" Type="http://schemas.openxmlformats.org/officeDocument/2006/relationships/slide" Target="slides/slide36.xml" /><Relationship Id="rId39" Type="http://schemas.openxmlformats.org/officeDocument/2006/relationships/slide" Target="slides/slide37.xml" /><Relationship Id="rId4" Type="http://schemas.openxmlformats.org/officeDocument/2006/relationships/slide" Target="slides/slide2.xml" /><Relationship Id="rId40" Type="http://schemas.openxmlformats.org/officeDocument/2006/relationships/slide" Target="slides/slide38.xml" /><Relationship Id="rId41" Type="http://schemas.openxmlformats.org/officeDocument/2006/relationships/slide" Target="slides/slide39.xml" /><Relationship Id="rId42" Type="http://schemas.openxmlformats.org/officeDocument/2006/relationships/tags" Target="tags/tag611.xml" /><Relationship Id="rId43" Type="http://schemas.openxmlformats.org/officeDocument/2006/relationships/font" Target="fonts/font1.fntdata" /><Relationship Id="rId44" Type="http://schemas.openxmlformats.org/officeDocument/2006/relationships/font" Target="fonts/font2.fntdata" /><Relationship Id="rId45" Type="http://schemas.openxmlformats.org/officeDocument/2006/relationships/font" Target="fonts/font3.fntdata" /><Relationship Id="rId46" Type="http://schemas.openxmlformats.org/officeDocument/2006/relationships/font" Target="fonts/font4.fntdata" /><Relationship Id="rId47" Type="http://schemas.openxmlformats.org/officeDocument/2006/relationships/font" Target="fonts/font5.fntdata" /><Relationship Id="rId48" Type="http://schemas.openxmlformats.org/officeDocument/2006/relationships/presProps" Target="presProps.xml" /><Relationship Id="rId49" Type="http://schemas.openxmlformats.org/officeDocument/2006/relationships/viewProps" Target="viewProps.xml" /><Relationship Id="rId5" Type="http://schemas.openxmlformats.org/officeDocument/2006/relationships/slide" Target="slides/slide3.xml" /><Relationship Id="rId50" Type="http://schemas.openxmlformats.org/officeDocument/2006/relationships/theme" Target="theme/theme1.xml" /><Relationship Id="rId51" Type="http://schemas.openxmlformats.org/officeDocument/2006/relationships/tableStyles" Target="tableStyles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8.xml" /><Relationship Id="rId2" Type="http://schemas.openxmlformats.org/officeDocument/2006/relationships/tags" Target="../tags/tag79.xml" /><Relationship Id="rId3" Type="http://schemas.openxmlformats.org/officeDocument/2006/relationships/tags" Target="../tags/tag80.xml" /><Relationship Id="rId4" Type="http://schemas.openxmlformats.org/officeDocument/2006/relationships/tags" Target="../tags/tag81.xml" /><Relationship Id="rId5" Type="http://schemas.openxmlformats.org/officeDocument/2006/relationships/tags" Target="../tags/tag82.xml" /><Relationship Id="rId6" Type="http://schemas.openxmlformats.org/officeDocument/2006/relationships/tags" Target="../tags/tag83.xml" /><Relationship Id="rId7" Type="http://schemas.openxmlformats.org/officeDocument/2006/relationships/tags" Target="../tags/tag84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/>
      <p:sp>
        <p:nvSpPr>
          <p:cNvPr id="12290" name="页眉占位符 12289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altLang="en-US" sz="1200"/>
          </a:p>
        </p:txBody>
      </p:sp>
      <p:sp>
        <p:nvSpPr>
          <p:cNvPr id="12291" name="日期占位符 12290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/>
          </a:p>
        </p:txBody>
      </p:sp>
      <p:sp>
        <p:nvSpPr>
          <p:cNvPr id="12292" name="幻灯片图像占位符 12291"/>
          <p:cNvSpPr>
            <a:spLocks noRot="1" noTextEdi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2293" name="文本占位符 12292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2294" name="页脚占位符 12293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altLang="en-US" sz="1200"/>
          </a:p>
        </p:txBody>
      </p:sp>
      <p:sp>
        <p:nvSpPr>
          <p:cNvPr id="12295" name="灯片编号占位符 12294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zh-CN" altLang="en-US" sz="1200"/>
              <a:t/>
            </a:fld>
            <a:endParaRPr lang="zh-CN" altLang="en-US" sz="12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01.xml" /><Relationship Id="rId4" Type="http://schemas.openxmlformats.org/officeDocument/2006/relationships/tags" Target="../tags/tag102.xml" /><Relationship Id="rId5" Type="http://schemas.openxmlformats.org/officeDocument/2006/relationships/tags" Target="../tags/tag103.xml" /><Relationship Id="rId6" Type="http://schemas.openxmlformats.org/officeDocument/2006/relationships/tags" Target="../tags/tag104.xml" /><Relationship Id="rId7" Type="http://schemas.openxmlformats.org/officeDocument/2006/relationships/tags" Target="../tags/tag105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42.xml" /><Relationship Id="rId4" Type="http://schemas.openxmlformats.org/officeDocument/2006/relationships/tags" Target="../tags/tag143.xml" /><Relationship Id="rId5" Type="http://schemas.openxmlformats.org/officeDocument/2006/relationships/tags" Target="../tags/tag144.xml" /><Relationship Id="rId6" Type="http://schemas.openxmlformats.org/officeDocument/2006/relationships/tags" Target="../tags/tag145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灯片编号占位符 1"/>
          <p:cNvSpPr/>
          <p:nvPr>
            <p:ph type="sldNum" sz="quarter" idx="2"/>
            <p:custDataLst>
              <p:tags r:id="rId4"/>
            </p:custDataLst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zh-CN" altLang="en-US" sz="1200"/>
              <a:t>3</a:t>
            </a:fld>
            <a:endParaRPr lang="zh-CN" altLang="en-US" sz="1200"/>
          </a:p>
        </p:txBody>
      </p:sp>
      <p:sp>
        <p:nvSpPr>
          <p:cNvPr id="13314" name="Rectangle 7"/>
          <p:cNvSpPr txBox="1">
            <a:spLocks noGrp="1"/>
          </p:cNvSpPr>
          <p:nvPr>
            <p:custDataLst>
              <p:tags r:id="rId5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zh-CN" altLang="en-US" sz="1200">
                <a:latin typeface="Times New Roman" panose="02020603050405020304" pitchFamily="18" charset="0"/>
              </a:rPr>
              <a:t>3</a:t>
            </a:fld>
            <a:endParaRPr lang="zh-CN" altLang="en-US" sz="1200">
              <a:latin typeface="Times New Roman" panose="02020603050405020304" pitchFamily="18" charset="0"/>
            </a:endParaRPr>
          </a:p>
        </p:txBody>
      </p:sp>
      <p:sp>
        <p:nvSpPr>
          <p:cNvPr id="13315" name="Rectangle 2"/>
          <p:cNvSpPr>
            <a:spLocks noRot="1" noTextEdit="1"/>
          </p:cNvSpPr>
          <p:nvPr>
            <p:ph type="sldImg"/>
            <p:custDataLst>
              <p:tags r:id="rId6"/>
            </p:custDataLst>
          </p:nvPr>
        </p:nvSpPr>
        <p:spPr/>
      </p:sp>
      <p:sp>
        <p:nvSpPr>
          <p:cNvPr id="13316" name="Rectangle 3"/>
          <p:cNvSpPr txBox="1">
            <a:spLocks noGrp="1"/>
          </p:cNvSpPr>
          <p:nvPr>
            <p:ph type="body" idx="1"/>
            <p:custDataLst>
              <p:tags r:id="rId7"/>
            </p:custDataLst>
          </p:nvPr>
        </p:nvSpPr>
        <p:spPr/>
        <p:txBody>
          <a:bodyPr vert="horz" wrap="square" lIns="91440" tIns="45720" rIns="91440" bIns="45720" anchor="t"/>
          <a:lstStyle/>
          <a:p>
            <a:pPr lvl="0"/>
            <a:r>
              <a:rPr lang="zh-CN" altLang="en-US">
                <a:solidFill>
                  <a:schemeClr val="tx2"/>
                </a:solidFill>
              </a:rPr>
              <a:t>此为实验版教材的配图，如能换成正式版教材第100页图5.4-1最好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灯片编号占位符 1"/>
          <p:cNvSpPr/>
          <p:nvPr>
            <p:ph type="sldNum" sz="quarter" idx="2"/>
            <p:custDataLst>
              <p:tags r:id="rId4"/>
            </p:custDataLst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zh-CN" altLang="en-US" sz="1200"/>
              <a:t>4</a:t>
            </a:fld>
            <a:endParaRPr lang="zh-CN" altLang="en-US" sz="1200"/>
          </a:p>
        </p:txBody>
      </p:sp>
      <p:sp>
        <p:nvSpPr>
          <p:cNvPr id="33794" name="幻灯片图像占位符 33793"/>
          <p:cNvSpPr>
            <a:spLocks noRot="1" noTextEdit="1"/>
          </p:cNvSpPr>
          <p:nvPr>
            <p:ph type="sldImg"/>
            <p:custDataLst>
              <p:tags r:id="rId5"/>
            </p:custDataLst>
          </p:nvPr>
        </p:nvSpPr>
        <p:spPr/>
      </p:sp>
      <p:sp>
        <p:nvSpPr>
          <p:cNvPr id="33795" name="文本占位符 33794"/>
          <p:cNvSpPr txBox="1">
            <a:spLocks noGrp="1"/>
          </p:cNvSpPr>
          <p:nvPr>
            <p:ph type="body" idx="1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孔隆 教育  http://mykonglong.taobao.com</a:t>
            </a:r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tags" Target="../tags/tag4.xml" /><Relationship Id="rId5" Type="http://schemas.openxmlformats.org/officeDocument/2006/relationships/tags" Target="../tags/tag5.xml" /><Relationship Id="rId6" Type="http://schemas.openxmlformats.org/officeDocument/2006/relationships/tags" Target="../tags/tag6.xml" /><Relationship Id="rId7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8.xml" /><Relationship Id="rId2" Type="http://schemas.openxmlformats.org/officeDocument/2006/relationships/tags" Target="../tags/tag59.xml" /><Relationship Id="rId3" Type="http://schemas.openxmlformats.org/officeDocument/2006/relationships/tags" Target="../tags/tag60.xml" /><Relationship Id="rId4" Type="http://schemas.openxmlformats.org/officeDocument/2006/relationships/tags" Target="../tags/tag61.xml" /><Relationship Id="rId5" Type="http://schemas.openxmlformats.org/officeDocument/2006/relationships/tags" Target="../tags/tag62.xml" /><Relationship Id="rId6" Type="http://schemas.openxmlformats.org/officeDocument/2006/relationships/tags" Target="../tags/tag63.xml" /><Relationship Id="rId7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4.xml" /><Relationship Id="rId2" Type="http://schemas.openxmlformats.org/officeDocument/2006/relationships/tags" Target="../tags/tag65.xml" /><Relationship Id="rId3" Type="http://schemas.openxmlformats.org/officeDocument/2006/relationships/tags" Target="../tags/tag66.xml" /><Relationship Id="rId4" Type="http://schemas.openxmlformats.org/officeDocument/2006/relationships/tags" Target="../tags/tag67.xml" /><Relationship Id="rId5" Type="http://schemas.openxmlformats.org/officeDocument/2006/relationships/tags" Target="../tags/tag68.xml" /><Relationship Id="rId6" Type="http://schemas.openxmlformats.org/officeDocument/2006/relationships/tags" Target="../tags/tag69.xml" /><Relationship Id="rId7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.xml" /><Relationship Id="rId2" Type="http://schemas.openxmlformats.org/officeDocument/2006/relationships/tags" Target="../tags/tag8.xml" /><Relationship Id="rId3" Type="http://schemas.openxmlformats.org/officeDocument/2006/relationships/tags" Target="../tags/tag9.xml" /><Relationship Id="rId4" Type="http://schemas.openxmlformats.org/officeDocument/2006/relationships/tags" Target="../tags/tag10.xml" /><Relationship Id="rId5" Type="http://schemas.openxmlformats.org/officeDocument/2006/relationships/tags" Target="../tags/tag11.xml" /><Relationship Id="rId6" Type="http://schemas.openxmlformats.org/officeDocument/2006/relationships/tags" Target="../tags/tag12.xml" /><Relationship Id="rId7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3.xml" /><Relationship Id="rId2" Type="http://schemas.openxmlformats.org/officeDocument/2006/relationships/tags" Target="../tags/tag14.xml" /><Relationship Id="rId3" Type="http://schemas.openxmlformats.org/officeDocument/2006/relationships/tags" Target="../tags/tag15.xml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tags" Target="../tags/tag18.xml" /><Relationship Id="rId7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9.xml" /><Relationship Id="rId2" Type="http://schemas.openxmlformats.org/officeDocument/2006/relationships/tags" Target="../tags/tag20.xml" /><Relationship Id="rId3" Type="http://schemas.openxmlformats.org/officeDocument/2006/relationships/tags" Target="../tags/tag21.xml" /><Relationship Id="rId4" Type="http://schemas.openxmlformats.org/officeDocument/2006/relationships/tags" Target="../tags/tag22.xml" /><Relationship Id="rId5" Type="http://schemas.openxmlformats.org/officeDocument/2006/relationships/tags" Target="../tags/tag23.xml" /><Relationship Id="rId6" Type="http://schemas.openxmlformats.org/officeDocument/2006/relationships/tags" Target="../tags/tag24.xml" /><Relationship Id="rId7" Type="http://schemas.openxmlformats.org/officeDocument/2006/relationships/tags" Target="../tags/tag25.xml" /><Relationship Id="rId8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slideMaster" Target="../slideMasters/slideMaster1.xml" /><Relationship Id="rId2" Type="http://schemas.openxmlformats.org/officeDocument/2006/relationships/tags" Target="../tags/tag27.xml" /><Relationship Id="rId3" Type="http://schemas.openxmlformats.org/officeDocument/2006/relationships/tags" Target="../tags/tag28.xml" /><Relationship Id="rId4" Type="http://schemas.openxmlformats.org/officeDocument/2006/relationships/tags" Target="../tags/tag29.xml" /><Relationship Id="rId5" Type="http://schemas.openxmlformats.org/officeDocument/2006/relationships/tags" Target="../tags/tag30.xml" /><Relationship Id="rId6" Type="http://schemas.openxmlformats.org/officeDocument/2006/relationships/tags" Target="../tags/tag31.xml" /><Relationship Id="rId7" Type="http://schemas.openxmlformats.org/officeDocument/2006/relationships/tags" Target="../tags/tag32.xml" /><Relationship Id="rId8" Type="http://schemas.openxmlformats.org/officeDocument/2006/relationships/tags" Target="../tags/tag33.xml" /><Relationship Id="rId9" Type="http://schemas.openxmlformats.org/officeDocument/2006/relationships/tags" Target="../tags/tag34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5.xml" /><Relationship Id="rId2" Type="http://schemas.openxmlformats.org/officeDocument/2006/relationships/tags" Target="../tags/tag36.xml" /><Relationship Id="rId3" Type="http://schemas.openxmlformats.org/officeDocument/2006/relationships/tags" Target="../tags/tag37.xml" /><Relationship Id="rId4" Type="http://schemas.openxmlformats.org/officeDocument/2006/relationships/tags" Target="../tags/tag38.xml" /><Relationship Id="rId5" Type="http://schemas.openxmlformats.org/officeDocument/2006/relationships/tags" Target="../tags/tag39.xml" /><Relationship Id="rId6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0.xml" /><Relationship Id="rId2" Type="http://schemas.openxmlformats.org/officeDocument/2006/relationships/tags" Target="../tags/tag41.xml" /><Relationship Id="rId3" Type="http://schemas.openxmlformats.org/officeDocument/2006/relationships/tags" Target="../tags/tag42.xml" /><Relationship Id="rId4" Type="http://schemas.openxmlformats.org/officeDocument/2006/relationships/tags" Target="../tags/tag43.xml" /><Relationship Id="rId5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4.xml" /><Relationship Id="rId2" Type="http://schemas.openxmlformats.org/officeDocument/2006/relationships/tags" Target="../tags/tag45.xml" /><Relationship Id="rId3" Type="http://schemas.openxmlformats.org/officeDocument/2006/relationships/tags" Target="../tags/tag46.xml" /><Relationship Id="rId4" Type="http://schemas.openxmlformats.org/officeDocument/2006/relationships/tags" Target="../tags/tag47.xml" /><Relationship Id="rId5" Type="http://schemas.openxmlformats.org/officeDocument/2006/relationships/tags" Target="../tags/tag48.xml" /><Relationship Id="rId6" Type="http://schemas.openxmlformats.org/officeDocument/2006/relationships/tags" Target="../tags/tag49.xml" /><Relationship Id="rId7" Type="http://schemas.openxmlformats.org/officeDocument/2006/relationships/tags" Target="../tags/tag50.xml" /><Relationship Id="rId8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1.xml" /><Relationship Id="rId2" Type="http://schemas.openxmlformats.org/officeDocument/2006/relationships/tags" Target="../tags/tag52.xml" /><Relationship Id="rId3" Type="http://schemas.openxmlformats.org/officeDocument/2006/relationships/tags" Target="../tags/tag53.xml" /><Relationship Id="rId4" Type="http://schemas.openxmlformats.org/officeDocument/2006/relationships/tags" Target="../tags/tag54.xml" /><Relationship Id="rId5" Type="http://schemas.openxmlformats.org/officeDocument/2006/relationships/tags" Target="../tags/tag55.xml" /><Relationship Id="rId6" Type="http://schemas.openxmlformats.org/officeDocument/2006/relationships/tags" Target="../tags/tag56.xml" /><Relationship Id="rId7" Type="http://schemas.openxmlformats.org/officeDocument/2006/relationships/tags" Target="../tags/tag57.xml" /><Relationship Id="rId8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itle" preserve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vertTx" preserve="1">
  <p:cSld name="标题和竖排文字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vertTitleAndTx" preserve="1">
  <p:cSld name="竖版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secHead" preserve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woObj" preserve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woTxTwoObj" preserve="1">
  <p:cSld name="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186775" y="1778438"/>
            <a:ext cx="4873575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256939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itleOnly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objTx" preserve="1">
  <p:cSld name="内容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picTx" preserve="1">
  <p:cSld name="图片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ags" Target="../tags/tag70.xml" /><Relationship Id="rId13" Type="http://schemas.openxmlformats.org/officeDocument/2006/relationships/image" Target="../media/image1.jpeg" /><Relationship Id="rId14" Type="http://schemas.openxmlformats.org/officeDocument/2006/relationships/tags" Target="../tags/tag71.xml" /><Relationship Id="rId15" Type="http://schemas.openxmlformats.org/officeDocument/2006/relationships/tags" Target="../tags/tag72.xml" /><Relationship Id="rId16" Type="http://schemas.openxmlformats.org/officeDocument/2006/relationships/tags" Target="../tags/tag73.xml" /><Relationship Id="rId17" Type="http://schemas.openxmlformats.org/officeDocument/2006/relationships/tags" Target="../tags/tag74.xml" /><Relationship Id="rId18" Type="http://schemas.openxmlformats.org/officeDocument/2006/relationships/tags" Target="../tags/tag75.xml" /><Relationship Id="rId19" Type="http://schemas.openxmlformats.org/officeDocument/2006/relationships/tags" Target="../tags/tag76.xml" /><Relationship Id="rId2" Type="http://schemas.openxmlformats.org/officeDocument/2006/relationships/slideLayout" Target="../slideLayouts/slideLayout2.xml" /><Relationship Id="rId20" Type="http://schemas.openxmlformats.org/officeDocument/2006/relationships/image" Target="file:///D:\qq&#25991;&#20214;\712321467\Image\C2C\Image2\%7b75232B38-A165-1FB7-499C-2E1C792CACB5%7d.png" TargetMode="External" /><Relationship Id="rId21" Type="http://schemas.openxmlformats.org/officeDocument/2006/relationships/image" Target="../media/image2.png" /><Relationship Id="rId22" Type="http://schemas.openxmlformats.org/officeDocument/2006/relationships/tags" Target="../tags/tag77.xml" /><Relationship Id="rId23" Type="http://schemas.openxmlformats.org/officeDocument/2006/relationships/image" Target="../media/image3.png" /><Relationship Id="rId24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rotWithShape="0">
          <a:blip r:embed="rId23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2"/>
          </p:custDataLst>
        </p:nvPr>
      </p:nvGrpSpPr>
      <p:grpSpPr/>
      <p:pic>
        <p:nvPicPr>
          <p:cNvPr id="1031" name="图片 1030" descr="课件母版背景副本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6" name="标题 1025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  <p:pic>
        <p:nvPicPr>
          <p:cNvPr id="1032" name="图片 1073743875" descr="学科网 zxxk.com" title="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1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85.xml" /><Relationship Id="rId3" Type="http://schemas.openxmlformats.org/officeDocument/2006/relationships/tags" Target="../tags/tag86.xml" /><Relationship Id="rId4" Type="http://schemas.openxmlformats.org/officeDocument/2006/relationships/tags" Target="../tags/tag87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243.xml" /><Relationship Id="rId3" Type="http://schemas.openxmlformats.org/officeDocument/2006/relationships/tags" Target="../tags/tag244.xml" /><Relationship Id="rId4" Type="http://schemas.openxmlformats.org/officeDocument/2006/relationships/tags" Target="../tags/tag245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246.xml" /><Relationship Id="rId3" Type="http://schemas.openxmlformats.org/officeDocument/2006/relationships/tags" Target="../tags/tag247.xml" /><Relationship Id="rId4" Type="http://schemas.openxmlformats.org/officeDocument/2006/relationships/tags" Target="../tags/tag248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249.xml" /><Relationship Id="rId3" Type="http://schemas.openxmlformats.org/officeDocument/2006/relationships/tags" Target="../tags/tag250.xml" /><Relationship Id="rId4" Type="http://schemas.openxmlformats.org/officeDocument/2006/relationships/image" Target="../media/image23.jpeg" /><Relationship Id="rId5" Type="http://schemas.openxmlformats.org/officeDocument/2006/relationships/tags" Target="../tags/tag251.xml" /><Relationship Id="rId6" Type="http://schemas.openxmlformats.org/officeDocument/2006/relationships/tags" Target="../tags/tag252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261.xml" /><Relationship Id="rId11" Type="http://schemas.openxmlformats.org/officeDocument/2006/relationships/tags" Target="../tags/tag262.xml" /><Relationship Id="rId12" Type="http://schemas.openxmlformats.org/officeDocument/2006/relationships/tags" Target="../tags/tag263.xml" /><Relationship Id="rId13" Type="http://schemas.openxmlformats.org/officeDocument/2006/relationships/image" Target="../media/image24.png" /><Relationship Id="rId14" Type="http://schemas.openxmlformats.org/officeDocument/2006/relationships/tags" Target="../tags/tag264.xml" /><Relationship Id="rId2" Type="http://schemas.openxmlformats.org/officeDocument/2006/relationships/tags" Target="../tags/tag253.xml" /><Relationship Id="rId3" Type="http://schemas.openxmlformats.org/officeDocument/2006/relationships/tags" Target="../tags/tag254.xml" /><Relationship Id="rId4" Type="http://schemas.openxmlformats.org/officeDocument/2006/relationships/tags" Target="../tags/tag255.xml" /><Relationship Id="rId5" Type="http://schemas.openxmlformats.org/officeDocument/2006/relationships/tags" Target="../tags/tag256.xml" /><Relationship Id="rId6" Type="http://schemas.openxmlformats.org/officeDocument/2006/relationships/tags" Target="../tags/tag257.xml" /><Relationship Id="rId7" Type="http://schemas.openxmlformats.org/officeDocument/2006/relationships/tags" Target="../tags/tag258.xml" /><Relationship Id="rId8" Type="http://schemas.openxmlformats.org/officeDocument/2006/relationships/tags" Target="../tags/tag259.xml" /><Relationship Id="rId9" Type="http://schemas.openxmlformats.org/officeDocument/2006/relationships/tags" Target="../tags/tag260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265.xml" /><Relationship Id="rId3" Type="http://schemas.openxmlformats.org/officeDocument/2006/relationships/tags" Target="../tags/tag266.xml" /><Relationship Id="rId4" Type="http://schemas.openxmlformats.org/officeDocument/2006/relationships/image" Target="../media/image25.jpeg" /><Relationship Id="rId5" Type="http://schemas.openxmlformats.org/officeDocument/2006/relationships/tags" Target="../tags/tag267.xml" /><Relationship Id="rId6" Type="http://schemas.openxmlformats.org/officeDocument/2006/relationships/tags" Target="../tags/tag268.xml" /><Relationship Id="rId7" Type="http://schemas.openxmlformats.org/officeDocument/2006/relationships/tags" Target="../tags/tag269.xml" /><Relationship Id="rId8" Type="http://schemas.openxmlformats.org/officeDocument/2006/relationships/tags" Target="../tags/tag270.xml" /><Relationship Id="rId9" Type="http://schemas.openxmlformats.org/officeDocument/2006/relationships/tags" Target="../tags/tag271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280.xml" /><Relationship Id="rId11" Type="http://schemas.openxmlformats.org/officeDocument/2006/relationships/tags" Target="../tags/tag281.xml" /><Relationship Id="rId12" Type="http://schemas.openxmlformats.org/officeDocument/2006/relationships/tags" Target="../tags/tag282.xml" /><Relationship Id="rId13" Type="http://schemas.openxmlformats.org/officeDocument/2006/relationships/tags" Target="../tags/tag283.xml" /><Relationship Id="rId14" Type="http://schemas.openxmlformats.org/officeDocument/2006/relationships/tags" Target="../tags/tag284.xml" /><Relationship Id="rId15" Type="http://schemas.openxmlformats.org/officeDocument/2006/relationships/tags" Target="../tags/tag285.xml" /><Relationship Id="rId16" Type="http://schemas.openxmlformats.org/officeDocument/2006/relationships/tags" Target="../tags/tag286.xml" /><Relationship Id="rId17" Type="http://schemas.openxmlformats.org/officeDocument/2006/relationships/tags" Target="../tags/tag287.xml" /><Relationship Id="rId18" Type="http://schemas.openxmlformats.org/officeDocument/2006/relationships/tags" Target="../tags/tag288.xml" /><Relationship Id="rId19" Type="http://schemas.openxmlformats.org/officeDocument/2006/relationships/tags" Target="../tags/tag289.xml" /><Relationship Id="rId2" Type="http://schemas.openxmlformats.org/officeDocument/2006/relationships/tags" Target="../tags/tag272.xml" /><Relationship Id="rId20" Type="http://schemas.openxmlformats.org/officeDocument/2006/relationships/tags" Target="../tags/tag290.xml" /><Relationship Id="rId21" Type="http://schemas.openxmlformats.org/officeDocument/2006/relationships/tags" Target="../tags/tag291.xml" /><Relationship Id="rId22" Type="http://schemas.openxmlformats.org/officeDocument/2006/relationships/tags" Target="../tags/tag292.xml" /><Relationship Id="rId23" Type="http://schemas.openxmlformats.org/officeDocument/2006/relationships/tags" Target="../tags/tag293.xml" /><Relationship Id="rId24" Type="http://schemas.openxmlformats.org/officeDocument/2006/relationships/tags" Target="../tags/tag294.xml" /><Relationship Id="rId25" Type="http://schemas.openxmlformats.org/officeDocument/2006/relationships/tags" Target="../tags/tag295.xml" /><Relationship Id="rId26" Type="http://schemas.openxmlformats.org/officeDocument/2006/relationships/tags" Target="../tags/tag296.xml" /><Relationship Id="rId27" Type="http://schemas.openxmlformats.org/officeDocument/2006/relationships/tags" Target="../tags/tag297.xml" /><Relationship Id="rId28" Type="http://schemas.openxmlformats.org/officeDocument/2006/relationships/tags" Target="../tags/tag298.xml" /><Relationship Id="rId29" Type="http://schemas.openxmlformats.org/officeDocument/2006/relationships/tags" Target="../tags/tag299.xml" /><Relationship Id="rId3" Type="http://schemas.openxmlformats.org/officeDocument/2006/relationships/tags" Target="../tags/tag273.xml" /><Relationship Id="rId30" Type="http://schemas.openxmlformats.org/officeDocument/2006/relationships/tags" Target="../tags/tag300.xml" /><Relationship Id="rId31" Type="http://schemas.openxmlformats.org/officeDocument/2006/relationships/tags" Target="../tags/tag301.xml" /><Relationship Id="rId32" Type="http://schemas.openxmlformats.org/officeDocument/2006/relationships/tags" Target="../tags/tag302.xml" /><Relationship Id="rId33" Type="http://schemas.openxmlformats.org/officeDocument/2006/relationships/tags" Target="../tags/tag303.xml" /><Relationship Id="rId34" Type="http://schemas.openxmlformats.org/officeDocument/2006/relationships/tags" Target="../tags/tag304.xml" /><Relationship Id="rId35" Type="http://schemas.openxmlformats.org/officeDocument/2006/relationships/tags" Target="../tags/tag305.xml" /><Relationship Id="rId36" Type="http://schemas.openxmlformats.org/officeDocument/2006/relationships/tags" Target="../tags/tag306.xml" /><Relationship Id="rId37" Type="http://schemas.openxmlformats.org/officeDocument/2006/relationships/tags" Target="../tags/tag307.xml" /><Relationship Id="rId38" Type="http://schemas.openxmlformats.org/officeDocument/2006/relationships/tags" Target="../tags/tag308.xml" /><Relationship Id="rId39" Type="http://schemas.openxmlformats.org/officeDocument/2006/relationships/tags" Target="../tags/tag309.xml" /><Relationship Id="rId4" Type="http://schemas.openxmlformats.org/officeDocument/2006/relationships/tags" Target="../tags/tag274.xml" /><Relationship Id="rId40" Type="http://schemas.openxmlformats.org/officeDocument/2006/relationships/tags" Target="../tags/tag310.xml" /><Relationship Id="rId41" Type="http://schemas.openxmlformats.org/officeDocument/2006/relationships/tags" Target="../tags/tag311.xml" /><Relationship Id="rId42" Type="http://schemas.openxmlformats.org/officeDocument/2006/relationships/tags" Target="../tags/tag312.xml" /><Relationship Id="rId43" Type="http://schemas.openxmlformats.org/officeDocument/2006/relationships/tags" Target="../tags/tag313.xml" /><Relationship Id="rId44" Type="http://schemas.openxmlformats.org/officeDocument/2006/relationships/tags" Target="../tags/tag314.xml" /><Relationship Id="rId45" Type="http://schemas.openxmlformats.org/officeDocument/2006/relationships/tags" Target="../tags/tag315.xml" /><Relationship Id="rId46" Type="http://schemas.openxmlformats.org/officeDocument/2006/relationships/tags" Target="../tags/tag316.xml" /><Relationship Id="rId47" Type="http://schemas.openxmlformats.org/officeDocument/2006/relationships/tags" Target="../tags/tag317.xml" /><Relationship Id="rId48" Type="http://schemas.openxmlformats.org/officeDocument/2006/relationships/tags" Target="../tags/tag318.xml" /><Relationship Id="rId49" Type="http://schemas.openxmlformats.org/officeDocument/2006/relationships/tags" Target="../tags/tag319.xml" /><Relationship Id="rId5" Type="http://schemas.openxmlformats.org/officeDocument/2006/relationships/tags" Target="../tags/tag275.xml" /><Relationship Id="rId50" Type="http://schemas.openxmlformats.org/officeDocument/2006/relationships/tags" Target="../tags/tag320.xml" /><Relationship Id="rId51" Type="http://schemas.openxmlformats.org/officeDocument/2006/relationships/tags" Target="../tags/tag321.xml" /><Relationship Id="rId52" Type="http://schemas.openxmlformats.org/officeDocument/2006/relationships/tags" Target="../tags/tag322.xml" /><Relationship Id="rId53" Type="http://schemas.openxmlformats.org/officeDocument/2006/relationships/tags" Target="../tags/tag323.xml" /><Relationship Id="rId54" Type="http://schemas.openxmlformats.org/officeDocument/2006/relationships/tags" Target="../tags/tag324.xml" /><Relationship Id="rId55" Type="http://schemas.openxmlformats.org/officeDocument/2006/relationships/tags" Target="../tags/tag325.xml" /><Relationship Id="rId56" Type="http://schemas.openxmlformats.org/officeDocument/2006/relationships/tags" Target="../tags/tag326.xml" /><Relationship Id="rId57" Type="http://schemas.openxmlformats.org/officeDocument/2006/relationships/tags" Target="../tags/tag327.xml" /><Relationship Id="rId58" Type="http://schemas.openxmlformats.org/officeDocument/2006/relationships/tags" Target="../tags/tag328.xml" /><Relationship Id="rId59" Type="http://schemas.openxmlformats.org/officeDocument/2006/relationships/tags" Target="../tags/tag329.xml" /><Relationship Id="rId6" Type="http://schemas.openxmlformats.org/officeDocument/2006/relationships/tags" Target="../tags/tag276.xml" /><Relationship Id="rId60" Type="http://schemas.openxmlformats.org/officeDocument/2006/relationships/tags" Target="../tags/tag330.xml" /><Relationship Id="rId61" Type="http://schemas.openxmlformats.org/officeDocument/2006/relationships/tags" Target="../tags/tag331.xml" /><Relationship Id="rId62" Type="http://schemas.openxmlformats.org/officeDocument/2006/relationships/tags" Target="../tags/tag332.xml" /><Relationship Id="rId63" Type="http://schemas.openxmlformats.org/officeDocument/2006/relationships/tags" Target="../tags/tag333.xml" /><Relationship Id="rId64" Type="http://schemas.openxmlformats.org/officeDocument/2006/relationships/tags" Target="../tags/tag334.xml" /><Relationship Id="rId65" Type="http://schemas.openxmlformats.org/officeDocument/2006/relationships/tags" Target="../tags/tag335.xml" /><Relationship Id="rId66" Type="http://schemas.openxmlformats.org/officeDocument/2006/relationships/tags" Target="../tags/tag336.xml" /><Relationship Id="rId7" Type="http://schemas.openxmlformats.org/officeDocument/2006/relationships/tags" Target="../tags/tag277.xml" /><Relationship Id="rId8" Type="http://schemas.openxmlformats.org/officeDocument/2006/relationships/tags" Target="../tags/tag278.xml" /><Relationship Id="rId9" Type="http://schemas.openxmlformats.org/officeDocument/2006/relationships/tags" Target="../tags/tag279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344.xml" /><Relationship Id="rId11" Type="http://schemas.openxmlformats.org/officeDocument/2006/relationships/image" Target="../media/image27.png" /><Relationship Id="rId12" Type="http://schemas.openxmlformats.org/officeDocument/2006/relationships/tags" Target="../tags/tag345.xml" /><Relationship Id="rId13" Type="http://schemas.openxmlformats.org/officeDocument/2006/relationships/image" Target="../media/image28.png" /><Relationship Id="rId14" Type="http://schemas.openxmlformats.org/officeDocument/2006/relationships/tags" Target="../tags/tag346.xml" /><Relationship Id="rId15" Type="http://schemas.openxmlformats.org/officeDocument/2006/relationships/tags" Target="../tags/tag347.xml" /><Relationship Id="rId16" Type="http://schemas.openxmlformats.org/officeDocument/2006/relationships/tags" Target="../tags/tag348.xml" /><Relationship Id="rId17" Type="http://schemas.openxmlformats.org/officeDocument/2006/relationships/tags" Target="../tags/tag349.xml" /><Relationship Id="rId18" Type="http://schemas.openxmlformats.org/officeDocument/2006/relationships/tags" Target="../tags/tag350.xml" /><Relationship Id="rId19" Type="http://schemas.openxmlformats.org/officeDocument/2006/relationships/image" Target="../media/image29.png" /><Relationship Id="rId2" Type="http://schemas.openxmlformats.org/officeDocument/2006/relationships/tags" Target="../tags/tag337.xml" /><Relationship Id="rId20" Type="http://schemas.openxmlformats.org/officeDocument/2006/relationships/tags" Target="../tags/tag351.xml" /><Relationship Id="rId3" Type="http://schemas.openxmlformats.org/officeDocument/2006/relationships/tags" Target="../tags/tag338.xml" /><Relationship Id="rId4" Type="http://schemas.openxmlformats.org/officeDocument/2006/relationships/tags" Target="../tags/tag339.xml" /><Relationship Id="rId5" Type="http://schemas.openxmlformats.org/officeDocument/2006/relationships/tags" Target="../tags/tag340.xml" /><Relationship Id="rId6" Type="http://schemas.openxmlformats.org/officeDocument/2006/relationships/tags" Target="../tags/tag341.xml" /><Relationship Id="rId7" Type="http://schemas.openxmlformats.org/officeDocument/2006/relationships/tags" Target="../tags/tag342.xml" /><Relationship Id="rId8" Type="http://schemas.openxmlformats.org/officeDocument/2006/relationships/tags" Target="../tags/tag343.xml" /><Relationship Id="rId9" Type="http://schemas.openxmlformats.org/officeDocument/2006/relationships/image" Target="../media/image26.pn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358.xml" /><Relationship Id="rId11" Type="http://schemas.openxmlformats.org/officeDocument/2006/relationships/tags" Target="../tags/tag359.xml" /><Relationship Id="rId12" Type="http://schemas.openxmlformats.org/officeDocument/2006/relationships/tags" Target="../tags/tag360.xml" /><Relationship Id="rId13" Type="http://schemas.openxmlformats.org/officeDocument/2006/relationships/tags" Target="../tags/tag361.xml" /><Relationship Id="rId14" Type="http://schemas.openxmlformats.org/officeDocument/2006/relationships/tags" Target="../tags/tag362.xml" /><Relationship Id="rId15" Type="http://schemas.openxmlformats.org/officeDocument/2006/relationships/tags" Target="../tags/tag363.xml" /><Relationship Id="rId2" Type="http://schemas.openxmlformats.org/officeDocument/2006/relationships/tags" Target="../tags/tag352.xml" /><Relationship Id="rId3" Type="http://schemas.openxmlformats.org/officeDocument/2006/relationships/tags" Target="../tags/tag353.xml" /><Relationship Id="rId4" Type="http://schemas.openxmlformats.org/officeDocument/2006/relationships/tags" Target="../tags/tag354.xml" /><Relationship Id="rId5" Type="http://schemas.openxmlformats.org/officeDocument/2006/relationships/image" Target="../media/image30.png" /><Relationship Id="rId6" Type="http://schemas.openxmlformats.org/officeDocument/2006/relationships/tags" Target="../tags/tag355.xml" /><Relationship Id="rId7" Type="http://schemas.openxmlformats.org/officeDocument/2006/relationships/tags" Target="../tags/tag356.xml" /><Relationship Id="rId8" Type="http://schemas.openxmlformats.org/officeDocument/2006/relationships/tags" Target="../tags/tag357.xml" /><Relationship Id="rId9" Type="http://schemas.openxmlformats.org/officeDocument/2006/relationships/image" Target="../media/image31.pn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364.xml" /><Relationship Id="rId3" Type="http://schemas.openxmlformats.org/officeDocument/2006/relationships/tags" Target="../tags/tag365.xml" /><Relationship Id="rId4" Type="http://schemas.openxmlformats.org/officeDocument/2006/relationships/tags" Target="../tags/tag366.xml" /><Relationship Id="rId5" Type="http://schemas.openxmlformats.org/officeDocument/2006/relationships/image" Target="../media/image30.png" /><Relationship Id="rId6" Type="http://schemas.openxmlformats.org/officeDocument/2006/relationships/tags" Target="../tags/tag367.xml" /><Relationship Id="rId7" Type="http://schemas.openxmlformats.org/officeDocument/2006/relationships/image" Target="../media/image32.png" /><Relationship Id="rId8" Type="http://schemas.openxmlformats.org/officeDocument/2006/relationships/tags" Target="../tags/tag368.xml" /><Relationship Id="rId9" Type="http://schemas.openxmlformats.org/officeDocument/2006/relationships/tags" Target="../tags/tag369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370.xml" /><Relationship Id="rId3" Type="http://schemas.openxmlformats.org/officeDocument/2006/relationships/tags" Target="../tags/tag371.xml" /><Relationship Id="rId4" Type="http://schemas.openxmlformats.org/officeDocument/2006/relationships/tags" Target="../tags/tag372.xml" /><Relationship Id="rId5" Type="http://schemas.openxmlformats.org/officeDocument/2006/relationships/tags" Target="../tags/tag373.xml" /><Relationship Id="rId6" Type="http://schemas.openxmlformats.org/officeDocument/2006/relationships/image" Target="../media/image33.png" /><Relationship Id="rId7" Type="http://schemas.openxmlformats.org/officeDocument/2006/relationships/tags" Target="../tags/tag374.xml" /><Relationship Id="rId8" Type="http://schemas.openxmlformats.org/officeDocument/2006/relationships/tags" Target="../tags/tag375.xml" /><Relationship Id="rId9" Type="http://schemas.openxmlformats.org/officeDocument/2006/relationships/tags" Target="../tags/tag376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93.xml" /><Relationship Id="rId11" Type="http://schemas.openxmlformats.org/officeDocument/2006/relationships/tags" Target="../tags/tag94.xml" /><Relationship Id="rId12" Type="http://schemas.openxmlformats.org/officeDocument/2006/relationships/image" Target="../media/image7.jpeg" /><Relationship Id="rId13" Type="http://schemas.openxmlformats.org/officeDocument/2006/relationships/tags" Target="../tags/tag95.xml" /><Relationship Id="rId14" Type="http://schemas.openxmlformats.org/officeDocument/2006/relationships/tags" Target="../tags/tag96.xml" /><Relationship Id="rId15" Type="http://schemas.openxmlformats.org/officeDocument/2006/relationships/image" Target="../media/image8.jpeg" /><Relationship Id="rId16" Type="http://schemas.openxmlformats.org/officeDocument/2006/relationships/tags" Target="../tags/tag97.xml" /><Relationship Id="rId17" Type="http://schemas.openxmlformats.org/officeDocument/2006/relationships/tags" Target="../tags/tag98.xml" /><Relationship Id="rId18" Type="http://schemas.openxmlformats.org/officeDocument/2006/relationships/image" Target="../media/image9.jpeg" /><Relationship Id="rId19" Type="http://schemas.openxmlformats.org/officeDocument/2006/relationships/tags" Target="../tags/tag99.xml" /><Relationship Id="rId2" Type="http://schemas.openxmlformats.org/officeDocument/2006/relationships/tags" Target="../tags/tag88.xml" /><Relationship Id="rId20" Type="http://schemas.openxmlformats.org/officeDocument/2006/relationships/tags" Target="../tags/tag100.xml" /><Relationship Id="rId3" Type="http://schemas.openxmlformats.org/officeDocument/2006/relationships/image" Target="../media/image4.jpeg" /><Relationship Id="rId4" Type="http://schemas.openxmlformats.org/officeDocument/2006/relationships/tags" Target="../tags/tag89.xml" /><Relationship Id="rId5" Type="http://schemas.openxmlformats.org/officeDocument/2006/relationships/tags" Target="../tags/tag90.xml" /><Relationship Id="rId6" Type="http://schemas.openxmlformats.org/officeDocument/2006/relationships/image" Target="../media/image5.jpeg" /><Relationship Id="rId7" Type="http://schemas.openxmlformats.org/officeDocument/2006/relationships/tags" Target="../tags/tag91.xml" /><Relationship Id="rId8" Type="http://schemas.openxmlformats.org/officeDocument/2006/relationships/tags" Target="../tags/tag92.xml" /><Relationship Id="rId9" Type="http://schemas.openxmlformats.org/officeDocument/2006/relationships/image" Target="../media/image6.jpe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385.xml" /><Relationship Id="rId11" Type="http://schemas.openxmlformats.org/officeDocument/2006/relationships/tags" Target="../tags/tag386.xml" /><Relationship Id="rId12" Type="http://schemas.openxmlformats.org/officeDocument/2006/relationships/tags" Target="../tags/tag387.xml" /><Relationship Id="rId13" Type="http://schemas.openxmlformats.org/officeDocument/2006/relationships/tags" Target="../tags/tag388.xml" /><Relationship Id="rId14" Type="http://schemas.openxmlformats.org/officeDocument/2006/relationships/tags" Target="../tags/tag389.xml" /><Relationship Id="rId15" Type="http://schemas.openxmlformats.org/officeDocument/2006/relationships/tags" Target="../tags/tag390.xml" /><Relationship Id="rId16" Type="http://schemas.openxmlformats.org/officeDocument/2006/relationships/tags" Target="../tags/tag391.xml" /><Relationship Id="rId17" Type="http://schemas.openxmlformats.org/officeDocument/2006/relationships/tags" Target="../tags/tag392.xml" /><Relationship Id="rId18" Type="http://schemas.openxmlformats.org/officeDocument/2006/relationships/tags" Target="../tags/tag393.xml" /><Relationship Id="rId19" Type="http://schemas.openxmlformats.org/officeDocument/2006/relationships/tags" Target="../tags/tag394.xml" /><Relationship Id="rId2" Type="http://schemas.openxmlformats.org/officeDocument/2006/relationships/tags" Target="../tags/tag377.xml" /><Relationship Id="rId20" Type="http://schemas.openxmlformats.org/officeDocument/2006/relationships/tags" Target="../tags/tag395.xml" /><Relationship Id="rId21" Type="http://schemas.openxmlformats.org/officeDocument/2006/relationships/tags" Target="../tags/tag396.xml" /><Relationship Id="rId22" Type="http://schemas.openxmlformats.org/officeDocument/2006/relationships/tags" Target="../tags/tag397.xml" /><Relationship Id="rId23" Type="http://schemas.openxmlformats.org/officeDocument/2006/relationships/tags" Target="../tags/tag398.xml" /><Relationship Id="rId24" Type="http://schemas.openxmlformats.org/officeDocument/2006/relationships/tags" Target="../tags/tag399.xml" /><Relationship Id="rId25" Type="http://schemas.openxmlformats.org/officeDocument/2006/relationships/tags" Target="../tags/tag400.xml" /><Relationship Id="rId26" Type="http://schemas.openxmlformats.org/officeDocument/2006/relationships/tags" Target="../tags/tag401.xml" /><Relationship Id="rId27" Type="http://schemas.openxmlformats.org/officeDocument/2006/relationships/tags" Target="../tags/tag402.xml" /><Relationship Id="rId28" Type="http://schemas.openxmlformats.org/officeDocument/2006/relationships/tags" Target="../tags/tag403.xml" /><Relationship Id="rId29" Type="http://schemas.openxmlformats.org/officeDocument/2006/relationships/tags" Target="../tags/tag404.xml" /><Relationship Id="rId3" Type="http://schemas.openxmlformats.org/officeDocument/2006/relationships/tags" Target="../tags/tag378.xml" /><Relationship Id="rId30" Type="http://schemas.openxmlformats.org/officeDocument/2006/relationships/tags" Target="../tags/tag405.xml" /><Relationship Id="rId31" Type="http://schemas.openxmlformats.org/officeDocument/2006/relationships/tags" Target="../tags/tag406.xml" /><Relationship Id="rId32" Type="http://schemas.openxmlformats.org/officeDocument/2006/relationships/tags" Target="../tags/tag407.xml" /><Relationship Id="rId33" Type="http://schemas.openxmlformats.org/officeDocument/2006/relationships/tags" Target="../tags/tag408.xml" /><Relationship Id="rId34" Type="http://schemas.openxmlformats.org/officeDocument/2006/relationships/tags" Target="../tags/tag409.xml" /><Relationship Id="rId35" Type="http://schemas.openxmlformats.org/officeDocument/2006/relationships/tags" Target="../tags/tag410.xml" /><Relationship Id="rId36" Type="http://schemas.openxmlformats.org/officeDocument/2006/relationships/tags" Target="../tags/tag411.xml" /><Relationship Id="rId37" Type="http://schemas.openxmlformats.org/officeDocument/2006/relationships/tags" Target="../tags/tag412.xml" /><Relationship Id="rId38" Type="http://schemas.openxmlformats.org/officeDocument/2006/relationships/tags" Target="../tags/tag413.xml" /><Relationship Id="rId39" Type="http://schemas.openxmlformats.org/officeDocument/2006/relationships/tags" Target="../tags/tag414.xml" /><Relationship Id="rId4" Type="http://schemas.openxmlformats.org/officeDocument/2006/relationships/tags" Target="../tags/tag379.xml" /><Relationship Id="rId40" Type="http://schemas.openxmlformats.org/officeDocument/2006/relationships/tags" Target="../tags/tag415.xml" /><Relationship Id="rId41" Type="http://schemas.openxmlformats.org/officeDocument/2006/relationships/tags" Target="../tags/tag416.xml" /><Relationship Id="rId42" Type="http://schemas.openxmlformats.org/officeDocument/2006/relationships/tags" Target="../tags/tag417.xml" /><Relationship Id="rId43" Type="http://schemas.openxmlformats.org/officeDocument/2006/relationships/tags" Target="../tags/tag418.xml" /><Relationship Id="rId44" Type="http://schemas.openxmlformats.org/officeDocument/2006/relationships/tags" Target="../tags/tag419.xml" /><Relationship Id="rId45" Type="http://schemas.openxmlformats.org/officeDocument/2006/relationships/tags" Target="../tags/tag420.xml" /><Relationship Id="rId46" Type="http://schemas.openxmlformats.org/officeDocument/2006/relationships/tags" Target="../tags/tag421.xml" /><Relationship Id="rId47" Type="http://schemas.openxmlformats.org/officeDocument/2006/relationships/tags" Target="../tags/tag422.xml" /><Relationship Id="rId48" Type="http://schemas.openxmlformats.org/officeDocument/2006/relationships/tags" Target="../tags/tag423.xml" /><Relationship Id="rId49" Type="http://schemas.openxmlformats.org/officeDocument/2006/relationships/tags" Target="../tags/tag424.xml" /><Relationship Id="rId5" Type="http://schemas.openxmlformats.org/officeDocument/2006/relationships/tags" Target="../tags/tag380.xml" /><Relationship Id="rId50" Type="http://schemas.openxmlformats.org/officeDocument/2006/relationships/tags" Target="../tags/tag425.xml" /><Relationship Id="rId51" Type="http://schemas.openxmlformats.org/officeDocument/2006/relationships/tags" Target="../tags/tag426.xml" /><Relationship Id="rId52" Type="http://schemas.openxmlformats.org/officeDocument/2006/relationships/tags" Target="../tags/tag427.xml" /><Relationship Id="rId53" Type="http://schemas.openxmlformats.org/officeDocument/2006/relationships/tags" Target="../tags/tag428.xml" /><Relationship Id="rId54" Type="http://schemas.openxmlformats.org/officeDocument/2006/relationships/tags" Target="../tags/tag429.xml" /><Relationship Id="rId6" Type="http://schemas.openxmlformats.org/officeDocument/2006/relationships/tags" Target="../tags/tag381.xml" /><Relationship Id="rId7" Type="http://schemas.openxmlformats.org/officeDocument/2006/relationships/tags" Target="../tags/tag382.xml" /><Relationship Id="rId8" Type="http://schemas.openxmlformats.org/officeDocument/2006/relationships/tags" Target="../tags/tag383.xml" /><Relationship Id="rId9" Type="http://schemas.openxmlformats.org/officeDocument/2006/relationships/tags" Target="../tags/tag384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436.xml" /><Relationship Id="rId11" Type="http://schemas.openxmlformats.org/officeDocument/2006/relationships/tags" Target="../tags/tag437.xml" /><Relationship Id="rId12" Type="http://schemas.openxmlformats.org/officeDocument/2006/relationships/tags" Target="../tags/tag438.xml" /><Relationship Id="rId13" Type="http://schemas.openxmlformats.org/officeDocument/2006/relationships/tags" Target="../tags/tag439.xml" /><Relationship Id="rId14" Type="http://schemas.openxmlformats.org/officeDocument/2006/relationships/image" Target="../media/image36.png" /><Relationship Id="rId15" Type="http://schemas.openxmlformats.org/officeDocument/2006/relationships/tags" Target="../tags/tag440.xml" /><Relationship Id="rId16" Type="http://schemas.openxmlformats.org/officeDocument/2006/relationships/image" Target="../media/image37.png" /><Relationship Id="rId17" Type="http://schemas.openxmlformats.org/officeDocument/2006/relationships/tags" Target="../tags/tag441.xml" /><Relationship Id="rId18" Type="http://schemas.openxmlformats.org/officeDocument/2006/relationships/tags" Target="../tags/tag442.xml" /><Relationship Id="rId2" Type="http://schemas.openxmlformats.org/officeDocument/2006/relationships/tags" Target="../tags/tag430.xml" /><Relationship Id="rId3" Type="http://schemas.openxmlformats.org/officeDocument/2006/relationships/tags" Target="../tags/tag431.xml" /><Relationship Id="rId4" Type="http://schemas.openxmlformats.org/officeDocument/2006/relationships/image" Target="../media/image34.png" /><Relationship Id="rId5" Type="http://schemas.openxmlformats.org/officeDocument/2006/relationships/tags" Target="../tags/tag432.xml" /><Relationship Id="rId6" Type="http://schemas.openxmlformats.org/officeDocument/2006/relationships/tags" Target="../tags/tag433.xml" /><Relationship Id="rId7" Type="http://schemas.openxmlformats.org/officeDocument/2006/relationships/tags" Target="../tags/tag434.xml" /><Relationship Id="rId8" Type="http://schemas.openxmlformats.org/officeDocument/2006/relationships/tags" Target="../tags/tag435.xml" /><Relationship Id="rId9" Type="http://schemas.openxmlformats.org/officeDocument/2006/relationships/image" Target="../media/image35.pn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image" Target="../media/image39.png" /><Relationship Id="rId11" Type="http://schemas.openxmlformats.org/officeDocument/2006/relationships/tags" Target="../tags/tag450.xml" /><Relationship Id="rId12" Type="http://schemas.openxmlformats.org/officeDocument/2006/relationships/tags" Target="../tags/tag451.xml" /><Relationship Id="rId13" Type="http://schemas.openxmlformats.org/officeDocument/2006/relationships/tags" Target="../tags/tag452.xml" /><Relationship Id="rId14" Type="http://schemas.openxmlformats.org/officeDocument/2006/relationships/tags" Target="../tags/tag453.xml" /><Relationship Id="rId15" Type="http://schemas.openxmlformats.org/officeDocument/2006/relationships/tags" Target="../tags/tag454.xml" /><Relationship Id="rId2" Type="http://schemas.openxmlformats.org/officeDocument/2006/relationships/tags" Target="../tags/tag443.xml" /><Relationship Id="rId3" Type="http://schemas.openxmlformats.org/officeDocument/2006/relationships/tags" Target="../tags/tag444.xml" /><Relationship Id="rId4" Type="http://schemas.openxmlformats.org/officeDocument/2006/relationships/tags" Target="../tags/tag445.xml" /><Relationship Id="rId5" Type="http://schemas.openxmlformats.org/officeDocument/2006/relationships/tags" Target="../tags/tag446.xml" /><Relationship Id="rId6" Type="http://schemas.openxmlformats.org/officeDocument/2006/relationships/image" Target="../media/image38.png" /><Relationship Id="rId7" Type="http://schemas.openxmlformats.org/officeDocument/2006/relationships/tags" Target="../tags/tag447.xml" /><Relationship Id="rId8" Type="http://schemas.openxmlformats.org/officeDocument/2006/relationships/tags" Target="../tags/tag448.xml" /><Relationship Id="rId9" Type="http://schemas.openxmlformats.org/officeDocument/2006/relationships/tags" Target="../tags/tag449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462.xml" /><Relationship Id="rId11" Type="http://schemas.openxmlformats.org/officeDocument/2006/relationships/image" Target="../media/image40.png" /><Relationship Id="rId12" Type="http://schemas.openxmlformats.org/officeDocument/2006/relationships/tags" Target="../tags/tag463.xml" /><Relationship Id="rId13" Type="http://schemas.openxmlformats.org/officeDocument/2006/relationships/tags" Target="../tags/tag464.xml" /><Relationship Id="rId14" Type="http://schemas.openxmlformats.org/officeDocument/2006/relationships/tags" Target="../tags/tag465.xml" /><Relationship Id="rId2" Type="http://schemas.openxmlformats.org/officeDocument/2006/relationships/tags" Target="../tags/tag455.xml" /><Relationship Id="rId3" Type="http://schemas.openxmlformats.org/officeDocument/2006/relationships/tags" Target="../tags/tag456.xml" /><Relationship Id="rId4" Type="http://schemas.openxmlformats.org/officeDocument/2006/relationships/tags" Target="../tags/tag457.xml" /><Relationship Id="rId5" Type="http://schemas.openxmlformats.org/officeDocument/2006/relationships/tags" Target="../tags/tag458.xml" /><Relationship Id="rId6" Type="http://schemas.openxmlformats.org/officeDocument/2006/relationships/image" Target="../media/image39.png" /><Relationship Id="rId7" Type="http://schemas.openxmlformats.org/officeDocument/2006/relationships/tags" Target="../tags/tag459.xml" /><Relationship Id="rId8" Type="http://schemas.openxmlformats.org/officeDocument/2006/relationships/tags" Target="../tags/tag460.xml" /><Relationship Id="rId9" Type="http://schemas.openxmlformats.org/officeDocument/2006/relationships/tags" Target="../tags/tag461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474.xml" /><Relationship Id="rId11" Type="http://schemas.openxmlformats.org/officeDocument/2006/relationships/tags" Target="../tags/tag475.xml" /><Relationship Id="rId12" Type="http://schemas.openxmlformats.org/officeDocument/2006/relationships/tags" Target="../tags/tag476.xml" /><Relationship Id="rId13" Type="http://schemas.openxmlformats.org/officeDocument/2006/relationships/tags" Target="../tags/tag477.xml" /><Relationship Id="rId14" Type="http://schemas.openxmlformats.org/officeDocument/2006/relationships/tags" Target="../tags/tag478.xml" /><Relationship Id="rId15" Type="http://schemas.openxmlformats.org/officeDocument/2006/relationships/tags" Target="../tags/tag479.xml" /><Relationship Id="rId16" Type="http://schemas.openxmlformats.org/officeDocument/2006/relationships/tags" Target="../tags/tag480.xml" /><Relationship Id="rId17" Type="http://schemas.openxmlformats.org/officeDocument/2006/relationships/tags" Target="../tags/tag481.xml" /><Relationship Id="rId18" Type="http://schemas.openxmlformats.org/officeDocument/2006/relationships/tags" Target="../tags/tag482.xml" /><Relationship Id="rId19" Type="http://schemas.openxmlformats.org/officeDocument/2006/relationships/tags" Target="../tags/tag483.xml" /><Relationship Id="rId2" Type="http://schemas.openxmlformats.org/officeDocument/2006/relationships/tags" Target="../tags/tag466.xml" /><Relationship Id="rId20" Type="http://schemas.openxmlformats.org/officeDocument/2006/relationships/tags" Target="../tags/tag484.xml" /><Relationship Id="rId21" Type="http://schemas.openxmlformats.org/officeDocument/2006/relationships/tags" Target="../tags/tag485.xml" /><Relationship Id="rId22" Type="http://schemas.openxmlformats.org/officeDocument/2006/relationships/tags" Target="../tags/tag486.xml" /><Relationship Id="rId23" Type="http://schemas.openxmlformats.org/officeDocument/2006/relationships/tags" Target="../tags/tag487.xml" /><Relationship Id="rId24" Type="http://schemas.openxmlformats.org/officeDocument/2006/relationships/tags" Target="../tags/tag488.xml" /><Relationship Id="rId25" Type="http://schemas.openxmlformats.org/officeDocument/2006/relationships/tags" Target="../tags/tag489.xml" /><Relationship Id="rId26" Type="http://schemas.openxmlformats.org/officeDocument/2006/relationships/tags" Target="../tags/tag490.xml" /><Relationship Id="rId27" Type="http://schemas.openxmlformats.org/officeDocument/2006/relationships/tags" Target="../tags/tag491.xml" /><Relationship Id="rId28" Type="http://schemas.openxmlformats.org/officeDocument/2006/relationships/tags" Target="../tags/tag492.xml" /><Relationship Id="rId29" Type="http://schemas.openxmlformats.org/officeDocument/2006/relationships/tags" Target="../tags/tag493.xml" /><Relationship Id="rId3" Type="http://schemas.openxmlformats.org/officeDocument/2006/relationships/tags" Target="../tags/tag467.xml" /><Relationship Id="rId30" Type="http://schemas.openxmlformats.org/officeDocument/2006/relationships/tags" Target="../tags/tag494.xml" /><Relationship Id="rId31" Type="http://schemas.openxmlformats.org/officeDocument/2006/relationships/tags" Target="../tags/tag495.xml" /><Relationship Id="rId4" Type="http://schemas.openxmlformats.org/officeDocument/2006/relationships/tags" Target="../tags/tag468.xml" /><Relationship Id="rId5" Type="http://schemas.openxmlformats.org/officeDocument/2006/relationships/tags" Target="../tags/tag469.xml" /><Relationship Id="rId6" Type="http://schemas.openxmlformats.org/officeDocument/2006/relationships/tags" Target="../tags/tag470.xml" /><Relationship Id="rId7" Type="http://schemas.openxmlformats.org/officeDocument/2006/relationships/tags" Target="../tags/tag471.xml" /><Relationship Id="rId8" Type="http://schemas.openxmlformats.org/officeDocument/2006/relationships/tags" Target="../tags/tag472.xml" /><Relationship Id="rId9" Type="http://schemas.openxmlformats.org/officeDocument/2006/relationships/tags" Target="../tags/tag473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image" Target="../media/image42.png" /><Relationship Id="rId11" Type="http://schemas.openxmlformats.org/officeDocument/2006/relationships/tags" Target="../tags/tag503.xml" /><Relationship Id="rId12" Type="http://schemas.openxmlformats.org/officeDocument/2006/relationships/tags" Target="../tags/tag504.xml" /><Relationship Id="rId2" Type="http://schemas.openxmlformats.org/officeDocument/2006/relationships/tags" Target="../tags/tag496.xml" /><Relationship Id="rId3" Type="http://schemas.openxmlformats.org/officeDocument/2006/relationships/tags" Target="../tags/tag497.xml" /><Relationship Id="rId4" Type="http://schemas.openxmlformats.org/officeDocument/2006/relationships/tags" Target="../tags/tag498.xml" /><Relationship Id="rId5" Type="http://schemas.openxmlformats.org/officeDocument/2006/relationships/tags" Target="../tags/tag499.xml" /><Relationship Id="rId6" Type="http://schemas.openxmlformats.org/officeDocument/2006/relationships/tags" Target="../tags/tag500.xml" /><Relationship Id="rId7" Type="http://schemas.openxmlformats.org/officeDocument/2006/relationships/image" Target="../media/image41.png" /><Relationship Id="rId8" Type="http://schemas.openxmlformats.org/officeDocument/2006/relationships/tags" Target="../tags/tag501.xml" /><Relationship Id="rId9" Type="http://schemas.openxmlformats.org/officeDocument/2006/relationships/tags" Target="../tags/tag502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505.xml" /><Relationship Id="rId3" Type="http://schemas.openxmlformats.org/officeDocument/2006/relationships/tags" Target="../tags/tag506.xml" /><Relationship Id="rId4" Type="http://schemas.openxmlformats.org/officeDocument/2006/relationships/tags" Target="../tags/tag507.xml" /><Relationship Id="rId5" Type="http://schemas.openxmlformats.org/officeDocument/2006/relationships/tags" Target="../tags/tag508.xml" /><Relationship Id="rId6" Type="http://schemas.openxmlformats.org/officeDocument/2006/relationships/tags" Target="../tags/tag509.xml" /><Relationship Id="rId7" Type="http://schemas.openxmlformats.org/officeDocument/2006/relationships/tags" Target="../tags/tag510.xml" /><Relationship Id="rId8" Type="http://schemas.openxmlformats.org/officeDocument/2006/relationships/tags" Target="../tags/tag511.xml" /><Relationship Id="rId9" Type="http://schemas.openxmlformats.org/officeDocument/2006/relationships/tags" Target="../tags/tag512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520.xml" /><Relationship Id="rId11" Type="http://schemas.openxmlformats.org/officeDocument/2006/relationships/tags" Target="../tags/tag521.xml" /><Relationship Id="rId12" Type="http://schemas.openxmlformats.org/officeDocument/2006/relationships/tags" Target="../tags/tag522.xml" /><Relationship Id="rId13" Type="http://schemas.openxmlformats.org/officeDocument/2006/relationships/tags" Target="../tags/tag523.xml" /><Relationship Id="rId14" Type="http://schemas.openxmlformats.org/officeDocument/2006/relationships/tags" Target="../tags/tag524.xml" /><Relationship Id="rId15" Type="http://schemas.openxmlformats.org/officeDocument/2006/relationships/tags" Target="../tags/tag525.xml" /><Relationship Id="rId16" Type="http://schemas.openxmlformats.org/officeDocument/2006/relationships/tags" Target="../tags/tag526.xml" /><Relationship Id="rId2" Type="http://schemas.openxmlformats.org/officeDocument/2006/relationships/tags" Target="../tags/tag513.xml" /><Relationship Id="rId3" Type="http://schemas.openxmlformats.org/officeDocument/2006/relationships/image" Target="../media/image43.jpeg" /><Relationship Id="rId4" Type="http://schemas.openxmlformats.org/officeDocument/2006/relationships/tags" Target="../tags/tag514.xml" /><Relationship Id="rId5" Type="http://schemas.openxmlformats.org/officeDocument/2006/relationships/tags" Target="../tags/tag515.xml" /><Relationship Id="rId6" Type="http://schemas.openxmlformats.org/officeDocument/2006/relationships/tags" Target="../tags/tag516.xml" /><Relationship Id="rId7" Type="http://schemas.openxmlformats.org/officeDocument/2006/relationships/tags" Target="../tags/tag517.xml" /><Relationship Id="rId8" Type="http://schemas.openxmlformats.org/officeDocument/2006/relationships/tags" Target="../tags/tag518.xml" /><Relationship Id="rId9" Type="http://schemas.openxmlformats.org/officeDocument/2006/relationships/tags" Target="../tags/tag519.x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527.xml" /><Relationship Id="rId3" Type="http://schemas.openxmlformats.org/officeDocument/2006/relationships/tags" Target="../tags/tag528.xml" /><Relationship Id="rId4" Type="http://schemas.openxmlformats.org/officeDocument/2006/relationships/image" Target="../media/image44.jpeg" /><Relationship Id="rId5" Type="http://schemas.openxmlformats.org/officeDocument/2006/relationships/tags" Target="../tags/tag529.xml" /><Relationship Id="rId6" Type="http://schemas.openxmlformats.org/officeDocument/2006/relationships/tags" Target="../tags/tag530.xm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537.xml" /><Relationship Id="rId11" Type="http://schemas.openxmlformats.org/officeDocument/2006/relationships/tags" Target="../tags/tag538.xml" /><Relationship Id="rId12" Type="http://schemas.openxmlformats.org/officeDocument/2006/relationships/tags" Target="../tags/tag539.xml" /><Relationship Id="rId13" Type="http://schemas.openxmlformats.org/officeDocument/2006/relationships/tags" Target="../tags/tag540.xml" /><Relationship Id="rId14" Type="http://schemas.openxmlformats.org/officeDocument/2006/relationships/tags" Target="../tags/tag541.xml" /><Relationship Id="rId15" Type="http://schemas.openxmlformats.org/officeDocument/2006/relationships/tags" Target="../tags/tag542.xml" /><Relationship Id="rId16" Type="http://schemas.openxmlformats.org/officeDocument/2006/relationships/tags" Target="../tags/tag543.xml" /><Relationship Id="rId17" Type="http://schemas.openxmlformats.org/officeDocument/2006/relationships/tags" Target="../tags/tag544.xml" /><Relationship Id="rId2" Type="http://schemas.openxmlformats.org/officeDocument/2006/relationships/tags" Target="../tags/tag531.xml" /><Relationship Id="rId3" Type="http://schemas.openxmlformats.org/officeDocument/2006/relationships/tags" Target="../tags/tag532.xml" /><Relationship Id="rId4" Type="http://schemas.openxmlformats.org/officeDocument/2006/relationships/tags" Target="../tags/tag533.xml" /><Relationship Id="rId5" Type="http://schemas.openxmlformats.org/officeDocument/2006/relationships/tags" Target="../tags/tag534.xml" /><Relationship Id="rId6" Type="http://schemas.openxmlformats.org/officeDocument/2006/relationships/tags" Target="../tags/tag535.xml" /><Relationship Id="rId7" Type="http://schemas.openxmlformats.org/officeDocument/2006/relationships/image" Target="../media/image45.jpeg" /><Relationship Id="rId8" Type="http://schemas.openxmlformats.org/officeDocument/2006/relationships/tags" Target="../tags/tag536.xml" /><Relationship Id="rId9" Type="http://schemas.openxmlformats.org/officeDocument/2006/relationships/image" Target="../media/image46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12.xml" /><Relationship Id="rId11" Type="http://schemas.openxmlformats.org/officeDocument/2006/relationships/tags" Target="../tags/tag113.xml" /><Relationship Id="rId12" Type="http://schemas.openxmlformats.org/officeDocument/2006/relationships/tags" Target="../tags/tag114.xml" /><Relationship Id="rId13" Type="http://schemas.openxmlformats.org/officeDocument/2006/relationships/tags" Target="../tags/tag115.xml" /><Relationship Id="rId14" Type="http://schemas.openxmlformats.org/officeDocument/2006/relationships/tags" Target="../tags/tag116.xml" /><Relationship Id="rId15" Type="http://schemas.openxmlformats.org/officeDocument/2006/relationships/tags" Target="../tags/tag117.xml" /><Relationship Id="rId16" Type="http://schemas.openxmlformats.org/officeDocument/2006/relationships/tags" Target="../tags/tag118.xml" /><Relationship Id="rId17" Type="http://schemas.openxmlformats.org/officeDocument/2006/relationships/tags" Target="../tags/tag119.xml" /><Relationship Id="rId18" Type="http://schemas.openxmlformats.org/officeDocument/2006/relationships/tags" Target="../tags/tag120.xml" /><Relationship Id="rId19" Type="http://schemas.openxmlformats.org/officeDocument/2006/relationships/tags" Target="../tags/tag121.xml" /><Relationship Id="rId2" Type="http://schemas.openxmlformats.org/officeDocument/2006/relationships/notesSlide" Target="../notesSlides/notesSlide1.xml" /><Relationship Id="rId20" Type="http://schemas.openxmlformats.org/officeDocument/2006/relationships/tags" Target="../tags/tag122.xml" /><Relationship Id="rId21" Type="http://schemas.openxmlformats.org/officeDocument/2006/relationships/tags" Target="../tags/tag123.xml" /><Relationship Id="rId22" Type="http://schemas.openxmlformats.org/officeDocument/2006/relationships/tags" Target="../tags/tag124.xml" /><Relationship Id="rId23" Type="http://schemas.openxmlformats.org/officeDocument/2006/relationships/tags" Target="../tags/tag125.xml" /><Relationship Id="rId24" Type="http://schemas.openxmlformats.org/officeDocument/2006/relationships/tags" Target="../tags/tag126.xml" /><Relationship Id="rId25" Type="http://schemas.openxmlformats.org/officeDocument/2006/relationships/tags" Target="../tags/tag127.xml" /><Relationship Id="rId26" Type="http://schemas.openxmlformats.org/officeDocument/2006/relationships/tags" Target="../tags/tag128.xml" /><Relationship Id="rId27" Type="http://schemas.openxmlformats.org/officeDocument/2006/relationships/tags" Target="../tags/tag129.xml" /><Relationship Id="rId28" Type="http://schemas.openxmlformats.org/officeDocument/2006/relationships/tags" Target="../tags/tag130.xml" /><Relationship Id="rId29" Type="http://schemas.openxmlformats.org/officeDocument/2006/relationships/tags" Target="../tags/tag131.xml" /><Relationship Id="rId3" Type="http://schemas.openxmlformats.org/officeDocument/2006/relationships/tags" Target="../tags/tag106.xml" /><Relationship Id="rId30" Type="http://schemas.openxmlformats.org/officeDocument/2006/relationships/tags" Target="../tags/tag132.xml" /><Relationship Id="rId31" Type="http://schemas.openxmlformats.org/officeDocument/2006/relationships/tags" Target="../tags/tag133.xml" /><Relationship Id="rId32" Type="http://schemas.openxmlformats.org/officeDocument/2006/relationships/tags" Target="../tags/tag134.xml" /><Relationship Id="rId33" Type="http://schemas.openxmlformats.org/officeDocument/2006/relationships/tags" Target="../tags/tag135.xml" /><Relationship Id="rId34" Type="http://schemas.openxmlformats.org/officeDocument/2006/relationships/tags" Target="../tags/tag136.xml" /><Relationship Id="rId35" Type="http://schemas.openxmlformats.org/officeDocument/2006/relationships/tags" Target="../tags/tag137.xml" /><Relationship Id="rId36" Type="http://schemas.openxmlformats.org/officeDocument/2006/relationships/tags" Target="../tags/tag138.xml" /><Relationship Id="rId37" Type="http://schemas.openxmlformats.org/officeDocument/2006/relationships/tags" Target="../tags/tag139.xml" /><Relationship Id="rId38" Type="http://schemas.openxmlformats.org/officeDocument/2006/relationships/tags" Target="../tags/tag140.xml" /><Relationship Id="rId39" Type="http://schemas.openxmlformats.org/officeDocument/2006/relationships/tags" Target="../tags/tag141.xml" /><Relationship Id="rId4" Type="http://schemas.openxmlformats.org/officeDocument/2006/relationships/tags" Target="../tags/tag107.xml" /><Relationship Id="rId5" Type="http://schemas.openxmlformats.org/officeDocument/2006/relationships/tags" Target="../tags/tag108.xml" /><Relationship Id="rId6" Type="http://schemas.openxmlformats.org/officeDocument/2006/relationships/tags" Target="../tags/tag109.xml" /><Relationship Id="rId7" Type="http://schemas.openxmlformats.org/officeDocument/2006/relationships/image" Target="../media/image10.jpeg" /><Relationship Id="rId8" Type="http://schemas.openxmlformats.org/officeDocument/2006/relationships/tags" Target="../tags/tag110.xml" /><Relationship Id="rId9" Type="http://schemas.openxmlformats.org/officeDocument/2006/relationships/tags" Target="../tags/tag111.xml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545.xml" /><Relationship Id="rId3" Type="http://schemas.openxmlformats.org/officeDocument/2006/relationships/tags" Target="../tags/tag546.xml" /><Relationship Id="rId4" Type="http://schemas.openxmlformats.org/officeDocument/2006/relationships/tags" Target="../tags/tag547.xml" /><Relationship Id="rId5" Type="http://schemas.openxmlformats.org/officeDocument/2006/relationships/tags" Target="../tags/tag548.xml" /><Relationship Id="rId6" Type="http://schemas.openxmlformats.org/officeDocument/2006/relationships/tags" Target="../tags/tag549.xml" /><Relationship Id="rId7" Type="http://schemas.openxmlformats.org/officeDocument/2006/relationships/tags" Target="../tags/tag550.xml" /><Relationship Id="rId8" Type="http://schemas.openxmlformats.org/officeDocument/2006/relationships/tags" Target="../tags/tag551.xml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559.xml" /><Relationship Id="rId11" Type="http://schemas.openxmlformats.org/officeDocument/2006/relationships/image" Target="../media/image48.png" /><Relationship Id="rId12" Type="http://schemas.openxmlformats.org/officeDocument/2006/relationships/tags" Target="../tags/tag560.xml" /><Relationship Id="rId13" Type="http://schemas.openxmlformats.org/officeDocument/2006/relationships/image" Target="../media/image49.png" /><Relationship Id="rId14" Type="http://schemas.openxmlformats.org/officeDocument/2006/relationships/tags" Target="../tags/tag561.xml" /><Relationship Id="rId15" Type="http://schemas.openxmlformats.org/officeDocument/2006/relationships/image" Target="../media/image50.png" /><Relationship Id="rId16" Type="http://schemas.openxmlformats.org/officeDocument/2006/relationships/tags" Target="../tags/tag562.xml" /><Relationship Id="rId17" Type="http://schemas.openxmlformats.org/officeDocument/2006/relationships/tags" Target="../tags/tag563.xml" /><Relationship Id="rId2" Type="http://schemas.openxmlformats.org/officeDocument/2006/relationships/tags" Target="../tags/tag552.xml" /><Relationship Id="rId3" Type="http://schemas.openxmlformats.org/officeDocument/2006/relationships/tags" Target="../tags/tag553.xml" /><Relationship Id="rId4" Type="http://schemas.openxmlformats.org/officeDocument/2006/relationships/tags" Target="../tags/tag554.xml" /><Relationship Id="rId5" Type="http://schemas.openxmlformats.org/officeDocument/2006/relationships/tags" Target="../tags/tag555.xml" /><Relationship Id="rId6" Type="http://schemas.openxmlformats.org/officeDocument/2006/relationships/tags" Target="../tags/tag556.xml" /><Relationship Id="rId7" Type="http://schemas.openxmlformats.org/officeDocument/2006/relationships/tags" Target="../tags/tag557.xml" /><Relationship Id="rId8" Type="http://schemas.openxmlformats.org/officeDocument/2006/relationships/tags" Target="../tags/tag558.xml" /><Relationship Id="rId9" Type="http://schemas.openxmlformats.org/officeDocument/2006/relationships/image" Target="../media/image47.pn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564.xml" /><Relationship Id="rId3" Type="http://schemas.openxmlformats.org/officeDocument/2006/relationships/tags" Target="../tags/tag565.xml" /><Relationship Id="rId4" Type="http://schemas.openxmlformats.org/officeDocument/2006/relationships/image" Target="../media/image51.jpeg" /><Relationship Id="rId5" Type="http://schemas.openxmlformats.org/officeDocument/2006/relationships/tags" Target="../tags/tag566.xml" /><Relationship Id="rId6" Type="http://schemas.openxmlformats.org/officeDocument/2006/relationships/tags" Target="../tags/tag567.xml" /><Relationship Id="rId7" Type="http://schemas.openxmlformats.org/officeDocument/2006/relationships/tags" Target="../tags/tag568.xml" /><Relationship Id="rId8" Type="http://schemas.openxmlformats.org/officeDocument/2006/relationships/tags" Target="../tags/tag569.xml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577.xml" /><Relationship Id="rId11" Type="http://schemas.openxmlformats.org/officeDocument/2006/relationships/image" Target="../media/image53.png" /><Relationship Id="rId12" Type="http://schemas.openxmlformats.org/officeDocument/2006/relationships/tags" Target="../tags/tag578.xml" /><Relationship Id="rId2" Type="http://schemas.openxmlformats.org/officeDocument/2006/relationships/tags" Target="../tags/tag570.xml" /><Relationship Id="rId3" Type="http://schemas.openxmlformats.org/officeDocument/2006/relationships/tags" Target="../tags/tag571.xml" /><Relationship Id="rId4" Type="http://schemas.openxmlformats.org/officeDocument/2006/relationships/tags" Target="../tags/tag572.xml" /><Relationship Id="rId5" Type="http://schemas.openxmlformats.org/officeDocument/2006/relationships/tags" Target="../tags/tag573.xml" /><Relationship Id="rId6" Type="http://schemas.openxmlformats.org/officeDocument/2006/relationships/tags" Target="../tags/tag574.xml" /><Relationship Id="rId7" Type="http://schemas.openxmlformats.org/officeDocument/2006/relationships/tags" Target="../tags/tag575.xml" /><Relationship Id="rId8" Type="http://schemas.openxmlformats.org/officeDocument/2006/relationships/tags" Target="../tags/tag576.xml" /><Relationship Id="rId9" Type="http://schemas.openxmlformats.org/officeDocument/2006/relationships/image" Target="../media/image52.png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579.xml" /><Relationship Id="rId3" Type="http://schemas.openxmlformats.org/officeDocument/2006/relationships/tags" Target="../tags/tag580.xml" /><Relationship Id="rId4" Type="http://schemas.openxmlformats.org/officeDocument/2006/relationships/tags" Target="../tags/tag581.xml" /><Relationship Id="rId5" Type="http://schemas.openxmlformats.org/officeDocument/2006/relationships/tags" Target="../tags/tag582.xml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583.xml" /><Relationship Id="rId3" Type="http://schemas.openxmlformats.org/officeDocument/2006/relationships/tags" Target="../tags/tag584.xml" /><Relationship Id="rId4" Type="http://schemas.openxmlformats.org/officeDocument/2006/relationships/tags" Target="../tags/tag585.xml" /><Relationship Id="rId5" Type="http://schemas.openxmlformats.org/officeDocument/2006/relationships/tags" Target="../tags/tag586.xml" /><Relationship Id="rId6" Type="http://schemas.openxmlformats.org/officeDocument/2006/relationships/tags" Target="../tags/tag587.xml" /><Relationship Id="rId7" Type="http://schemas.openxmlformats.org/officeDocument/2006/relationships/tags" Target="../tags/tag588.xml" /><Relationship Id="rId8" Type="http://schemas.openxmlformats.org/officeDocument/2006/relationships/tags" Target="../tags/tag589.xml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590.xml" /><Relationship Id="rId3" Type="http://schemas.openxmlformats.org/officeDocument/2006/relationships/tags" Target="../tags/tag591.xml" /><Relationship Id="rId4" Type="http://schemas.openxmlformats.org/officeDocument/2006/relationships/image" Target="../media/image54.jpeg" /><Relationship Id="rId5" Type="http://schemas.openxmlformats.org/officeDocument/2006/relationships/tags" Target="../tags/tag592.xml" /><Relationship Id="rId6" Type="http://schemas.openxmlformats.org/officeDocument/2006/relationships/tags" Target="../tags/tag593.xml" /><Relationship Id="rId7" Type="http://schemas.openxmlformats.org/officeDocument/2006/relationships/tags" Target="../tags/tag594.xml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595.xml" /><Relationship Id="rId3" Type="http://schemas.openxmlformats.org/officeDocument/2006/relationships/tags" Target="../tags/tag596.xml" /><Relationship Id="rId4" Type="http://schemas.openxmlformats.org/officeDocument/2006/relationships/tags" Target="../tags/tag597.xml" /><Relationship Id="rId5" Type="http://schemas.openxmlformats.org/officeDocument/2006/relationships/image" Target="../media/image55.png" /><Relationship Id="rId6" Type="http://schemas.openxmlformats.org/officeDocument/2006/relationships/tags" Target="../tags/tag598.xml" /><Relationship Id="rId7" Type="http://schemas.openxmlformats.org/officeDocument/2006/relationships/tags" Target="../tags/tag599.xml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600.xml" /><Relationship Id="rId3" Type="http://schemas.openxmlformats.org/officeDocument/2006/relationships/tags" Target="../tags/tag601.xml" /><Relationship Id="rId4" Type="http://schemas.openxmlformats.org/officeDocument/2006/relationships/tags" Target="../tags/tag602.xml" /><Relationship Id="rId5" Type="http://schemas.openxmlformats.org/officeDocument/2006/relationships/tags" Target="../tags/tag603.xml" /><Relationship Id="rId6" Type="http://schemas.openxmlformats.org/officeDocument/2006/relationships/image" Target="../media/image56.png" /><Relationship Id="rId7" Type="http://schemas.openxmlformats.org/officeDocument/2006/relationships/tags" Target="../tags/tag604.xml" /></Relationships>
</file>

<file path=ppt/slides/_rels/slide3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605.xml" /><Relationship Id="rId3" Type="http://schemas.openxmlformats.org/officeDocument/2006/relationships/tags" Target="../tags/tag606.xml" /><Relationship Id="rId4" Type="http://schemas.openxmlformats.org/officeDocument/2006/relationships/tags" Target="../tags/tag607.xml" /><Relationship Id="rId5" Type="http://schemas.openxmlformats.org/officeDocument/2006/relationships/tags" Target="../tags/tag608.xml" /><Relationship Id="rId6" Type="http://schemas.openxmlformats.org/officeDocument/2006/relationships/tags" Target="../tags/tag609.xml" /><Relationship Id="rId7" Type="http://schemas.openxmlformats.org/officeDocument/2006/relationships/image" Target="../media/image57.png" /><Relationship Id="rId8" Type="http://schemas.microsoft.com/office/2007/relationships/hdphoto" Target="../media/image58.wdp" /><Relationship Id="rId9" Type="http://schemas.openxmlformats.org/officeDocument/2006/relationships/tags" Target="../tags/tag610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51.xml" /><Relationship Id="rId11" Type="http://schemas.openxmlformats.org/officeDocument/2006/relationships/image" Target="../media/image13.jpeg" /><Relationship Id="rId12" Type="http://schemas.openxmlformats.org/officeDocument/2006/relationships/tags" Target="../tags/tag152.xml" /><Relationship Id="rId13" Type="http://schemas.openxmlformats.org/officeDocument/2006/relationships/tags" Target="../tags/tag153.xml" /><Relationship Id="rId14" Type="http://schemas.openxmlformats.org/officeDocument/2006/relationships/tags" Target="../tags/tag154.xml" /><Relationship Id="rId15" Type="http://schemas.openxmlformats.org/officeDocument/2006/relationships/tags" Target="../tags/tag155.xml" /><Relationship Id="rId16" Type="http://schemas.openxmlformats.org/officeDocument/2006/relationships/tags" Target="../tags/tag156.xml" /><Relationship Id="rId17" Type="http://schemas.openxmlformats.org/officeDocument/2006/relationships/tags" Target="../tags/tag157.xml" /><Relationship Id="rId18" Type="http://schemas.openxmlformats.org/officeDocument/2006/relationships/tags" Target="../tags/tag158.xml" /><Relationship Id="rId19" Type="http://schemas.openxmlformats.org/officeDocument/2006/relationships/tags" Target="../tags/tag159.xml" /><Relationship Id="rId2" Type="http://schemas.openxmlformats.org/officeDocument/2006/relationships/notesSlide" Target="../notesSlides/notesSlide2.xml" /><Relationship Id="rId20" Type="http://schemas.openxmlformats.org/officeDocument/2006/relationships/tags" Target="../tags/tag160.xml" /><Relationship Id="rId21" Type="http://schemas.openxmlformats.org/officeDocument/2006/relationships/tags" Target="../tags/tag161.xml" /><Relationship Id="rId22" Type="http://schemas.openxmlformats.org/officeDocument/2006/relationships/tags" Target="../tags/tag162.xml" /><Relationship Id="rId23" Type="http://schemas.openxmlformats.org/officeDocument/2006/relationships/tags" Target="../tags/tag163.xml" /><Relationship Id="rId24" Type="http://schemas.openxmlformats.org/officeDocument/2006/relationships/tags" Target="../tags/tag164.xml" /><Relationship Id="rId25" Type="http://schemas.openxmlformats.org/officeDocument/2006/relationships/tags" Target="../tags/tag165.xml" /><Relationship Id="rId26" Type="http://schemas.openxmlformats.org/officeDocument/2006/relationships/tags" Target="../tags/tag166.xml" /><Relationship Id="rId27" Type="http://schemas.openxmlformats.org/officeDocument/2006/relationships/tags" Target="../tags/tag167.xml" /><Relationship Id="rId28" Type="http://schemas.openxmlformats.org/officeDocument/2006/relationships/tags" Target="../tags/tag168.xml" /><Relationship Id="rId29" Type="http://schemas.openxmlformats.org/officeDocument/2006/relationships/tags" Target="../tags/tag169.xml" /><Relationship Id="rId3" Type="http://schemas.openxmlformats.org/officeDocument/2006/relationships/tags" Target="../tags/tag146.xml" /><Relationship Id="rId4" Type="http://schemas.openxmlformats.org/officeDocument/2006/relationships/tags" Target="../tags/tag147.xml" /><Relationship Id="rId5" Type="http://schemas.openxmlformats.org/officeDocument/2006/relationships/tags" Target="../tags/tag148.xml" /><Relationship Id="rId6" Type="http://schemas.openxmlformats.org/officeDocument/2006/relationships/tags" Target="../tags/tag149.xml" /><Relationship Id="rId7" Type="http://schemas.openxmlformats.org/officeDocument/2006/relationships/image" Target="../media/image11.png" /><Relationship Id="rId8" Type="http://schemas.openxmlformats.org/officeDocument/2006/relationships/tags" Target="../tags/tag150.xml" /><Relationship Id="rId9" Type="http://schemas.openxmlformats.org/officeDocument/2006/relationships/image" Target="../media/image12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170.xml" /><Relationship Id="rId3" Type="http://schemas.openxmlformats.org/officeDocument/2006/relationships/image" Target="../media/image14.png" /><Relationship Id="rId4" Type="http://schemas.openxmlformats.org/officeDocument/2006/relationships/tags" Target="../tags/tag171.xml" /><Relationship Id="rId5" Type="http://schemas.openxmlformats.org/officeDocument/2006/relationships/tags" Target="../tags/tag172.xml" /><Relationship Id="rId6" Type="http://schemas.openxmlformats.org/officeDocument/2006/relationships/image" Target="../media/image15.png" /><Relationship Id="rId7" Type="http://schemas.openxmlformats.org/officeDocument/2006/relationships/tags" Target="../tags/tag173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image" Target="../media/image18.jpeg" /><Relationship Id="rId11" Type="http://schemas.openxmlformats.org/officeDocument/2006/relationships/tags" Target="../tags/tag180.xml" /><Relationship Id="rId12" Type="http://schemas.openxmlformats.org/officeDocument/2006/relationships/hyperlink" Target="http://image.baidu.com/i?ct=503316480&amp;z=0&amp;tn=baiduimagedetail&amp;word=%B8%F7%D6%D6%BB%A8%B6%E4%B5%C4%CD%BC%C6%AC&amp;in=20520&amp;cl=2&amp;cm=1&amp;sc=0&amp;lm=-1&amp;pn=21&amp;rn=1&amp;di=9632089520&amp;ln=364&amp;fr=&amp;ic=0&amp;s=0" TargetMode="External" /><Relationship Id="rId13" Type="http://schemas.openxmlformats.org/officeDocument/2006/relationships/image" Target="../media/image19.png" /><Relationship Id="rId14" Type="http://schemas.openxmlformats.org/officeDocument/2006/relationships/tags" Target="../tags/tag181.xml" /><Relationship Id="rId15" Type="http://schemas.openxmlformats.org/officeDocument/2006/relationships/tags" Target="../tags/tag182.xml" /><Relationship Id="rId16" Type="http://schemas.openxmlformats.org/officeDocument/2006/relationships/tags" Target="../tags/tag183.xml" /><Relationship Id="rId17" Type="http://schemas.openxmlformats.org/officeDocument/2006/relationships/tags" Target="../tags/tag184.xml" /><Relationship Id="rId18" Type="http://schemas.openxmlformats.org/officeDocument/2006/relationships/tags" Target="../tags/tag185.xml" /><Relationship Id="rId19" Type="http://schemas.openxmlformats.org/officeDocument/2006/relationships/tags" Target="../tags/tag186.xml" /><Relationship Id="rId2" Type="http://schemas.openxmlformats.org/officeDocument/2006/relationships/tags" Target="../tags/tag174.xml" /><Relationship Id="rId20" Type="http://schemas.openxmlformats.org/officeDocument/2006/relationships/tags" Target="../tags/tag187.xml" /><Relationship Id="rId21" Type="http://schemas.openxmlformats.org/officeDocument/2006/relationships/tags" Target="../tags/tag188.xml" /><Relationship Id="rId22" Type="http://schemas.openxmlformats.org/officeDocument/2006/relationships/tags" Target="../tags/tag189.xml" /><Relationship Id="rId23" Type="http://schemas.openxmlformats.org/officeDocument/2006/relationships/tags" Target="../tags/tag190.xml" /><Relationship Id="rId24" Type="http://schemas.openxmlformats.org/officeDocument/2006/relationships/tags" Target="../tags/tag191.xml" /><Relationship Id="rId25" Type="http://schemas.openxmlformats.org/officeDocument/2006/relationships/tags" Target="../tags/tag192.xml" /><Relationship Id="rId26" Type="http://schemas.openxmlformats.org/officeDocument/2006/relationships/tags" Target="../tags/tag193.xml" /><Relationship Id="rId27" Type="http://schemas.openxmlformats.org/officeDocument/2006/relationships/tags" Target="../tags/tag194.xml" /><Relationship Id="rId28" Type="http://schemas.openxmlformats.org/officeDocument/2006/relationships/tags" Target="../tags/tag195.xml" /><Relationship Id="rId3" Type="http://schemas.openxmlformats.org/officeDocument/2006/relationships/image" Target="../media/image16.png" /><Relationship Id="rId4" Type="http://schemas.openxmlformats.org/officeDocument/2006/relationships/tags" Target="../tags/tag175.xml" /><Relationship Id="rId5" Type="http://schemas.openxmlformats.org/officeDocument/2006/relationships/image" Target="../media/image17.png" /><Relationship Id="rId6" Type="http://schemas.openxmlformats.org/officeDocument/2006/relationships/tags" Target="../tags/tag176.xml" /><Relationship Id="rId7" Type="http://schemas.openxmlformats.org/officeDocument/2006/relationships/tags" Target="../tags/tag177.xml" /><Relationship Id="rId8" Type="http://schemas.openxmlformats.org/officeDocument/2006/relationships/tags" Target="../tags/tag178.xml" /><Relationship Id="rId9" Type="http://schemas.openxmlformats.org/officeDocument/2006/relationships/tags" Target="../tags/tag179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203.xml" /><Relationship Id="rId11" Type="http://schemas.openxmlformats.org/officeDocument/2006/relationships/tags" Target="../tags/tag204.xml" /><Relationship Id="rId12" Type="http://schemas.openxmlformats.org/officeDocument/2006/relationships/tags" Target="../tags/tag205.xml" /><Relationship Id="rId13" Type="http://schemas.openxmlformats.org/officeDocument/2006/relationships/tags" Target="../tags/tag206.xml" /><Relationship Id="rId14" Type="http://schemas.openxmlformats.org/officeDocument/2006/relationships/tags" Target="../tags/tag207.xml" /><Relationship Id="rId15" Type="http://schemas.openxmlformats.org/officeDocument/2006/relationships/tags" Target="../tags/tag208.xml" /><Relationship Id="rId16" Type="http://schemas.openxmlformats.org/officeDocument/2006/relationships/tags" Target="../tags/tag209.xml" /><Relationship Id="rId2" Type="http://schemas.openxmlformats.org/officeDocument/2006/relationships/tags" Target="../tags/tag196.xml" /><Relationship Id="rId3" Type="http://schemas.openxmlformats.org/officeDocument/2006/relationships/tags" Target="../tags/tag197.xml" /><Relationship Id="rId4" Type="http://schemas.openxmlformats.org/officeDocument/2006/relationships/image" Target="../media/image20.jpeg" /><Relationship Id="rId5" Type="http://schemas.openxmlformats.org/officeDocument/2006/relationships/tags" Target="../tags/tag198.xml" /><Relationship Id="rId6" Type="http://schemas.openxmlformats.org/officeDocument/2006/relationships/tags" Target="../tags/tag199.xml" /><Relationship Id="rId7" Type="http://schemas.openxmlformats.org/officeDocument/2006/relationships/tags" Target="../tags/tag200.xml" /><Relationship Id="rId8" Type="http://schemas.openxmlformats.org/officeDocument/2006/relationships/tags" Target="../tags/tag201.xml" /><Relationship Id="rId9" Type="http://schemas.openxmlformats.org/officeDocument/2006/relationships/tags" Target="../tags/tag202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216.xml" /><Relationship Id="rId11" Type="http://schemas.openxmlformats.org/officeDocument/2006/relationships/tags" Target="../tags/tag217.xml" /><Relationship Id="rId12" Type="http://schemas.openxmlformats.org/officeDocument/2006/relationships/tags" Target="../tags/tag218.xml" /><Relationship Id="rId13" Type="http://schemas.openxmlformats.org/officeDocument/2006/relationships/tags" Target="../tags/tag219.xml" /><Relationship Id="rId14" Type="http://schemas.openxmlformats.org/officeDocument/2006/relationships/tags" Target="../tags/tag220.xml" /><Relationship Id="rId15" Type="http://schemas.openxmlformats.org/officeDocument/2006/relationships/tags" Target="../tags/tag221.xml" /><Relationship Id="rId16" Type="http://schemas.openxmlformats.org/officeDocument/2006/relationships/tags" Target="../tags/tag222.xml" /><Relationship Id="rId17" Type="http://schemas.openxmlformats.org/officeDocument/2006/relationships/tags" Target="../tags/tag223.xml" /><Relationship Id="rId18" Type="http://schemas.openxmlformats.org/officeDocument/2006/relationships/tags" Target="../tags/tag224.xml" /><Relationship Id="rId19" Type="http://schemas.openxmlformats.org/officeDocument/2006/relationships/tags" Target="../tags/tag225.xml" /><Relationship Id="rId2" Type="http://schemas.openxmlformats.org/officeDocument/2006/relationships/tags" Target="../tags/tag210.xml" /><Relationship Id="rId20" Type="http://schemas.openxmlformats.org/officeDocument/2006/relationships/tags" Target="../tags/tag226.xml" /><Relationship Id="rId21" Type="http://schemas.openxmlformats.org/officeDocument/2006/relationships/tags" Target="../tags/tag227.xml" /><Relationship Id="rId22" Type="http://schemas.openxmlformats.org/officeDocument/2006/relationships/tags" Target="../tags/tag228.xml" /><Relationship Id="rId23" Type="http://schemas.openxmlformats.org/officeDocument/2006/relationships/tags" Target="../tags/tag229.xml" /><Relationship Id="rId24" Type="http://schemas.openxmlformats.org/officeDocument/2006/relationships/tags" Target="../tags/tag230.xml" /><Relationship Id="rId25" Type="http://schemas.openxmlformats.org/officeDocument/2006/relationships/tags" Target="../tags/tag231.xml" /><Relationship Id="rId26" Type="http://schemas.openxmlformats.org/officeDocument/2006/relationships/tags" Target="../tags/tag232.xml" /><Relationship Id="rId27" Type="http://schemas.openxmlformats.org/officeDocument/2006/relationships/tags" Target="../tags/tag233.xml" /><Relationship Id="rId28" Type="http://schemas.openxmlformats.org/officeDocument/2006/relationships/tags" Target="../tags/tag234.xml" /><Relationship Id="rId29" Type="http://schemas.openxmlformats.org/officeDocument/2006/relationships/tags" Target="../tags/tag235.xml" /><Relationship Id="rId3" Type="http://schemas.openxmlformats.org/officeDocument/2006/relationships/image" Target="../media/image21.png" /><Relationship Id="rId30" Type="http://schemas.openxmlformats.org/officeDocument/2006/relationships/tags" Target="../tags/tag236.xml" /><Relationship Id="rId4" Type="http://schemas.openxmlformats.org/officeDocument/2006/relationships/tags" Target="../tags/tag211.xml" /><Relationship Id="rId5" Type="http://schemas.openxmlformats.org/officeDocument/2006/relationships/tags" Target="../tags/tag212.xml" /><Relationship Id="rId6" Type="http://schemas.openxmlformats.org/officeDocument/2006/relationships/image" Target="../media/image22.png" /><Relationship Id="rId7" Type="http://schemas.openxmlformats.org/officeDocument/2006/relationships/tags" Target="../tags/tag213.xml" /><Relationship Id="rId8" Type="http://schemas.openxmlformats.org/officeDocument/2006/relationships/tags" Target="../tags/tag214.xml" /><Relationship Id="rId9" Type="http://schemas.openxmlformats.org/officeDocument/2006/relationships/tags" Target="../tags/tag215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237.xml" /><Relationship Id="rId3" Type="http://schemas.openxmlformats.org/officeDocument/2006/relationships/tags" Target="../tags/tag238.xml" /><Relationship Id="rId4" Type="http://schemas.openxmlformats.org/officeDocument/2006/relationships/tags" Target="../tags/tag239.xml" /><Relationship Id="rId5" Type="http://schemas.openxmlformats.org/officeDocument/2006/relationships/tags" Target="../tags/tag240.xml" /><Relationship Id="rId6" Type="http://schemas.openxmlformats.org/officeDocument/2006/relationships/tags" Target="../tags/tag241.xml" /><Relationship Id="rId7" Type="http://schemas.openxmlformats.org/officeDocument/2006/relationships/tags" Target="../tags/tag242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7649" name="Text Box 4" title=""/>
          <p:cNvSpPr txBox="1"/>
          <p:nvPr>
            <p:custDataLst>
              <p:tags r:id="rId3"/>
            </p:custDataLst>
          </p:nvPr>
        </p:nvSpPr>
        <p:spPr>
          <a:xfrm>
            <a:off x="177800" y="1703388"/>
            <a:ext cx="7845425" cy="82994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4800">
                <a:solidFill>
                  <a:srgbClr val="070707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第五章    透镜及其应用</a:t>
            </a:r>
            <a:endParaRPr lang="zh-CN" altLang="en-US" sz="4800">
              <a:solidFill>
                <a:srgbClr val="070707"/>
              </a:solidFill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7650" name="Rectangle 5" title=""/>
          <p:cNvSpPr/>
          <p:nvPr>
            <p:custDataLst>
              <p:tags r:id="rId4"/>
            </p:custDataLst>
          </p:nvPr>
        </p:nvSpPr>
        <p:spPr>
          <a:xfrm>
            <a:off x="4837431" y="3100706"/>
            <a:ext cx="5104765" cy="97091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zh-CN" sz="4400" b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第</a:t>
            </a:r>
            <a:r>
              <a:rPr lang="en-US" altLang="zh-CN" sz="4400" b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4400" b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节</a:t>
            </a:r>
            <a:r>
              <a:rPr lang="zh-CN" altLang="zh-CN" sz="4400" b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   眼睛和眼镜</a:t>
            </a:r>
            <a:r>
              <a:rPr lang="zh-CN" altLang="zh-CN" sz="4400" b="1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 </a:t>
            </a:r>
            <a:endParaRPr lang="zh-CN" altLang="zh-CN" sz="4400" b="1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内容占位符 2" title="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2625977" y="1804346"/>
            <a:ext cx="7007678" cy="3391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Calibri"/>
                <a:ea typeface="+mn-ea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Calibri"/>
                <a:ea typeface="+mn-ea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Calibri"/>
                <a:ea typeface="+mn-ea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Calibri"/>
                <a:ea typeface="+mn-ea"/>
                <a:cs typeface="+mn-ea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b="1"/>
              <a:t>做一做</a:t>
            </a:r>
            <a:endParaRPr lang="en-US" altLang="zh-CN" b="1"/>
          </a:p>
          <a:p>
            <a:pPr marL="0" indent="0">
              <a:lnSpc>
                <a:spcPct val="150000"/>
              </a:lnSpc>
              <a:buNone/>
            </a:pPr>
            <a:r>
              <a:rPr lang="en-US" altLang="zh-CN"/>
              <a:t>        </a:t>
            </a:r>
            <a:r>
              <a:rPr lang="zh-CN" altLang="en-US" b="1"/>
              <a:t>请大家抬起头，看看窗外的景物，望向最远处，视线大约停留</a:t>
            </a:r>
            <a:r>
              <a:rPr lang="en-US" altLang="zh-CN" b="1"/>
              <a:t>5</a:t>
            </a:r>
            <a:r>
              <a:rPr lang="zh-CN" altLang="en-US" b="1"/>
              <a:t>秒钟，再将视线回到屏幕上来。</a:t>
            </a:r>
            <a:endParaRPr lang="zh-CN" altLang="en-US" b="1"/>
          </a:p>
        </p:txBody>
      </p:sp>
      <p:sp>
        <p:nvSpPr>
          <p:cNvPr id="2" name="标题 27" title="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335280" y="332740"/>
            <a:ext cx="3728720" cy="574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 algn="ctr">
              <a:buClrTx/>
              <a:buSzTx/>
              <a:buFontTx/>
            </a:pPr>
            <a:r>
              <a:rPr lang="zh-CN" altLang="en-US" sz="31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二、眼睛的</a:t>
            </a:r>
            <a:r>
              <a:rPr lang="en-US" altLang="zh-CN" sz="31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“</a:t>
            </a:r>
            <a:r>
              <a:rPr lang="zh-CN" altLang="en-US" sz="31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变焦</a:t>
            </a:r>
            <a:r>
              <a:rPr lang="en-US" altLang="zh-CN" sz="31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”</a:t>
            </a:r>
            <a:endParaRPr lang="en-US" altLang="zh-CN" sz="31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aphicFrame>
        <p:nvGraphicFramePr>
          <p:cNvPr id="7" name="表格 6" title="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979726" y="2078497"/>
          <a:ext cx="6232127" cy="3176262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1677881"/>
                <a:gridCol w="2130641"/>
                <a:gridCol w="2423605"/>
              </a:tblGrid>
              <a:tr h="694494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 b="1" kern="1200">
                          <a:solidFill>
                            <a:sysClr val="windowText" lastClr="00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ea"/>
                        </a:rPr>
                        <a:t>物体到眼睛的距离</a:t>
                      </a:r>
                      <a:endParaRPr lang="en-US" altLang="zh-CN" sz="2800" b="1" kern="1200">
                        <a:solidFill>
                          <a:sysClr val="windowText" lastClr="000000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ysClr val="window" lastClr="FFFFFF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 b="1" kern="1200">
                          <a:solidFill>
                            <a:sysClr val="windowText" lastClr="00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ea"/>
                        </a:rPr>
                        <a:t>远</a:t>
                      </a:r>
                      <a:endParaRPr lang="zh-CN" altLang="en-US" sz="2800" b="1" kern="1200">
                        <a:solidFill>
                          <a:sysClr val="windowText" lastClr="000000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 b="1" kern="1200">
                          <a:solidFill>
                            <a:sysClr val="windowText" lastClr="00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ea"/>
                        </a:rPr>
                        <a:t>近</a:t>
                      </a:r>
                      <a:endParaRPr lang="zh-CN" altLang="en-US" sz="2800" b="1" kern="1200">
                        <a:solidFill>
                          <a:sysClr val="windowText" lastClr="000000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94494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 b="1" kern="1200">
                          <a:solidFill>
                            <a:sysClr val="windowText" lastClr="00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ea"/>
                        </a:rPr>
                        <a:t>睫状体</a:t>
                      </a:r>
                      <a:endParaRPr lang="en-US" altLang="zh-CN" sz="2800" b="1" kern="1200">
                        <a:solidFill>
                          <a:sysClr val="windowText" lastClr="000000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ysClr val="window" lastClr="FFFFFF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 b="1" kern="1200">
                          <a:solidFill>
                            <a:sysClr val="windowText" lastClr="00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ea"/>
                        </a:rPr>
                        <a:t>放松</a:t>
                      </a:r>
                      <a:endParaRPr lang="zh-CN" altLang="en-US" sz="2800" b="1" kern="1200">
                        <a:solidFill>
                          <a:sysClr val="windowText" lastClr="000000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 b="1" kern="1200">
                          <a:solidFill>
                            <a:sysClr val="windowText" lastClr="00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ea"/>
                        </a:rPr>
                        <a:t>收缩</a:t>
                      </a:r>
                      <a:endParaRPr lang="zh-CN" altLang="en-US" sz="2800" b="1" kern="1200">
                        <a:solidFill>
                          <a:sysClr val="windowText" lastClr="000000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94494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 b="1" kern="1200">
                          <a:solidFill>
                            <a:sysClr val="windowText" lastClr="00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ea"/>
                        </a:rPr>
                        <a:t>晶状体 </a:t>
                      </a:r>
                      <a:endParaRPr lang="en-US" altLang="zh-CN" sz="2800" b="1" kern="1200">
                        <a:solidFill>
                          <a:sysClr val="windowText" lastClr="000000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ysClr val="window" lastClr="FFFFFF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 b="1" kern="1200">
                          <a:solidFill>
                            <a:sysClr val="windowText" lastClr="00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ea"/>
                        </a:rPr>
                        <a:t>薄</a:t>
                      </a:r>
                      <a:endParaRPr lang="zh-CN" altLang="en-US" sz="2800" b="1" kern="1200">
                        <a:solidFill>
                          <a:sysClr val="windowText" lastClr="000000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 b="1" kern="1200">
                          <a:solidFill>
                            <a:sysClr val="windowText" lastClr="00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ea"/>
                        </a:rPr>
                        <a:t>厚</a:t>
                      </a:r>
                      <a:endParaRPr lang="zh-CN" altLang="en-US" sz="2800" b="1" kern="1200">
                        <a:solidFill>
                          <a:sysClr val="windowText" lastClr="000000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42394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 b="1" kern="1200">
                          <a:solidFill>
                            <a:sysClr val="windowText" lastClr="00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ea"/>
                        </a:rPr>
                        <a:t>焦距</a:t>
                      </a:r>
                      <a:endParaRPr lang="zh-CN" altLang="en-US" sz="2800" b="1" kern="1200">
                        <a:solidFill>
                          <a:sysClr val="windowText" lastClr="000000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ysClr val="window" lastClr="FFFFFF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 b="1" kern="1200">
                          <a:solidFill>
                            <a:sysClr val="windowText" lastClr="00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ea"/>
                        </a:rPr>
                        <a:t>大</a:t>
                      </a:r>
                      <a:endParaRPr lang="zh-CN" altLang="en-US" sz="2800" b="1" kern="1200">
                        <a:solidFill>
                          <a:sysClr val="windowText" lastClr="000000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 b="1" kern="1200">
                          <a:solidFill>
                            <a:sysClr val="windowText" lastClr="00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ea"/>
                        </a:rPr>
                        <a:t>小</a:t>
                      </a:r>
                      <a:endParaRPr lang="zh-CN" altLang="en-US" sz="2800" b="1" kern="1200">
                        <a:solidFill>
                          <a:sysClr val="windowText" lastClr="000000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标题 27" title="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335280" y="332740"/>
            <a:ext cx="3728720" cy="574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 algn="ctr">
              <a:buClrTx/>
              <a:buSzTx/>
              <a:buFontTx/>
            </a:pPr>
            <a:r>
              <a:rPr lang="zh-CN" altLang="en-US" sz="31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二、眼睛的</a:t>
            </a:r>
            <a:r>
              <a:rPr lang="en-US" altLang="zh-CN" sz="31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“</a:t>
            </a:r>
            <a:r>
              <a:rPr lang="zh-CN" altLang="en-US" sz="31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变焦</a:t>
            </a:r>
            <a:r>
              <a:rPr lang="en-US" altLang="zh-CN" sz="31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”</a:t>
            </a:r>
            <a:endParaRPr lang="en-US" altLang="zh-CN" sz="31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Text Box 3" title=""/>
          <p:cNvSpPr txBox="1"/>
          <p:nvPr>
            <p:custDataLst>
              <p:tags r:id="rId3"/>
            </p:custDataLst>
          </p:nvPr>
        </p:nvSpPr>
        <p:spPr>
          <a:xfrm>
            <a:off x="2058862" y="1948951"/>
            <a:ext cx="6537585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>
                <a:latin typeface="华文楷体" panose="02010600040101010101" pitchFamily="2" charset="-122"/>
                <a:ea typeface="华文楷体" panose="02010600040101010101" pitchFamily="2" charset="-122"/>
              </a:rPr>
              <a:t>    </a:t>
            </a:r>
            <a:r>
              <a:rPr lang="zh-CN" altLang="en-US" sz="3200" b="1">
                <a:latin typeface="华文楷体" panose="02010600040101010101" pitchFamily="2" charset="-122"/>
                <a:ea typeface="华文楷体" panose="02010600040101010101" pitchFamily="2" charset="-122"/>
              </a:rPr>
              <a:t>人为什么会有</a:t>
            </a:r>
            <a:r>
              <a:rPr lang="zh-CN" altLang="en-US" sz="3200" b="1">
                <a:solidFill>
                  <a:srgbClr val="1305CB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近视眼</a:t>
            </a:r>
            <a:r>
              <a:rPr lang="zh-CN" altLang="en-US" sz="3200" b="1">
                <a:latin typeface="华文楷体" panose="02010600040101010101" pitchFamily="2" charset="-122"/>
                <a:ea typeface="华文楷体" panose="02010600040101010101" pitchFamily="2" charset="-122"/>
              </a:rPr>
              <a:t>和</a:t>
            </a:r>
            <a:r>
              <a:rPr lang="zh-CN" altLang="en-US" sz="3200" b="1">
                <a:solidFill>
                  <a:srgbClr val="1305CB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远视眼</a:t>
            </a:r>
            <a:r>
              <a:rPr lang="zh-CN" altLang="en-US" sz="3200" b="1">
                <a:latin typeface="华文楷体" panose="02010600040101010101" pitchFamily="2" charset="-122"/>
                <a:ea typeface="华文楷体" panose="02010600040101010101" pitchFamily="2" charset="-122"/>
              </a:rPr>
              <a:t>呢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?</a:t>
            </a:r>
            <a:endParaRPr lang="en-US" altLang="zh-CN" sz="3200" b="1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 title=""/>
          <p:cNvPicPr/>
          <p:nvPr>
            <p:custDataLst>
              <p:tags r:id="rId5"/>
            </p:custDataLst>
          </p:nvPr>
        </p:nvPicPr>
        <p:blipFill>
          <a:blip r:embed="rId4"/>
          <a:srcRect l="45216" b="8608"/>
          <a:stretch>
            <a:fillRect/>
          </a:stretch>
        </p:blipFill>
        <p:spPr>
          <a:xfrm>
            <a:off x="8760460" y="1340485"/>
            <a:ext cx="1570990" cy="1584325"/>
          </a:xfrm>
          <a:prstGeom prst="rect">
            <a:avLst/>
          </a:prstGeom>
        </p:spPr>
      </p:pic>
      <p:sp>
        <p:nvSpPr>
          <p:cNvPr id="22" name="Text Box 3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495550" y="3573145"/>
            <a:ext cx="6652895" cy="70675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>
                <a:solidFill>
                  <a:srgbClr val="0066CC"/>
                </a:solidFill>
                <a:latin typeface="宋体" panose="02010600030101010101" pitchFamily="2" charset="-122"/>
              </a:rPr>
              <a:t>　　</a:t>
            </a:r>
            <a:r>
              <a:rPr lang="en-US" altLang="zh-CN" sz="3200">
                <a:latin typeface="华文楷体" panose="02010600040101010101" pitchFamily="2" charset="-122"/>
                <a:ea typeface="华文楷体" panose="02010600040101010101" pitchFamily="2" charset="-122"/>
              </a:rPr>
              <a:t>晶状体不能调节或调节能力减弱</a:t>
            </a:r>
            <a:endParaRPr lang="en-US" altLang="zh-CN" sz="32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" name="Text Box 3" title=""/>
          <p:cNvSpPr/>
          <p:nvPr>
            <p:custDataLst>
              <p:tags r:id="rId3"/>
            </p:custDataLst>
          </p:nvPr>
        </p:nvSpPr>
        <p:spPr>
          <a:xfrm>
            <a:off x="3143885" y="836295"/>
            <a:ext cx="6569710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eaLnBrk="0" hangingPunct="0"/>
            <a:r>
              <a:rPr lang="en-US" altLang="zh-CN" sz="2395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若睫状体不能调节或调节能力减弱</a:t>
            </a:r>
            <a:endParaRPr lang="en-US" altLang="zh-CN" sz="28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0" name="TextBox 9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504072" y="1412158"/>
            <a:ext cx="4445281" cy="521970"/>
          </a:xfrm>
          <a:prstGeom prst="rect">
            <a:avLst/>
          </a:prstGeom>
          <a:noFill/>
          <a:ln w="2857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看清物体的范围减小了</a:t>
            </a:r>
            <a:endParaRPr kumimoji="1" lang="zh-CN" altLang="en-US" sz="2395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AutoShape 9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115927" y="2031640"/>
            <a:ext cx="284647" cy="673048"/>
          </a:xfrm>
          <a:prstGeom prst="downArrow">
            <a:avLst>
              <a:gd name="adj1" fmla="val 50000"/>
              <a:gd name="adj2" fmla="val 83862"/>
            </a:avLst>
          </a:prstGeom>
          <a:solidFill>
            <a:srgbClr val="5B9BD5"/>
          </a:solidFill>
          <a:ln w="9525">
            <a:solidFill>
              <a:srgbClr val="3D8F95"/>
            </a:solidFill>
            <a:miter lim="800000"/>
          </a:ln>
        </p:spPr>
        <p:txBody>
          <a:bodyPr vert="eaVert" wrap="none" anchor="ctr"/>
          <a:lstStyle/>
          <a:p>
            <a:pPr algn="ctr" eaLnBrk="1" hangingPunct="1"/>
            <a:endParaRPr kumimoji="1" lang="zh-CN" altLang="en-US" sz="2395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TextBox 11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79650" y="2753360"/>
            <a:ext cx="3705860" cy="859155"/>
          </a:xfrm>
          <a:prstGeom prst="rect">
            <a:avLst/>
          </a:prstGeom>
          <a:noFill/>
          <a:ln w="28575">
            <a:noFill/>
            <a:miter lim="800000"/>
          </a:ln>
        </p:spPr>
        <p:txBody>
          <a:bodyPr wrap="square">
            <a:spAutoFit/>
          </a:bodyPr>
          <a:lstStyle>
            <a:lvl1pPr algn="ctr" eaLnBrk="1" hangingPunct="1">
              <a:defRPr kumimoji="1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2995"/>
              </a:lnSpc>
            </a:pPr>
            <a:r>
              <a:rPr kumimoji="0" lang="en-US" altLang="zh-CN" sz="2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只能看清近处的物体</a:t>
            </a:r>
            <a:endParaRPr kumimoji="0" lang="en-US" altLang="zh-CN" sz="28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ts val="2995"/>
              </a:lnSpc>
            </a:pPr>
            <a:r>
              <a:rPr kumimoji="0" lang="en-US" altLang="zh-CN" sz="2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看不清远处的物体</a:t>
            </a:r>
            <a:endParaRPr kumimoji="0" lang="en-US" altLang="zh-CN" sz="28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3" name="AutoShape 9" title="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069215" y="1988391"/>
            <a:ext cx="284648" cy="673048"/>
          </a:xfrm>
          <a:prstGeom prst="downArrow">
            <a:avLst>
              <a:gd name="adj1" fmla="val 50000"/>
              <a:gd name="adj2" fmla="val 82592"/>
            </a:avLst>
          </a:prstGeom>
          <a:solidFill>
            <a:srgbClr val="2EA2CF"/>
          </a:solidFill>
          <a:ln w="9525">
            <a:solidFill>
              <a:srgbClr val="3D8F95"/>
            </a:solidFill>
            <a:miter lim="800000"/>
          </a:ln>
        </p:spPr>
        <p:txBody>
          <a:bodyPr vert="eaVert" wrap="none" anchor="ctr"/>
          <a:lstStyle/>
          <a:p>
            <a:pPr algn="ctr"/>
            <a:endParaRPr kumimoji="1" lang="zh-CN" altLang="en-US" sz="2395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TextBox 13" title="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880100" y="2724150"/>
            <a:ext cx="3455670" cy="859155"/>
          </a:xfrm>
          <a:prstGeom prst="rect">
            <a:avLst/>
          </a:prstGeom>
          <a:noFill/>
          <a:ln w="28575">
            <a:noFill/>
            <a:miter lim="800000"/>
          </a:ln>
        </p:spPr>
        <p:txBody>
          <a:bodyPr wrap="square">
            <a:spAutoFit/>
          </a:bodyPr>
          <a:lstStyle>
            <a:lvl1pPr algn="ctr" eaLnBrk="1" hangingPunct="1">
              <a:defRPr kumimoji="1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ts val="2995"/>
              </a:lnSpc>
              <a:buClrTx/>
              <a:buSzTx/>
              <a:buNone/>
            </a:pPr>
            <a:r>
              <a:rPr kumimoji="0" lang="en-US" altLang="zh-CN" sz="2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只能看清远处的物体</a:t>
            </a:r>
            <a:endParaRPr kumimoji="0" lang="en-US" altLang="zh-CN" sz="28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>
              <a:lnSpc>
                <a:spcPts val="2995"/>
              </a:lnSpc>
              <a:buClrTx/>
              <a:buSzTx/>
              <a:buNone/>
            </a:pPr>
            <a:r>
              <a:rPr kumimoji="0" lang="en-US" altLang="zh-CN" sz="2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看不清近处的物体</a:t>
            </a:r>
            <a:endParaRPr kumimoji="0" lang="en-US" altLang="zh-CN" sz="28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5" name="AutoShape 9" title="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065586" y="3554545"/>
            <a:ext cx="328835" cy="673047"/>
          </a:xfrm>
          <a:prstGeom prst="downArrow">
            <a:avLst>
              <a:gd name="adj1" fmla="val 50000"/>
              <a:gd name="adj2" fmla="val 76295"/>
            </a:avLst>
          </a:prstGeom>
          <a:solidFill>
            <a:srgbClr val="5B9BD5"/>
          </a:solidFill>
          <a:ln w="9525">
            <a:solidFill>
              <a:srgbClr val="3D8F95"/>
            </a:solidFill>
            <a:miter lim="800000"/>
          </a:ln>
        </p:spPr>
        <p:txBody>
          <a:bodyPr vert="eaVert" wrap="none" anchor="ctr"/>
          <a:lstStyle/>
          <a:p>
            <a:pPr algn="ctr"/>
            <a:endParaRPr kumimoji="1" lang="zh-CN" altLang="en-US" sz="2395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AutoShape 9" title="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105231" y="3544969"/>
            <a:ext cx="328834" cy="673047"/>
          </a:xfrm>
          <a:prstGeom prst="downArrow">
            <a:avLst>
              <a:gd name="adj1" fmla="val 50000"/>
              <a:gd name="adj2" fmla="val 65476"/>
            </a:avLst>
          </a:prstGeom>
          <a:solidFill>
            <a:srgbClr val="2EA2CF"/>
          </a:solidFill>
          <a:ln w="9525">
            <a:solidFill>
              <a:srgbClr val="3D8F95"/>
            </a:solidFill>
            <a:miter lim="800000"/>
          </a:ln>
        </p:spPr>
        <p:txBody>
          <a:bodyPr vert="eaVert" wrap="none" anchor="ctr"/>
          <a:lstStyle/>
          <a:p>
            <a:pPr algn="ctr"/>
            <a:endParaRPr kumimoji="1" lang="zh-CN" altLang="en-US" sz="2395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TextBox 16" title="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575685" y="4347845"/>
            <a:ext cx="1466215" cy="521970"/>
          </a:xfrm>
          <a:prstGeom prst="rect">
            <a:avLst/>
          </a:prstGeom>
          <a:solidFill>
            <a:srgbClr val="5B9BD5"/>
          </a:solidFill>
          <a:ln w="28575">
            <a:noFill/>
            <a:miter lim="800000"/>
          </a:ln>
        </p:spPr>
        <p:txBody>
          <a:bodyPr wrap="square">
            <a:spAutoFit/>
          </a:bodyPr>
          <a:lstStyle>
            <a:lvl1pPr algn="ctr" eaLnBrk="1" hangingPunct="1">
              <a:defRPr kumimoji="1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0" lang="en-US" altLang="zh-CN" sz="2800">
                <a:ln>
                  <a:noFill/>
                </a:ln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近视眼</a:t>
            </a:r>
            <a:endParaRPr kumimoji="0" lang="en-US" altLang="zh-CN" sz="2800">
              <a:ln>
                <a:noFill/>
              </a:ln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8" name="TextBox 17" title="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423025" y="4345305"/>
            <a:ext cx="1526540" cy="521970"/>
          </a:xfrm>
          <a:prstGeom prst="rect">
            <a:avLst/>
          </a:prstGeom>
          <a:solidFill>
            <a:srgbClr val="2EA2CF"/>
          </a:solidFill>
          <a:ln w="28575">
            <a:noFill/>
            <a:miter lim="800000"/>
          </a:ln>
        </p:spPr>
        <p:txBody>
          <a:bodyPr wrap="square">
            <a:spAutoFit/>
          </a:bodyPr>
          <a:lstStyle>
            <a:lvl1pPr algn="ctr" eaLnBrk="1" hangingPunct="1">
              <a:defRPr kumimoji="1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ClrTx/>
              <a:buSzTx/>
              <a:buFontTx/>
            </a:pPr>
            <a:r>
              <a:rPr kumimoji="0" lang="en-US" altLang="zh-CN" sz="280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远视眼</a:t>
            </a:r>
            <a:endParaRPr kumimoji="0" lang="en-US" altLang="zh-CN" sz="280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" name="Picture 2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 flipH="1">
            <a:off x="10528300" y="123571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 animBg="1"/>
      <p:bldP spid="12" grpId="0"/>
      <p:bldP spid="13" grpId="0" animBg="1"/>
      <p:bldP spid="14" grpId="0"/>
      <p:bldP spid="15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6" name="标题 27" title="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335280" y="332740"/>
            <a:ext cx="4550410" cy="574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 algn="ctr">
              <a:buClrTx/>
              <a:buSzTx/>
              <a:buFontTx/>
            </a:pPr>
            <a:r>
              <a:rPr lang="zh-CN" altLang="en-US" sz="32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三、近视眼及其矫正</a:t>
            </a:r>
            <a:endParaRPr lang="zh-CN" altLang="en-US" sz="32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12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52542" y="1994867"/>
            <a:ext cx="3770521" cy="2289587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椭圆 12" title=""/>
          <p:cNvSpPr/>
          <p:nvPr>
            <p:custDataLst>
              <p:tags r:id="rId6"/>
            </p:custDataLst>
          </p:nvPr>
        </p:nvSpPr>
        <p:spPr>
          <a:xfrm>
            <a:off x="4706994" y="2063814"/>
            <a:ext cx="2813538" cy="956810"/>
          </a:xfrm>
          <a:prstGeom prst="ellipse">
            <a:avLst/>
          </a:prstGeom>
          <a:noFill/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800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7"/>
            </p:custDataLst>
          </p:nvPr>
        </p:nvSpPr>
        <p:spPr>
          <a:xfrm>
            <a:off x="5134992" y="2096979"/>
            <a:ext cx="894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srgbClr val="FFFF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远处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矩形 13" title=""/>
          <p:cNvSpPr/>
          <p:nvPr>
            <p:custDataLst>
              <p:tags r:id="rId8"/>
            </p:custDataLst>
          </p:nvPr>
        </p:nvSpPr>
        <p:spPr>
          <a:xfrm>
            <a:off x="2282190" y="5085080"/>
            <a:ext cx="766381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latin typeface="华文楷体" panose="02010600040101010101" pitchFamily="2" charset="-122"/>
                <a:ea typeface="华文楷体" panose="02010600040101010101" pitchFamily="2" charset="-122"/>
              </a:rPr>
              <a:t>只能看清近处的物体，看不清远处的物体。</a:t>
            </a:r>
            <a:endParaRPr lang="zh-CN" altLang="en-US" sz="2800" b="1">
              <a:solidFill>
                <a:srgbClr val="0066CC"/>
              </a:solidFill>
              <a:latin typeface="宋体" panose="02010600030101010101" pitchFamily="2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9"/>
            </p:custDataLst>
          </p:nvPr>
        </p:nvSpPr>
        <p:spPr>
          <a:xfrm>
            <a:off x="4322445" y="1124585"/>
            <a:ext cx="29724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近视眼的特征</a:t>
            </a:r>
            <a:endParaRPr lang="en-US" altLang="zh-CN" sz="32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6" name="标题 27" title="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335280" y="332740"/>
            <a:ext cx="4550410" cy="574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 algn="ctr">
              <a:buClrTx/>
              <a:buSzTx/>
              <a:buFontTx/>
            </a:pPr>
            <a:r>
              <a:rPr lang="zh-CN" altLang="en-US" sz="32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三、近视眼及其矫正</a:t>
            </a:r>
            <a:endParaRPr lang="zh-CN" altLang="en-US" sz="32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4"/>
            </p:custDataLst>
          </p:nvPr>
        </p:nvSpPr>
        <p:spPr>
          <a:xfrm>
            <a:off x="4322445" y="1124585"/>
            <a:ext cx="29724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近视眼的</a:t>
            </a:r>
            <a:r>
              <a:rPr lang="zh-CN" altLang="en-US" sz="32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成因</a:t>
            </a:r>
            <a:endParaRPr lang="zh-CN" altLang="en-US" sz="3200"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  <p:sp>
        <p:nvSpPr>
          <p:cNvPr id="33" name="椭圆 32" title=""/>
          <p:cNvSpPr/>
          <p:nvPr>
            <p:custDataLst>
              <p:tags r:id="rId5"/>
            </p:custDataLst>
          </p:nvPr>
        </p:nvSpPr>
        <p:spPr>
          <a:xfrm>
            <a:off x="7246620" y="4764343"/>
            <a:ext cx="1154097" cy="875143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" lastClr="FFFF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grpSp>
        <p:nvGrpSpPr>
          <p:cNvPr id="19" name="组合 18" title=""/>
          <p:cNvGrpSpPr/>
          <p:nvPr>
            <p:custDataLst>
              <p:tags r:id="rId6"/>
            </p:custDataLst>
          </p:nvPr>
        </p:nvGrpSpPr>
        <p:grpSpPr>
          <a:xfrm>
            <a:off x="328473" y="1504504"/>
            <a:ext cx="11683013" cy="2387605"/>
            <a:chOff x="328473" y="1293684"/>
            <a:chExt cx="11683013" cy="2387605"/>
          </a:xfrm>
        </p:grpSpPr>
        <p:grpSp>
          <p:nvGrpSpPr>
            <p:cNvPr id="16" name="组合 15"/>
            <p:cNvGrpSpPr/>
            <p:nvPr>
              <p:custDataLst>
                <p:tags r:id="rId7"/>
              </p:custDataLst>
            </p:nvPr>
          </p:nvGrpSpPr>
          <p:grpSpPr>
            <a:xfrm>
              <a:off x="328473" y="1293684"/>
              <a:ext cx="11683013" cy="2387605"/>
              <a:chOff x="328473" y="1293684"/>
              <a:chExt cx="11683013" cy="2387605"/>
            </a:xfrm>
          </p:grpSpPr>
          <p:grpSp>
            <p:nvGrpSpPr>
              <p:cNvPr id="32" name="组合 31"/>
              <p:cNvGrpSpPr/>
              <p:nvPr>
                <p:custDataLst>
                  <p:tags r:id="rId8"/>
                </p:custDataLst>
              </p:nvPr>
            </p:nvGrpSpPr>
            <p:grpSpPr>
              <a:xfrm>
                <a:off x="328473" y="1293684"/>
                <a:ext cx="11683013" cy="2387605"/>
                <a:chOff x="328474" y="1252404"/>
                <a:chExt cx="11683013" cy="2387605"/>
              </a:xfrm>
            </p:grpSpPr>
            <p:grpSp>
              <p:nvGrpSpPr>
                <p:cNvPr id="83" name="组合 82"/>
                <p:cNvGrpSpPr/>
                <p:nvPr>
                  <p:custDataLst>
                    <p:tags r:id="rId9"/>
                  </p:custDataLst>
                </p:nvPr>
              </p:nvGrpSpPr>
              <p:grpSpPr>
                <a:xfrm>
                  <a:off x="328474" y="1252404"/>
                  <a:ext cx="11683013" cy="1743310"/>
                  <a:chOff x="328474" y="3818054"/>
                  <a:chExt cx="11683013" cy="1743310"/>
                </a:xfrm>
              </p:grpSpPr>
              <p:sp>
                <p:nvSpPr>
                  <p:cNvPr id="88" name="文本框 87"/>
                  <p:cNvSpPr txBox="1"/>
                  <p:nvPr>
                    <p:custDataLst>
                      <p:tags r:id="rId10"/>
                    </p:custDataLst>
                  </p:nvPr>
                </p:nvSpPr>
                <p:spPr>
                  <a:xfrm>
                    <a:off x="1554792" y="3818054"/>
                    <a:ext cx="694028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28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A</a:t>
                    </a:r>
                    <a:endParaRPr lang="zh-CN" alt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92" name="组合 91"/>
                  <p:cNvGrpSpPr/>
                  <p:nvPr>
                    <p:custDataLst>
                      <p:tags r:id="rId11"/>
                    </p:custDataLst>
                  </p:nvPr>
                </p:nvGrpSpPr>
                <p:grpSpPr>
                  <a:xfrm>
                    <a:off x="328474" y="4131628"/>
                    <a:ext cx="11683013" cy="1429736"/>
                    <a:chOff x="328474" y="4131628"/>
                    <a:chExt cx="11683013" cy="1429736"/>
                  </a:xfrm>
                </p:grpSpPr>
                <p:sp>
                  <p:nvSpPr>
                    <p:cNvPr id="94" name="文本框 93"/>
                    <p:cNvSpPr txBox="1"/>
                    <p:nvPr>
                      <p:custDataLst>
                        <p:tags r:id="rId12"/>
                      </p:custDataLst>
                    </p:nvPr>
                  </p:nvSpPr>
                  <p:spPr>
                    <a:xfrm>
                      <a:off x="7175629" y="4162207"/>
                      <a:ext cx="694028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2800" i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zh-CN" altLang="en-US" sz="2800" i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grpSp>
                  <p:nvGrpSpPr>
                    <p:cNvPr id="95" name="组合 94"/>
                    <p:cNvGrpSpPr/>
                    <p:nvPr>
                      <p:custDataLst>
                        <p:tags r:id="rId13"/>
                      </p:custDataLst>
                    </p:nvPr>
                  </p:nvGrpSpPr>
                  <p:grpSpPr>
                    <a:xfrm>
                      <a:off x="328474" y="4131628"/>
                      <a:ext cx="11683013" cy="1276824"/>
                      <a:chOff x="328474" y="4135696"/>
                      <a:chExt cx="11683013" cy="1276824"/>
                    </a:xfrm>
                  </p:grpSpPr>
                  <p:grpSp>
                    <p:nvGrpSpPr>
                      <p:cNvPr id="101" name="组合 100"/>
                      <p:cNvGrpSpPr/>
                      <p:nvPr>
                        <p:custDataLst>
                          <p:tags r:id="rId14"/>
                        </p:custDataLst>
                      </p:nvPr>
                    </p:nvGrpSpPr>
                    <p:grpSpPr>
                      <a:xfrm>
                        <a:off x="328474" y="4135696"/>
                        <a:ext cx="11683013" cy="1276824"/>
                        <a:chOff x="328474" y="4135696"/>
                        <a:chExt cx="11683013" cy="1276824"/>
                      </a:xfrm>
                    </p:grpSpPr>
                    <p:cxnSp>
                      <p:nvCxnSpPr>
                        <p:cNvPr id="107" name="直接连接符 106"/>
                        <p:cNvCxnSpPr/>
                        <p:nvPr>
                          <p:custDataLst>
                            <p:tags r:id="rId15"/>
                          </p:custDataLst>
                        </p:nvPr>
                      </p:nvCxnSpPr>
                      <p:spPr>
                        <a:xfrm>
                          <a:off x="328474" y="4876916"/>
                          <a:ext cx="11683013" cy="0"/>
                        </a:xfrm>
                        <a:prstGeom prst="line">
                          <a:avLst/>
                        </a:prstGeom>
                        <a:ln w="38100">
                          <a:solidFill>
                            <a:sysClr val="windowText" lastClr="000000"/>
                          </a:solidFill>
                          <a:prstDash val="lgDashDot"/>
                        </a:ln>
                      </p:spPr>
                      <p:style>
                        <a:lnRef idx="1">
                          <a:srgbClr val="5B9BD5"/>
                        </a:lnRef>
                        <a:fillRef idx="0">
                          <a:srgbClr val="5B9BD5"/>
                        </a:fillRef>
                        <a:effectRef idx="0">
                          <a:srgbClr val="5B9BD5"/>
                        </a:effectRef>
                        <a:fontRef idx="minor">
                          <a:sysClr val="windowText" lastClr="000000"/>
                        </a:fontRef>
                      </p:style>
                    </p:cxnSp>
                    <p:grpSp>
                      <p:nvGrpSpPr>
                        <p:cNvPr id="108" name="组合 107"/>
                        <p:cNvGrpSpPr/>
                        <p:nvPr>
                          <p:custDataLst>
                            <p:tags r:id="rId16"/>
                          </p:custDataLst>
                        </p:nvPr>
                      </p:nvGrpSpPr>
                      <p:grpSpPr>
                        <a:xfrm>
                          <a:off x="1316920" y="4135696"/>
                          <a:ext cx="9224800" cy="1276824"/>
                          <a:chOff x="1318402" y="4142267"/>
                          <a:chExt cx="9224800" cy="1276824"/>
                        </a:xfrm>
                      </p:grpSpPr>
                      <p:sp>
                        <p:nvSpPr>
                          <p:cNvPr id="109" name="文本框 108"/>
                          <p:cNvSpPr txBox="1"/>
                          <p:nvPr>
                            <p:custDataLst>
                              <p:tags r:id="rId17"/>
                            </p:custDataLst>
                          </p:nvPr>
                        </p:nvSpPr>
                        <p:spPr>
                          <a:xfrm>
                            <a:off x="1318402" y="4897121"/>
                            <a:ext cx="928261" cy="521970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r>
                              <a:rPr lang="en-US" altLang="zh-CN" sz="2800">
                                <a:latin typeface="华文楷体" panose="02010600040101010101" pitchFamily="2" charset="-122"/>
                                <a:ea typeface="华文楷体" panose="02010600040101010101" pitchFamily="2" charset="-122"/>
                              </a:rPr>
                              <a:t>物体</a:t>
                            </a:r>
                            <a:endParaRPr lang="zh-CN" altLang="en-US" sz="2800">
                              <a:latin typeface="黑体" panose="02010609060101010101" pitchFamily="49" charset="-122"/>
                              <a:ea typeface="黑体" panose="02010609060101010101" pitchFamily="49" charset="-122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110" name="文本框 109"/>
                          <p:cNvSpPr txBox="1"/>
                          <p:nvPr>
                            <p:custDataLst>
                              <p:tags r:id="rId18"/>
                            </p:custDataLst>
                          </p:nvPr>
                        </p:nvSpPr>
                        <p:spPr>
                          <a:xfrm>
                            <a:off x="8145825" y="4142267"/>
                            <a:ext cx="2397377" cy="521970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r>
                              <a:rPr lang="en-US" altLang="zh-CN" sz="2800">
                                <a:latin typeface="华文楷体" panose="02010600040101010101" pitchFamily="2" charset="-122"/>
                                <a:ea typeface="华文楷体" panose="02010600040101010101" pitchFamily="2" charset="-122"/>
                              </a:rPr>
                              <a:t>光屏（视网膜）</a:t>
                            </a:r>
                            <a:endParaRPr lang="en-US" altLang="zh-CN" sz="280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grpSp>
                        <p:nvGrpSpPr>
                          <p:cNvPr id="112" name="组合 111"/>
                          <p:cNvGrpSpPr/>
                          <p:nvPr>
                            <p:custDataLst>
                              <p:tags r:id="rId19"/>
                            </p:custDataLst>
                          </p:nvPr>
                        </p:nvGrpSpPr>
                        <p:grpSpPr>
                          <a:xfrm>
                            <a:off x="1762906" y="4344574"/>
                            <a:ext cx="6417277" cy="1015192"/>
                            <a:chOff x="1762906" y="4344574"/>
                            <a:chExt cx="6417277" cy="1015192"/>
                          </a:xfrm>
                        </p:grpSpPr>
                        <p:cxnSp>
                          <p:nvCxnSpPr>
                            <p:cNvPr id="118" name="直接连接符 117"/>
                            <p:cNvCxnSpPr/>
                            <p:nvPr>
                              <p:custDataLst>
                                <p:tags r:id="rId20"/>
                              </p:custDataLst>
                            </p:nvPr>
                          </p:nvCxnSpPr>
                          <p:spPr>
                            <a:xfrm>
                              <a:off x="1784627" y="4361954"/>
                              <a:ext cx="4248000" cy="24902"/>
                            </a:xfrm>
                            <a:prstGeom prst="line">
                              <a:avLst/>
                            </a:prstGeom>
                            <a:ln w="38100">
                              <a:solidFill>
                                <a:srgbClr val="5B9BD5"/>
                              </a:solidFill>
                            </a:ln>
                          </p:spPr>
                          <p:style>
                            <a:lnRef idx="1">
                              <a:srgbClr val="5B9BD5"/>
                            </a:lnRef>
                            <a:fillRef idx="0">
                              <a:srgbClr val="5B9BD5"/>
                            </a:fillRef>
                            <a:effectRef idx="0">
                              <a:srgbClr val="5B9BD5"/>
                            </a:effectRef>
                            <a:fontRef idx="minor">
                              <a:sysClr val="windowText" lastClr="000000"/>
                            </a:fontRef>
                          </p:style>
                        </p:cxnSp>
                        <p:cxnSp>
                          <p:nvCxnSpPr>
                            <p:cNvPr id="119" name="直接箭头连接符 118"/>
                            <p:cNvCxnSpPr/>
                            <p:nvPr>
                              <p:custDataLst>
                                <p:tags r:id="rId21"/>
                              </p:custDataLst>
                            </p:nvPr>
                          </p:nvCxnSpPr>
                          <p:spPr>
                            <a:xfrm flipH="1" flipV="1">
                              <a:off x="1762906" y="4344574"/>
                              <a:ext cx="0" cy="540000"/>
                            </a:xfrm>
                            <a:prstGeom prst="straightConnector1">
                              <a:avLst/>
                            </a:prstGeom>
                            <a:ln w="57150">
                              <a:solidFill>
                                <a:sysClr val="windowText" lastClr="000000"/>
                              </a:solidFill>
                              <a:tailEnd type="triangle"/>
                            </a:ln>
                          </p:spPr>
                          <p:style>
                            <a:lnRef idx="1">
                              <a:srgbClr val="5B9BD5"/>
                            </a:lnRef>
                            <a:fillRef idx="0">
                              <a:srgbClr val="5B9BD5"/>
                            </a:fillRef>
                            <a:effectRef idx="0">
                              <a:srgbClr val="5B9BD5"/>
                            </a:effectRef>
                            <a:fontRef idx="minor">
                              <a:sysClr val="windowText" lastClr="000000"/>
                            </a:fontRef>
                          </p:style>
                        </p:cxnSp>
                        <p:sp>
                          <p:nvSpPr>
                            <p:cNvPr id="120" name="矩形 119"/>
                            <p:cNvSpPr/>
                            <p:nvPr>
                              <p:custDataLst>
                                <p:tags r:id="rId22"/>
                              </p:custDataLst>
                            </p:nvPr>
                          </p:nvSpPr>
                          <p:spPr>
                            <a:xfrm>
                              <a:off x="8134464" y="4347720"/>
                              <a:ext cx="45719" cy="1012046"/>
                            </a:xfrm>
                            <a:prstGeom prst="rect">
                              <a:avLst/>
                            </a:prstGeom>
                            <a:solidFill>
                              <a:srgbClr val="01621F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rgbClr val="5B9BD5">
                                <a:shade val="50000"/>
                              </a:srgbClr>
                            </a:lnRef>
                            <a:fillRef idx="1">
                              <a:srgbClr val="5B9BD5"/>
                            </a:fillRef>
                            <a:effectRef idx="0">
                              <a:srgbClr val="5B9BD5"/>
                            </a:effectRef>
                            <a:fontRef idx="minor">
                              <a:sysClr val="window" lastClr="FFFFFF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zh-CN" altLang="en-US">
                                <a:solidFill>
                                  <a:sysClr val="window" lastClr="FFFFFF"/>
                                </a:solidFill>
                                <a:latin typeface="Calibri" panose="020f0502020204030204" pitchFamily="34" charset="0"/>
                                <a:ea typeface="宋体" panose="02010600030101010101" pitchFamily="2" charset="-122"/>
                              </a:endParaRPr>
                            </a:p>
                          </p:txBody>
                        </p:sp>
                        <p:cxnSp>
                          <p:nvCxnSpPr>
                            <p:cNvPr id="121" name="直接连接符 120"/>
                            <p:cNvCxnSpPr/>
                            <p:nvPr>
                              <p:custDataLst>
                                <p:tags r:id="rId23"/>
                              </p:custDataLst>
                            </p:nvPr>
                          </p:nvCxnSpPr>
                          <p:spPr>
                            <a:xfrm>
                              <a:off x="1767682" y="4360258"/>
                              <a:ext cx="6372000" cy="759722"/>
                            </a:xfrm>
                            <a:prstGeom prst="line">
                              <a:avLst/>
                            </a:prstGeom>
                            <a:ln w="38100">
                              <a:solidFill>
                                <a:srgbClr val="5B9BD5"/>
                              </a:solidFill>
                            </a:ln>
                          </p:spPr>
                          <p:style>
                            <a:lnRef idx="1">
                              <a:srgbClr val="5B9BD5"/>
                            </a:lnRef>
                            <a:fillRef idx="0">
                              <a:srgbClr val="5B9BD5"/>
                            </a:fillRef>
                            <a:effectRef idx="0">
                              <a:srgbClr val="5B9BD5"/>
                            </a:effectRef>
                            <a:fontRef idx="minor">
                              <a:sysClr val="windowText" lastClr="000000"/>
                            </a:fontRef>
                          </p:style>
                        </p:cxnSp>
                        <p:cxnSp>
                          <p:nvCxnSpPr>
                            <p:cNvPr id="122" name="直接连接符 121"/>
                            <p:cNvCxnSpPr/>
                            <p:nvPr>
                              <p:custDataLst>
                                <p:tags r:id="rId24"/>
                              </p:custDataLst>
                            </p:nvPr>
                          </p:nvCxnSpPr>
                          <p:spPr>
                            <a:xfrm>
                              <a:off x="6096580" y="4383467"/>
                              <a:ext cx="2047877" cy="733337"/>
                            </a:xfrm>
                            <a:prstGeom prst="line">
                              <a:avLst/>
                            </a:prstGeom>
                            <a:ln w="38100">
                              <a:solidFill>
                                <a:srgbClr val="5B9BD5"/>
                              </a:solidFill>
                            </a:ln>
                          </p:spPr>
                          <p:style>
                            <a:lnRef idx="1">
                              <a:srgbClr val="5B9BD5"/>
                            </a:lnRef>
                            <a:fillRef idx="0">
                              <a:srgbClr val="5B9BD5"/>
                            </a:fillRef>
                            <a:effectRef idx="0">
                              <a:srgbClr val="5B9BD5"/>
                            </a:effectRef>
                            <a:fontRef idx="minor">
                              <a:sysClr val="windowText" lastClr="000000"/>
                            </a:fontRef>
                          </p:style>
                        </p:cxnSp>
                      </p:grpSp>
                    </p:grpSp>
                  </p:grpSp>
                  <p:grpSp>
                    <p:nvGrpSpPr>
                      <p:cNvPr id="102" name="组合 101"/>
                      <p:cNvGrpSpPr/>
                      <p:nvPr>
                        <p:custDataLst>
                          <p:tags r:id="rId25"/>
                        </p:custDataLst>
                      </p:nvPr>
                    </p:nvGrpSpPr>
                    <p:grpSpPr>
                      <a:xfrm>
                        <a:off x="4404169" y="4376896"/>
                        <a:ext cx="2621027" cy="588592"/>
                        <a:chOff x="4405651" y="4383467"/>
                        <a:chExt cx="2621027" cy="588592"/>
                      </a:xfrm>
                    </p:grpSpPr>
                    <p:cxnSp>
                      <p:nvCxnSpPr>
                        <p:cNvPr id="103" name="直接箭头连接符 102"/>
                        <p:cNvCxnSpPr/>
                        <p:nvPr>
                          <p:custDataLst>
                            <p:tags r:id="rId26"/>
                          </p:custDataLst>
                        </p:nvPr>
                      </p:nvCxnSpPr>
                      <p:spPr>
                        <a:xfrm>
                          <a:off x="4405651" y="4383467"/>
                          <a:ext cx="362504" cy="0"/>
                        </a:xfrm>
                        <a:prstGeom prst="straightConnector1">
                          <a:avLst/>
                        </a:prstGeom>
                        <a:ln w="28575">
                          <a:headEnd type="none" w="med" len="med"/>
                          <a:tailEnd type="arrow" w="med" len="med"/>
                        </a:ln>
                      </p:spPr>
                      <p:style>
                        <a:lnRef idx="1">
                          <a:srgbClr val="5B9BD5"/>
                        </a:lnRef>
                        <a:fillRef idx="0">
                          <a:srgbClr val="5B9BD5"/>
                        </a:fillRef>
                        <a:effectRef idx="0">
                          <a:srgbClr val="5B9BD5"/>
                        </a:effectRef>
                        <a:fontRef idx="minor">
                          <a:sysClr val="windowText" lastClr="000000"/>
                        </a:fontRef>
                      </p:style>
                    </p:cxnSp>
                    <p:cxnSp>
                      <p:nvCxnSpPr>
                        <p:cNvPr id="104" name="直接箭头连接符 103"/>
                        <p:cNvCxnSpPr/>
                        <p:nvPr>
                          <p:custDataLst>
                            <p:tags r:id="rId27"/>
                          </p:custDataLst>
                        </p:nvPr>
                      </p:nvCxnSpPr>
                      <p:spPr>
                        <a:xfrm rot="600000">
                          <a:off x="4818992" y="4755289"/>
                          <a:ext cx="362504" cy="0"/>
                        </a:xfrm>
                        <a:prstGeom prst="straightConnector1">
                          <a:avLst/>
                        </a:prstGeom>
                        <a:ln w="28575">
                          <a:headEnd type="none" w="med" len="med"/>
                          <a:tailEnd type="arrow" w="med" len="med"/>
                        </a:ln>
                      </p:spPr>
                      <p:style>
                        <a:lnRef idx="1">
                          <a:srgbClr val="5B9BD5"/>
                        </a:lnRef>
                        <a:fillRef idx="0">
                          <a:srgbClr val="5B9BD5"/>
                        </a:fillRef>
                        <a:effectRef idx="0">
                          <a:srgbClr val="5B9BD5"/>
                        </a:effectRef>
                        <a:fontRef idx="minor">
                          <a:sysClr val="windowText" lastClr="000000"/>
                        </a:fontRef>
                      </p:style>
                    </p:cxnSp>
                    <p:cxnSp>
                      <p:nvCxnSpPr>
                        <p:cNvPr id="105" name="直接箭头连接符 104"/>
                        <p:cNvCxnSpPr/>
                        <p:nvPr>
                          <p:custDataLst>
                            <p:tags r:id="rId28"/>
                          </p:custDataLst>
                        </p:nvPr>
                      </p:nvCxnSpPr>
                      <p:spPr>
                        <a:xfrm rot="600000">
                          <a:off x="6664174" y="4972059"/>
                          <a:ext cx="362504" cy="0"/>
                        </a:xfrm>
                        <a:prstGeom prst="straightConnector1">
                          <a:avLst/>
                        </a:prstGeom>
                        <a:ln w="28575">
                          <a:headEnd type="none" w="med" len="med"/>
                          <a:tailEnd type="arrow" w="med" len="med"/>
                        </a:ln>
                      </p:spPr>
                      <p:style>
                        <a:lnRef idx="1">
                          <a:srgbClr val="5B9BD5"/>
                        </a:lnRef>
                        <a:fillRef idx="0">
                          <a:srgbClr val="5B9BD5"/>
                        </a:fillRef>
                        <a:effectRef idx="0">
                          <a:srgbClr val="5B9BD5"/>
                        </a:effectRef>
                        <a:fontRef idx="minor">
                          <a:sysClr val="windowText" lastClr="000000"/>
                        </a:fontRef>
                      </p:style>
                    </p:cxnSp>
                    <p:cxnSp>
                      <p:nvCxnSpPr>
                        <p:cNvPr id="106" name="直接箭头连接符 105"/>
                        <p:cNvCxnSpPr/>
                        <p:nvPr>
                          <p:custDataLst>
                            <p:tags r:id="rId29"/>
                          </p:custDataLst>
                        </p:nvPr>
                      </p:nvCxnSpPr>
                      <p:spPr>
                        <a:xfrm rot="1380000">
                          <a:off x="6603511" y="4628028"/>
                          <a:ext cx="362504" cy="0"/>
                        </a:xfrm>
                        <a:prstGeom prst="straightConnector1">
                          <a:avLst/>
                        </a:prstGeom>
                        <a:ln w="28575">
                          <a:headEnd type="none" w="med" len="med"/>
                          <a:tailEnd type="arrow" w="med" len="med"/>
                        </a:ln>
                      </p:spPr>
                      <p:style>
                        <a:lnRef idx="1">
                          <a:srgbClr val="5B9BD5"/>
                        </a:lnRef>
                        <a:fillRef idx="0">
                          <a:srgbClr val="5B9BD5"/>
                        </a:fillRef>
                        <a:effectRef idx="0">
                          <a:srgbClr val="5B9BD5"/>
                        </a:effectRef>
                        <a:fontRef idx="minor">
                          <a:sysClr val="windowText" lastClr="000000"/>
                        </a:fontRef>
                      </p:style>
                    </p:cxnSp>
                  </p:grpSp>
                </p:grpSp>
                <p:sp>
                  <p:nvSpPr>
                    <p:cNvPr id="97" name="文本框 96"/>
                    <p:cNvSpPr txBox="1"/>
                    <p:nvPr>
                      <p:custDataLst>
                        <p:tags r:id="rId30"/>
                      </p:custDataLst>
                    </p:nvPr>
                  </p:nvSpPr>
                  <p:spPr>
                    <a:xfrm>
                      <a:off x="7784278" y="5038144"/>
                      <a:ext cx="694028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28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zh-CN" altLang="en-US" sz="28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98" name="椭圆 97"/>
                    <p:cNvSpPr/>
                    <p:nvPr>
                      <p:custDataLst>
                        <p:tags r:id="rId31"/>
                      </p:custDataLst>
                    </p:nvPr>
                  </p:nvSpPr>
                  <p:spPr>
                    <a:xfrm>
                      <a:off x="7507879" y="4849366"/>
                      <a:ext cx="45719" cy="4734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76200">
                      <a:solidFill>
                        <a:srgbClr val="FF0000"/>
                      </a:solidFill>
                    </a:ln>
                  </p:spPr>
                  <p:style>
                    <a:lnRef idx="2">
                      <a:srgbClr val="5B9BD5">
                        <a:shade val="50000"/>
                      </a:srgbClr>
                    </a:lnRef>
                    <a:fillRef idx="1">
                      <a:srgbClr val="5B9BD5"/>
                    </a:fillRef>
                    <a:effectRef idx="0">
                      <a:srgbClr val="5B9BD5"/>
                    </a:effectRef>
                    <a:fontRef idx="minor">
                      <a:sysClr val="window" lastClr="FFFFFF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sysClr val="window" lastClr="FFFFFF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99" name="椭圆 98"/>
                    <p:cNvSpPr/>
                    <p:nvPr>
                      <p:custDataLst>
                        <p:tags r:id="rId32"/>
                      </p:custDataLst>
                    </p:nvPr>
                  </p:nvSpPr>
                  <p:spPr>
                    <a:xfrm>
                      <a:off x="3759275" y="4851548"/>
                      <a:ext cx="45719" cy="47343"/>
                    </a:xfrm>
                    <a:prstGeom prst="ellipse">
                      <a:avLst/>
                    </a:prstGeom>
                    <a:solidFill>
                      <a:sysClr val="windowText" lastClr="000000"/>
                    </a:solidFill>
                    <a:ln w="762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rgbClr val="5B9BD5">
                        <a:shade val="50000"/>
                      </a:srgbClr>
                    </a:lnRef>
                    <a:fillRef idx="1">
                      <a:srgbClr val="5B9BD5"/>
                    </a:fillRef>
                    <a:effectRef idx="0">
                      <a:srgbClr val="5B9BD5"/>
                    </a:effectRef>
                    <a:fontRef idx="minor">
                      <a:sysClr val="window" lastClr="FFFFFF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sysClr val="window" lastClr="FFFFFF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</p:grpSp>
            </p:grpSp>
            <p:sp>
              <p:nvSpPr>
                <p:cNvPr id="124" name="文本框 123"/>
                <p:cNvSpPr txBox="1"/>
                <p:nvPr>
                  <p:custDataLst>
                    <p:tags r:id="rId33"/>
                  </p:custDataLst>
                </p:nvPr>
              </p:nvSpPr>
              <p:spPr>
                <a:xfrm>
                  <a:off x="5773059" y="3116789"/>
                  <a:ext cx="84337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2800">
                      <a:solidFill>
                        <a:srgbClr val="FF0000"/>
                      </a:solidFill>
                      <a:latin typeface="黑体" panose="02010609060101010101" pitchFamily="49" charset="-122"/>
                      <a:ea typeface="黑体" panose="02010609060101010101" pitchFamily="49" charset="-122"/>
                    </a:rPr>
                    <a:t>薄</a:t>
                  </a:r>
                  <a:endParaRPr lang="zh-CN" altLang="en-US" sz="2800">
                    <a:solidFill>
                      <a:srgbClr val="FF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</p:grpSp>
          <p:sp>
            <p:nvSpPr>
              <p:cNvPr id="2" name="椭圆 1"/>
              <p:cNvSpPr/>
              <p:nvPr>
                <p:custDataLst>
                  <p:tags r:id="rId34"/>
                </p:custDataLst>
              </p:nvPr>
            </p:nvSpPr>
            <p:spPr>
              <a:xfrm>
                <a:off x="6026177" y="1499811"/>
                <a:ext cx="165311" cy="1638145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rgbClr val="5B9BD5">
                  <a:shade val="50000"/>
                </a:srgbClr>
              </a:lnRef>
              <a:fillRef idx="1">
                <a:srgbClr val="5B9BD5"/>
              </a:fillRef>
              <a:effectRef idx="0">
                <a:srgbClr val="5B9BD5"/>
              </a:effectRef>
              <a:fontRef idx="minor">
                <a:sysClr val="window" lastClr="FFFFFF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ysClr val="window" lastClr="FFFFFF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7" name="文本框 16"/>
            <p:cNvSpPr txBox="1"/>
            <p:nvPr>
              <p:custDataLst>
                <p:tags r:id="rId35"/>
              </p:custDataLst>
            </p:nvPr>
          </p:nvSpPr>
          <p:spPr>
            <a:xfrm>
              <a:off x="5746486" y="2160779"/>
              <a:ext cx="6940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zh-CN" altLang="en-US" sz="2800" i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组合 19" title=""/>
          <p:cNvGrpSpPr/>
          <p:nvPr>
            <p:custDataLst>
              <p:tags r:id="rId36"/>
            </p:custDataLst>
          </p:nvPr>
        </p:nvGrpSpPr>
        <p:grpSpPr>
          <a:xfrm>
            <a:off x="328474" y="3906181"/>
            <a:ext cx="11683013" cy="2453552"/>
            <a:chOff x="328474" y="3695361"/>
            <a:chExt cx="11683013" cy="2453552"/>
          </a:xfrm>
        </p:grpSpPr>
        <p:grpSp>
          <p:nvGrpSpPr>
            <p:cNvPr id="31" name="组合 30"/>
            <p:cNvGrpSpPr/>
            <p:nvPr>
              <p:custDataLst>
                <p:tags r:id="rId37"/>
              </p:custDataLst>
            </p:nvPr>
          </p:nvGrpSpPr>
          <p:grpSpPr>
            <a:xfrm>
              <a:off x="328474" y="3695361"/>
              <a:ext cx="11683013" cy="2453552"/>
              <a:chOff x="328474" y="3766383"/>
              <a:chExt cx="11683013" cy="2453552"/>
            </a:xfrm>
          </p:grpSpPr>
          <p:grpSp>
            <p:nvGrpSpPr>
              <p:cNvPr id="53" name="组合 52"/>
              <p:cNvGrpSpPr/>
              <p:nvPr>
                <p:custDataLst>
                  <p:tags r:id="rId38"/>
                </p:custDataLst>
              </p:nvPr>
            </p:nvGrpSpPr>
            <p:grpSpPr>
              <a:xfrm>
                <a:off x="328474" y="3766383"/>
                <a:ext cx="11683013" cy="1813384"/>
                <a:chOff x="328474" y="3766383"/>
                <a:chExt cx="11683013" cy="1813384"/>
              </a:xfrm>
            </p:grpSpPr>
            <p:sp>
              <p:nvSpPr>
                <p:cNvPr id="9" name="文本框 8"/>
                <p:cNvSpPr txBox="1"/>
                <p:nvPr>
                  <p:custDataLst>
                    <p:tags r:id="rId39"/>
                  </p:custDataLst>
                </p:nvPr>
              </p:nvSpPr>
              <p:spPr>
                <a:xfrm>
                  <a:off x="1542274" y="3766383"/>
                  <a:ext cx="69402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  <a:endParaRPr lang="zh-CN" altLang="en-US" sz="28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51" name="组合 50"/>
                <p:cNvGrpSpPr/>
                <p:nvPr>
                  <p:custDataLst>
                    <p:tags r:id="rId40"/>
                  </p:custDataLst>
                </p:nvPr>
              </p:nvGrpSpPr>
              <p:grpSpPr>
                <a:xfrm>
                  <a:off x="328474" y="4089548"/>
                  <a:ext cx="11683013" cy="1490219"/>
                  <a:chOff x="328474" y="4089548"/>
                  <a:chExt cx="11683013" cy="1490219"/>
                </a:xfrm>
              </p:grpSpPr>
              <p:sp>
                <p:nvSpPr>
                  <p:cNvPr id="46" name="文本框 45"/>
                  <p:cNvSpPr txBox="1"/>
                  <p:nvPr>
                    <p:custDataLst>
                      <p:tags r:id="rId41"/>
                    </p:custDataLst>
                  </p:nvPr>
                </p:nvSpPr>
                <p:spPr>
                  <a:xfrm>
                    <a:off x="7175629" y="4162207"/>
                    <a:ext cx="694028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2800" i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F</a:t>
                    </a:r>
                    <a:endParaRPr lang="zh-CN" altLang="en-US" sz="2800" i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39" name="组合 38"/>
                  <p:cNvGrpSpPr/>
                  <p:nvPr>
                    <p:custDataLst>
                      <p:tags r:id="rId42"/>
                    </p:custDataLst>
                  </p:nvPr>
                </p:nvGrpSpPr>
                <p:grpSpPr>
                  <a:xfrm>
                    <a:off x="328474" y="4089548"/>
                    <a:ext cx="11683013" cy="1397740"/>
                    <a:chOff x="328474" y="4093616"/>
                    <a:chExt cx="11683013" cy="1397740"/>
                  </a:xfrm>
                </p:grpSpPr>
                <p:grpSp>
                  <p:nvGrpSpPr>
                    <p:cNvPr id="38" name="组合 37"/>
                    <p:cNvGrpSpPr/>
                    <p:nvPr>
                      <p:custDataLst>
                        <p:tags r:id="rId43"/>
                      </p:custDataLst>
                    </p:nvPr>
                  </p:nvGrpSpPr>
                  <p:grpSpPr>
                    <a:xfrm>
                      <a:off x="328474" y="4093616"/>
                      <a:ext cx="11683013" cy="1397740"/>
                      <a:chOff x="328474" y="4093616"/>
                      <a:chExt cx="11683013" cy="1397740"/>
                    </a:xfrm>
                  </p:grpSpPr>
                  <p:cxnSp>
                    <p:nvCxnSpPr>
                      <p:cNvPr id="21" name="直接连接符 20"/>
                      <p:cNvCxnSpPr/>
                      <p:nvPr>
                        <p:custDataLst>
                          <p:tags r:id="rId44"/>
                        </p:custDataLst>
                      </p:nvPr>
                    </p:nvCxnSpPr>
                    <p:spPr>
                      <a:xfrm>
                        <a:off x="328474" y="4876916"/>
                        <a:ext cx="11683013" cy="0"/>
                      </a:xfrm>
                      <a:prstGeom prst="line">
                        <a:avLst/>
                      </a:prstGeom>
                      <a:ln w="38100">
                        <a:solidFill>
                          <a:sysClr val="windowText" lastClr="000000"/>
                        </a:solidFill>
                        <a:prstDash val="lgDashDot"/>
                      </a:ln>
                    </p:spPr>
                    <p:style>
                      <a:lnRef idx="1">
                        <a:srgbClr val="5B9BD5"/>
                      </a:lnRef>
                      <a:fillRef idx="0">
                        <a:srgbClr val="5B9BD5"/>
                      </a:fillRef>
                      <a:effectRef idx="0">
                        <a:srgbClr val="5B9BD5"/>
                      </a:effectRef>
                      <a:fontRef idx="minor">
                        <a:sysClr val="windowText" lastClr="000000"/>
                      </a:fontRef>
                    </p:style>
                  </p:cxnSp>
                  <p:grpSp>
                    <p:nvGrpSpPr>
                      <p:cNvPr id="91" name="组合 90"/>
                      <p:cNvGrpSpPr/>
                      <p:nvPr>
                        <p:custDataLst>
                          <p:tags r:id="rId45"/>
                        </p:custDataLst>
                      </p:nvPr>
                    </p:nvGrpSpPr>
                    <p:grpSpPr>
                      <a:xfrm>
                        <a:off x="1318186" y="4093616"/>
                        <a:ext cx="9249296" cy="1397740"/>
                        <a:chOff x="1319668" y="4100187"/>
                        <a:chExt cx="9249296" cy="1397740"/>
                      </a:xfrm>
                    </p:grpSpPr>
                    <p:sp>
                      <p:nvSpPr>
                        <p:cNvPr id="50" name="文本框 49"/>
                        <p:cNvSpPr txBox="1"/>
                        <p:nvPr>
                          <p:custDataLst>
                            <p:tags r:id="rId46"/>
                          </p:custDataLst>
                        </p:nvPr>
                      </p:nvSpPr>
                      <p:spPr>
                        <a:xfrm>
                          <a:off x="1319668" y="4975957"/>
                          <a:ext cx="918116" cy="52197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altLang="zh-CN" sz="280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物体</a:t>
                          </a:r>
                          <a:endParaRPr lang="en-US" altLang="zh-CN" sz="2800"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</p:txBody>
                    </p:sp>
                    <p:sp>
                      <p:nvSpPr>
                        <p:cNvPr id="52" name="文本框 51"/>
                        <p:cNvSpPr txBox="1"/>
                        <p:nvPr>
                          <p:custDataLst>
                            <p:tags r:id="rId47"/>
                          </p:custDataLst>
                        </p:nvPr>
                      </p:nvSpPr>
                      <p:spPr>
                        <a:xfrm>
                          <a:off x="8171587" y="4100187"/>
                          <a:ext cx="2397377" cy="52197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altLang="zh-CN" sz="280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光屏（视网膜）</a:t>
                          </a:r>
                          <a:endParaRPr lang="zh-CN" altLang="en-US" sz="2800">
                            <a:latin typeface="黑体" panose="02010609060101010101" pitchFamily="49" charset="-122"/>
                            <a:ea typeface="黑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grpSp>
                      <p:nvGrpSpPr>
                        <p:cNvPr id="40" name="组合 39"/>
                        <p:cNvGrpSpPr/>
                        <p:nvPr>
                          <p:custDataLst>
                            <p:tags r:id="rId48"/>
                          </p:custDataLst>
                        </p:nvPr>
                      </p:nvGrpSpPr>
                      <p:grpSpPr>
                        <a:xfrm>
                          <a:off x="1752221" y="4346357"/>
                          <a:ext cx="6427962" cy="1062397"/>
                          <a:chOff x="1752221" y="4346357"/>
                          <a:chExt cx="6427962" cy="1062397"/>
                        </a:xfrm>
                      </p:grpSpPr>
                      <p:cxnSp>
                        <p:nvCxnSpPr>
                          <p:cNvPr id="23" name="直接连接符 22"/>
                          <p:cNvCxnSpPr/>
                          <p:nvPr>
                            <p:custDataLst>
                              <p:tags r:id="rId49"/>
                            </p:custDataLst>
                          </p:nvPr>
                        </p:nvCxnSpPr>
                        <p:spPr>
                          <a:xfrm>
                            <a:off x="1754309" y="4361230"/>
                            <a:ext cx="4342270" cy="50118"/>
                          </a:xfrm>
                          <a:prstGeom prst="line">
                            <a:avLst/>
                          </a:prstGeom>
                          <a:ln w="38100">
                            <a:solidFill>
                              <a:srgbClr val="5B9BD5"/>
                            </a:solidFill>
                          </a:ln>
                        </p:spPr>
                        <p:style>
                          <a:lnRef idx="1">
                            <a:srgbClr val="5B9BD5"/>
                          </a:lnRef>
                          <a:fillRef idx="0">
                            <a:srgbClr val="5B9BD5"/>
                          </a:fillRef>
                          <a:effectRef idx="0">
                            <a:srgbClr val="5B9BD5"/>
                          </a:effectRef>
                          <a:fontRef idx="minor">
                            <a:sysClr val="windowText" lastClr="000000"/>
                          </a:fontRef>
                        </p:style>
                      </p:cxnSp>
                      <p:cxnSp>
                        <p:nvCxnSpPr>
                          <p:cNvPr id="24" name="直接箭头连接符 23"/>
                          <p:cNvCxnSpPr/>
                          <p:nvPr>
                            <p:custDataLst>
                              <p:tags r:id="rId50"/>
                            </p:custDataLst>
                          </p:nvPr>
                        </p:nvCxnSpPr>
                        <p:spPr>
                          <a:xfrm flipH="1" flipV="1">
                            <a:off x="1762905" y="4346357"/>
                            <a:ext cx="0" cy="514905"/>
                          </a:xfrm>
                          <a:prstGeom prst="straightConnector1">
                            <a:avLst/>
                          </a:prstGeom>
                          <a:ln w="57150">
                            <a:solidFill>
                              <a:sysClr val="windowText" lastClr="000000"/>
                            </a:solidFill>
                            <a:tailEnd type="triangle"/>
                          </a:ln>
                        </p:spPr>
                        <p:style>
                          <a:lnRef idx="1">
                            <a:srgbClr val="5B9BD5"/>
                          </a:lnRef>
                          <a:fillRef idx="0">
                            <a:srgbClr val="5B9BD5"/>
                          </a:fillRef>
                          <a:effectRef idx="0">
                            <a:srgbClr val="5B9BD5"/>
                          </a:effectRef>
                          <a:fontRef idx="minor">
                            <a:sysClr val="windowText" lastClr="000000"/>
                          </a:fontRef>
                        </p:style>
                      </p:cxnSp>
                      <p:sp>
                        <p:nvSpPr>
                          <p:cNvPr id="25" name="矩形 24"/>
                          <p:cNvSpPr/>
                          <p:nvPr>
                            <p:custDataLst>
                              <p:tags r:id="rId51"/>
                            </p:custDataLst>
                          </p:nvPr>
                        </p:nvSpPr>
                        <p:spPr>
                          <a:xfrm>
                            <a:off x="8134464" y="4396708"/>
                            <a:ext cx="45719" cy="1012046"/>
                          </a:xfrm>
                          <a:prstGeom prst="rect">
                            <a:avLst/>
                          </a:prstGeom>
                          <a:solidFill>
                            <a:srgbClr val="01621F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rgbClr val="5B9BD5">
                              <a:shade val="50000"/>
                            </a:srgbClr>
                          </a:lnRef>
                          <a:fillRef idx="1">
                            <a:srgbClr val="5B9BD5"/>
                          </a:fillRef>
                          <a:effectRef idx="0">
                            <a:srgbClr val="5B9BD5"/>
                          </a:effectRef>
                          <a:fontRef idx="minor">
                            <a:sysClr val="window" lastClr="FFFFFF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zh-CN" altLang="en-US">
                              <a:solidFill>
                                <a:sysClr val="window" lastClr="FFFFFF"/>
                              </a:solidFill>
                              <a:latin typeface="Calibri" panose="020f0502020204030204" pitchFamily="34" charset="0"/>
                              <a:ea typeface="宋体" panose="02010600030101010101" pitchFamily="2" charset="-122"/>
                            </a:endParaRPr>
                          </a:p>
                        </p:txBody>
                      </p:sp>
                      <p:cxnSp>
                        <p:nvCxnSpPr>
                          <p:cNvPr id="30" name="直接连接符 29"/>
                          <p:cNvCxnSpPr/>
                          <p:nvPr>
                            <p:custDataLst>
                              <p:tags r:id="rId52"/>
                            </p:custDataLst>
                          </p:nvPr>
                        </p:nvCxnSpPr>
                        <p:spPr>
                          <a:xfrm>
                            <a:off x="1752221" y="4374944"/>
                            <a:ext cx="6408000" cy="747970"/>
                          </a:xfrm>
                          <a:prstGeom prst="line">
                            <a:avLst/>
                          </a:prstGeom>
                          <a:ln w="38100">
                            <a:solidFill>
                              <a:srgbClr val="5B9BD5"/>
                            </a:solidFill>
                          </a:ln>
                        </p:spPr>
                        <p:style>
                          <a:lnRef idx="1">
                            <a:srgbClr val="5B9BD5"/>
                          </a:lnRef>
                          <a:fillRef idx="0">
                            <a:srgbClr val="5B9BD5"/>
                          </a:fillRef>
                          <a:effectRef idx="0">
                            <a:srgbClr val="5B9BD5"/>
                          </a:effectRef>
                          <a:fontRef idx="minor">
                            <a:sysClr val="windowText" lastClr="000000"/>
                          </a:fontRef>
                        </p:style>
                      </p:cxnSp>
                      <p:cxnSp>
                        <p:nvCxnSpPr>
                          <p:cNvPr id="27" name="直接连接符 26"/>
                          <p:cNvCxnSpPr/>
                          <p:nvPr>
                            <p:custDataLst>
                              <p:tags r:id="rId53"/>
                            </p:custDataLst>
                          </p:nvPr>
                        </p:nvCxnSpPr>
                        <p:spPr>
                          <a:xfrm>
                            <a:off x="6065626" y="4378152"/>
                            <a:ext cx="2087646" cy="875143"/>
                          </a:xfrm>
                          <a:prstGeom prst="line">
                            <a:avLst/>
                          </a:prstGeom>
                          <a:ln w="38100">
                            <a:solidFill>
                              <a:srgbClr val="5B9BD5"/>
                            </a:solidFill>
                          </a:ln>
                        </p:spPr>
                        <p:style>
                          <a:lnRef idx="1">
                            <a:srgbClr val="5B9BD5"/>
                          </a:lnRef>
                          <a:fillRef idx="0">
                            <a:srgbClr val="5B9BD5"/>
                          </a:fillRef>
                          <a:effectRef idx="0">
                            <a:srgbClr val="5B9BD5"/>
                          </a:effectRef>
                          <a:fontRef idx="minor">
                            <a:sysClr val="windowText" lastClr="000000"/>
                          </a:fontRef>
                        </p:style>
                      </p:cxnSp>
                    </p:grpSp>
                  </p:grpSp>
                </p:grpSp>
                <p:grpSp>
                  <p:nvGrpSpPr>
                    <p:cNvPr id="93" name="组合 92"/>
                    <p:cNvGrpSpPr/>
                    <p:nvPr>
                      <p:custDataLst>
                        <p:tags r:id="rId54"/>
                      </p:custDataLst>
                    </p:nvPr>
                  </p:nvGrpSpPr>
                  <p:grpSpPr>
                    <a:xfrm>
                      <a:off x="4404169" y="4393224"/>
                      <a:ext cx="2621027" cy="576859"/>
                      <a:chOff x="4405651" y="4399795"/>
                      <a:chExt cx="2621027" cy="576859"/>
                    </a:xfrm>
                  </p:grpSpPr>
                  <p:cxnSp>
                    <p:nvCxnSpPr>
                      <p:cNvPr id="64" name="直接箭头连接符 63"/>
                      <p:cNvCxnSpPr/>
                      <p:nvPr>
                        <p:custDataLst>
                          <p:tags r:id="rId55"/>
                        </p:custDataLst>
                      </p:nvPr>
                    </p:nvCxnSpPr>
                    <p:spPr>
                      <a:xfrm>
                        <a:off x="4405651" y="4399795"/>
                        <a:ext cx="362504" cy="0"/>
                      </a:xfrm>
                      <a:prstGeom prst="straightConnector1">
                        <a:avLst/>
                      </a:prstGeom>
                      <a:ln w="28575">
                        <a:headEnd type="none" w="med" len="med"/>
                        <a:tailEnd type="arrow" w="med" len="med"/>
                      </a:ln>
                    </p:spPr>
                    <p:style>
                      <a:lnRef idx="1">
                        <a:srgbClr val="5B9BD5"/>
                      </a:lnRef>
                      <a:fillRef idx="0">
                        <a:srgbClr val="5B9BD5"/>
                      </a:fillRef>
                      <a:effectRef idx="0">
                        <a:srgbClr val="5B9BD5"/>
                      </a:effectRef>
                      <a:fontRef idx="minor">
                        <a:sysClr val="windowText" lastClr="000000"/>
                      </a:fontRef>
                    </p:style>
                  </p:cxnSp>
                  <p:cxnSp>
                    <p:nvCxnSpPr>
                      <p:cNvPr id="71" name="直接箭头连接符 70"/>
                      <p:cNvCxnSpPr/>
                      <p:nvPr>
                        <p:custDataLst>
                          <p:tags r:id="rId56"/>
                        </p:custDataLst>
                      </p:nvPr>
                    </p:nvCxnSpPr>
                    <p:spPr>
                      <a:xfrm rot="600000">
                        <a:off x="4851648" y="4767023"/>
                        <a:ext cx="362504" cy="0"/>
                      </a:xfrm>
                      <a:prstGeom prst="straightConnector1">
                        <a:avLst/>
                      </a:prstGeom>
                      <a:ln w="28575">
                        <a:headEnd type="none" w="med" len="med"/>
                        <a:tailEnd type="arrow" w="med" len="med"/>
                      </a:ln>
                    </p:spPr>
                    <p:style>
                      <a:lnRef idx="1">
                        <a:srgbClr val="5B9BD5"/>
                      </a:lnRef>
                      <a:fillRef idx="0">
                        <a:srgbClr val="5B9BD5"/>
                      </a:fillRef>
                      <a:effectRef idx="0">
                        <a:srgbClr val="5B9BD5"/>
                      </a:effectRef>
                      <a:fontRef idx="minor">
                        <a:sysClr val="windowText" lastClr="000000"/>
                      </a:fontRef>
                    </p:style>
                  </p:cxnSp>
                  <p:cxnSp>
                    <p:nvCxnSpPr>
                      <p:cNvPr id="73" name="直接箭头连接符 72"/>
                      <p:cNvCxnSpPr/>
                      <p:nvPr>
                        <p:custDataLst>
                          <p:tags r:id="rId57"/>
                        </p:custDataLst>
                      </p:nvPr>
                    </p:nvCxnSpPr>
                    <p:spPr>
                      <a:xfrm rot="600000">
                        <a:off x="6664174" y="4976654"/>
                        <a:ext cx="362504" cy="0"/>
                      </a:xfrm>
                      <a:prstGeom prst="straightConnector1">
                        <a:avLst/>
                      </a:prstGeom>
                      <a:ln w="28575">
                        <a:headEnd type="none" w="med" len="med"/>
                        <a:tailEnd type="arrow" w="med" len="med"/>
                      </a:ln>
                    </p:spPr>
                    <p:style>
                      <a:lnRef idx="1">
                        <a:srgbClr val="5B9BD5"/>
                      </a:lnRef>
                      <a:fillRef idx="0">
                        <a:srgbClr val="5B9BD5"/>
                      </a:fillRef>
                      <a:effectRef idx="0">
                        <a:srgbClr val="5B9BD5"/>
                      </a:effectRef>
                      <a:fontRef idx="minor">
                        <a:sysClr val="windowText" lastClr="000000"/>
                      </a:fontRef>
                    </p:style>
                  </p:cxnSp>
                  <p:cxnSp>
                    <p:nvCxnSpPr>
                      <p:cNvPr id="75" name="直接箭头连接符 74"/>
                      <p:cNvCxnSpPr/>
                      <p:nvPr>
                        <p:custDataLst>
                          <p:tags r:id="rId58"/>
                        </p:custDataLst>
                      </p:nvPr>
                    </p:nvCxnSpPr>
                    <p:spPr>
                      <a:xfrm rot="1380000">
                        <a:off x="6603511" y="4684462"/>
                        <a:ext cx="362504" cy="0"/>
                      </a:xfrm>
                      <a:prstGeom prst="straightConnector1">
                        <a:avLst/>
                      </a:prstGeom>
                      <a:ln w="28575">
                        <a:headEnd type="none" w="med" len="med"/>
                        <a:tailEnd type="arrow" w="med" len="med"/>
                      </a:ln>
                    </p:spPr>
                    <p:style>
                      <a:lnRef idx="1">
                        <a:srgbClr val="5B9BD5"/>
                      </a:lnRef>
                      <a:fillRef idx="0">
                        <a:srgbClr val="5B9BD5"/>
                      </a:fillRef>
                      <a:effectRef idx="0">
                        <a:srgbClr val="5B9BD5"/>
                      </a:effectRef>
                      <a:fontRef idx="minor">
                        <a:sysClr val="windowText" lastClr="000000"/>
                      </a:fontRef>
                    </p:style>
                  </p:cxnSp>
                </p:grpSp>
              </p:grpSp>
              <p:sp>
                <p:nvSpPr>
                  <p:cNvPr id="11" name="文本框 10"/>
                  <p:cNvSpPr txBox="1"/>
                  <p:nvPr>
                    <p:custDataLst>
                      <p:tags r:id="rId59"/>
                    </p:custDataLst>
                  </p:nvPr>
                </p:nvSpPr>
                <p:spPr>
                  <a:xfrm>
                    <a:off x="7558221" y="5056547"/>
                    <a:ext cx="694028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28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A'</a:t>
                    </a:r>
                    <a:endParaRPr lang="zh-CN" altLang="en-US" sz="280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3" name="椭圆 42"/>
                  <p:cNvSpPr/>
                  <p:nvPr>
                    <p:custDataLst>
                      <p:tags r:id="rId60"/>
                    </p:custDataLst>
                  </p:nvPr>
                </p:nvSpPr>
                <p:spPr>
                  <a:xfrm>
                    <a:off x="7289582" y="4840488"/>
                    <a:ext cx="45719" cy="4734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76200">
                    <a:solidFill>
                      <a:srgbClr val="FF0000"/>
                    </a:solidFill>
                  </a:ln>
                </p:spPr>
                <p:style>
                  <a:lnRef idx="2">
                    <a:srgbClr val="5B9BD5">
                      <a:shade val="50000"/>
                    </a:srgbClr>
                  </a:lnRef>
                  <a:fillRef idx="1">
                    <a:srgbClr val="5B9BD5"/>
                  </a:fillRef>
                  <a:effectRef idx="0">
                    <a:srgbClr val="5B9BD5"/>
                  </a:effectRef>
                  <a:fontRef idx="minor">
                    <a:sysClr val="window" lastClr="FFFFFF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ysClr val="window" lastClr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42" name="椭圆 41"/>
                  <p:cNvSpPr/>
                  <p:nvPr>
                    <p:custDataLst>
                      <p:tags r:id="rId61"/>
                    </p:custDataLst>
                  </p:nvPr>
                </p:nvSpPr>
                <p:spPr>
                  <a:xfrm>
                    <a:off x="3759275" y="4851548"/>
                    <a:ext cx="45719" cy="47343"/>
                  </a:xfrm>
                  <a:prstGeom prst="ellipse">
                    <a:avLst/>
                  </a:prstGeom>
                  <a:solidFill>
                    <a:sysClr val="windowText" lastClr="000000"/>
                  </a:solidFill>
                  <a:ln w="762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rgbClr val="5B9BD5">
                      <a:shade val="50000"/>
                    </a:srgbClr>
                  </a:lnRef>
                  <a:fillRef idx="1">
                    <a:srgbClr val="5B9BD5"/>
                  </a:fillRef>
                  <a:effectRef idx="0">
                    <a:srgbClr val="5B9BD5"/>
                  </a:effectRef>
                  <a:fontRef idx="minor">
                    <a:sysClr val="window" lastClr="FFFFFF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ysClr val="window" lastClr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45" name="文本框 44"/>
                  <p:cNvSpPr txBox="1"/>
                  <p:nvPr>
                    <p:custDataLst>
                      <p:tags r:id="rId62"/>
                    </p:custDataLst>
                  </p:nvPr>
                </p:nvSpPr>
                <p:spPr>
                  <a:xfrm>
                    <a:off x="3522393" y="4965318"/>
                    <a:ext cx="694028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endParaRPr lang="zh-CN" altLang="en-US" sz="2800" i="1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grpSp>
            <p:nvGrpSpPr>
              <p:cNvPr id="61" name="组合 60"/>
              <p:cNvGrpSpPr/>
              <p:nvPr>
                <p:custDataLst>
                  <p:tags r:id="rId63"/>
                </p:custDataLst>
              </p:nvPr>
            </p:nvGrpSpPr>
            <p:grpSpPr>
              <a:xfrm>
                <a:off x="5825969" y="4097496"/>
                <a:ext cx="843378" cy="2122439"/>
                <a:chOff x="5829522" y="4130777"/>
                <a:chExt cx="843378" cy="2122439"/>
              </a:xfrm>
            </p:grpSpPr>
            <p:sp>
              <p:nvSpPr>
                <p:cNvPr id="28" name="文本框 27"/>
                <p:cNvSpPr txBox="1"/>
                <p:nvPr>
                  <p:custDataLst>
                    <p:tags r:id="rId64"/>
                  </p:custDataLst>
                </p:nvPr>
              </p:nvSpPr>
              <p:spPr>
                <a:xfrm>
                  <a:off x="5829522" y="5729996"/>
                  <a:ext cx="84337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2800">
                      <a:solidFill>
                        <a:srgbClr val="FF0000"/>
                      </a:solidFill>
                      <a:latin typeface="黑体" panose="02010609060101010101" pitchFamily="49" charset="-122"/>
                      <a:ea typeface="黑体" panose="02010609060101010101" pitchFamily="49" charset="-122"/>
                    </a:rPr>
                    <a:t>厚</a:t>
                  </a:r>
                  <a:endParaRPr lang="zh-CN" altLang="en-US" sz="2800">
                    <a:solidFill>
                      <a:srgbClr val="FF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56" name="椭圆 55"/>
                <p:cNvSpPr/>
                <p:nvPr>
                  <p:custDataLst>
                    <p:tags r:id="rId65"/>
                  </p:custDataLst>
                </p:nvPr>
              </p:nvSpPr>
              <p:spPr>
                <a:xfrm>
                  <a:off x="5955535" y="4130777"/>
                  <a:ext cx="304554" cy="1556028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rgbClr val="5B9BD5">
                    <a:shade val="50000"/>
                  </a:srgbClr>
                </a:lnRef>
                <a:fillRef idx="1">
                  <a:srgbClr val="5B9BD5"/>
                </a:fillRef>
                <a:effectRef idx="0">
                  <a:srgbClr val="5B9BD5"/>
                </a:effectRef>
                <a:fontRef idx="minor">
                  <a:sysClr val="window" lastClr="FFFFFF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ysClr val="window" lastClr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sp>
          <p:nvSpPr>
            <p:cNvPr id="18" name="文本框 17"/>
            <p:cNvSpPr txBox="1"/>
            <p:nvPr>
              <p:custDataLst>
                <p:tags r:id="rId66"/>
              </p:custDataLst>
            </p:nvPr>
          </p:nvSpPr>
          <p:spPr>
            <a:xfrm>
              <a:off x="5657112" y="4733137"/>
              <a:ext cx="6940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zh-CN" altLang="en-US" sz="2800" i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6" name="标题 27" title="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335280" y="332740"/>
            <a:ext cx="4550410" cy="574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 algn="ctr">
              <a:buClrTx/>
              <a:buSzTx/>
              <a:buFontTx/>
            </a:pPr>
            <a:r>
              <a:rPr lang="zh-CN" altLang="en-US" sz="32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三、近视眼及其矫正</a:t>
            </a:r>
            <a:endParaRPr lang="zh-CN" altLang="en-US" sz="32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4"/>
            </p:custDataLst>
          </p:nvPr>
        </p:nvSpPr>
        <p:spPr>
          <a:xfrm>
            <a:off x="4322445" y="1124585"/>
            <a:ext cx="29724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近视眼的</a:t>
            </a:r>
            <a:r>
              <a:rPr lang="zh-CN" altLang="en-US" sz="32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成因</a:t>
            </a:r>
            <a:endParaRPr lang="zh-CN" altLang="en-US" sz="3200"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  <p:grpSp>
        <p:nvGrpSpPr>
          <p:cNvPr id="18" name="组合 17" title=""/>
          <p:cNvGrpSpPr/>
          <p:nvPr>
            <p:custDataLst>
              <p:tags r:id="rId5"/>
            </p:custDataLst>
          </p:nvPr>
        </p:nvGrpSpPr>
        <p:grpSpPr>
          <a:xfrm>
            <a:off x="755582" y="3829050"/>
            <a:ext cx="5092137" cy="553085"/>
            <a:chOff x="1447" y="3667"/>
            <a:chExt cx="990" cy="678"/>
          </a:xfrm>
        </p:grpSpPr>
        <p:sp>
          <p:nvSpPr>
            <p:cNvPr id="19" name="圆角矩形 18"/>
            <p:cNvSpPr/>
            <p:nvPr>
              <p:custDataLst>
                <p:tags r:id="rId6"/>
              </p:custDataLst>
            </p:nvPr>
          </p:nvSpPr>
          <p:spPr>
            <a:xfrm>
              <a:off x="1447" y="3667"/>
              <a:ext cx="990" cy="678"/>
            </a:xfrm>
            <a:prstGeom prst="roundRect">
              <a:avLst/>
            </a:prstGeom>
            <a:solidFill>
              <a:srgbClr val="FEC339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zh-CN" altLang="en-US" sz="2400">
                <a:solidFill>
                  <a:sysClr val="window" lastClr="FFFFFF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7"/>
              </p:custDataLst>
            </p:nvPr>
          </p:nvSpPr>
          <p:spPr>
            <a:xfrm>
              <a:off x="1452" y="3704"/>
              <a:ext cx="985" cy="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latin typeface="华文楷体" panose="02010600040101010101" pitchFamily="2" charset="-122"/>
                  <a:ea typeface="华文楷体" panose="02010600040101010101" pitchFamily="2" charset="-122"/>
                </a:rPr>
                <a:t>眼球晶状体太厚折光能力太强</a:t>
              </a:r>
              <a:endParaRPr lang="zh-CN" altLang="en-US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文本框 4" title=""/>
          <p:cNvSpPr txBox="1"/>
          <p:nvPr>
            <p:custDataLst>
              <p:tags r:id="rId8"/>
            </p:custDataLst>
          </p:nvPr>
        </p:nvSpPr>
        <p:spPr>
          <a:xfrm>
            <a:off x="565150" y="2680970"/>
            <a:ext cx="15367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b="1">
                <a:solidFill>
                  <a:sysClr val="windowText" lastClr="000000"/>
                </a:solidFill>
              </a:rPr>
              <a:t> </a:t>
            </a:r>
            <a:r>
              <a:rPr lang="en-US" altLang="zh-CN" sz="3200">
                <a:latin typeface="华文楷体" panose="02010600040101010101" pitchFamily="2" charset="-122"/>
                <a:ea typeface="华文楷体" panose="02010600040101010101" pitchFamily="2" charset="-122"/>
              </a:rPr>
              <a:t>近视眼</a:t>
            </a:r>
            <a:endParaRPr lang="zh-CN" sz="3200" b="1">
              <a:solidFill>
                <a:sysClr val="windowText" lastClr="000000"/>
              </a:solidFill>
            </a:endParaRPr>
          </a:p>
        </p:txBody>
      </p:sp>
      <p:pic>
        <p:nvPicPr>
          <p:cNvPr id="2" name="图片 1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101850" y="1645285"/>
            <a:ext cx="3484245" cy="1944370"/>
          </a:xfrm>
          <a:prstGeom prst="rect">
            <a:avLst/>
          </a:prstGeom>
        </p:spPr>
      </p:pic>
      <p:pic>
        <p:nvPicPr>
          <p:cNvPr id="6" name="图片 5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271905" y="4509135"/>
            <a:ext cx="4086225" cy="2028825"/>
          </a:xfrm>
          <a:prstGeom prst="rect">
            <a:avLst/>
          </a:prstGeom>
        </p:spPr>
      </p:pic>
      <p:pic>
        <p:nvPicPr>
          <p:cNvPr id="7" name="图片 6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816090" y="4364990"/>
            <a:ext cx="4562475" cy="2276475"/>
          </a:xfrm>
          <a:prstGeom prst="rect">
            <a:avLst/>
          </a:prstGeom>
        </p:spPr>
      </p:pic>
      <p:grpSp>
        <p:nvGrpSpPr>
          <p:cNvPr id="8" name="组合 7" title=""/>
          <p:cNvGrpSpPr/>
          <p:nvPr>
            <p:custDataLst>
              <p:tags r:id="rId15"/>
            </p:custDataLst>
          </p:nvPr>
        </p:nvGrpSpPr>
        <p:grpSpPr>
          <a:xfrm>
            <a:off x="7281846" y="3822263"/>
            <a:ext cx="3848062" cy="560388"/>
            <a:chOff x="1694" y="3668"/>
            <a:chExt cx="511" cy="687"/>
          </a:xfrm>
        </p:grpSpPr>
        <p:sp>
          <p:nvSpPr>
            <p:cNvPr id="9" name="圆角矩形 8"/>
            <p:cNvSpPr/>
            <p:nvPr>
              <p:custDataLst>
                <p:tags r:id="rId16"/>
              </p:custDataLst>
            </p:nvPr>
          </p:nvSpPr>
          <p:spPr>
            <a:xfrm>
              <a:off x="1694" y="3668"/>
              <a:ext cx="506" cy="687"/>
            </a:xfrm>
            <a:prstGeom prst="roundRect">
              <a:avLst/>
            </a:prstGeom>
            <a:solidFill>
              <a:srgbClr val="FEC339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zh-CN" altLang="en-US" sz="2400">
                <a:solidFill>
                  <a:sysClr val="window" lastClr="FFFFFF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7"/>
              </p:custDataLst>
            </p:nvPr>
          </p:nvSpPr>
          <p:spPr>
            <a:xfrm>
              <a:off x="1696" y="3713"/>
              <a:ext cx="509" cy="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2800">
                  <a:latin typeface="华文楷体" panose="02010600040101010101" pitchFamily="2" charset="-122"/>
                  <a:ea typeface="华文楷体" panose="02010600040101010101" pitchFamily="2" charset="-122"/>
                </a:rPr>
                <a:t>眼球在前后方向上太长</a:t>
              </a:r>
              <a:endParaRPr lang="en-US" altLang="zh-CN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文本框 10" title=""/>
          <p:cNvSpPr txBox="1"/>
          <p:nvPr>
            <p:custDataLst>
              <p:tags r:id="rId18"/>
            </p:custDataLst>
          </p:nvPr>
        </p:nvSpPr>
        <p:spPr>
          <a:xfrm>
            <a:off x="6525724" y="2671494"/>
            <a:ext cx="236522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b="1">
                <a:solidFill>
                  <a:sysClr val="windowText" lastClr="000000"/>
                </a:solidFill>
              </a:rPr>
              <a:t> </a:t>
            </a:r>
            <a:r>
              <a:rPr lang="en-US" altLang="zh-CN" sz="3200">
                <a:latin typeface="华文楷体" panose="02010600040101010101" pitchFamily="2" charset="-122"/>
                <a:ea typeface="华文楷体" panose="02010600040101010101" pitchFamily="2" charset="-122"/>
              </a:rPr>
              <a:t>先天近视</a:t>
            </a:r>
            <a:endParaRPr lang="en-US" altLang="zh-CN" sz="32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5" name="图片 14" title="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8685872" y="1549400"/>
            <a:ext cx="1905000" cy="19335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6" name="标题 27" title="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335280" y="332740"/>
            <a:ext cx="4550410" cy="574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 algn="ctr">
              <a:buClrTx/>
              <a:buSzTx/>
              <a:buFontTx/>
            </a:pPr>
            <a:r>
              <a:rPr lang="zh-CN" altLang="en-US" sz="32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三、近视眼及其矫正</a:t>
            </a:r>
            <a:endParaRPr lang="zh-CN" altLang="en-US" sz="32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grpSp>
        <p:nvGrpSpPr>
          <p:cNvPr id="14" name="组合 13" title=""/>
          <p:cNvGrpSpPr/>
          <p:nvPr>
            <p:custDataLst>
              <p:tags r:id="rId4"/>
            </p:custDataLst>
          </p:nvPr>
        </p:nvGrpSpPr>
        <p:grpSpPr>
          <a:xfrm>
            <a:off x="2313470" y="3380414"/>
            <a:ext cx="4291200" cy="2418217"/>
            <a:chOff x="1497043" y="3923961"/>
            <a:chExt cx="4291200" cy="2214000"/>
          </a:xfrm>
        </p:grpSpPr>
        <p:pic>
          <p:nvPicPr>
            <p:cNvPr id="7" name="图片 6"/>
            <p:cNvPicPr/>
            <p:nvPr>
              <p:custDataLst>
                <p:tags r:id="rId6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497043" y="3923961"/>
              <a:ext cx="4291200" cy="2214000"/>
            </a:xfrm>
            <a:prstGeom prst="rect">
              <a:avLst/>
            </a:prstGeom>
          </p:spPr>
        </p:pic>
        <p:sp>
          <p:nvSpPr>
            <p:cNvPr id="10" name="矩形 9"/>
            <p:cNvSpPr/>
            <p:nvPr>
              <p:custDataLst>
                <p:tags r:id="rId7"/>
              </p:custDataLst>
            </p:nvPr>
          </p:nvSpPr>
          <p:spPr>
            <a:xfrm>
              <a:off x="1695635" y="5539666"/>
              <a:ext cx="381740" cy="506027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ysClr val="window" lastClr="FFFFFF"/>
              </a:solidFill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ysClr val="window" lastClr="FFFFFF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3" name="组合 12" title=""/>
          <p:cNvGrpSpPr/>
          <p:nvPr>
            <p:custDataLst>
              <p:tags r:id="rId8"/>
            </p:custDataLst>
          </p:nvPr>
        </p:nvGrpSpPr>
        <p:grpSpPr>
          <a:xfrm>
            <a:off x="2306245" y="1326572"/>
            <a:ext cx="4290263" cy="2215114"/>
            <a:chOff x="1497980" y="1710292"/>
            <a:chExt cx="4290263" cy="2215114"/>
          </a:xfrm>
        </p:grpSpPr>
        <p:pic>
          <p:nvPicPr>
            <p:cNvPr id="9" name="图片 8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497980" y="1710292"/>
              <a:ext cx="4290263" cy="2213669"/>
            </a:xfrm>
            <a:prstGeom prst="rect">
              <a:avLst/>
            </a:prstGeom>
          </p:spPr>
        </p:pic>
        <p:sp>
          <p:nvSpPr>
            <p:cNvPr id="12" name="矩形 11"/>
            <p:cNvSpPr/>
            <p:nvPr>
              <p:custDataLst>
                <p:tags r:id="rId11"/>
              </p:custDataLst>
            </p:nvPr>
          </p:nvSpPr>
          <p:spPr>
            <a:xfrm>
              <a:off x="2212020" y="3419379"/>
              <a:ext cx="381740" cy="506027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ysClr val="window" lastClr="FFFFFF"/>
              </a:solidFill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ysClr val="window" lastClr="FFFFFF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6" name="TextBox 67" title=""/>
          <p:cNvSpPr txBox="1"/>
          <p:nvPr>
            <p:custDataLst>
              <p:tags r:id="rId12"/>
            </p:custDataLst>
          </p:nvPr>
        </p:nvSpPr>
        <p:spPr>
          <a:xfrm>
            <a:off x="6744335" y="3839210"/>
            <a:ext cx="338264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晶状体太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厚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，</a:t>
            </a:r>
            <a:endParaRPr lang="en-US" altLang="zh-CN" sz="28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折光能力太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强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，</a:t>
            </a:r>
            <a:endParaRPr lang="en-US" altLang="zh-CN" sz="28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像在视网膜的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前方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zh-CN" altLang="en-US" sz="28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3"/>
            </p:custDataLst>
          </p:nvPr>
        </p:nvSpPr>
        <p:spPr>
          <a:xfrm>
            <a:off x="2959223" y="3013282"/>
            <a:ext cx="3008306" cy="46166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正常眼看远处的物体</a:t>
            </a:r>
            <a:endParaRPr lang="zh-CN" altLang="en-US" sz="24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14"/>
            </p:custDataLst>
          </p:nvPr>
        </p:nvSpPr>
        <p:spPr>
          <a:xfrm>
            <a:off x="2893802" y="5236187"/>
            <a:ext cx="3008306" cy="46166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近视成像于视网膜前</a:t>
            </a:r>
            <a:endParaRPr lang="zh-CN" altLang="en-US" sz="24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15"/>
            </p:custDataLst>
          </p:nvPr>
        </p:nvSpPr>
        <p:spPr>
          <a:xfrm>
            <a:off x="4727575" y="836930"/>
            <a:ext cx="29724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近视眼的</a:t>
            </a:r>
            <a:r>
              <a:rPr lang="zh-CN" altLang="en-US" sz="32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成因</a:t>
            </a:r>
            <a:endParaRPr lang="zh-CN" altLang="en-US" sz="3200"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</p:spTree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6" name="标题 27" title="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335280" y="332740"/>
            <a:ext cx="4550410" cy="574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 algn="ctr">
              <a:buClrTx/>
              <a:buSzTx/>
              <a:buFontTx/>
            </a:pPr>
            <a:r>
              <a:rPr lang="zh-CN" altLang="en-US" sz="32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三、近视眼及其矫正</a:t>
            </a:r>
            <a:endParaRPr lang="zh-CN" altLang="en-US" sz="32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4"/>
            </p:custDataLst>
          </p:nvPr>
        </p:nvSpPr>
        <p:spPr>
          <a:xfrm>
            <a:off x="4322445" y="1124585"/>
            <a:ext cx="29724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近视眼的</a:t>
            </a:r>
            <a:r>
              <a:rPr lang="zh-CN" altLang="en-US" sz="32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矫正</a:t>
            </a:r>
            <a:endParaRPr lang="zh-CN" altLang="en-US" sz="3200"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  <p:pic>
        <p:nvPicPr>
          <p:cNvPr id="7" name="图片 6" title=""/>
          <p:cNvPicPr/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487970" y="2283134"/>
            <a:ext cx="4291200" cy="2418217"/>
          </a:xfrm>
          <a:prstGeom prst="rect">
            <a:avLst/>
          </a:prstGeom>
        </p:spPr>
      </p:pic>
      <p:pic>
        <p:nvPicPr>
          <p:cNvPr id="2" name="图片 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rcRect r="-748"/>
          <a:stretch>
            <a:fillRect/>
          </a:stretch>
        </p:blipFill>
        <p:spPr>
          <a:xfrm>
            <a:off x="6384290" y="2060575"/>
            <a:ext cx="4369435" cy="2640330"/>
          </a:xfrm>
          <a:prstGeom prst="rect">
            <a:avLst/>
          </a:prstGeom>
        </p:spPr>
      </p:pic>
      <p:sp>
        <p:nvSpPr>
          <p:cNvPr id="9" name="文本框 8" title=""/>
          <p:cNvSpPr txBox="1"/>
          <p:nvPr>
            <p:custDataLst>
              <p:tags r:id="rId9"/>
            </p:custDataLst>
          </p:nvPr>
        </p:nvSpPr>
        <p:spPr>
          <a:xfrm>
            <a:off x="2711893" y="5085080"/>
            <a:ext cx="68063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b="1">
                <a:solidFill>
                  <a:srgbClr val="00009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矫正：</a:t>
            </a:r>
            <a:endParaRPr lang="en-US" altLang="zh-CN" sz="3000" b="1">
              <a:solidFill>
                <a:srgbClr val="000099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3000" b="1">
                <a:latin typeface="华文楷体" panose="02010600040101010101" pitchFamily="2" charset="-122"/>
                <a:ea typeface="华文楷体" panose="02010600040101010101" pitchFamily="2" charset="-122"/>
              </a:rPr>
              <a:t>         配戴对光有发散作用的</a:t>
            </a:r>
            <a:r>
              <a:rPr lang="zh-CN" altLang="en-US" sz="30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凹透镜</a:t>
            </a:r>
            <a:r>
              <a:rPr lang="zh-CN" altLang="en-US" sz="3000" b="1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zh-CN" altLang="en-US" sz="30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6" name="标题 27" title="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335280" y="332740"/>
            <a:ext cx="4550410" cy="574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 algn="ctr">
              <a:buClrTx/>
              <a:buSzTx/>
              <a:buFontTx/>
            </a:pPr>
            <a:r>
              <a:rPr lang="zh-CN" altLang="en-US" sz="32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四、远视眼及其矫正</a:t>
            </a:r>
            <a:endParaRPr lang="zh-CN" altLang="en-US" sz="32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14" name="矩形 13" title=""/>
          <p:cNvSpPr/>
          <p:nvPr>
            <p:custDataLst>
              <p:tags r:id="rId4"/>
            </p:custDataLst>
          </p:nvPr>
        </p:nvSpPr>
        <p:spPr>
          <a:xfrm>
            <a:off x="2282190" y="5085080"/>
            <a:ext cx="766381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latin typeface="华文楷体" panose="02010600040101010101" pitchFamily="2" charset="-122"/>
                <a:ea typeface="华文楷体" panose="02010600040101010101" pitchFamily="2" charset="-122"/>
              </a:rPr>
              <a:t>只能看清</a:t>
            </a:r>
            <a:r>
              <a:rPr lang="zh-CN" altLang="en-US" sz="3200">
                <a:latin typeface="华文楷体" panose="02010600040101010101" pitchFamily="2" charset="-122"/>
                <a:ea typeface="华文楷体" panose="02010600040101010101" pitchFamily="2" charset="-122"/>
              </a:rPr>
              <a:t>远</a:t>
            </a:r>
            <a:r>
              <a:rPr lang="en-US" altLang="zh-CN" sz="3200">
                <a:latin typeface="华文楷体" panose="02010600040101010101" pitchFamily="2" charset="-122"/>
                <a:ea typeface="华文楷体" panose="02010600040101010101" pitchFamily="2" charset="-122"/>
              </a:rPr>
              <a:t>处的物体，看不清</a:t>
            </a:r>
            <a:r>
              <a:rPr lang="zh-CN" altLang="en-US" sz="3200">
                <a:latin typeface="华文楷体" panose="02010600040101010101" pitchFamily="2" charset="-122"/>
                <a:ea typeface="华文楷体" panose="02010600040101010101" pitchFamily="2" charset="-122"/>
              </a:rPr>
              <a:t>近</a:t>
            </a:r>
            <a:r>
              <a:rPr lang="en-US" altLang="zh-CN" sz="3200">
                <a:latin typeface="华文楷体" panose="02010600040101010101" pitchFamily="2" charset="-122"/>
                <a:ea typeface="华文楷体" panose="02010600040101010101" pitchFamily="2" charset="-122"/>
              </a:rPr>
              <a:t>处的物体。</a:t>
            </a:r>
            <a:endParaRPr lang="zh-CN" altLang="en-US" sz="2800" b="1">
              <a:solidFill>
                <a:srgbClr val="0066CC"/>
              </a:solidFill>
              <a:latin typeface="宋体" panose="02010600030101010101" pitchFamily="2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5"/>
            </p:custDataLst>
          </p:nvPr>
        </p:nvSpPr>
        <p:spPr>
          <a:xfrm>
            <a:off x="4322445" y="1124585"/>
            <a:ext cx="29724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远</a:t>
            </a:r>
            <a:r>
              <a:rPr lang="en-US" altLang="zh-CN" sz="32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视眼的特征</a:t>
            </a:r>
            <a:endParaRPr lang="en-US" altLang="zh-CN" sz="32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" name="图片 1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999462" y="1925104"/>
            <a:ext cx="3618488" cy="2420147"/>
          </a:xfrm>
          <a:prstGeom prst="roundRect">
            <a:avLst/>
          </a:prstGeom>
        </p:spPr>
      </p:pic>
      <p:sp>
        <p:nvSpPr>
          <p:cNvPr id="10" name="椭圆 9" title=""/>
          <p:cNvSpPr/>
          <p:nvPr>
            <p:custDataLst>
              <p:tags r:id="rId8"/>
            </p:custDataLst>
          </p:nvPr>
        </p:nvSpPr>
        <p:spPr>
          <a:xfrm>
            <a:off x="4527672" y="3381505"/>
            <a:ext cx="2778925" cy="853452"/>
          </a:xfrm>
          <a:prstGeom prst="ellipse">
            <a:avLst/>
          </a:prstGeom>
          <a:noFill/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just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50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5" name="矩形 4" title=""/>
          <p:cNvSpPr/>
          <p:nvPr>
            <p:custDataLst>
              <p:tags r:id="rId9"/>
            </p:custDataLst>
          </p:nvPr>
        </p:nvSpPr>
        <p:spPr>
          <a:xfrm>
            <a:off x="4527672" y="3546621"/>
            <a:ext cx="91464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280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charset="-122"/>
              </a:rPr>
              <a:t>近处</a:t>
            </a:r>
            <a:endParaRPr lang="zh-CN" altLang="en-US" sz="2800">
              <a:solidFill>
                <a:srgbClr val="FFFF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" title=""/>
          <p:cNvPicPr/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92823" y="980758"/>
            <a:ext cx="2638425" cy="1762125"/>
          </a:xfrm>
          <a:prstGeom prst="rect">
            <a:avLst/>
          </a:prstGeom>
        </p:spPr>
      </p:pic>
      <p:sp>
        <p:nvSpPr>
          <p:cNvPr id="13" name="文本框 12" title=""/>
          <p:cNvSpPr txBox="1"/>
          <p:nvPr>
            <p:custDataLst>
              <p:tags r:id="rId5"/>
            </p:custDataLst>
          </p:nvPr>
        </p:nvSpPr>
        <p:spPr>
          <a:xfrm>
            <a:off x="1855137" y="2781432"/>
            <a:ext cx="725214" cy="478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zh-CN" altLang="en-US" sz="28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花</a:t>
            </a:r>
            <a:endParaRPr lang="zh-CN" altLang="en-US" sz="28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5" name="图片 4" title=""/>
          <p:cNvPicPr/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295458" y="981075"/>
            <a:ext cx="2466975" cy="1714500"/>
          </a:xfrm>
          <a:prstGeom prst="rect">
            <a:avLst/>
          </a:prstGeom>
        </p:spPr>
      </p:pic>
      <p:sp>
        <p:nvSpPr>
          <p:cNvPr id="6" name="文本框 5" title=""/>
          <p:cNvSpPr txBox="1"/>
          <p:nvPr>
            <p:custDataLst>
              <p:tags r:id="rId8"/>
            </p:custDataLst>
          </p:nvPr>
        </p:nvSpPr>
        <p:spPr>
          <a:xfrm>
            <a:off x="5166662" y="2781432"/>
            <a:ext cx="725214" cy="478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zh-CN" altLang="en-US" sz="28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草</a:t>
            </a:r>
            <a:endParaRPr lang="zh-CN" altLang="en-US" sz="3000">
              <a:latin typeface="黑体" panose="02010609060101010101" pitchFamily="49" charset="-122"/>
              <a:ea typeface="黑体" panose="02010609060101010101" pitchFamily="49" charset="-122"/>
              <a:cs typeface="+mn-ea"/>
            </a:endParaRPr>
          </a:p>
        </p:txBody>
      </p:sp>
      <p:pic>
        <p:nvPicPr>
          <p:cNvPr id="8" name="图片 7" title=""/>
          <p:cNvPicPr/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536180" y="981075"/>
            <a:ext cx="2514600" cy="1714500"/>
          </a:xfrm>
          <a:prstGeom prst="rect">
            <a:avLst/>
          </a:prstGeom>
        </p:spPr>
      </p:pic>
      <p:sp>
        <p:nvSpPr>
          <p:cNvPr id="9" name="文本框 8" title=""/>
          <p:cNvSpPr txBox="1"/>
          <p:nvPr>
            <p:custDataLst>
              <p:tags r:id="rId11"/>
            </p:custDataLst>
          </p:nvPr>
        </p:nvSpPr>
        <p:spPr>
          <a:xfrm>
            <a:off x="8472472" y="2781432"/>
            <a:ext cx="725214" cy="478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zh-CN" altLang="en-US" sz="28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树</a:t>
            </a:r>
            <a:endParaRPr lang="zh-CN" altLang="en-US" sz="3000">
              <a:latin typeface="黑体" panose="02010609060101010101" pitchFamily="49" charset="-122"/>
              <a:ea typeface="黑体" panose="02010609060101010101" pitchFamily="49" charset="-122"/>
              <a:cs typeface="+mn-ea"/>
            </a:endParaRPr>
          </a:p>
        </p:txBody>
      </p:sp>
      <p:pic>
        <p:nvPicPr>
          <p:cNvPr id="10" name="图片 9" title=""/>
          <p:cNvPicPr/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011873" y="3861118"/>
            <a:ext cx="2619375" cy="1800225"/>
          </a:xfrm>
          <a:prstGeom prst="rect">
            <a:avLst/>
          </a:prstGeom>
        </p:spPr>
      </p:pic>
      <p:sp>
        <p:nvSpPr>
          <p:cNvPr id="11" name="文本框 10" title=""/>
          <p:cNvSpPr txBox="1"/>
          <p:nvPr>
            <p:custDataLst>
              <p:tags r:id="rId14"/>
            </p:custDataLst>
          </p:nvPr>
        </p:nvSpPr>
        <p:spPr>
          <a:xfrm>
            <a:off x="1919907" y="5733547"/>
            <a:ext cx="725214" cy="478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zh-CN" altLang="en-US" sz="28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江</a:t>
            </a:r>
            <a:endParaRPr lang="zh-CN" altLang="en-US" sz="28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2" name="图片 11" title=""/>
          <p:cNvPicPr/>
          <p:nvPr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4367530" y="3861435"/>
            <a:ext cx="2620800" cy="1800000"/>
          </a:xfrm>
          <a:prstGeom prst="rect">
            <a:avLst/>
          </a:prstGeom>
        </p:spPr>
      </p:pic>
      <p:sp>
        <p:nvSpPr>
          <p:cNvPr id="14" name="文本框 13" title=""/>
          <p:cNvSpPr txBox="1"/>
          <p:nvPr>
            <p:custDataLst>
              <p:tags r:id="rId17"/>
            </p:custDataLst>
          </p:nvPr>
        </p:nvSpPr>
        <p:spPr>
          <a:xfrm>
            <a:off x="5376212" y="5733547"/>
            <a:ext cx="725214" cy="478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Tx/>
              <a:buSzTx/>
              <a:buFontTx/>
            </a:pPr>
            <a:r>
              <a:rPr lang="zh-CN" altLang="en-US" sz="28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湖</a:t>
            </a:r>
            <a:endParaRPr lang="zh-CN" altLang="en-US" sz="28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5" name="图片 14" title=""/>
          <p:cNvPicPr/>
          <p:nvPr>
            <p:custDataLst>
              <p:tags r:id="rId19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7607618" y="3861435"/>
            <a:ext cx="2620800" cy="1800000"/>
          </a:xfrm>
          <a:prstGeom prst="rect">
            <a:avLst/>
          </a:prstGeom>
        </p:spPr>
      </p:pic>
      <p:sp>
        <p:nvSpPr>
          <p:cNvPr id="16" name="文本框 15" title=""/>
          <p:cNvSpPr txBox="1"/>
          <p:nvPr>
            <p:custDataLst>
              <p:tags r:id="rId20"/>
            </p:custDataLst>
          </p:nvPr>
        </p:nvSpPr>
        <p:spPr>
          <a:xfrm>
            <a:off x="8688372" y="5805302"/>
            <a:ext cx="725214" cy="478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Tx/>
              <a:buSzTx/>
              <a:buFontTx/>
            </a:pPr>
            <a:r>
              <a:rPr lang="zh-CN" altLang="en-US" sz="28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海</a:t>
            </a:r>
            <a:endParaRPr lang="zh-CN" altLang="en-US" sz="28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6" name="标题 27" title="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335280" y="332740"/>
            <a:ext cx="4550410" cy="574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 algn="ctr">
              <a:buClrTx/>
              <a:buSzTx/>
              <a:buFontTx/>
            </a:pPr>
            <a:r>
              <a:rPr lang="zh-CN" altLang="en-US" sz="32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四、远视眼及其矫正</a:t>
            </a:r>
            <a:endParaRPr lang="zh-CN" altLang="en-US" sz="32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74" name="椭圆 73" title=""/>
          <p:cNvSpPr/>
          <p:nvPr>
            <p:custDataLst>
              <p:tags r:id="rId4"/>
            </p:custDataLst>
          </p:nvPr>
        </p:nvSpPr>
        <p:spPr>
          <a:xfrm>
            <a:off x="7558760" y="4750119"/>
            <a:ext cx="1154097" cy="875143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" lastClr="FFFF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grpSp>
        <p:nvGrpSpPr>
          <p:cNvPr id="3" name="组合 2" title=""/>
          <p:cNvGrpSpPr/>
          <p:nvPr>
            <p:custDataLst>
              <p:tags r:id="rId5"/>
            </p:custDataLst>
          </p:nvPr>
        </p:nvGrpSpPr>
        <p:grpSpPr>
          <a:xfrm>
            <a:off x="328474" y="1625764"/>
            <a:ext cx="11683013" cy="2279772"/>
            <a:chOff x="328474" y="1625764"/>
            <a:chExt cx="11683013" cy="2279772"/>
          </a:xfrm>
        </p:grpSpPr>
        <p:sp>
          <p:nvSpPr>
            <p:cNvPr id="32" name="文本框 31"/>
            <p:cNvSpPr txBox="1"/>
            <p:nvPr>
              <p:custDataLst>
                <p:tags r:id="rId6"/>
              </p:custDataLst>
            </p:nvPr>
          </p:nvSpPr>
          <p:spPr>
            <a:xfrm>
              <a:off x="5834027" y="3382316"/>
              <a:ext cx="8433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厚</a:t>
              </a:r>
              <a:endParaRPr lang="zh-CN" altLang="en-US" sz="28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grpSp>
          <p:nvGrpSpPr>
            <p:cNvPr id="66" name="组合 65"/>
            <p:cNvGrpSpPr/>
            <p:nvPr>
              <p:custDataLst>
                <p:tags r:id="rId7"/>
              </p:custDataLst>
            </p:nvPr>
          </p:nvGrpSpPr>
          <p:grpSpPr>
            <a:xfrm>
              <a:off x="328474" y="1625764"/>
              <a:ext cx="11683013" cy="1826413"/>
              <a:chOff x="328474" y="1625764"/>
              <a:chExt cx="11683013" cy="1826413"/>
            </a:xfrm>
          </p:grpSpPr>
          <p:grpSp>
            <p:nvGrpSpPr>
              <p:cNvPr id="4" name="组合 3"/>
              <p:cNvGrpSpPr/>
              <p:nvPr>
                <p:custDataLst>
                  <p:tags r:id="rId8"/>
                </p:custDataLst>
              </p:nvPr>
            </p:nvGrpSpPr>
            <p:grpSpPr>
              <a:xfrm>
                <a:off x="328474" y="1625764"/>
                <a:ext cx="11683013" cy="1805037"/>
                <a:chOff x="328474" y="1625764"/>
                <a:chExt cx="11683013" cy="1805037"/>
              </a:xfrm>
            </p:grpSpPr>
            <p:sp>
              <p:nvSpPr>
                <p:cNvPr id="5" name="文本框 4"/>
                <p:cNvSpPr txBox="1"/>
                <p:nvPr>
                  <p:custDataLst>
                    <p:tags r:id="rId9"/>
                  </p:custDataLst>
                </p:nvPr>
              </p:nvSpPr>
              <p:spPr>
                <a:xfrm>
                  <a:off x="2154722" y="1625764"/>
                  <a:ext cx="69402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  <a:endParaRPr lang="zh-CN" altLang="en-US" sz="28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6" name="组合 5"/>
                <p:cNvGrpSpPr/>
                <p:nvPr>
                  <p:custDataLst>
                    <p:tags r:id="rId10"/>
                  </p:custDataLst>
                </p:nvPr>
              </p:nvGrpSpPr>
              <p:grpSpPr>
                <a:xfrm>
                  <a:off x="328474" y="2121586"/>
                  <a:ext cx="11683013" cy="1309215"/>
                  <a:chOff x="328474" y="2121586"/>
                  <a:chExt cx="11683013" cy="1309215"/>
                </a:xfrm>
              </p:grpSpPr>
              <p:cxnSp>
                <p:nvCxnSpPr>
                  <p:cNvPr id="7" name="直接连接符 6"/>
                  <p:cNvCxnSpPr/>
                  <p:nvPr>
                    <p:custDataLst>
                      <p:tags r:id="rId11"/>
                    </p:custDataLst>
                  </p:nvPr>
                </p:nvCxnSpPr>
                <p:spPr>
                  <a:xfrm>
                    <a:off x="2672097" y="2236738"/>
                    <a:ext cx="5484552" cy="763914"/>
                  </a:xfrm>
                  <a:prstGeom prst="line">
                    <a:avLst/>
                  </a:prstGeom>
                  <a:ln w="38100">
                    <a:solidFill>
                      <a:srgbClr val="5B9BD5"/>
                    </a:solidFill>
                  </a:ln>
                </p:spPr>
                <p:style>
                  <a:lnRef idx="1">
                    <a:srgbClr val="5B9BD5"/>
                  </a:lnRef>
                  <a:fillRef idx="0">
                    <a:srgbClr val="5B9BD5"/>
                  </a:fillRef>
                  <a:effectRef idx="0">
                    <a:srgbClr val="5B9BD5"/>
                  </a:effectRef>
                  <a:fontRef idx="minor">
                    <a:sysClr val="windowText" lastClr="000000"/>
                  </a:fontRef>
                </p:style>
              </p:cxnSp>
              <p:cxnSp>
                <p:nvCxnSpPr>
                  <p:cNvPr id="8" name="直接连接符 7"/>
                  <p:cNvCxnSpPr/>
                  <p:nvPr>
                    <p:custDataLst>
                      <p:tags r:id="rId12"/>
                    </p:custDataLst>
                  </p:nvPr>
                </p:nvCxnSpPr>
                <p:spPr>
                  <a:xfrm>
                    <a:off x="328474" y="2725445"/>
                    <a:ext cx="11683013" cy="0"/>
                  </a:xfrm>
                  <a:prstGeom prst="line">
                    <a:avLst/>
                  </a:prstGeom>
                  <a:ln w="38100">
                    <a:solidFill>
                      <a:sysClr val="windowText" lastClr="000000"/>
                    </a:solidFill>
                    <a:prstDash val="lgDashDot"/>
                  </a:ln>
                </p:spPr>
                <p:style>
                  <a:lnRef idx="1">
                    <a:srgbClr val="5B9BD5"/>
                  </a:lnRef>
                  <a:fillRef idx="0">
                    <a:srgbClr val="5B9BD5"/>
                  </a:fillRef>
                  <a:effectRef idx="0">
                    <a:srgbClr val="5B9BD5"/>
                  </a:effectRef>
                  <a:fontRef idx="minor">
                    <a:sysClr val="windowText" lastClr="000000"/>
                  </a:fontRef>
                </p:style>
              </p:cxnSp>
              <p:cxnSp>
                <p:nvCxnSpPr>
                  <p:cNvPr id="10" name="直接连接符 9"/>
                  <p:cNvCxnSpPr/>
                  <p:nvPr>
                    <p:custDataLst>
                      <p:tags r:id="rId13"/>
                    </p:custDataLst>
                  </p:nvPr>
                </p:nvCxnSpPr>
                <p:spPr>
                  <a:xfrm flipV="1">
                    <a:off x="2659415" y="2219419"/>
                    <a:ext cx="3483078" cy="947"/>
                  </a:xfrm>
                  <a:prstGeom prst="line">
                    <a:avLst/>
                  </a:prstGeom>
                  <a:ln w="38100">
                    <a:solidFill>
                      <a:srgbClr val="5B9BD5"/>
                    </a:solidFill>
                  </a:ln>
                </p:spPr>
                <p:style>
                  <a:lnRef idx="1">
                    <a:srgbClr val="5B9BD5"/>
                  </a:lnRef>
                  <a:fillRef idx="0">
                    <a:srgbClr val="5B9BD5"/>
                  </a:fillRef>
                  <a:effectRef idx="0">
                    <a:srgbClr val="5B9BD5"/>
                  </a:effectRef>
                  <a:fontRef idx="minor">
                    <a:sysClr val="windowText" lastClr="000000"/>
                  </a:fontRef>
                </p:style>
              </p:cxnSp>
              <p:cxnSp>
                <p:nvCxnSpPr>
                  <p:cNvPr id="11" name="直接箭头连接符 10"/>
                  <p:cNvCxnSpPr/>
                  <p:nvPr>
                    <p:custDataLst>
                      <p:tags r:id="rId14"/>
                    </p:custDataLst>
                  </p:nvPr>
                </p:nvCxnSpPr>
                <p:spPr>
                  <a:xfrm flipH="1" flipV="1">
                    <a:off x="2672103" y="2210540"/>
                    <a:ext cx="0" cy="514905"/>
                  </a:xfrm>
                  <a:prstGeom prst="straightConnector1">
                    <a:avLst/>
                  </a:prstGeom>
                  <a:ln w="57150">
                    <a:solidFill>
                      <a:sysClr val="windowText" lastClr="000000"/>
                    </a:solidFill>
                    <a:tailEnd type="triangle"/>
                  </a:ln>
                </p:spPr>
                <p:style>
                  <a:lnRef idx="1">
                    <a:srgbClr val="5B9BD5"/>
                  </a:lnRef>
                  <a:fillRef idx="0">
                    <a:srgbClr val="5B9BD5"/>
                  </a:fillRef>
                  <a:effectRef idx="0">
                    <a:srgbClr val="5B9BD5"/>
                  </a:effectRef>
                  <a:fontRef idx="minor">
                    <a:sysClr val="windowText" lastClr="000000"/>
                  </a:fontRef>
                </p:style>
              </p:cxnSp>
              <p:sp>
                <p:nvSpPr>
                  <p:cNvPr id="12" name="矩形 11"/>
                  <p:cNvSpPr/>
                  <p:nvPr>
                    <p:custDataLst>
                      <p:tags r:id="rId15"/>
                    </p:custDataLst>
                  </p:nvPr>
                </p:nvSpPr>
                <p:spPr>
                  <a:xfrm>
                    <a:off x="8110931" y="2220366"/>
                    <a:ext cx="45719" cy="1012046"/>
                  </a:xfrm>
                  <a:prstGeom prst="rect">
                    <a:avLst/>
                  </a:prstGeom>
                  <a:solidFill>
                    <a:srgbClr val="01621F"/>
                  </a:solidFill>
                  <a:ln>
                    <a:noFill/>
                  </a:ln>
                </p:spPr>
                <p:style>
                  <a:lnRef idx="2">
                    <a:srgbClr val="5B9BD5">
                      <a:shade val="50000"/>
                    </a:srgbClr>
                  </a:lnRef>
                  <a:fillRef idx="1">
                    <a:srgbClr val="5B9BD5"/>
                  </a:fillRef>
                  <a:effectRef idx="0">
                    <a:srgbClr val="5B9BD5"/>
                  </a:effectRef>
                  <a:fontRef idx="minor">
                    <a:sysClr val="window" lastClr="FFFFFF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ysClr val="window" lastClr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  <p:cxnSp>
                <p:nvCxnSpPr>
                  <p:cNvPr id="13" name="直接连接符 12"/>
                  <p:cNvCxnSpPr/>
                  <p:nvPr>
                    <p:custDataLst>
                      <p:tags r:id="rId16"/>
                    </p:custDataLst>
                  </p:nvPr>
                </p:nvCxnSpPr>
                <p:spPr>
                  <a:xfrm>
                    <a:off x="6128397" y="2260804"/>
                    <a:ext cx="1945272" cy="728538"/>
                  </a:xfrm>
                  <a:prstGeom prst="line">
                    <a:avLst/>
                  </a:prstGeom>
                  <a:ln w="38100">
                    <a:solidFill>
                      <a:srgbClr val="5B9BD5"/>
                    </a:solidFill>
                  </a:ln>
                </p:spPr>
                <p:style>
                  <a:lnRef idx="1">
                    <a:srgbClr val="5B9BD5"/>
                  </a:lnRef>
                  <a:fillRef idx="0">
                    <a:srgbClr val="5B9BD5"/>
                  </a:fillRef>
                  <a:effectRef idx="0">
                    <a:srgbClr val="5B9BD5"/>
                  </a:effectRef>
                  <a:fontRef idx="minor">
                    <a:sysClr val="windowText" lastClr="000000"/>
                  </a:fontRef>
                </p:style>
              </p:cxnSp>
              <p:sp>
                <p:nvSpPr>
                  <p:cNvPr id="14" name="椭圆 13"/>
                  <p:cNvSpPr/>
                  <p:nvPr>
                    <p:custDataLst>
                      <p:tags r:id="rId17"/>
                    </p:custDataLst>
                  </p:nvPr>
                </p:nvSpPr>
                <p:spPr>
                  <a:xfrm>
                    <a:off x="7303627" y="2700953"/>
                    <a:ext cx="45719" cy="3600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76200">
                    <a:solidFill>
                      <a:srgbClr val="FF0000"/>
                    </a:solidFill>
                  </a:ln>
                </p:spPr>
                <p:style>
                  <a:lnRef idx="2">
                    <a:srgbClr val="5B9BD5">
                      <a:shade val="50000"/>
                    </a:srgbClr>
                  </a:lnRef>
                  <a:fillRef idx="1">
                    <a:srgbClr val="5B9BD5"/>
                  </a:fillRef>
                  <a:effectRef idx="0">
                    <a:srgbClr val="5B9BD5"/>
                  </a:effectRef>
                  <a:fontRef idx="minor">
                    <a:sysClr val="window" lastClr="FFFFFF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ysClr val="window" lastClr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5" name="文本框 14"/>
                  <p:cNvSpPr txBox="1"/>
                  <p:nvPr>
                    <p:custDataLst>
                      <p:tags r:id="rId18"/>
                    </p:custDataLst>
                  </p:nvPr>
                </p:nvSpPr>
                <p:spPr>
                  <a:xfrm>
                    <a:off x="1922479" y="2704705"/>
                    <a:ext cx="1322861" cy="52197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2800">
                        <a:latin typeface="华文楷体" panose="02010600040101010101" pitchFamily="2" charset="-122"/>
                        <a:ea typeface="华文楷体" panose="02010600040101010101" pitchFamily="2" charset="-122"/>
                      </a:rPr>
                      <a:t>物体</a:t>
                    </a:r>
                    <a:endParaRPr lang="zh-CN" altLang="en-US" sz="2800">
                      <a:latin typeface="黑体" panose="02010609060101010101" pitchFamily="49" charset="-122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" name="文本框 15"/>
                  <p:cNvSpPr txBox="1"/>
                  <p:nvPr>
                    <p:custDataLst>
                      <p:tags r:id="rId19"/>
                    </p:custDataLst>
                  </p:nvPr>
                </p:nvSpPr>
                <p:spPr>
                  <a:xfrm>
                    <a:off x="8455536" y="2121586"/>
                    <a:ext cx="2529061" cy="52197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2800">
                        <a:latin typeface="华文楷体" panose="02010600040101010101" pitchFamily="2" charset="-122"/>
                        <a:ea typeface="华文楷体" panose="02010600040101010101" pitchFamily="2" charset="-122"/>
                      </a:rPr>
                      <a:t>光屏（视网膜）</a:t>
                    </a:r>
                    <a:endParaRPr lang="zh-CN" altLang="en-US" sz="2800">
                      <a:latin typeface="黑体" panose="02010609060101010101" pitchFamily="49" charset="-122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17" name="直接箭头连接符 16"/>
                  <p:cNvCxnSpPr/>
                  <p:nvPr>
                    <p:custDataLst>
                      <p:tags r:id="rId20"/>
                    </p:custDataLst>
                  </p:nvPr>
                </p:nvCxnSpPr>
                <p:spPr>
                  <a:xfrm>
                    <a:off x="4005310" y="2210540"/>
                    <a:ext cx="362504" cy="0"/>
                  </a:xfrm>
                  <a:prstGeom prst="straightConnector1">
                    <a:avLst/>
                  </a:prstGeom>
                  <a:ln w="28575">
                    <a:headEnd type="none" w="med" len="med"/>
                    <a:tailEnd type="arrow" w="med" len="med"/>
                  </a:ln>
                </p:spPr>
                <p:style>
                  <a:lnRef idx="1">
                    <a:srgbClr val="5B9BD5"/>
                  </a:lnRef>
                  <a:fillRef idx="0">
                    <a:srgbClr val="5B9BD5"/>
                  </a:fillRef>
                  <a:effectRef idx="0">
                    <a:srgbClr val="5B9BD5"/>
                  </a:effectRef>
                  <a:fontRef idx="minor">
                    <a:sysClr val="windowText" lastClr="000000"/>
                  </a:fontRef>
                </p:style>
              </p:cxnSp>
              <p:cxnSp>
                <p:nvCxnSpPr>
                  <p:cNvPr id="18" name="直接箭头连接符 17"/>
                  <p:cNvCxnSpPr/>
                  <p:nvPr>
                    <p:custDataLst>
                      <p:tags r:id="rId21"/>
                    </p:custDataLst>
                  </p:nvPr>
                </p:nvCxnSpPr>
                <p:spPr>
                  <a:xfrm rot="540000">
                    <a:off x="4619349" y="2526621"/>
                    <a:ext cx="362504" cy="0"/>
                  </a:xfrm>
                  <a:prstGeom prst="straightConnector1">
                    <a:avLst/>
                  </a:prstGeom>
                  <a:ln w="28575">
                    <a:headEnd type="none" w="med" len="med"/>
                    <a:tailEnd type="arrow" w="med" len="med"/>
                  </a:ln>
                </p:spPr>
                <p:style>
                  <a:lnRef idx="1">
                    <a:srgbClr val="5B9BD5"/>
                  </a:lnRef>
                  <a:fillRef idx="0">
                    <a:srgbClr val="5B9BD5"/>
                  </a:fillRef>
                  <a:effectRef idx="0">
                    <a:srgbClr val="5B9BD5"/>
                  </a:effectRef>
                  <a:fontRef idx="minor">
                    <a:sysClr val="windowText" lastClr="000000"/>
                  </a:fontRef>
                </p:style>
              </p:cxnSp>
              <p:cxnSp>
                <p:nvCxnSpPr>
                  <p:cNvPr id="19" name="直接箭头连接符 18"/>
                  <p:cNvCxnSpPr/>
                  <p:nvPr>
                    <p:custDataLst>
                      <p:tags r:id="rId22"/>
                    </p:custDataLst>
                  </p:nvPr>
                </p:nvCxnSpPr>
                <p:spPr>
                  <a:xfrm rot="540000">
                    <a:off x="6547285" y="2798001"/>
                    <a:ext cx="362504" cy="0"/>
                  </a:xfrm>
                  <a:prstGeom prst="straightConnector1">
                    <a:avLst/>
                  </a:prstGeom>
                  <a:ln w="28575">
                    <a:headEnd type="none" w="med" len="med"/>
                    <a:tailEnd type="arrow" w="med" len="med"/>
                  </a:ln>
                </p:spPr>
                <p:style>
                  <a:lnRef idx="1">
                    <a:srgbClr val="5B9BD5"/>
                  </a:lnRef>
                  <a:fillRef idx="0">
                    <a:srgbClr val="5B9BD5"/>
                  </a:fillRef>
                  <a:effectRef idx="0">
                    <a:srgbClr val="5B9BD5"/>
                  </a:effectRef>
                  <a:fontRef idx="minor">
                    <a:sysClr val="windowText" lastClr="000000"/>
                  </a:fontRef>
                </p:style>
              </p:cxnSp>
              <p:cxnSp>
                <p:nvCxnSpPr>
                  <p:cNvPr id="20" name="直接箭头连接符 19"/>
                  <p:cNvCxnSpPr/>
                  <p:nvPr>
                    <p:custDataLst>
                      <p:tags r:id="rId23"/>
                    </p:custDataLst>
                  </p:nvPr>
                </p:nvCxnSpPr>
                <p:spPr>
                  <a:xfrm rot="1200000">
                    <a:off x="6664174" y="2534586"/>
                    <a:ext cx="362504" cy="0"/>
                  </a:xfrm>
                  <a:prstGeom prst="straightConnector1">
                    <a:avLst/>
                  </a:prstGeom>
                  <a:ln w="28575">
                    <a:headEnd type="none" w="med" len="med"/>
                    <a:tailEnd type="arrow" w="med" len="med"/>
                  </a:ln>
                </p:spPr>
                <p:style>
                  <a:lnRef idx="1">
                    <a:srgbClr val="5B9BD5"/>
                  </a:lnRef>
                  <a:fillRef idx="0">
                    <a:srgbClr val="5B9BD5"/>
                  </a:fillRef>
                  <a:effectRef idx="0">
                    <a:srgbClr val="5B9BD5"/>
                  </a:effectRef>
                  <a:fontRef idx="minor">
                    <a:sysClr val="windowText" lastClr="000000"/>
                  </a:fontRef>
                </p:style>
              </p:cxnSp>
              <p:sp>
                <p:nvSpPr>
                  <p:cNvPr id="2" name="文本框 1"/>
                  <p:cNvSpPr txBox="1"/>
                  <p:nvPr>
                    <p:custDataLst>
                      <p:tags r:id="rId24"/>
                    </p:custDataLst>
                  </p:nvPr>
                </p:nvSpPr>
                <p:spPr>
                  <a:xfrm>
                    <a:off x="7320310" y="2133253"/>
                    <a:ext cx="694028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2800" i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F</a:t>
                    </a:r>
                    <a:endParaRPr lang="zh-CN" altLang="en-US" sz="2800" i="1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7" name="文本框 26"/>
                  <p:cNvSpPr txBox="1"/>
                  <p:nvPr>
                    <p:custDataLst>
                      <p:tags r:id="rId25"/>
                    </p:custDataLst>
                  </p:nvPr>
                </p:nvSpPr>
                <p:spPr>
                  <a:xfrm>
                    <a:off x="8104669" y="2907581"/>
                    <a:ext cx="694028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28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A'</a:t>
                    </a:r>
                    <a:endParaRPr lang="zh-CN" alt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9" name="椭圆 28"/>
                  <p:cNvSpPr/>
                  <p:nvPr>
                    <p:custDataLst>
                      <p:tags r:id="rId26"/>
                    </p:custDataLst>
                  </p:nvPr>
                </p:nvSpPr>
                <p:spPr>
                  <a:xfrm>
                    <a:off x="3180745" y="2692792"/>
                    <a:ext cx="45719" cy="47343"/>
                  </a:xfrm>
                  <a:prstGeom prst="ellipse">
                    <a:avLst/>
                  </a:prstGeom>
                  <a:solidFill>
                    <a:sysClr val="windowText" lastClr="000000"/>
                  </a:solidFill>
                  <a:ln w="762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rgbClr val="5B9BD5">
                      <a:shade val="50000"/>
                    </a:srgbClr>
                  </a:lnRef>
                  <a:fillRef idx="1">
                    <a:srgbClr val="5B9BD5"/>
                  </a:fillRef>
                  <a:effectRef idx="0">
                    <a:srgbClr val="5B9BD5"/>
                  </a:effectRef>
                  <a:fontRef idx="minor">
                    <a:sysClr val="window" lastClr="FFFFFF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ysClr val="window" lastClr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</p:grpSp>
          <p:sp>
            <p:nvSpPr>
              <p:cNvPr id="9" name="椭圆 8"/>
              <p:cNvSpPr/>
              <p:nvPr>
                <p:custDataLst>
                  <p:tags r:id="rId27"/>
                </p:custDataLst>
              </p:nvPr>
            </p:nvSpPr>
            <p:spPr>
              <a:xfrm>
                <a:off x="5942797" y="1896149"/>
                <a:ext cx="304554" cy="1556028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rgbClr val="5B9BD5">
                  <a:shade val="50000"/>
                </a:srgbClr>
              </a:lnRef>
              <a:fillRef idx="1">
                <a:srgbClr val="5B9BD5"/>
              </a:fillRef>
              <a:effectRef idx="0">
                <a:srgbClr val="5B9BD5"/>
              </a:effectRef>
              <a:fontRef idx="minor">
                <a:sysClr val="window" lastClr="FFFFFF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ysClr val="window" lastClr="FFFFFF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64" name="文本框 63"/>
              <p:cNvSpPr txBox="1"/>
              <p:nvPr>
                <p:custDataLst>
                  <p:tags r:id="rId28"/>
                </p:custDataLst>
              </p:nvPr>
            </p:nvSpPr>
            <p:spPr>
              <a:xfrm>
                <a:off x="5674364" y="2564746"/>
                <a:ext cx="6940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endParaRPr lang="zh-CN" altLang="en-US" sz="2800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68" name="组合 67" title=""/>
          <p:cNvGrpSpPr/>
          <p:nvPr>
            <p:custDataLst>
              <p:tags r:id="rId29"/>
            </p:custDataLst>
          </p:nvPr>
        </p:nvGrpSpPr>
        <p:grpSpPr>
          <a:xfrm>
            <a:off x="328473" y="3763123"/>
            <a:ext cx="11683013" cy="2338605"/>
            <a:chOff x="328473" y="3763123"/>
            <a:chExt cx="11683013" cy="2338605"/>
          </a:xfrm>
        </p:grpSpPr>
        <p:grpSp>
          <p:nvGrpSpPr>
            <p:cNvPr id="73" name="组合 72"/>
            <p:cNvGrpSpPr/>
            <p:nvPr>
              <p:custDataLst>
                <p:tags r:id="rId30"/>
              </p:custDataLst>
            </p:nvPr>
          </p:nvGrpSpPr>
          <p:grpSpPr>
            <a:xfrm>
              <a:off x="328473" y="3763123"/>
              <a:ext cx="11683013" cy="2338605"/>
              <a:chOff x="329953" y="3766774"/>
              <a:chExt cx="11683013" cy="2338605"/>
            </a:xfrm>
          </p:grpSpPr>
          <p:grpSp>
            <p:nvGrpSpPr>
              <p:cNvPr id="35" name="组合 34"/>
              <p:cNvGrpSpPr/>
              <p:nvPr>
                <p:custDataLst>
                  <p:tags r:id="rId31"/>
                </p:custDataLst>
              </p:nvPr>
            </p:nvGrpSpPr>
            <p:grpSpPr>
              <a:xfrm>
                <a:off x="329953" y="3766774"/>
                <a:ext cx="11683013" cy="1821780"/>
                <a:chOff x="328474" y="1661283"/>
                <a:chExt cx="11683013" cy="1821780"/>
              </a:xfrm>
            </p:grpSpPr>
            <p:sp>
              <p:nvSpPr>
                <p:cNvPr id="36" name="文本框 35"/>
                <p:cNvSpPr txBox="1"/>
                <p:nvPr>
                  <p:custDataLst>
                    <p:tags r:id="rId32"/>
                  </p:custDataLst>
                </p:nvPr>
              </p:nvSpPr>
              <p:spPr>
                <a:xfrm>
                  <a:off x="2177118" y="1661283"/>
                  <a:ext cx="69402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  <a:endParaRPr lang="zh-CN" altLang="en-US" sz="28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37" name="组合 36"/>
                <p:cNvGrpSpPr/>
                <p:nvPr>
                  <p:custDataLst>
                    <p:tags r:id="rId33"/>
                  </p:custDataLst>
                </p:nvPr>
              </p:nvGrpSpPr>
              <p:grpSpPr>
                <a:xfrm>
                  <a:off x="328474" y="1918409"/>
                  <a:ext cx="11683013" cy="1564654"/>
                  <a:chOff x="328474" y="1918409"/>
                  <a:chExt cx="11683013" cy="1564654"/>
                </a:xfrm>
              </p:grpSpPr>
              <p:cxnSp>
                <p:nvCxnSpPr>
                  <p:cNvPr id="38" name="直接连接符 37"/>
                  <p:cNvCxnSpPr/>
                  <p:nvPr>
                    <p:custDataLst>
                      <p:tags r:id="rId34"/>
                    </p:custDataLst>
                  </p:nvPr>
                </p:nvCxnSpPr>
                <p:spPr>
                  <a:xfrm>
                    <a:off x="2680982" y="2244544"/>
                    <a:ext cx="5767515" cy="794236"/>
                  </a:xfrm>
                  <a:prstGeom prst="line">
                    <a:avLst/>
                  </a:prstGeom>
                  <a:ln w="38100">
                    <a:solidFill>
                      <a:srgbClr val="5B9BD5"/>
                    </a:solidFill>
                  </a:ln>
                </p:spPr>
                <p:style>
                  <a:lnRef idx="1">
                    <a:srgbClr val="5B9BD5"/>
                  </a:lnRef>
                  <a:fillRef idx="0">
                    <a:srgbClr val="5B9BD5"/>
                  </a:fillRef>
                  <a:effectRef idx="0">
                    <a:srgbClr val="5B9BD5"/>
                  </a:effectRef>
                  <a:fontRef idx="minor">
                    <a:sysClr val="windowText" lastClr="000000"/>
                  </a:fontRef>
                </p:style>
              </p:cxnSp>
              <p:cxnSp>
                <p:nvCxnSpPr>
                  <p:cNvPr id="39" name="直接连接符 38"/>
                  <p:cNvCxnSpPr/>
                  <p:nvPr>
                    <p:custDataLst>
                      <p:tags r:id="rId35"/>
                    </p:custDataLst>
                  </p:nvPr>
                </p:nvCxnSpPr>
                <p:spPr>
                  <a:xfrm>
                    <a:off x="328474" y="2725445"/>
                    <a:ext cx="11683013" cy="0"/>
                  </a:xfrm>
                  <a:prstGeom prst="line">
                    <a:avLst/>
                  </a:prstGeom>
                  <a:ln w="38100">
                    <a:solidFill>
                      <a:sysClr val="windowText" lastClr="000000"/>
                    </a:solidFill>
                    <a:prstDash val="lgDashDot"/>
                  </a:ln>
                </p:spPr>
                <p:style>
                  <a:lnRef idx="1">
                    <a:srgbClr val="5B9BD5"/>
                  </a:lnRef>
                  <a:fillRef idx="0">
                    <a:srgbClr val="5B9BD5"/>
                  </a:fillRef>
                  <a:effectRef idx="0">
                    <a:srgbClr val="5B9BD5"/>
                  </a:effectRef>
                  <a:fontRef idx="minor">
                    <a:sysClr val="windowText" lastClr="000000"/>
                  </a:fontRef>
                </p:style>
              </p:cxnSp>
              <p:cxnSp>
                <p:nvCxnSpPr>
                  <p:cNvPr id="41" name="直接连接符 40"/>
                  <p:cNvCxnSpPr/>
                  <p:nvPr>
                    <p:custDataLst>
                      <p:tags r:id="rId36"/>
                    </p:custDataLst>
                  </p:nvPr>
                </p:nvCxnSpPr>
                <p:spPr>
                  <a:xfrm>
                    <a:off x="2663228" y="2228296"/>
                    <a:ext cx="3420000" cy="0"/>
                  </a:xfrm>
                  <a:prstGeom prst="line">
                    <a:avLst/>
                  </a:prstGeom>
                  <a:ln w="38100">
                    <a:solidFill>
                      <a:srgbClr val="5B9BD5"/>
                    </a:solidFill>
                  </a:ln>
                </p:spPr>
                <p:style>
                  <a:lnRef idx="1">
                    <a:srgbClr val="5B9BD5"/>
                  </a:lnRef>
                  <a:fillRef idx="0">
                    <a:srgbClr val="5B9BD5"/>
                  </a:fillRef>
                  <a:effectRef idx="0">
                    <a:srgbClr val="5B9BD5"/>
                  </a:effectRef>
                  <a:fontRef idx="minor">
                    <a:sysClr val="windowText" lastClr="000000"/>
                  </a:fontRef>
                </p:style>
              </p:cxnSp>
              <p:cxnSp>
                <p:nvCxnSpPr>
                  <p:cNvPr id="42" name="直接箭头连接符 41"/>
                  <p:cNvCxnSpPr/>
                  <p:nvPr>
                    <p:custDataLst>
                      <p:tags r:id="rId37"/>
                    </p:custDataLst>
                  </p:nvPr>
                </p:nvCxnSpPr>
                <p:spPr>
                  <a:xfrm flipH="1" flipV="1">
                    <a:off x="2680982" y="2210540"/>
                    <a:ext cx="0" cy="514905"/>
                  </a:xfrm>
                  <a:prstGeom prst="straightConnector1">
                    <a:avLst/>
                  </a:prstGeom>
                  <a:ln w="57150">
                    <a:solidFill>
                      <a:sysClr val="windowText" lastClr="000000"/>
                    </a:solidFill>
                    <a:tailEnd type="triangle"/>
                  </a:ln>
                </p:spPr>
                <p:style>
                  <a:lnRef idx="1">
                    <a:srgbClr val="5B9BD5"/>
                  </a:lnRef>
                  <a:fillRef idx="0">
                    <a:srgbClr val="5B9BD5"/>
                  </a:fillRef>
                  <a:effectRef idx="0">
                    <a:srgbClr val="5B9BD5"/>
                  </a:effectRef>
                  <a:fontRef idx="minor">
                    <a:sysClr val="windowText" lastClr="000000"/>
                  </a:fontRef>
                </p:style>
              </p:cxnSp>
              <p:sp>
                <p:nvSpPr>
                  <p:cNvPr id="43" name="矩形 42"/>
                  <p:cNvSpPr/>
                  <p:nvPr>
                    <p:custDataLst>
                      <p:tags r:id="rId38"/>
                    </p:custDataLst>
                  </p:nvPr>
                </p:nvSpPr>
                <p:spPr>
                  <a:xfrm>
                    <a:off x="8110931" y="2229245"/>
                    <a:ext cx="45719" cy="1012046"/>
                  </a:xfrm>
                  <a:prstGeom prst="rect">
                    <a:avLst/>
                  </a:prstGeom>
                  <a:solidFill>
                    <a:srgbClr val="01621F"/>
                  </a:solidFill>
                  <a:ln>
                    <a:noFill/>
                  </a:ln>
                </p:spPr>
                <p:style>
                  <a:lnRef idx="2">
                    <a:srgbClr val="5B9BD5">
                      <a:shade val="50000"/>
                    </a:srgbClr>
                  </a:lnRef>
                  <a:fillRef idx="1">
                    <a:srgbClr val="5B9BD5"/>
                  </a:fillRef>
                  <a:effectRef idx="0">
                    <a:srgbClr val="5B9BD5"/>
                  </a:effectRef>
                  <a:fontRef idx="minor">
                    <a:sysClr val="window" lastClr="FFFFFF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ysClr val="window" lastClr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  <p:cxnSp>
                <p:nvCxnSpPr>
                  <p:cNvPr id="44" name="直接连接符 43"/>
                  <p:cNvCxnSpPr/>
                  <p:nvPr>
                    <p:custDataLst>
                      <p:tags r:id="rId39"/>
                    </p:custDataLst>
                  </p:nvPr>
                </p:nvCxnSpPr>
                <p:spPr>
                  <a:xfrm>
                    <a:off x="6087122" y="2219418"/>
                    <a:ext cx="2361375" cy="822120"/>
                  </a:xfrm>
                  <a:prstGeom prst="line">
                    <a:avLst/>
                  </a:prstGeom>
                  <a:ln w="38100">
                    <a:solidFill>
                      <a:srgbClr val="5B9BD5"/>
                    </a:solidFill>
                  </a:ln>
                </p:spPr>
                <p:style>
                  <a:lnRef idx="1">
                    <a:srgbClr val="5B9BD5"/>
                  </a:lnRef>
                  <a:fillRef idx="0">
                    <a:srgbClr val="5B9BD5"/>
                  </a:fillRef>
                  <a:effectRef idx="0">
                    <a:srgbClr val="5B9BD5"/>
                  </a:effectRef>
                  <a:fontRef idx="minor">
                    <a:sysClr val="windowText" lastClr="000000"/>
                  </a:fontRef>
                </p:style>
              </p:cxnSp>
              <p:sp>
                <p:nvSpPr>
                  <p:cNvPr id="45" name="椭圆 44"/>
                  <p:cNvSpPr/>
                  <p:nvPr>
                    <p:custDataLst>
                      <p:tags r:id="rId40"/>
                    </p:custDataLst>
                  </p:nvPr>
                </p:nvSpPr>
                <p:spPr>
                  <a:xfrm>
                    <a:off x="7507818" y="2700953"/>
                    <a:ext cx="45719" cy="3600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76200">
                    <a:solidFill>
                      <a:srgbClr val="FF0000"/>
                    </a:solidFill>
                  </a:ln>
                </p:spPr>
                <p:style>
                  <a:lnRef idx="2">
                    <a:srgbClr val="5B9BD5">
                      <a:shade val="50000"/>
                    </a:srgbClr>
                  </a:lnRef>
                  <a:fillRef idx="1">
                    <a:srgbClr val="5B9BD5"/>
                  </a:fillRef>
                  <a:effectRef idx="0">
                    <a:srgbClr val="5B9BD5"/>
                  </a:effectRef>
                  <a:fontRef idx="minor">
                    <a:sysClr val="window" lastClr="FFFFFF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ysClr val="window" lastClr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46" name="文本框 45"/>
                  <p:cNvSpPr txBox="1"/>
                  <p:nvPr>
                    <p:custDataLst>
                      <p:tags r:id="rId41"/>
                    </p:custDataLst>
                  </p:nvPr>
                </p:nvSpPr>
                <p:spPr>
                  <a:xfrm>
                    <a:off x="1917225" y="2723338"/>
                    <a:ext cx="1322861" cy="52197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2800">
                        <a:latin typeface="华文楷体" panose="02010600040101010101" pitchFamily="2" charset="-122"/>
                        <a:ea typeface="华文楷体" panose="02010600040101010101" pitchFamily="2" charset="-122"/>
                      </a:rPr>
                      <a:t>物体</a:t>
                    </a:r>
                    <a:endParaRPr lang="zh-CN" altLang="en-US" sz="2800">
                      <a:latin typeface="黑体" panose="02010609060101010101" pitchFamily="49" charset="-122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" name="文本框 46"/>
                  <p:cNvSpPr txBox="1"/>
                  <p:nvPr>
                    <p:custDataLst>
                      <p:tags r:id="rId42"/>
                    </p:custDataLst>
                  </p:nvPr>
                </p:nvSpPr>
                <p:spPr>
                  <a:xfrm>
                    <a:off x="8437784" y="2121586"/>
                    <a:ext cx="2529061" cy="52197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2800">
                        <a:latin typeface="华文楷体" panose="02010600040101010101" pitchFamily="2" charset="-122"/>
                        <a:ea typeface="华文楷体" panose="02010600040101010101" pitchFamily="2" charset="-122"/>
                      </a:rPr>
                      <a:t>光屏（视网膜）</a:t>
                    </a:r>
                    <a:endParaRPr lang="zh-CN" altLang="en-US" sz="2800">
                      <a:latin typeface="黑体" panose="02010609060101010101" pitchFamily="49" charset="-122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48" name="直接箭头连接符 47"/>
                  <p:cNvCxnSpPr/>
                  <p:nvPr>
                    <p:custDataLst>
                      <p:tags r:id="rId43"/>
                    </p:custDataLst>
                  </p:nvPr>
                </p:nvCxnSpPr>
                <p:spPr>
                  <a:xfrm>
                    <a:off x="4005310" y="2228296"/>
                    <a:ext cx="362504" cy="0"/>
                  </a:xfrm>
                  <a:prstGeom prst="straightConnector1">
                    <a:avLst/>
                  </a:prstGeom>
                  <a:ln w="28575">
                    <a:headEnd type="none" w="med" len="med"/>
                    <a:tailEnd type="arrow" w="med" len="med"/>
                  </a:ln>
                </p:spPr>
                <p:style>
                  <a:lnRef idx="1">
                    <a:srgbClr val="5B9BD5"/>
                  </a:lnRef>
                  <a:fillRef idx="0">
                    <a:srgbClr val="5B9BD5"/>
                  </a:fillRef>
                  <a:effectRef idx="0">
                    <a:srgbClr val="5B9BD5"/>
                  </a:effectRef>
                  <a:fontRef idx="minor">
                    <a:sysClr val="windowText" lastClr="000000"/>
                  </a:fontRef>
                </p:style>
              </p:cxnSp>
              <p:cxnSp>
                <p:nvCxnSpPr>
                  <p:cNvPr id="49" name="直接箭头连接符 48"/>
                  <p:cNvCxnSpPr/>
                  <p:nvPr>
                    <p:custDataLst>
                      <p:tags r:id="rId44"/>
                    </p:custDataLst>
                  </p:nvPr>
                </p:nvCxnSpPr>
                <p:spPr>
                  <a:xfrm rot="540000">
                    <a:off x="4619349" y="2544377"/>
                    <a:ext cx="362504" cy="0"/>
                  </a:xfrm>
                  <a:prstGeom prst="straightConnector1">
                    <a:avLst/>
                  </a:prstGeom>
                  <a:ln w="28575">
                    <a:headEnd type="none" w="med" len="med"/>
                    <a:tailEnd type="arrow" w="med" len="med"/>
                  </a:ln>
                </p:spPr>
                <p:style>
                  <a:lnRef idx="1">
                    <a:srgbClr val="5B9BD5"/>
                  </a:lnRef>
                  <a:fillRef idx="0">
                    <a:srgbClr val="5B9BD5"/>
                  </a:fillRef>
                  <a:effectRef idx="0">
                    <a:srgbClr val="5B9BD5"/>
                  </a:effectRef>
                  <a:fontRef idx="minor">
                    <a:sysClr val="windowText" lastClr="000000"/>
                  </a:fontRef>
                </p:style>
              </p:cxnSp>
              <p:cxnSp>
                <p:nvCxnSpPr>
                  <p:cNvPr id="50" name="直接箭头连接符 49"/>
                  <p:cNvCxnSpPr/>
                  <p:nvPr>
                    <p:custDataLst>
                      <p:tags r:id="rId45"/>
                    </p:custDataLst>
                  </p:nvPr>
                </p:nvCxnSpPr>
                <p:spPr>
                  <a:xfrm rot="540000">
                    <a:off x="6547285" y="2789123"/>
                    <a:ext cx="362504" cy="0"/>
                  </a:xfrm>
                  <a:prstGeom prst="straightConnector1">
                    <a:avLst/>
                  </a:prstGeom>
                  <a:ln w="28575">
                    <a:headEnd type="none" w="med" len="med"/>
                    <a:tailEnd type="arrow" w="med" len="med"/>
                  </a:ln>
                </p:spPr>
                <p:style>
                  <a:lnRef idx="1">
                    <a:srgbClr val="5B9BD5"/>
                  </a:lnRef>
                  <a:fillRef idx="0">
                    <a:srgbClr val="5B9BD5"/>
                  </a:fillRef>
                  <a:effectRef idx="0">
                    <a:srgbClr val="5B9BD5"/>
                  </a:effectRef>
                  <a:fontRef idx="minor">
                    <a:sysClr val="windowText" lastClr="000000"/>
                  </a:fontRef>
                </p:style>
              </p:cxnSp>
              <p:cxnSp>
                <p:nvCxnSpPr>
                  <p:cNvPr id="51" name="直接箭头连接符 50"/>
                  <p:cNvCxnSpPr/>
                  <p:nvPr>
                    <p:custDataLst>
                      <p:tags r:id="rId46"/>
                    </p:custDataLst>
                  </p:nvPr>
                </p:nvCxnSpPr>
                <p:spPr>
                  <a:xfrm rot="1200000">
                    <a:off x="6664174" y="2481318"/>
                    <a:ext cx="362504" cy="0"/>
                  </a:xfrm>
                  <a:prstGeom prst="straightConnector1">
                    <a:avLst/>
                  </a:prstGeom>
                  <a:ln w="28575">
                    <a:headEnd type="none" w="med" len="med"/>
                    <a:tailEnd type="arrow" w="med" len="med"/>
                  </a:ln>
                </p:spPr>
                <p:style>
                  <a:lnRef idx="1">
                    <a:srgbClr val="5B9BD5"/>
                  </a:lnRef>
                  <a:fillRef idx="0">
                    <a:srgbClr val="5B9BD5"/>
                  </a:fillRef>
                  <a:effectRef idx="0">
                    <a:srgbClr val="5B9BD5"/>
                  </a:effectRef>
                  <a:fontRef idx="minor">
                    <a:sysClr val="windowText" lastClr="000000"/>
                  </a:fontRef>
                </p:style>
              </p:cxnSp>
              <p:sp>
                <p:nvSpPr>
                  <p:cNvPr id="53" name="文本框 52"/>
                  <p:cNvSpPr txBox="1"/>
                  <p:nvPr>
                    <p:custDataLst>
                      <p:tags r:id="rId47"/>
                    </p:custDataLst>
                  </p:nvPr>
                </p:nvSpPr>
                <p:spPr>
                  <a:xfrm>
                    <a:off x="7344511" y="1918409"/>
                    <a:ext cx="694028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2800" i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F</a:t>
                    </a:r>
                    <a:endParaRPr lang="zh-CN" altLang="en-US" sz="2800" i="1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54" name="文本框 53"/>
                  <p:cNvSpPr txBox="1"/>
                  <p:nvPr>
                    <p:custDataLst>
                      <p:tags r:id="rId48"/>
                    </p:custDataLst>
                  </p:nvPr>
                </p:nvSpPr>
                <p:spPr>
                  <a:xfrm>
                    <a:off x="8202423" y="2959843"/>
                    <a:ext cx="694028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28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A'</a:t>
                    </a:r>
                    <a:endParaRPr lang="zh-CN" altLang="en-US" sz="280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56" name="椭圆 55"/>
                  <p:cNvSpPr/>
                  <p:nvPr>
                    <p:custDataLst>
                      <p:tags r:id="rId49"/>
                    </p:custDataLst>
                  </p:nvPr>
                </p:nvSpPr>
                <p:spPr>
                  <a:xfrm>
                    <a:off x="3180745" y="2692792"/>
                    <a:ext cx="45719" cy="47343"/>
                  </a:xfrm>
                  <a:prstGeom prst="ellipse">
                    <a:avLst/>
                  </a:prstGeom>
                  <a:solidFill>
                    <a:sysClr val="windowText" lastClr="000000"/>
                  </a:solidFill>
                  <a:ln w="762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rgbClr val="5B9BD5">
                      <a:shade val="50000"/>
                    </a:srgbClr>
                  </a:lnRef>
                  <a:fillRef idx="1">
                    <a:srgbClr val="5B9BD5"/>
                  </a:fillRef>
                  <a:effectRef idx="0">
                    <a:srgbClr val="5B9BD5"/>
                  </a:effectRef>
                  <a:fontRef idx="minor">
                    <a:sysClr val="window" lastClr="FFFFFF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ysClr val="window" lastClr="FFFFFF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</p:grpSp>
          <p:grpSp>
            <p:nvGrpSpPr>
              <p:cNvPr id="58" name="组合 57"/>
              <p:cNvGrpSpPr/>
              <p:nvPr>
                <p:custDataLst>
                  <p:tags r:id="rId50"/>
                </p:custDataLst>
              </p:nvPr>
            </p:nvGrpSpPr>
            <p:grpSpPr>
              <a:xfrm>
                <a:off x="5814219" y="4031155"/>
                <a:ext cx="843378" cy="2074224"/>
                <a:chOff x="5829880" y="1930674"/>
                <a:chExt cx="843378" cy="2074224"/>
              </a:xfrm>
            </p:grpSpPr>
            <p:sp>
              <p:nvSpPr>
                <p:cNvPr id="61" name="椭圆 60"/>
                <p:cNvSpPr/>
                <p:nvPr>
                  <p:custDataLst>
                    <p:tags r:id="rId51"/>
                  </p:custDataLst>
                </p:nvPr>
              </p:nvSpPr>
              <p:spPr>
                <a:xfrm>
                  <a:off x="6038503" y="1930674"/>
                  <a:ext cx="165311" cy="1638145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rgbClr val="5B9BD5">
                    <a:shade val="50000"/>
                  </a:srgbClr>
                </a:lnRef>
                <a:fillRef idx="1">
                  <a:srgbClr val="5B9BD5"/>
                </a:fillRef>
                <a:effectRef idx="0">
                  <a:srgbClr val="5B9BD5"/>
                </a:effectRef>
                <a:fontRef idx="minor">
                  <a:sysClr val="window" lastClr="FFFFFF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ysClr val="window" lastClr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9" name="文本框 58"/>
                <p:cNvSpPr txBox="1"/>
                <p:nvPr>
                  <p:custDataLst>
                    <p:tags r:id="rId52"/>
                  </p:custDataLst>
                </p:nvPr>
              </p:nvSpPr>
              <p:spPr>
                <a:xfrm>
                  <a:off x="5829880" y="3481678"/>
                  <a:ext cx="84337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2800">
                      <a:solidFill>
                        <a:srgbClr val="FF0000"/>
                      </a:solidFill>
                      <a:latin typeface="黑体" panose="02010609060101010101" pitchFamily="49" charset="-122"/>
                      <a:ea typeface="黑体" panose="02010609060101010101" pitchFamily="49" charset="-122"/>
                    </a:rPr>
                    <a:t>薄</a:t>
                  </a:r>
                  <a:endParaRPr lang="zh-CN" altLang="en-US" sz="2800">
                    <a:solidFill>
                      <a:srgbClr val="FF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</p:grpSp>
        </p:grpSp>
        <p:sp>
          <p:nvSpPr>
            <p:cNvPr id="65" name="文本框 64"/>
            <p:cNvSpPr txBox="1"/>
            <p:nvPr>
              <p:custDataLst>
                <p:tags r:id="rId53"/>
              </p:custDataLst>
            </p:nvPr>
          </p:nvSpPr>
          <p:spPr>
            <a:xfrm>
              <a:off x="5748060" y="4692986"/>
              <a:ext cx="6940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zh-CN" altLang="en-US" sz="2800" i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文本框 20" title=""/>
          <p:cNvSpPr txBox="1"/>
          <p:nvPr>
            <p:custDataLst>
              <p:tags r:id="rId54"/>
            </p:custDataLst>
          </p:nvPr>
        </p:nvSpPr>
        <p:spPr>
          <a:xfrm>
            <a:off x="4322445" y="1124585"/>
            <a:ext cx="29724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远</a:t>
            </a:r>
            <a:r>
              <a:rPr lang="en-US" altLang="zh-CN" sz="32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视眼的</a:t>
            </a:r>
            <a:r>
              <a:rPr lang="zh-CN" altLang="en-US" sz="32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成因</a:t>
            </a:r>
            <a:endParaRPr lang="zh-CN" altLang="en-US" sz="3200"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6" name="标题 27" title="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335280" y="332740"/>
            <a:ext cx="4550410" cy="574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 algn="ctr">
              <a:buClrTx/>
              <a:buSzTx/>
              <a:buFontTx/>
            </a:pPr>
            <a:r>
              <a:rPr lang="zh-CN" altLang="en-US" sz="32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四、远视眼及其矫正</a:t>
            </a:r>
            <a:endParaRPr lang="zh-CN" altLang="en-US" sz="32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712085" y="3213100"/>
            <a:ext cx="2814320" cy="2151380"/>
          </a:xfrm>
          <a:prstGeom prst="rect">
            <a:avLst/>
          </a:prstGeom>
        </p:spPr>
      </p:pic>
      <p:grpSp>
        <p:nvGrpSpPr>
          <p:cNvPr id="18" name="组合 17" title=""/>
          <p:cNvGrpSpPr/>
          <p:nvPr>
            <p:custDataLst>
              <p:tags r:id="rId6"/>
            </p:custDataLst>
          </p:nvPr>
        </p:nvGrpSpPr>
        <p:grpSpPr>
          <a:xfrm>
            <a:off x="2437154" y="2240280"/>
            <a:ext cx="2999295" cy="972458"/>
            <a:chOff x="1623" y="3558"/>
            <a:chExt cx="551" cy="1192"/>
          </a:xfrm>
        </p:grpSpPr>
        <p:sp>
          <p:nvSpPr>
            <p:cNvPr id="19" name="圆角矩形 18"/>
            <p:cNvSpPr/>
            <p:nvPr>
              <p:custDataLst>
                <p:tags r:id="rId7"/>
              </p:custDataLst>
            </p:nvPr>
          </p:nvSpPr>
          <p:spPr>
            <a:xfrm>
              <a:off x="1623" y="3558"/>
              <a:ext cx="551" cy="1026"/>
            </a:xfrm>
            <a:prstGeom prst="roundRect">
              <a:avLst/>
            </a:prstGeom>
            <a:solidFill>
              <a:srgbClr val="FEC339"/>
            </a:solidFill>
            <a:ln>
              <a:noFill/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1634" y="3582"/>
              <a:ext cx="527" cy="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2800">
                  <a:latin typeface="华文楷体" panose="02010600040101010101" pitchFamily="2" charset="-122"/>
                  <a:ea typeface="华文楷体" panose="02010600040101010101" pitchFamily="2" charset="-122"/>
                </a:rPr>
                <a:t>眼球晶状体太薄</a:t>
              </a:r>
              <a:endPara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 algn="l"/>
              <a:r>
                <a:rPr lang="en-US" altLang="zh-CN" sz="2800">
                  <a:latin typeface="华文楷体" panose="02010600040101010101" pitchFamily="2" charset="-122"/>
                  <a:ea typeface="华文楷体" panose="02010600040101010101" pitchFamily="2" charset="-122"/>
                </a:rPr>
                <a:t>折光能力太弱</a:t>
              </a:r>
              <a:endPara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pic>
        <p:nvPicPr>
          <p:cNvPr id="6" name="图片 5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453120" y="3162935"/>
            <a:ext cx="2675255" cy="2263775"/>
          </a:xfrm>
          <a:prstGeom prst="rect">
            <a:avLst/>
          </a:prstGeom>
        </p:spPr>
      </p:pic>
      <p:grpSp>
        <p:nvGrpSpPr>
          <p:cNvPr id="8" name="组合 7" title=""/>
          <p:cNvGrpSpPr/>
          <p:nvPr>
            <p:custDataLst>
              <p:tags r:id="rId11"/>
            </p:custDataLst>
          </p:nvPr>
        </p:nvGrpSpPr>
        <p:grpSpPr>
          <a:xfrm>
            <a:off x="7340560" y="2397760"/>
            <a:ext cx="4397782" cy="583227"/>
            <a:chOff x="1641" y="3558"/>
            <a:chExt cx="584" cy="715"/>
          </a:xfrm>
        </p:grpSpPr>
        <p:sp>
          <p:nvSpPr>
            <p:cNvPr id="9" name="圆角矩形 8"/>
            <p:cNvSpPr/>
            <p:nvPr>
              <p:custDataLst>
                <p:tags r:id="rId12"/>
              </p:custDataLst>
            </p:nvPr>
          </p:nvSpPr>
          <p:spPr>
            <a:xfrm>
              <a:off x="1641" y="3558"/>
              <a:ext cx="540" cy="684"/>
            </a:xfrm>
            <a:prstGeom prst="roundRect">
              <a:avLst/>
            </a:prstGeom>
            <a:solidFill>
              <a:srgbClr val="FEC339"/>
            </a:solidFill>
            <a:ln>
              <a:noFill/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3"/>
              </p:custDataLst>
            </p:nvPr>
          </p:nvSpPr>
          <p:spPr>
            <a:xfrm>
              <a:off x="1677" y="3633"/>
              <a:ext cx="548" cy="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ClrTx/>
                <a:buSzTx/>
                <a:buNone/>
              </a:pPr>
              <a:r>
                <a:rPr lang="en-US" altLang="zh-CN" sz="2800">
                  <a:latin typeface="华文楷体" panose="02010600040101010101" pitchFamily="2" charset="-122"/>
                  <a:ea typeface="华文楷体" panose="02010600040101010101" pitchFamily="2" charset="-122"/>
                </a:rPr>
                <a:t>眼球在前后方向上太短</a:t>
              </a:r>
              <a:endPara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pic>
        <p:nvPicPr>
          <p:cNvPr id="7" name="图片 6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548640" y="3159760"/>
            <a:ext cx="5260975" cy="2124075"/>
          </a:xfrm>
          <a:prstGeom prst="rect">
            <a:avLst/>
          </a:prstGeom>
        </p:spPr>
      </p:pic>
      <p:pic>
        <p:nvPicPr>
          <p:cNvPr id="11" name="图片 10" title="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6652895" y="3341370"/>
            <a:ext cx="4376420" cy="2085340"/>
          </a:xfrm>
          <a:prstGeom prst="rect">
            <a:avLst/>
          </a:prstGeom>
        </p:spPr>
      </p:pic>
      <p:sp>
        <p:nvSpPr>
          <p:cNvPr id="2" name="文本框 1" title=""/>
          <p:cNvSpPr txBox="1"/>
          <p:nvPr>
            <p:custDataLst>
              <p:tags r:id="rId18"/>
            </p:custDataLst>
          </p:nvPr>
        </p:nvSpPr>
        <p:spPr>
          <a:xfrm>
            <a:off x="4322445" y="1124585"/>
            <a:ext cx="29724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远</a:t>
            </a:r>
            <a:r>
              <a:rPr lang="en-US" altLang="zh-CN" sz="32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视眼的</a:t>
            </a:r>
            <a:r>
              <a:rPr lang="zh-CN" altLang="en-US" sz="32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成因</a:t>
            </a:r>
            <a:endParaRPr lang="zh-CN" altLang="en-US" sz="3200"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6" name="标题 27" title="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335280" y="332740"/>
            <a:ext cx="4550410" cy="574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 algn="ctr">
              <a:buClrTx/>
              <a:buSzTx/>
              <a:buFontTx/>
            </a:pPr>
            <a:r>
              <a:rPr lang="zh-CN" altLang="en-US" sz="32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四、远视眼及其矫正</a:t>
            </a:r>
            <a:endParaRPr lang="zh-CN" altLang="en-US" sz="32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7" name="TextBox 67" title=""/>
          <p:cNvSpPr txBox="1"/>
          <p:nvPr>
            <p:custDataLst>
              <p:tags r:id="rId4"/>
            </p:custDataLst>
          </p:nvPr>
        </p:nvSpPr>
        <p:spPr>
          <a:xfrm>
            <a:off x="6259195" y="4160520"/>
            <a:ext cx="329184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晶状体太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薄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，</a:t>
            </a:r>
            <a:endParaRPr lang="en-US" altLang="zh-CN" sz="28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折光能力太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弱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，</a:t>
            </a:r>
            <a:endParaRPr lang="en-US" altLang="zh-CN" sz="28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像在视网膜的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后方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zh-CN" altLang="en-US" sz="28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11" name="组合 10" title=""/>
          <p:cNvGrpSpPr/>
          <p:nvPr>
            <p:custDataLst>
              <p:tags r:id="rId5"/>
            </p:custDataLst>
          </p:nvPr>
        </p:nvGrpSpPr>
        <p:grpSpPr>
          <a:xfrm>
            <a:off x="1847345" y="1768585"/>
            <a:ext cx="4296484" cy="2213669"/>
            <a:chOff x="1586451" y="1681952"/>
            <a:chExt cx="4296484" cy="2213669"/>
          </a:xfrm>
        </p:grpSpPr>
        <p:pic>
          <p:nvPicPr>
            <p:cNvPr id="2" name="图片 1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1586451" y="1681952"/>
              <a:ext cx="4296484" cy="2213669"/>
            </a:xfrm>
            <a:prstGeom prst="rect">
              <a:avLst/>
            </a:prstGeom>
          </p:spPr>
        </p:pic>
        <p:sp>
          <p:nvSpPr>
            <p:cNvPr id="8" name="矩形 7"/>
            <p:cNvSpPr/>
            <p:nvPr>
              <p:custDataLst>
                <p:tags r:id="rId8"/>
              </p:custDataLst>
            </p:nvPr>
          </p:nvSpPr>
          <p:spPr>
            <a:xfrm>
              <a:off x="2743200" y="3338004"/>
              <a:ext cx="390617" cy="557617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ysClr val="window" lastClr="FFFFFF"/>
              </a:solidFill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ysClr val="window" lastClr="FFFFFF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2" name="组合 11" title=""/>
          <p:cNvGrpSpPr/>
          <p:nvPr>
            <p:custDataLst>
              <p:tags r:id="rId9"/>
            </p:custDataLst>
          </p:nvPr>
        </p:nvGrpSpPr>
        <p:grpSpPr>
          <a:xfrm>
            <a:off x="1847344" y="3982254"/>
            <a:ext cx="4296485" cy="2324100"/>
            <a:chOff x="1586450" y="3895621"/>
            <a:chExt cx="4296485" cy="2324100"/>
          </a:xfrm>
        </p:grpSpPr>
        <p:pic>
          <p:nvPicPr>
            <p:cNvPr id="6" name="图片 5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586450" y="3895621"/>
              <a:ext cx="4296485" cy="2324100"/>
            </a:xfrm>
            <a:prstGeom prst="rect">
              <a:avLst/>
            </a:prstGeom>
          </p:spPr>
        </p:pic>
        <p:sp>
          <p:nvSpPr>
            <p:cNvPr id="10" name="矩形 9"/>
            <p:cNvSpPr/>
            <p:nvPr>
              <p:custDataLst>
                <p:tags r:id="rId12"/>
              </p:custDataLst>
            </p:nvPr>
          </p:nvSpPr>
          <p:spPr>
            <a:xfrm>
              <a:off x="2416206" y="5551673"/>
              <a:ext cx="390617" cy="557617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ysClr val="window" lastClr="FFFFFF"/>
              </a:solidFill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ysClr val="window" lastClr="FFFFFF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3" name="文本框 2" title=""/>
          <p:cNvSpPr txBox="1"/>
          <p:nvPr>
            <p:custDataLst>
              <p:tags r:id="rId13"/>
            </p:custDataLst>
          </p:nvPr>
        </p:nvSpPr>
        <p:spPr>
          <a:xfrm>
            <a:off x="2754753" y="3410158"/>
            <a:ext cx="3008306" cy="46166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正常眼看近处的物体</a:t>
            </a:r>
            <a:endParaRPr lang="zh-CN" altLang="en-US" sz="24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14"/>
            </p:custDataLst>
          </p:nvPr>
        </p:nvSpPr>
        <p:spPr>
          <a:xfrm>
            <a:off x="2819010" y="5730274"/>
            <a:ext cx="3267566" cy="46166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远视眼成像于视网膜后</a:t>
            </a:r>
            <a:endParaRPr lang="zh-CN" altLang="en-US" sz="24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15"/>
            </p:custDataLst>
          </p:nvPr>
        </p:nvSpPr>
        <p:spPr>
          <a:xfrm>
            <a:off x="4322445" y="1124585"/>
            <a:ext cx="29724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远</a:t>
            </a:r>
            <a:r>
              <a:rPr lang="en-US" altLang="zh-CN" sz="32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视眼的</a:t>
            </a:r>
            <a:r>
              <a:rPr lang="zh-CN" altLang="en-US" sz="32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成因</a:t>
            </a:r>
            <a:endParaRPr lang="zh-CN" altLang="en-US" sz="3200"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</p:spTree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6" name="标题 27" title="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335280" y="332740"/>
            <a:ext cx="4550410" cy="574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 algn="ctr">
              <a:buClrTx/>
              <a:buSzTx/>
              <a:buFontTx/>
            </a:pPr>
            <a:r>
              <a:rPr lang="zh-CN" altLang="en-US" sz="32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四、远视眼及其矫正</a:t>
            </a:r>
            <a:endParaRPr lang="zh-CN" altLang="en-US" sz="32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4"/>
            </p:custDataLst>
          </p:nvPr>
        </p:nvSpPr>
        <p:spPr>
          <a:xfrm>
            <a:off x="4322445" y="1124585"/>
            <a:ext cx="29724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远</a:t>
            </a:r>
            <a:r>
              <a:rPr lang="en-US" altLang="zh-CN" sz="32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视眼的</a:t>
            </a:r>
            <a:r>
              <a:rPr lang="zh-CN" altLang="en-US" sz="32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矫正</a:t>
            </a:r>
            <a:endParaRPr lang="zh-CN" altLang="en-US" sz="3200"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  <p:grpSp>
        <p:nvGrpSpPr>
          <p:cNvPr id="9" name="组合 8" title=""/>
          <p:cNvGrpSpPr/>
          <p:nvPr>
            <p:custDataLst>
              <p:tags r:id="rId5"/>
            </p:custDataLst>
          </p:nvPr>
        </p:nvGrpSpPr>
        <p:grpSpPr>
          <a:xfrm>
            <a:off x="767209" y="2204889"/>
            <a:ext cx="4296485" cy="2324100"/>
            <a:chOff x="1586450" y="3895621"/>
            <a:chExt cx="4296485" cy="2324100"/>
          </a:xfrm>
        </p:grpSpPr>
        <p:pic>
          <p:nvPicPr>
            <p:cNvPr id="13" name="图片 12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1586450" y="3895621"/>
              <a:ext cx="4296485" cy="2324100"/>
            </a:xfrm>
            <a:prstGeom prst="rect">
              <a:avLst/>
            </a:prstGeom>
          </p:spPr>
        </p:pic>
        <p:sp>
          <p:nvSpPr>
            <p:cNvPr id="14" name="矩形 13"/>
            <p:cNvSpPr/>
            <p:nvPr>
              <p:custDataLst>
                <p:tags r:id="rId8"/>
              </p:custDataLst>
            </p:nvPr>
          </p:nvSpPr>
          <p:spPr>
            <a:xfrm>
              <a:off x="2416206" y="5551673"/>
              <a:ext cx="390617" cy="557617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ysClr val="window" lastClr="FFFFFF"/>
              </a:solidFill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ysClr val="window" lastClr="FFFFFF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5" name="文本框 14" title=""/>
          <p:cNvSpPr txBox="1"/>
          <p:nvPr>
            <p:custDataLst>
              <p:tags r:id="rId9"/>
            </p:custDataLst>
          </p:nvPr>
        </p:nvSpPr>
        <p:spPr>
          <a:xfrm>
            <a:off x="1738875" y="3952909"/>
            <a:ext cx="3267566" cy="46166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远视眼成像于视网膜后</a:t>
            </a:r>
            <a:endParaRPr lang="zh-CN" altLang="en-US" sz="24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16" name="组合 15" title=""/>
          <p:cNvGrpSpPr/>
          <p:nvPr>
            <p:custDataLst>
              <p:tags r:id="rId10"/>
            </p:custDataLst>
          </p:nvPr>
        </p:nvGrpSpPr>
        <p:grpSpPr>
          <a:xfrm>
            <a:off x="6743553" y="2060575"/>
            <a:ext cx="3749333" cy="2514600"/>
            <a:chOff x="6772197" y="3965790"/>
            <a:chExt cx="3303942" cy="2238458"/>
          </a:xfrm>
        </p:grpSpPr>
        <p:pic>
          <p:nvPicPr>
            <p:cNvPr id="17" name="图片 16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6772197" y="3965790"/>
              <a:ext cx="3303942" cy="2238456"/>
            </a:xfrm>
            <a:prstGeom prst="rect">
              <a:avLst/>
            </a:prstGeom>
          </p:spPr>
        </p:pic>
        <p:sp>
          <p:nvSpPr>
            <p:cNvPr id="18" name="矩形 17"/>
            <p:cNvSpPr/>
            <p:nvPr>
              <p:custDataLst>
                <p:tags r:id="rId13"/>
              </p:custDataLst>
            </p:nvPr>
          </p:nvSpPr>
          <p:spPr>
            <a:xfrm>
              <a:off x="6772197" y="5559542"/>
              <a:ext cx="940056" cy="644706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ysClr val="window" lastClr="FFFFFF"/>
              </a:solidFill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ysClr val="window" lastClr="FFFFFF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9" name="文本框 18" title=""/>
          <p:cNvSpPr txBox="1"/>
          <p:nvPr>
            <p:custDataLst>
              <p:tags r:id="rId14"/>
            </p:custDataLst>
          </p:nvPr>
        </p:nvSpPr>
        <p:spPr>
          <a:xfrm>
            <a:off x="3143470" y="4869090"/>
            <a:ext cx="60511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b="1">
                <a:solidFill>
                  <a:srgbClr val="00009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矫正：</a:t>
            </a:r>
            <a:endParaRPr lang="en-US" altLang="zh-CN" sz="3000" b="1">
              <a:solidFill>
                <a:srgbClr val="000099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3000" b="1">
                <a:latin typeface="华文楷体" panose="02010600040101010101" pitchFamily="2" charset="-122"/>
                <a:ea typeface="华文楷体" panose="02010600040101010101" pitchFamily="2" charset="-122"/>
              </a:rPr>
              <a:t>   配戴对光有会聚作用的</a:t>
            </a:r>
            <a:r>
              <a:rPr lang="zh-CN" altLang="en-US" sz="30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凸透镜</a:t>
            </a:r>
            <a:r>
              <a:rPr lang="zh-CN" altLang="en-US" sz="3000" b="1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zh-CN" altLang="en-US" sz="30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6" name="标题 27" title="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335280" y="332740"/>
            <a:ext cx="4550410" cy="574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 algn="ctr">
              <a:buClrTx/>
              <a:buSzTx/>
              <a:buFontTx/>
            </a:pPr>
            <a:r>
              <a:rPr lang="zh-CN" altLang="en-US" sz="32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五、课堂小结</a:t>
            </a:r>
            <a:endParaRPr lang="zh-CN" altLang="en-US" sz="32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9" name="标题 27" title=""/>
          <p:cNvSpPr txBox="1"/>
          <p:nvPr>
            <p:custDataLst>
              <p:tags r:id="rId4"/>
            </p:custDataLst>
          </p:nvPr>
        </p:nvSpPr>
        <p:spPr>
          <a:xfrm>
            <a:off x="3063033" y="1996210"/>
            <a:ext cx="1114033" cy="16550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眼睛</a:t>
            </a:r>
            <a:endParaRPr lang="en-US" altLang="zh-CN" sz="28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l">
              <a:lnSpc>
                <a:spcPct val="110000"/>
              </a:lnSpc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endParaRPr lang="en-US" altLang="zh-CN" sz="28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l">
              <a:lnSpc>
                <a:spcPct val="110000"/>
              </a:lnSpc>
            </a:pPr>
            <a:r>
              <a:rPr lang="en-US" altLang="zh-CN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和</a:t>
            </a:r>
            <a:endParaRPr lang="zh-CN" altLang="en-US" sz="28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10" name="组合 9" title=""/>
          <p:cNvGrpSpPr/>
          <p:nvPr>
            <p:custDataLst>
              <p:tags r:id="rId5"/>
            </p:custDataLst>
          </p:nvPr>
        </p:nvGrpSpPr>
        <p:grpSpPr>
          <a:xfrm>
            <a:off x="5287875" y="1824425"/>
            <a:ext cx="1995989" cy="1168729"/>
            <a:chOff x="2865890" y="2948474"/>
            <a:chExt cx="1995989" cy="1168729"/>
          </a:xfrm>
        </p:grpSpPr>
        <p:sp>
          <p:nvSpPr>
            <p:cNvPr id="11" name="标题 27"/>
            <p:cNvSpPr txBox="1"/>
            <p:nvPr>
              <p:custDataLst>
                <p:tags r:id="rId6"/>
              </p:custDataLst>
            </p:nvPr>
          </p:nvSpPr>
          <p:spPr>
            <a:xfrm>
              <a:off x="3292254" y="2948474"/>
              <a:ext cx="1569625" cy="116872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400" kern="1200">
                  <a:solidFill>
                    <a:sysClr val="windowText" lastClr="00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ea"/>
                </a:defRPr>
              </a:lvl1pPr>
            </a:lstStyle>
            <a:p>
              <a:pPr algn="l"/>
              <a:r>
                <a:rPr lang="zh-CN" altLang="en-US" sz="2800" b="1">
                  <a:latin typeface="华文楷体" panose="02010600040101010101" pitchFamily="2" charset="-122"/>
                  <a:ea typeface="华文楷体" panose="02010600040101010101" pitchFamily="2" charset="-122"/>
                </a:rPr>
                <a:t>凸透镜</a:t>
              </a:r>
              <a:endParaRPr lang="en-US" altLang="zh-CN" sz="2800" b="1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 algn="l"/>
              <a:r>
                <a:rPr lang="zh-CN" altLang="en-US" sz="2800" b="1">
                  <a:latin typeface="华文楷体" panose="02010600040101010101" pitchFamily="2" charset="-122"/>
                  <a:ea typeface="华文楷体" panose="02010600040101010101" pitchFamily="2" charset="-122"/>
                </a:rPr>
                <a:t>  变焦    </a:t>
              </a:r>
              <a:endParaRPr lang="en-US" altLang="zh-CN" sz="2800" b="1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 algn="l"/>
              <a:r>
                <a:rPr lang="en-US" altLang="zh-CN" sz="2800" b="1">
                  <a:latin typeface="华文楷体" panose="02010600040101010101" pitchFamily="2" charset="-122"/>
                  <a:ea typeface="华文楷体" panose="02010600040101010101" pitchFamily="2" charset="-122"/>
                </a:rPr>
                <a:t> </a:t>
              </a:r>
              <a:endPara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cxnSp>
          <p:nvCxnSpPr>
            <p:cNvPr id="12" name="直接连接符 11"/>
            <p:cNvCxnSpPr/>
            <p:nvPr>
              <p:custDataLst>
                <p:tags r:id="rId7"/>
              </p:custDataLst>
            </p:nvPr>
          </p:nvCxnSpPr>
          <p:spPr>
            <a:xfrm>
              <a:off x="2865890" y="3322453"/>
              <a:ext cx="521419" cy="0"/>
            </a:xfrm>
            <a:prstGeom prst="line">
              <a:avLst/>
            </a:prstGeom>
            <a:ln w="3810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rgbClr val="5B9BD5"/>
            </a:lnRef>
            <a:fillRef idx="0">
              <a:srgbClr val="5B9BD5"/>
            </a:fillRef>
            <a:effectRef idx="0">
              <a:srgbClr val="5B9BD5"/>
            </a:effectRef>
            <a:fontRef idx="minor">
              <a:sysClr val="windowText" lastClr="000000"/>
            </a:fontRef>
          </p:style>
        </p:cxnSp>
      </p:grpSp>
      <p:grpSp>
        <p:nvGrpSpPr>
          <p:cNvPr id="13" name="组合 12" title=""/>
          <p:cNvGrpSpPr/>
          <p:nvPr>
            <p:custDataLst>
              <p:tags r:id="rId8"/>
            </p:custDataLst>
          </p:nvPr>
        </p:nvGrpSpPr>
        <p:grpSpPr>
          <a:xfrm>
            <a:off x="5318885" y="2694325"/>
            <a:ext cx="2046794" cy="1168729"/>
            <a:chOff x="2981228" y="4022939"/>
            <a:chExt cx="2046794" cy="1168729"/>
          </a:xfrm>
        </p:grpSpPr>
        <p:sp>
          <p:nvSpPr>
            <p:cNvPr id="14" name="标题 27"/>
            <p:cNvSpPr txBox="1"/>
            <p:nvPr>
              <p:custDataLst>
                <p:tags r:id="rId9"/>
              </p:custDataLst>
            </p:nvPr>
          </p:nvSpPr>
          <p:spPr>
            <a:xfrm>
              <a:off x="3458397" y="4022939"/>
              <a:ext cx="1569625" cy="116872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400" kern="1200">
                  <a:solidFill>
                    <a:sysClr val="windowText" lastClr="00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ea"/>
                </a:defRPr>
              </a:lvl1pPr>
            </a:lstStyle>
            <a:p>
              <a:pPr algn="l"/>
              <a:r>
                <a:rPr lang="zh-CN" altLang="en-US" sz="2800" b="1">
                  <a:latin typeface="华文楷体" panose="02010600040101010101" pitchFamily="2" charset="-122"/>
                  <a:ea typeface="华文楷体" panose="02010600040101010101" pitchFamily="2" charset="-122"/>
                </a:rPr>
                <a:t>光屏</a:t>
              </a:r>
              <a:endPara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cxnSp>
          <p:nvCxnSpPr>
            <p:cNvPr id="15" name="直接连接符 14"/>
            <p:cNvCxnSpPr/>
            <p:nvPr>
              <p:custDataLst>
                <p:tags r:id="rId10"/>
              </p:custDataLst>
            </p:nvPr>
          </p:nvCxnSpPr>
          <p:spPr>
            <a:xfrm>
              <a:off x="2981228" y="4613782"/>
              <a:ext cx="521419" cy="0"/>
            </a:xfrm>
            <a:prstGeom prst="line">
              <a:avLst/>
            </a:prstGeom>
            <a:ln w="3810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rgbClr val="5B9BD5"/>
            </a:lnRef>
            <a:fillRef idx="0">
              <a:srgbClr val="5B9BD5"/>
            </a:fillRef>
            <a:effectRef idx="0">
              <a:srgbClr val="5B9BD5"/>
            </a:effectRef>
            <a:fontRef idx="minor">
              <a:sysClr val="windowText" lastClr="000000"/>
            </a:fontRef>
          </p:style>
        </p:cxnSp>
      </p:grpSp>
      <p:grpSp>
        <p:nvGrpSpPr>
          <p:cNvPr id="16" name="组合 15" title=""/>
          <p:cNvGrpSpPr/>
          <p:nvPr>
            <p:custDataLst>
              <p:tags r:id="rId11"/>
            </p:custDataLst>
          </p:nvPr>
        </p:nvGrpSpPr>
        <p:grpSpPr>
          <a:xfrm>
            <a:off x="3987225" y="1480184"/>
            <a:ext cx="1675893" cy="2429678"/>
            <a:chOff x="1570018" y="2943024"/>
            <a:chExt cx="1675893" cy="2429678"/>
          </a:xfrm>
        </p:grpSpPr>
        <p:sp>
          <p:nvSpPr>
            <p:cNvPr id="17" name="标题 27"/>
            <p:cNvSpPr txBox="1"/>
            <p:nvPr>
              <p:custDataLst>
                <p:tags r:id="rId12"/>
              </p:custDataLst>
            </p:nvPr>
          </p:nvSpPr>
          <p:spPr>
            <a:xfrm>
              <a:off x="1676286" y="4203973"/>
              <a:ext cx="1569625" cy="116872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400" kern="1200">
                  <a:solidFill>
                    <a:sysClr val="windowText" lastClr="00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ea"/>
                </a:defRPr>
              </a:lvl1pPr>
            </a:lstStyle>
            <a:p>
              <a:pPr algn="l"/>
              <a:r>
                <a:rPr lang="zh-CN" altLang="en-US" sz="2800" b="1">
                  <a:latin typeface="华文楷体" panose="02010600040101010101" pitchFamily="2" charset="-122"/>
                  <a:ea typeface="华文楷体" panose="02010600040101010101" pitchFamily="2" charset="-122"/>
                </a:rPr>
                <a:t>视网膜</a:t>
              </a:r>
              <a:endPara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18" name="左大括号 17"/>
            <p:cNvSpPr/>
            <p:nvPr>
              <p:custDataLst>
                <p:tags r:id="rId13"/>
              </p:custDataLst>
            </p:nvPr>
          </p:nvSpPr>
          <p:spPr>
            <a:xfrm>
              <a:off x="1570018" y="3496220"/>
              <a:ext cx="213280" cy="1425359"/>
            </a:xfrm>
            <a:prstGeom prst="leftBrace">
              <a:avLst>
                <a:gd name="adj1" fmla="val 8333"/>
                <a:gd name="adj2" fmla="val 23008"/>
              </a:avLst>
            </a:prstGeom>
            <a:ln w="19050">
              <a:solidFill>
                <a:sysClr val="windowText" lastClr="000000"/>
              </a:solidFill>
            </a:ln>
          </p:spPr>
          <p:style>
            <a:lnRef idx="1">
              <a:srgbClr val="5B9BD5"/>
            </a:lnRef>
            <a:fillRef idx="0">
              <a:srgbClr val="5B9BD5"/>
            </a:fillRef>
            <a:effectRef idx="0">
              <a:srgbClr val="5B9BD5"/>
            </a:effectRef>
            <a:fontRef idx="minor">
              <a:sysClr val="windowText" lastClr="000000"/>
            </a:fontRef>
          </p:style>
          <p:txBody>
            <a:bodyPr rtlCol="0" anchor="ctr"/>
            <a:lstStyle/>
            <a:p>
              <a:pPr algn="ctr"/>
              <a:endPara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19" name="标题 27"/>
            <p:cNvSpPr txBox="1"/>
            <p:nvPr>
              <p:custDataLst>
                <p:tags r:id="rId14"/>
              </p:custDataLst>
            </p:nvPr>
          </p:nvSpPr>
          <p:spPr>
            <a:xfrm>
              <a:off x="1662315" y="2943024"/>
              <a:ext cx="1297950" cy="108028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400" kern="1200">
                  <a:solidFill>
                    <a:sysClr val="windowText" lastClr="00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ea"/>
                </a:defRPr>
              </a:lvl1pPr>
            </a:lstStyle>
            <a:p>
              <a:pPr algn="l"/>
              <a:r>
                <a:rPr lang="zh-CN" altLang="en-US" sz="2800" b="1">
                  <a:latin typeface="华文楷体" panose="02010600040101010101" pitchFamily="2" charset="-122"/>
                  <a:ea typeface="华文楷体" panose="02010600040101010101" pitchFamily="2" charset="-122"/>
                </a:rPr>
                <a:t>  </a:t>
              </a:r>
              <a:endParaRPr lang="en-US" altLang="zh-CN" sz="2800" b="1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 algn="l"/>
              <a:r>
                <a:rPr lang="zh-CN" altLang="en-US" sz="2800" b="1">
                  <a:latin typeface="华文楷体" panose="02010600040101010101" pitchFamily="2" charset="-122"/>
                  <a:ea typeface="华文楷体" panose="02010600040101010101" pitchFamily="2" charset="-122"/>
                </a:rPr>
                <a:t>晶状体</a:t>
              </a:r>
              <a:endPara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sp>
        <p:nvSpPr>
          <p:cNvPr id="20" name="矩形 19" title=""/>
          <p:cNvSpPr/>
          <p:nvPr>
            <p:custDataLst>
              <p:tags r:id="rId15"/>
            </p:custDataLst>
          </p:nvPr>
        </p:nvSpPr>
        <p:spPr>
          <a:xfrm>
            <a:off x="5180965" y="4361787"/>
            <a:ext cx="1068311" cy="1056615"/>
          </a:xfrm>
          <a:prstGeom prst="rect">
            <a:avLst/>
          </a:prstGeom>
          <a:noFill/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sz="2800" b="1">
              <a:solidFill>
                <a:sysClr val="window" lastClr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1" name="标题 27" title=""/>
          <p:cNvSpPr txBox="1"/>
          <p:nvPr>
            <p:custDataLst>
              <p:tags r:id="rId16"/>
            </p:custDataLst>
          </p:nvPr>
        </p:nvSpPr>
        <p:spPr>
          <a:xfrm>
            <a:off x="3083217" y="3995530"/>
            <a:ext cx="994055" cy="574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</a:defRPr>
            </a:lvl1pPr>
          </a:lstStyle>
          <a:p>
            <a:pPr algn="l"/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眼镜</a:t>
            </a:r>
            <a:endParaRPr lang="zh-CN" altLang="en-US" sz="28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22" name="组合 21" title=""/>
          <p:cNvGrpSpPr/>
          <p:nvPr>
            <p:custDataLst>
              <p:tags r:id="rId17"/>
            </p:custDataLst>
          </p:nvPr>
        </p:nvGrpSpPr>
        <p:grpSpPr>
          <a:xfrm>
            <a:off x="6926779" y="1954217"/>
            <a:ext cx="2887964" cy="1168729"/>
            <a:chOff x="5016060" y="2593662"/>
            <a:chExt cx="2887964" cy="1168729"/>
          </a:xfrm>
        </p:grpSpPr>
        <p:cxnSp>
          <p:nvCxnSpPr>
            <p:cNvPr id="23" name="直接连接符 22"/>
            <p:cNvCxnSpPr/>
            <p:nvPr>
              <p:custDataLst>
                <p:tags r:id="rId18"/>
              </p:custDataLst>
            </p:nvPr>
          </p:nvCxnSpPr>
          <p:spPr>
            <a:xfrm>
              <a:off x="5016060" y="3003282"/>
              <a:ext cx="526812" cy="146226"/>
            </a:xfrm>
            <a:prstGeom prst="line">
              <a:avLst/>
            </a:prstGeom>
            <a:ln w="3810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rgbClr val="5B9BD5"/>
            </a:lnRef>
            <a:fillRef idx="0">
              <a:srgbClr val="5B9BD5"/>
            </a:fillRef>
            <a:effectRef idx="0">
              <a:srgbClr val="5B9BD5"/>
            </a:effectRef>
            <a:fontRef idx="minor">
              <a:sysClr val="windowText" lastClr="000000"/>
            </a:fontRef>
          </p:style>
        </p:cxnSp>
        <p:sp>
          <p:nvSpPr>
            <p:cNvPr id="24" name="标题 27"/>
            <p:cNvSpPr txBox="1"/>
            <p:nvPr>
              <p:custDataLst>
                <p:tags r:id="rId19"/>
              </p:custDataLst>
            </p:nvPr>
          </p:nvSpPr>
          <p:spPr>
            <a:xfrm>
              <a:off x="5484397" y="2593662"/>
              <a:ext cx="2419627" cy="116872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400" kern="1200">
                  <a:solidFill>
                    <a:sysClr val="windowText" lastClr="00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ea"/>
                </a:defRPr>
              </a:lvl1pPr>
            </a:lstStyle>
            <a:p>
              <a:pPr algn="l"/>
              <a:r>
                <a:rPr lang="zh-CN" altLang="en-US" sz="2800" b="1">
                  <a:latin typeface="华文楷体" panose="02010600040101010101" pitchFamily="2" charset="-122"/>
                  <a:ea typeface="华文楷体" panose="02010600040101010101" pitchFamily="2" charset="-122"/>
                </a:rPr>
                <a:t>焦距小（近处）</a:t>
              </a:r>
              <a:endPara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grpSp>
        <p:nvGrpSpPr>
          <p:cNvPr id="25" name="组合 24" title=""/>
          <p:cNvGrpSpPr/>
          <p:nvPr>
            <p:custDataLst>
              <p:tags r:id="rId20"/>
            </p:custDataLst>
          </p:nvPr>
        </p:nvGrpSpPr>
        <p:grpSpPr>
          <a:xfrm>
            <a:off x="6886510" y="1564930"/>
            <a:ext cx="2788913" cy="1168729"/>
            <a:chOff x="5022146" y="1853220"/>
            <a:chExt cx="2788913" cy="1168729"/>
          </a:xfrm>
        </p:grpSpPr>
        <p:cxnSp>
          <p:nvCxnSpPr>
            <p:cNvPr id="2" name="直接连接符 1"/>
            <p:cNvCxnSpPr/>
            <p:nvPr>
              <p:custDataLst>
                <p:tags r:id="rId21"/>
              </p:custDataLst>
            </p:nvPr>
          </p:nvCxnSpPr>
          <p:spPr>
            <a:xfrm flipV="1">
              <a:off x="5022146" y="2453666"/>
              <a:ext cx="432814" cy="151402"/>
            </a:xfrm>
            <a:prstGeom prst="line">
              <a:avLst/>
            </a:prstGeom>
            <a:ln w="3810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rgbClr val="5B9BD5"/>
            </a:lnRef>
            <a:fillRef idx="0">
              <a:srgbClr val="5B9BD5"/>
            </a:fillRef>
            <a:effectRef idx="0">
              <a:srgbClr val="5B9BD5"/>
            </a:effectRef>
            <a:fontRef idx="minor">
              <a:sysClr val="windowText" lastClr="000000"/>
            </a:fontRef>
          </p:style>
        </p:cxnSp>
        <p:sp>
          <p:nvSpPr>
            <p:cNvPr id="27" name="标题 27"/>
            <p:cNvSpPr txBox="1"/>
            <p:nvPr>
              <p:custDataLst>
                <p:tags r:id="rId22"/>
              </p:custDataLst>
            </p:nvPr>
          </p:nvSpPr>
          <p:spPr>
            <a:xfrm>
              <a:off x="5453968" y="1853220"/>
              <a:ext cx="2357091" cy="116872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400" kern="1200">
                  <a:solidFill>
                    <a:sysClr val="windowText" lastClr="00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ea"/>
                </a:defRPr>
              </a:lvl1pPr>
            </a:lstStyle>
            <a:p>
              <a:pPr algn="l"/>
              <a:r>
                <a:rPr lang="zh-CN" altLang="en-US" sz="2800" b="1">
                  <a:latin typeface="华文楷体" panose="02010600040101010101" pitchFamily="2" charset="-122"/>
                  <a:ea typeface="华文楷体" panose="02010600040101010101" pitchFamily="2" charset="-122"/>
                </a:rPr>
                <a:t>焦距大（远处）</a:t>
              </a:r>
              <a:endPara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grpSp>
        <p:nvGrpSpPr>
          <p:cNvPr id="28" name="组合 27" title=""/>
          <p:cNvGrpSpPr/>
          <p:nvPr>
            <p:custDataLst>
              <p:tags r:id="rId23"/>
            </p:custDataLst>
          </p:nvPr>
        </p:nvGrpSpPr>
        <p:grpSpPr>
          <a:xfrm>
            <a:off x="4026635" y="3355429"/>
            <a:ext cx="3859044" cy="1556694"/>
            <a:chOff x="2115916" y="3994874"/>
            <a:chExt cx="3859044" cy="1556694"/>
          </a:xfrm>
        </p:grpSpPr>
        <p:sp>
          <p:nvSpPr>
            <p:cNvPr id="29" name="标题 27"/>
            <p:cNvSpPr txBox="1"/>
            <p:nvPr>
              <p:custDataLst>
                <p:tags r:id="rId24"/>
              </p:custDataLst>
            </p:nvPr>
          </p:nvSpPr>
          <p:spPr>
            <a:xfrm>
              <a:off x="3843924" y="3994874"/>
              <a:ext cx="2131036" cy="1168729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400" kern="1200">
                  <a:solidFill>
                    <a:sysClr val="windowText" lastClr="00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ea"/>
                </a:defRPr>
              </a:lvl1pPr>
            </a:lstStyle>
            <a:p>
              <a:pPr algn="l"/>
              <a:r>
                <a:rPr lang="zh-CN" altLang="en-US" sz="2800" b="1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凸透镜矫正</a:t>
              </a:r>
              <a:endPara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30" name="标题 27"/>
            <p:cNvSpPr txBox="1"/>
            <p:nvPr>
              <p:custDataLst>
                <p:tags r:id="rId25"/>
              </p:custDataLst>
            </p:nvPr>
          </p:nvSpPr>
          <p:spPr>
            <a:xfrm>
              <a:off x="2181573" y="4009151"/>
              <a:ext cx="1297950" cy="116872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400" kern="1200">
                  <a:solidFill>
                    <a:sysClr val="windowText" lastClr="00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ea"/>
                </a:defRPr>
              </a:lvl1pPr>
            </a:lstStyle>
            <a:p>
              <a:pPr algn="l"/>
              <a:r>
                <a:rPr lang="zh-CN" altLang="en-US" sz="2800" b="1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远视眼</a:t>
              </a:r>
              <a:endPara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31" name="左大括号 30"/>
            <p:cNvSpPr/>
            <p:nvPr>
              <p:custDataLst>
                <p:tags r:id="rId26"/>
              </p:custDataLst>
            </p:nvPr>
          </p:nvSpPr>
          <p:spPr>
            <a:xfrm>
              <a:off x="2115916" y="4382839"/>
              <a:ext cx="183573" cy="1168729"/>
            </a:xfrm>
            <a:prstGeom prst="leftBrace">
              <a:avLst>
                <a:gd name="adj1" fmla="val 8333"/>
                <a:gd name="adj2" fmla="val 44495"/>
              </a:avLst>
            </a:prstGeom>
            <a:ln w="19050">
              <a:solidFill>
                <a:sysClr val="windowText" lastClr="000000"/>
              </a:solidFill>
            </a:ln>
          </p:spPr>
          <p:style>
            <a:lnRef idx="1">
              <a:srgbClr val="5B9BD5"/>
            </a:lnRef>
            <a:fillRef idx="0">
              <a:srgbClr val="5B9BD5"/>
            </a:fillRef>
            <a:effectRef idx="0">
              <a:srgbClr val="5B9BD5"/>
            </a:effectRef>
            <a:fontRef idx="minor">
              <a:sysClr val="windowText" lastClr="000000"/>
            </a:fontRef>
          </p:style>
          <p:txBody>
            <a:bodyPr rtlCol="0" anchor="ctr"/>
            <a:lstStyle/>
            <a:p>
              <a:pPr algn="ctr"/>
              <a:endPara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cxnSp>
          <p:nvCxnSpPr>
            <p:cNvPr id="32" name="直接连接符 31"/>
            <p:cNvCxnSpPr/>
            <p:nvPr>
              <p:custDataLst>
                <p:tags r:id="rId27"/>
              </p:custDataLst>
            </p:nvPr>
          </p:nvCxnSpPr>
          <p:spPr>
            <a:xfrm>
              <a:off x="3415503" y="4593515"/>
              <a:ext cx="521419" cy="0"/>
            </a:xfrm>
            <a:prstGeom prst="line">
              <a:avLst/>
            </a:prstGeom>
            <a:ln w="3810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rgbClr val="5B9BD5"/>
            </a:lnRef>
            <a:fillRef idx="0">
              <a:srgbClr val="5B9BD5"/>
            </a:fillRef>
            <a:effectRef idx="0">
              <a:srgbClr val="5B9BD5"/>
            </a:effectRef>
            <a:fontRef idx="minor">
              <a:sysClr val="windowText" lastClr="000000"/>
            </a:fontRef>
          </p:style>
        </p:cxnSp>
      </p:grpSp>
      <p:grpSp>
        <p:nvGrpSpPr>
          <p:cNvPr id="33" name="组合 32" title=""/>
          <p:cNvGrpSpPr/>
          <p:nvPr>
            <p:custDataLst>
              <p:tags r:id="rId28"/>
            </p:custDataLst>
          </p:nvPr>
        </p:nvGrpSpPr>
        <p:grpSpPr>
          <a:xfrm>
            <a:off x="4084190" y="4149228"/>
            <a:ext cx="3840732" cy="1180758"/>
            <a:chOff x="2173471" y="4788673"/>
            <a:chExt cx="3840732" cy="1180758"/>
          </a:xfrm>
        </p:grpSpPr>
        <p:sp>
          <p:nvSpPr>
            <p:cNvPr id="34" name="标题 27"/>
            <p:cNvSpPr txBox="1"/>
            <p:nvPr>
              <p:custDataLst>
                <p:tags r:id="rId29"/>
              </p:custDataLst>
            </p:nvPr>
          </p:nvSpPr>
          <p:spPr>
            <a:xfrm>
              <a:off x="3883167" y="4788673"/>
              <a:ext cx="2131036" cy="116872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400" kern="1200">
                  <a:solidFill>
                    <a:sysClr val="windowText" lastClr="00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ea"/>
                </a:defRPr>
              </a:lvl1pPr>
            </a:lstStyle>
            <a:p>
              <a:pPr algn="l"/>
              <a:r>
                <a:rPr lang="zh-CN" altLang="en-US" sz="2800" b="1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凹透镜矫正</a:t>
              </a:r>
              <a:endParaRPr lang="zh-CN" altLang="en-US" sz="2800" b="1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35" name="标题 27"/>
            <p:cNvSpPr txBox="1"/>
            <p:nvPr>
              <p:custDataLst>
                <p:tags r:id="rId30"/>
              </p:custDataLst>
            </p:nvPr>
          </p:nvSpPr>
          <p:spPr>
            <a:xfrm>
              <a:off x="2173471" y="4800702"/>
              <a:ext cx="1280488" cy="116872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400" kern="1200">
                  <a:solidFill>
                    <a:sysClr val="windowText" lastClr="00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ea"/>
                </a:defRPr>
              </a:lvl1pPr>
            </a:lstStyle>
            <a:p>
              <a:pPr algn="l"/>
              <a:r>
                <a:rPr lang="zh-CN" altLang="en-US" sz="2800" b="1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近视眼</a:t>
              </a:r>
              <a:endParaRPr lang="zh-CN" altLang="en-US" sz="2800" b="1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cxnSp>
          <p:nvCxnSpPr>
            <p:cNvPr id="36" name="直接连接符 35"/>
            <p:cNvCxnSpPr/>
            <p:nvPr>
              <p:custDataLst>
                <p:tags r:id="rId31"/>
              </p:custDataLst>
            </p:nvPr>
          </p:nvCxnSpPr>
          <p:spPr>
            <a:xfrm>
              <a:off x="3415503" y="5366476"/>
              <a:ext cx="521419" cy="0"/>
            </a:xfrm>
            <a:prstGeom prst="line">
              <a:avLst/>
            </a:prstGeom>
            <a:ln w="3810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rgbClr val="5B9BD5"/>
            </a:lnRef>
            <a:fillRef idx="0">
              <a:srgbClr val="5B9BD5"/>
            </a:fillRef>
            <a:effectRef idx="0">
              <a:srgbClr val="5B9BD5"/>
            </a:effectRef>
            <a:fontRef idx="minor">
              <a:sysClr val="windowText" lastClr="000000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6" name="标题 27" title="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335280" y="332740"/>
            <a:ext cx="5226050" cy="574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 algn="ctr">
              <a:buClrTx/>
              <a:buSzTx/>
              <a:buFontTx/>
            </a:pPr>
            <a:r>
              <a:rPr lang="zh-CN" altLang="en-US" sz="32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六、科学世界：眼镜的度数</a:t>
            </a:r>
            <a:endParaRPr lang="zh-CN" altLang="en-US" sz="32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15" name="矩形 14" title=""/>
          <p:cNvSpPr/>
          <p:nvPr>
            <p:custDataLst>
              <p:tags r:id="rId4"/>
            </p:custDataLst>
          </p:nvPr>
        </p:nvSpPr>
        <p:spPr>
          <a:xfrm>
            <a:off x="705485" y="1772920"/>
            <a:ext cx="11244580" cy="1038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Tx/>
              <a:buSzTx/>
              <a:buFontTx/>
            </a:pPr>
            <a:r>
              <a:rPr lang="zh-CN" altLang="en-US" sz="280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透镜焦距 f 的长短标志着折光本领的大小。焦距越短，折光本领越大，通常把透镜焦距的倒数叫做透镜焦度，用Φ表示。</a:t>
            </a:r>
            <a:endParaRPr lang="zh-CN" altLang="en-US" sz="2800">
              <a:solidFill>
                <a:sysClr val="windowText" lastClr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0" title=""/>
          <p:cNvSpPr txBox="1"/>
          <p:nvPr>
            <p:custDataLst>
              <p:tags r:id="rId5"/>
            </p:custDataLst>
          </p:nvPr>
        </p:nvSpPr>
        <p:spPr>
          <a:xfrm>
            <a:off x="1080772" y="1251024"/>
            <a:ext cx="2639208" cy="565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Tx/>
              <a:buSzTx/>
              <a:buFontTx/>
            </a:pPr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1. 透镜焦度</a:t>
            </a:r>
            <a:endParaRPr lang="zh-CN" altLang="en-US" sz="2800" b="1">
              <a:solidFill>
                <a:sysClr val="windowText" lastClr="00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ea"/>
            </a:endParaRPr>
          </a:p>
        </p:txBody>
      </p:sp>
      <p:sp>
        <p:nvSpPr>
          <p:cNvPr id="8" name="TextBox 4" title=""/>
          <p:cNvSpPr txBox="1"/>
          <p:nvPr>
            <p:custDataLst>
              <p:tags r:id="rId6"/>
            </p:custDataLst>
          </p:nvPr>
        </p:nvSpPr>
        <p:spPr>
          <a:xfrm>
            <a:off x="4799297" y="4910047"/>
            <a:ext cx="375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焦距 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f</a:t>
            </a:r>
            <a:r>
              <a:rPr lang="zh-CN" altLang="en-US" sz="28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以米为单位</a:t>
            </a:r>
            <a:endParaRPr lang="zh-CN" altLang="en-US" sz="28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0" name="图片 9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351473" y="3727477"/>
            <a:ext cx="577048" cy="523220"/>
          </a:xfrm>
          <a:prstGeom prst="rect">
            <a:avLst/>
          </a:prstGeom>
        </p:spPr>
      </p:pic>
      <p:grpSp>
        <p:nvGrpSpPr>
          <p:cNvPr id="11" name="组合 10" title=""/>
          <p:cNvGrpSpPr/>
          <p:nvPr>
            <p:custDataLst>
              <p:tags r:id="rId9"/>
            </p:custDataLst>
          </p:nvPr>
        </p:nvGrpSpPr>
        <p:grpSpPr>
          <a:xfrm>
            <a:off x="3679577" y="3068711"/>
            <a:ext cx="3757624" cy="1419225"/>
            <a:chOff x="1687040" y="2446411"/>
            <a:chExt cx="3757624" cy="1419225"/>
          </a:xfrm>
        </p:grpSpPr>
        <p:pic>
          <p:nvPicPr>
            <p:cNvPr id="12" name="图片 11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3345982" y="2446411"/>
              <a:ext cx="2057400" cy="1419225"/>
            </a:xfrm>
            <a:prstGeom prst="rect">
              <a:avLst/>
            </a:prstGeom>
          </p:spPr>
        </p:pic>
        <p:sp>
          <p:nvSpPr>
            <p:cNvPr id="13" name="TextBox 4"/>
            <p:cNvSpPr txBox="1"/>
            <p:nvPr>
              <p:custDataLst>
                <p:tags r:id="rId12"/>
              </p:custDataLst>
            </p:nvPr>
          </p:nvSpPr>
          <p:spPr>
            <a:xfrm>
              <a:off x="1687040" y="2706385"/>
              <a:ext cx="37576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透镜焦度</a:t>
              </a:r>
              <a:endPara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6" name="标题 27" title="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335280" y="332740"/>
            <a:ext cx="5226050" cy="574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 algn="ctr">
              <a:buClrTx/>
              <a:buSzTx/>
              <a:buFontTx/>
            </a:pPr>
            <a:r>
              <a:rPr lang="zh-CN" altLang="en-US" sz="32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六、科学世界：眼镜的度数</a:t>
            </a:r>
            <a:endParaRPr lang="zh-CN" altLang="en-US" sz="32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18" name="矩形 17" title=""/>
          <p:cNvSpPr/>
          <p:nvPr>
            <p:custDataLst>
              <p:tags r:id="rId4"/>
            </p:custDataLst>
          </p:nvPr>
        </p:nvSpPr>
        <p:spPr>
          <a:xfrm>
            <a:off x="457835" y="1534795"/>
            <a:ext cx="11358245" cy="1512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Tx/>
              <a:buSzTx/>
              <a:buFontTx/>
            </a:pPr>
            <a:r>
              <a:rPr lang="zh-CN" altLang="en-US" sz="1995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zh-CN" altLang="en-US" sz="280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如果远视很严重，眼镜上凸透镜的折光本领应该大一些，透镜焦度就要大一些。平时说的眼镜片的度数，就是镜片的透镜焦度乘100的值。 例如，100度远视镜片的透镜焦度是1m</a:t>
            </a:r>
            <a:r>
              <a:rPr lang="zh-CN" altLang="en-US" sz="2800" baseline="3000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-1</a:t>
            </a:r>
            <a:r>
              <a:rPr lang="zh-CN" altLang="en-US" sz="280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，它的焦距是1m。</a:t>
            </a:r>
            <a:endParaRPr lang="zh-CN" altLang="en-US" sz="2800">
              <a:solidFill>
                <a:sysClr val="windowText" lastClr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 title=""/>
          <p:cNvSpPr txBox="1"/>
          <p:nvPr>
            <p:custDataLst>
              <p:tags r:id="rId5"/>
            </p:custDataLst>
          </p:nvPr>
        </p:nvSpPr>
        <p:spPr>
          <a:xfrm>
            <a:off x="921851" y="1078372"/>
            <a:ext cx="2554423" cy="565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Tx/>
              <a:buSzTx/>
              <a:buFontTx/>
            </a:pPr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2. 眼镜度数</a:t>
            </a:r>
            <a:endParaRPr lang="zh-CN" altLang="en-US" sz="2800" b="1">
              <a:solidFill>
                <a:sysClr val="windowText" lastClr="00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6"/>
            </p:custDataLst>
          </p:nvPr>
        </p:nvSpPr>
        <p:spPr>
          <a:xfrm>
            <a:off x="5006386" y="3401520"/>
            <a:ext cx="2165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3200"/>
              <a:t>=</a:t>
            </a:r>
            <a:r>
              <a:rPr lang="el-GR" altLang="zh-CN" sz="3200" i="1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l-GR" altLang="zh-CN" sz="3200"/>
              <a:t>×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7"/>
            </p:custDataLst>
          </p:nvPr>
        </p:nvSpPr>
        <p:spPr>
          <a:xfrm>
            <a:off x="3225040" y="4365158"/>
            <a:ext cx="5544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凸透镜（远视镜片）的度数是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正数</a:t>
            </a:r>
            <a:endParaRPr lang="zh-CN" altLang="en-US" sz="2800" b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8"/>
            </p:custDataLst>
          </p:nvPr>
        </p:nvSpPr>
        <p:spPr>
          <a:xfrm>
            <a:off x="3214779" y="5048797"/>
            <a:ext cx="5544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凹透镜（近视镜片）的度数是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负数</a:t>
            </a:r>
            <a:endParaRPr lang="zh-CN" altLang="en-US" sz="2800" b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9"/>
            </p:custDataLst>
          </p:nvPr>
        </p:nvSpPr>
        <p:spPr>
          <a:xfrm>
            <a:off x="2927350" y="340169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ea"/>
              </a:rPr>
              <a:t>眼镜度数</a:t>
            </a:r>
            <a:endParaRPr lang="zh-CN" altLang="en-US" sz="2800" b="1">
              <a:solidFill>
                <a:sysClr val="windowText" lastClr="00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ea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8" name="图片 7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873705" y="1762800"/>
            <a:ext cx="2436073" cy="3416474"/>
          </a:xfrm>
          <a:prstGeom prst="rect">
            <a:avLst/>
          </a:prstGeom>
        </p:spPr>
      </p:pic>
      <p:grpSp>
        <p:nvGrpSpPr>
          <p:cNvPr id="9" name="组合 8" title=""/>
          <p:cNvGrpSpPr/>
          <p:nvPr>
            <p:custDataLst>
              <p:tags r:id="rId5"/>
            </p:custDataLst>
          </p:nvPr>
        </p:nvGrpSpPr>
        <p:grpSpPr>
          <a:xfrm>
            <a:off x="3489676" y="2799168"/>
            <a:ext cx="1757363" cy="461665"/>
            <a:chOff x="1767613" y="2854026"/>
            <a:chExt cx="1852184" cy="461665"/>
          </a:xfrm>
        </p:grpSpPr>
        <p:sp>
          <p:nvSpPr>
            <p:cNvPr id="10" name="Line 33"/>
            <p:cNvSpPr/>
            <p:nvPr>
              <p:custDataLst>
                <p:tags r:id="rId6"/>
              </p:custDataLst>
            </p:nvPr>
          </p:nvSpPr>
          <p:spPr>
            <a:xfrm flipH="1">
              <a:off x="2551826" y="3084859"/>
              <a:ext cx="1067971" cy="3650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11" name="Text Box 13"/>
            <p:cNvSpPr txBox="1"/>
            <p:nvPr>
              <p:custDataLst>
                <p:tags r:id="rId7"/>
              </p:custDataLst>
            </p:nvPr>
          </p:nvSpPr>
          <p:spPr>
            <a:xfrm>
              <a:off x="1767613" y="2854026"/>
              <a:ext cx="891826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b="1">
                  <a:latin typeface="华文楷体" panose="02010600040101010101" pitchFamily="2" charset="-122"/>
                  <a:ea typeface="华文楷体" panose="02010600040101010101" pitchFamily="2" charset="-122"/>
                </a:rPr>
                <a:t>右眼</a:t>
              </a:r>
              <a:endPara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grpSp>
        <p:nvGrpSpPr>
          <p:cNvPr id="12" name="组合 11" title=""/>
          <p:cNvGrpSpPr/>
          <p:nvPr>
            <p:custDataLst>
              <p:tags r:id="rId8"/>
            </p:custDataLst>
          </p:nvPr>
        </p:nvGrpSpPr>
        <p:grpSpPr>
          <a:xfrm>
            <a:off x="3489676" y="3936747"/>
            <a:ext cx="1797511" cy="461665"/>
            <a:chOff x="1759472" y="3983646"/>
            <a:chExt cx="1797511" cy="461665"/>
          </a:xfrm>
        </p:grpSpPr>
        <p:sp>
          <p:nvSpPr>
            <p:cNvPr id="13" name="Line 33"/>
            <p:cNvSpPr/>
            <p:nvPr>
              <p:custDataLst>
                <p:tags r:id="rId9"/>
              </p:custDataLst>
            </p:nvPr>
          </p:nvSpPr>
          <p:spPr>
            <a:xfrm flipH="1">
              <a:off x="2543685" y="4207621"/>
              <a:ext cx="1013298" cy="10508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14" name="Text Box 13"/>
            <p:cNvSpPr txBox="1"/>
            <p:nvPr>
              <p:custDataLst>
                <p:tags r:id="rId10"/>
              </p:custDataLst>
            </p:nvPr>
          </p:nvSpPr>
          <p:spPr>
            <a:xfrm>
              <a:off x="1759472" y="3983646"/>
              <a:ext cx="891826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b="1">
                  <a:latin typeface="华文楷体" panose="02010600040101010101" pitchFamily="2" charset="-122"/>
                  <a:ea typeface="华文楷体" panose="02010600040101010101" pitchFamily="2" charset="-122"/>
                </a:rPr>
                <a:t>左眼</a:t>
              </a:r>
              <a:endPara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grpSp>
        <p:nvGrpSpPr>
          <p:cNvPr id="15" name="组合 14" title=""/>
          <p:cNvGrpSpPr/>
          <p:nvPr>
            <p:custDataLst>
              <p:tags r:id="rId11"/>
            </p:custDataLst>
          </p:nvPr>
        </p:nvGrpSpPr>
        <p:grpSpPr>
          <a:xfrm flipH="1">
            <a:off x="5578887" y="3798980"/>
            <a:ext cx="3992386" cy="461665"/>
            <a:chOff x="1113014" y="2883514"/>
            <a:chExt cx="2810412" cy="461665"/>
          </a:xfrm>
        </p:grpSpPr>
        <p:sp>
          <p:nvSpPr>
            <p:cNvPr id="16" name="Line 33"/>
            <p:cNvSpPr/>
            <p:nvPr>
              <p:custDataLst>
                <p:tags r:id="rId12"/>
              </p:custDataLst>
            </p:nvPr>
          </p:nvSpPr>
          <p:spPr>
            <a:xfrm flipH="1">
              <a:off x="2551826" y="3084859"/>
              <a:ext cx="1371600" cy="3650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17" name="Text Box 13"/>
            <p:cNvSpPr txBox="1"/>
            <p:nvPr>
              <p:custDataLst>
                <p:tags r:id="rId13"/>
              </p:custDataLst>
            </p:nvPr>
          </p:nvSpPr>
          <p:spPr>
            <a:xfrm>
              <a:off x="1113014" y="2883514"/>
              <a:ext cx="1558086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b="1">
                  <a:latin typeface="华文楷体" panose="02010600040101010101" pitchFamily="2" charset="-122"/>
                  <a:ea typeface="华文楷体" panose="02010600040101010101" pitchFamily="2" charset="-122"/>
                </a:rPr>
                <a:t>  平均近视</a:t>
              </a:r>
              <a:r>
                <a:rPr lang="en-US" altLang="zh-CN" sz="2400" b="1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25</a:t>
              </a:r>
              <a:r>
                <a:rPr lang="zh-CN" altLang="en-US" sz="2400" b="1">
                  <a:latin typeface="华文楷体" panose="02010600040101010101" pitchFamily="2" charset="-122"/>
                  <a:ea typeface="华文楷体" panose="02010600040101010101" pitchFamily="2" charset="-122"/>
                </a:rPr>
                <a:t>度</a:t>
              </a:r>
              <a:endPara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grpSp>
        <p:nvGrpSpPr>
          <p:cNvPr id="18" name="组合 17" title=""/>
          <p:cNvGrpSpPr/>
          <p:nvPr>
            <p:custDataLst>
              <p:tags r:id="rId14"/>
            </p:custDataLst>
          </p:nvPr>
        </p:nvGrpSpPr>
        <p:grpSpPr>
          <a:xfrm flipH="1">
            <a:off x="5530121" y="4749115"/>
            <a:ext cx="3992386" cy="461665"/>
            <a:chOff x="1113014" y="2883514"/>
            <a:chExt cx="2810412" cy="461665"/>
          </a:xfrm>
        </p:grpSpPr>
        <p:sp>
          <p:nvSpPr>
            <p:cNvPr id="19" name="Line 33"/>
            <p:cNvSpPr/>
            <p:nvPr>
              <p:custDataLst>
                <p:tags r:id="rId15"/>
              </p:custDataLst>
            </p:nvPr>
          </p:nvSpPr>
          <p:spPr>
            <a:xfrm flipH="1">
              <a:off x="2551826" y="3084859"/>
              <a:ext cx="1371600" cy="3650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20" name="Text Box 13"/>
            <p:cNvSpPr txBox="1"/>
            <p:nvPr>
              <p:custDataLst>
                <p:tags r:id="rId16"/>
              </p:custDataLst>
            </p:nvPr>
          </p:nvSpPr>
          <p:spPr>
            <a:xfrm>
              <a:off x="1113014" y="2883514"/>
              <a:ext cx="1558086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b="1">
                  <a:latin typeface="华文楷体" panose="02010600040101010101" pitchFamily="2" charset="-122"/>
                  <a:ea typeface="华文楷体" panose="02010600040101010101" pitchFamily="2" charset="-122"/>
                </a:rPr>
                <a:t>  平均远视</a:t>
              </a:r>
              <a:r>
                <a:rPr lang="en-US" altLang="zh-CN" sz="2400" b="1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75</a:t>
              </a:r>
              <a:r>
                <a:rPr lang="zh-CN" altLang="en-US" sz="2400" b="1">
                  <a:latin typeface="华文楷体" panose="02010600040101010101" pitchFamily="2" charset="-122"/>
                  <a:ea typeface="华文楷体" panose="02010600040101010101" pitchFamily="2" charset="-122"/>
                </a:rPr>
                <a:t>度</a:t>
              </a:r>
              <a:endPara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文本占位符 2" title=""/>
          <p:cNvSpPr txBox="1"/>
          <p:nvPr>
            <p:custDataLst>
              <p:tags r:id="rId3"/>
            </p:custDataLst>
          </p:nvPr>
        </p:nvSpPr>
        <p:spPr>
          <a:xfrm>
            <a:off x="1843387" y="1331423"/>
            <a:ext cx="3828523" cy="34116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ysClr val="windowText" lastClr="000000">
                    <a:tint val="75000"/>
                  </a:sysClr>
                </a:solidFill>
                <a:latin typeface="Calibri"/>
                <a:ea typeface="+mn-ea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  <a:ea typeface="+mn-ea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  <a:ea typeface="+mn-ea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  <a:ea typeface="+mn-ea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  <a:ea typeface="+mn-ea"/>
                <a:cs typeface="+mn-ea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zh-CN" sz="28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1. </a:t>
            </a:r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良好的光照环境</a:t>
            </a:r>
            <a:endParaRPr lang="en-US" altLang="zh-CN" sz="2800" b="1">
              <a:solidFill>
                <a:sysClr val="windowText" lastClr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28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2. </a:t>
            </a:r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坐姿端正、距离适中</a:t>
            </a:r>
            <a:endParaRPr lang="en-US" altLang="zh-CN" sz="2800" b="1">
              <a:solidFill>
                <a:sysClr val="windowText" lastClr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28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3. </a:t>
            </a:r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避免眼睛过度劳累</a:t>
            </a:r>
            <a:endParaRPr lang="en-US" altLang="zh-CN" sz="2800" b="1">
              <a:solidFill>
                <a:sysClr val="windowText" lastClr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" name="图片 1" title=""/>
          <p:cNvPicPr/>
          <p:nvPr>
            <p:custDataLst>
              <p:tags r:id="rId5"/>
            </p:custDataLst>
          </p:nvPr>
        </p:nvPicPr>
        <p:blipFill>
          <a:blip r:embed="rId4"/>
          <a:srcRect t="7652" b="4433"/>
          <a:stretch>
            <a:fillRect/>
          </a:stretch>
        </p:blipFill>
        <p:spPr>
          <a:xfrm>
            <a:off x="6599555" y="1628775"/>
            <a:ext cx="2675255" cy="3312160"/>
          </a:xfrm>
          <a:prstGeom prst="rect">
            <a:avLst/>
          </a:prstGeom>
        </p:spPr>
      </p:pic>
      <p:sp>
        <p:nvSpPr>
          <p:cNvPr id="26" name="标题 27" title="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335280" y="332740"/>
            <a:ext cx="5226050" cy="574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 algn="ctr">
              <a:buClrTx/>
              <a:buSzTx/>
              <a:buFontTx/>
            </a:pPr>
            <a:r>
              <a:rPr lang="zh-CN" altLang="en-US" sz="32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七、爱护我们的眼睛</a:t>
            </a:r>
            <a:endParaRPr lang="zh-CN" altLang="en-US" sz="32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6" name="标题 27" title="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335280" y="332740"/>
            <a:ext cx="3587750" cy="574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 algn="ctr">
              <a:buClrTx/>
              <a:buSzTx/>
              <a:buFontTx/>
            </a:pPr>
            <a:r>
              <a:rPr lang="zh-CN" altLang="en-US" sz="32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八、练习巩固</a:t>
            </a:r>
            <a:endParaRPr lang="zh-CN" altLang="en-US" sz="32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17" name="Text Box 6" title=""/>
          <p:cNvSpPr txBox="1"/>
          <p:nvPr>
            <p:custDataLst>
              <p:tags r:id="rId4"/>
            </p:custDataLst>
          </p:nvPr>
        </p:nvSpPr>
        <p:spPr>
          <a:xfrm>
            <a:off x="589280" y="1258570"/>
            <a:ext cx="10914380" cy="33229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None/>
              <a:defRPr/>
            </a:pPr>
            <a:r>
              <a:rPr lang="zh-CN" altLang="en-US" sz="280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1. 人的眼睛相当于一架_________。物体在视网膜上成的是___________,__________的实像。</a:t>
            </a:r>
            <a:endParaRPr lang="zh-CN" altLang="en-US" sz="2800">
              <a:solidFill>
                <a:sysClr val="windowText" lastClr="00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ea"/>
            </a:endParaRPr>
          </a:p>
          <a:p>
            <a:pPr algn="l">
              <a:lnSpc>
                <a:spcPct val="150000"/>
              </a:lnSpc>
              <a:buClrTx/>
              <a:buSzTx/>
              <a:buNone/>
              <a:defRPr/>
            </a:pPr>
            <a:r>
              <a:rPr lang="zh-CN" altLang="en-US" sz="280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 2. 近视眼看不清远处的物体，因为远处的物体的像落在视网膜的______   (前方/后方)，如下图_______所示，可以通过配戴_____透镜进行矫正。下列两示意图中属于远视眼的是________。</a:t>
            </a:r>
            <a:endParaRPr lang="zh-CN" altLang="en-US" sz="2800">
              <a:solidFill>
                <a:sysClr val="windowText" lastClr="00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ea"/>
            </a:endParaRPr>
          </a:p>
        </p:txBody>
      </p:sp>
      <p:grpSp>
        <p:nvGrpSpPr>
          <p:cNvPr id="18" name="组合 17" title=""/>
          <p:cNvGrpSpPr/>
          <p:nvPr>
            <p:custDataLst>
              <p:tags r:id="rId5"/>
            </p:custDataLst>
          </p:nvPr>
        </p:nvGrpSpPr>
        <p:grpSpPr>
          <a:xfrm>
            <a:off x="3609458" y="4859726"/>
            <a:ext cx="5808823" cy="1502372"/>
            <a:chOff x="1892772" y="3391541"/>
            <a:chExt cx="5822976" cy="1506032"/>
          </a:xfrm>
        </p:grpSpPr>
        <p:grpSp>
          <p:nvGrpSpPr>
            <p:cNvPr id="19" name="组合 18"/>
            <p:cNvGrpSpPr/>
            <p:nvPr>
              <p:custDataLst>
                <p:tags r:id="rId6"/>
              </p:custDataLst>
            </p:nvPr>
          </p:nvGrpSpPr>
          <p:grpSpPr>
            <a:xfrm>
              <a:off x="1892772" y="3391541"/>
              <a:ext cx="5748071" cy="1128256"/>
              <a:chOff x="1734372" y="3440520"/>
              <a:chExt cx="5748071" cy="1128256"/>
            </a:xfrm>
          </p:grpSpPr>
          <p:pic>
            <p:nvPicPr>
              <p:cNvPr id="20" name="图片 19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237" t="9152" r="28856" b="62658"/>
              <a:stretch>
                <a:fillRect/>
              </a:stretch>
            </p:blipFill>
            <p:spPr>
              <a:xfrm>
                <a:off x="1734372" y="3440520"/>
                <a:ext cx="2564253" cy="1128256"/>
              </a:xfrm>
              <a:prstGeom prst="rect">
                <a:avLst/>
              </a:prstGeom>
            </p:spPr>
          </p:pic>
          <p:pic>
            <p:nvPicPr>
              <p:cNvPr id="21" name="图片 20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260" t="8816" r="29718" b="63773"/>
              <a:stretch>
                <a:fillRect/>
              </a:stretch>
            </p:blipFill>
            <p:spPr>
              <a:xfrm>
                <a:off x="4298625" y="3449734"/>
                <a:ext cx="3183818" cy="1119042"/>
              </a:xfrm>
              <a:prstGeom prst="rect">
                <a:avLst/>
              </a:prstGeom>
            </p:spPr>
          </p:pic>
        </p:grpSp>
        <p:sp>
          <p:nvSpPr>
            <p:cNvPr id="22" name="Text Box 10"/>
            <p:cNvSpPr txBox="1"/>
            <p:nvPr>
              <p:custDataLst>
                <p:tags r:id="rId11"/>
              </p:custDataLst>
            </p:nvPr>
          </p:nvSpPr>
          <p:spPr>
            <a:xfrm>
              <a:off x="2793000" y="4529011"/>
              <a:ext cx="4922748" cy="36856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1790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甲                          乙</a:t>
              </a:r>
              <a:endParaRPr lang="zh-CN" altLang="en-US" sz="179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23" name="Text Box 12" title=""/>
          <p:cNvSpPr txBox="1"/>
          <p:nvPr>
            <p:custDataLst>
              <p:tags r:id="rId12"/>
            </p:custDataLst>
          </p:nvPr>
        </p:nvSpPr>
        <p:spPr>
          <a:xfrm>
            <a:off x="4507271" y="1346778"/>
            <a:ext cx="1223560" cy="46054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2395" b="0"/>
              <a:t>照相机</a:t>
            </a:r>
            <a:endParaRPr lang="zh-CN" altLang="en-US" sz="2395" b="0"/>
          </a:p>
        </p:txBody>
      </p:sp>
      <p:sp>
        <p:nvSpPr>
          <p:cNvPr id="24" name="Text Box 13" title=""/>
          <p:cNvSpPr txBox="1"/>
          <p:nvPr>
            <p:custDataLst>
              <p:tags r:id="rId13"/>
            </p:custDataLst>
          </p:nvPr>
        </p:nvSpPr>
        <p:spPr>
          <a:xfrm>
            <a:off x="1559292" y="2022154"/>
            <a:ext cx="2566818" cy="46054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2395" b="0"/>
              <a:t>倒立      缩小</a:t>
            </a:r>
            <a:endParaRPr lang="zh-CN" altLang="en-US" sz="2395" b="0"/>
          </a:p>
        </p:txBody>
      </p:sp>
      <p:sp>
        <p:nvSpPr>
          <p:cNvPr id="25" name="Text Box 14" title=""/>
          <p:cNvSpPr txBox="1"/>
          <p:nvPr>
            <p:custDataLst>
              <p:tags r:id="rId14"/>
            </p:custDataLst>
          </p:nvPr>
        </p:nvSpPr>
        <p:spPr>
          <a:xfrm>
            <a:off x="839763" y="3285090"/>
            <a:ext cx="907669" cy="46054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2395" b="0"/>
              <a:t>前方</a:t>
            </a:r>
            <a:endParaRPr lang="zh-CN" altLang="en-US" sz="2395" b="0"/>
          </a:p>
        </p:txBody>
      </p:sp>
      <p:sp>
        <p:nvSpPr>
          <p:cNvPr id="27" name="Text Box 15" title=""/>
          <p:cNvSpPr txBox="1"/>
          <p:nvPr>
            <p:custDataLst>
              <p:tags r:id="rId15"/>
            </p:custDataLst>
          </p:nvPr>
        </p:nvSpPr>
        <p:spPr>
          <a:xfrm>
            <a:off x="9768454" y="3285456"/>
            <a:ext cx="538660" cy="46054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2395" b="0"/>
              <a:t>凹</a:t>
            </a:r>
            <a:endParaRPr lang="zh-CN" altLang="en-US" sz="2395" b="0"/>
          </a:p>
        </p:txBody>
      </p:sp>
      <p:sp>
        <p:nvSpPr>
          <p:cNvPr id="28" name="Text Box 16" title=""/>
          <p:cNvSpPr txBox="1"/>
          <p:nvPr>
            <p:custDataLst>
              <p:tags r:id="rId16"/>
            </p:custDataLst>
          </p:nvPr>
        </p:nvSpPr>
        <p:spPr>
          <a:xfrm>
            <a:off x="7752166" y="3933263"/>
            <a:ext cx="633225" cy="46054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395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乙</a:t>
            </a:r>
            <a:endParaRPr lang="zh-CN" altLang="en-US" sz="2395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Text Box 16" title=""/>
          <p:cNvSpPr txBox="1"/>
          <p:nvPr>
            <p:custDataLst>
              <p:tags r:id="rId17"/>
            </p:custDataLst>
          </p:nvPr>
        </p:nvSpPr>
        <p:spPr>
          <a:xfrm>
            <a:off x="5519444" y="3212866"/>
            <a:ext cx="633225" cy="46054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395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甲</a:t>
            </a:r>
            <a:endParaRPr lang="zh-CN" altLang="en-US" sz="2395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7" grpId="0"/>
      <p:bldP spid="28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6" name="标题 27" title="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335280" y="332740"/>
            <a:ext cx="3195320" cy="574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 algn="ctr">
              <a:buClrTx/>
              <a:buSzTx/>
              <a:buFontTx/>
            </a:pPr>
            <a:r>
              <a:rPr lang="zh-CN" altLang="en-US" sz="32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一、眼睛的结构</a:t>
            </a:r>
            <a:endParaRPr lang="zh-CN" altLang="en-US" sz="32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27" name="AutoShape 19" title=""/>
          <p:cNvSpPr/>
          <p:nvPr>
            <p:custDataLst>
              <p:tags r:id="rId5"/>
            </p:custDataLst>
          </p:nvPr>
        </p:nvSpPr>
        <p:spPr>
          <a:xfrm>
            <a:off x="2733973" y="3494629"/>
            <a:ext cx="1665132" cy="1123859"/>
          </a:xfrm>
          <a:prstGeom prst="wedgeEllipseCallout">
            <a:avLst>
              <a:gd name="adj1" fmla="val 4319"/>
              <a:gd name="adj2" fmla="val 49361"/>
            </a:avLst>
          </a:prstGeom>
          <a:solidFill>
            <a:srgbClr val="BBE0E3"/>
          </a:solidFill>
          <a:ln w="38100" cap="flat" cmpd="sng">
            <a:solidFill>
              <a:srgbClr val="3D8F95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algn="ctr" eaLnBrk="1" hangingPunct="1"/>
            <a:endParaRPr lang="zh-CN" altLang="zh-CN" sz="24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" name="文本框 10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195195" y="1355725"/>
            <a:ext cx="8699500" cy="47815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algn="ctr" defTabSz="914400" rtl="0" eaLnBrk="1" fontAlgn="base" latinLnBrk="0" hangingPunct="1">
              <a:lnSpc>
                <a:spcPct val="90000"/>
              </a:lnSpc>
              <a:buClrTx/>
              <a:buSzTx/>
              <a:buFontTx/>
              <a:buNone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kumimoji="0" lang="zh-CN" altLang="en-US" sz="2800" i="0" u="none" strike="noStrike" kern="1200" cap="none" spc="0" normalizeH="0" baseline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眼球是由角膜、晶状体、睫状体、视网膜等组成。</a:t>
            </a:r>
            <a:endParaRPr kumimoji="0" lang="zh-CN" altLang="en-US" sz="2800" i="0" u="none" strike="noStrike" kern="1200" cap="none" spc="0" normalizeH="0" baseline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9" name="Picture 27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753361" y="2420540"/>
            <a:ext cx="3181242" cy="243953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3" name="组合 52" title=""/>
          <p:cNvGrpSpPr/>
          <p:nvPr>
            <p:custDataLst>
              <p:tags r:id="rId9"/>
            </p:custDataLst>
          </p:nvPr>
        </p:nvGrpSpPr>
        <p:grpSpPr>
          <a:xfrm>
            <a:off x="7108680" y="3761809"/>
            <a:ext cx="1692275" cy="878197"/>
            <a:chOff x="5368627" y="4904315"/>
            <a:chExt cx="1692275" cy="878197"/>
          </a:xfrm>
        </p:grpSpPr>
        <p:sp>
          <p:nvSpPr>
            <p:cNvPr id="54" name="Line 24"/>
            <p:cNvSpPr/>
            <p:nvPr>
              <p:custDataLst>
                <p:tags r:id="rId10"/>
              </p:custDataLst>
            </p:nvPr>
          </p:nvSpPr>
          <p:spPr>
            <a:xfrm flipH="1">
              <a:off x="5543294" y="4904315"/>
              <a:ext cx="110508" cy="481016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55" name="Text Box 25"/>
            <p:cNvSpPr txBox="1"/>
            <p:nvPr>
              <p:custDataLst>
                <p:tags r:id="rId11"/>
              </p:custDataLst>
            </p:nvPr>
          </p:nvSpPr>
          <p:spPr>
            <a:xfrm>
              <a:off x="5368627" y="5291022"/>
              <a:ext cx="1692275" cy="49149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buClrTx/>
                <a:buSzTx/>
                <a:buFontTx/>
              </a:pPr>
              <a:r>
                <a:rPr lang="zh-CN" altLang="en-US" sz="2600">
                  <a:solidFill>
                    <a:prstClr val="black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视神经</a:t>
              </a:r>
              <a:endParaRPr lang="zh-CN" altLang="en-US" sz="260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grpSp>
        <p:nvGrpSpPr>
          <p:cNvPr id="56" name="组合 55" title=""/>
          <p:cNvGrpSpPr/>
          <p:nvPr>
            <p:custDataLst>
              <p:tags r:id="rId12"/>
            </p:custDataLst>
          </p:nvPr>
        </p:nvGrpSpPr>
        <p:grpSpPr>
          <a:xfrm>
            <a:off x="2975679" y="3520611"/>
            <a:ext cx="2407099" cy="491490"/>
            <a:chOff x="1206116" y="4570901"/>
            <a:chExt cx="2407099" cy="491490"/>
          </a:xfrm>
        </p:grpSpPr>
        <p:sp>
          <p:nvSpPr>
            <p:cNvPr id="57" name="Line 33"/>
            <p:cNvSpPr/>
            <p:nvPr>
              <p:custDataLst>
                <p:tags r:id="rId13"/>
              </p:custDataLst>
            </p:nvPr>
          </p:nvSpPr>
          <p:spPr>
            <a:xfrm flipH="1">
              <a:off x="2241615" y="4798084"/>
              <a:ext cx="1371600" cy="3650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58" name="Text Box 13"/>
            <p:cNvSpPr txBox="1"/>
            <p:nvPr>
              <p:custDataLst>
                <p:tags r:id="rId14"/>
              </p:custDataLst>
            </p:nvPr>
          </p:nvSpPr>
          <p:spPr>
            <a:xfrm>
              <a:off x="1206116" y="4570901"/>
              <a:ext cx="1752600" cy="49149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600">
                  <a:solidFill>
                    <a:prstClr val="black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晶状体</a:t>
              </a:r>
              <a:endParaRPr lang="zh-CN" altLang="en-US" sz="240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59" name="组合 58" title=""/>
          <p:cNvGrpSpPr/>
          <p:nvPr>
            <p:custDataLst>
              <p:tags r:id="rId15"/>
            </p:custDataLst>
          </p:nvPr>
        </p:nvGrpSpPr>
        <p:grpSpPr>
          <a:xfrm>
            <a:off x="3014457" y="4089640"/>
            <a:ext cx="2322087" cy="491490"/>
            <a:chOff x="1244894" y="5139930"/>
            <a:chExt cx="2322087" cy="491490"/>
          </a:xfrm>
        </p:grpSpPr>
        <p:sp>
          <p:nvSpPr>
            <p:cNvPr id="60" name="Text Box 22"/>
            <p:cNvSpPr txBox="1"/>
            <p:nvPr>
              <p:custDataLst>
                <p:tags r:id="rId16"/>
              </p:custDataLst>
            </p:nvPr>
          </p:nvSpPr>
          <p:spPr>
            <a:xfrm>
              <a:off x="1244894" y="5139930"/>
              <a:ext cx="1692275" cy="49149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zh-CN" altLang="en-US" sz="2600">
                  <a:solidFill>
                    <a:prstClr val="black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睫状体</a:t>
              </a:r>
              <a:endParaRPr lang="zh-CN" altLang="en-US" sz="240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grpSp>
          <p:nvGrpSpPr>
            <p:cNvPr id="61" name="组合 60"/>
            <p:cNvGrpSpPr/>
            <p:nvPr>
              <p:custDataLst>
                <p:tags r:id="rId17"/>
              </p:custDataLst>
            </p:nvPr>
          </p:nvGrpSpPr>
          <p:grpSpPr>
            <a:xfrm>
              <a:off x="2331369" y="5233114"/>
              <a:ext cx="1235612" cy="228139"/>
              <a:chOff x="3798547" y="4616966"/>
              <a:chExt cx="1622539" cy="367242"/>
            </a:xfrm>
          </p:grpSpPr>
          <p:sp>
            <p:nvSpPr>
              <p:cNvPr id="62" name="Line 34"/>
              <p:cNvSpPr/>
              <p:nvPr>
                <p:custDataLst>
                  <p:tags r:id="rId18"/>
                </p:custDataLst>
              </p:nvPr>
            </p:nvSpPr>
            <p:spPr>
              <a:xfrm flipH="1">
                <a:off x="3798547" y="4982116"/>
                <a:ext cx="1001786" cy="0"/>
              </a:xfrm>
              <a:prstGeom prst="line">
                <a:avLst/>
              </a:prstGeom>
              <a:ln w="38100" cap="flat" cmpd="sng">
                <a:solidFill>
                  <a:srgbClr val="FF0000"/>
                </a:solidFill>
                <a:prstDash val="solid"/>
                <a:headEnd type="none" w="med" len="med"/>
                <a:tailEnd type="triangle" w="med" len="med"/>
              </a:ln>
            </p:spPr>
            <p:txBody>
              <a:bodyPr/>
              <a:lstStyle/>
              <a:p/>
            </p:txBody>
          </p:sp>
          <p:cxnSp>
            <p:nvCxnSpPr>
              <p:cNvPr id="63" name="直接连接符 62"/>
              <p:cNvCxnSpPr/>
              <p:nvPr>
                <p:custDataLst>
                  <p:tags r:id="rId19"/>
                </p:custDataLst>
              </p:nvPr>
            </p:nvCxnSpPr>
            <p:spPr>
              <a:xfrm flipH="1">
                <a:off x="4783824" y="4616966"/>
                <a:ext cx="637262" cy="36724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rgbClr val="5B9BD5"/>
              </a:lnRef>
              <a:fillRef idx="0">
                <a:srgbClr val="5B9BD5"/>
              </a:fillRef>
              <a:effectRef idx="0">
                <a:srgbClr val="5B9BD5"/>
              </a:effectRef>
              <a:fontRef idx="minor">
                <a:sysClr val="windowText" lastClr="000000"/>
              </a:fontRef>
            </p:style>
          </p:cxnSp>
        </p:grpSp>
      </p:grpSp>
      <p:grpSp>
        <p:nvGrpSpPr>
          <p:cNvPr id="64" name="组合 63" title=""/>
          <p:cNvGrpSpPr/>
          <p:nvPr>
            <p:custDataLst>
              <p:tags r:id="rId20"/>
            </p:custDataLst>
          </p:nvPr>
        </p:nvGrpSpPr>
        <p:grpSpPr>
          <a:xfrm>
            <a:off x="3328682" y="2265154"/>
            <a:ext cx="1824948" cy="1234180"/>
            <a:chOff x="1559119" y="3315444"/>
            <a:chExt cx="1824948" cy="1234180"/>
          </a:xfrm>
        </p:grpSpPr>
        <p:sp>
          <p:nvSpPr>
            <p:cNvPr id="65" name="Text Box 20"/>
            <p:cNvSpPr txBox="1"/>
            <p:nvPr>
              <p:custDataLst>
                <p:tags r:id="rId21"/>
              </p:custDataLst>
            </p:nvPr>
          </p:nvSpPr>
          <p:spPr>
            <a:xfrm>
              <a:off x="1559119" y="3315444"/>
              <a:ext cx="1125537" cy="49149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600">
                  <a:solidFill>
                    <a:prstClr val="black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瞳孔</a:t>
              </a:r>
              <a:endParaRPr lang="zh-CN" altLang="en-US" sz="260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grpSp>
          <p:nvGrpSpPr>
            <p:cNvPr id="66" name="组合 65"/>
            <p:cNvGrpSpPr/>
            <p:nvPr>
              <p:custDataLst>
                <p:tags r:id="rId22"/>
              </p:custDataLst>
            </p:nvPr>
          </p:nvGrpSpPr>
          <p:grpSpPr>
            <a:xfrm flipV="1">
              <a:off x="2252470" y="3533126"/>
              <a:ext cx="1131597" cy="1016498"/>
              <a:chOff x="3896979" y="4616966"/>
              <a:chExt cx="1524107" cy="849361"/>
            </a:xfrm>
          </p:grpSpPr>
          <p:sp>
            <p:nvSpPr>
              <p:cNvPr id="67" name="Line 34"/>
              <p:cNvSpPr/>
              <p:nvPr>
                <p:custDataLst>
                  <p:tags r:id="rId23"/>
                </p:custDataLst>
              </p:nvPr>
            </p:nvSpPr>
            <p:spPr>
              <a:xfrm flipH="1">
                <a:off x="3896979" y="5454362"/>
                <a:ext cx="1001785" cy="0"/>
              </a:xfrm>
              <a:prstGeom prst="line">
                <a:avLst/>
              </a:prstGeom>
              <a:ln w="38100" cap="flat" cmpd="sng">
                <a:solidFill>
                  <a:srgbClr val="FF0000"/>
                </a:solidFill>
                <a:prstDash val="solid"/>
                <a:headEnd type="none" w="med" len="med"/>
                <a:tailEnd type="triangle" w="med" len="med"/>
              </a:ln>
            </p:spPr>
            <p:txBody>
              <a:bodyPr/>
              <a:lstStyle/>
              <a:p/>
            </p:txBody>
          </p:sp>
          <p:cxnSp>
            <p:nvCxnSpPr>
              <p:cNvPr id="68" name="直接连接符 67"/>
              <p:cNvCxnSpPr/>
              <p:nvPr>
                <p:custDataLst>
                  <p:tags r:id="rId24"/>
                </p:custDataLst>
              </p:nvPr>
            </p:nvCxnSpPr>
            <p:spPr>
              <a:xfrm flipH="1">
                <a:off x="4898764" y="4616966"/>
                <a:ext cx="522322" cy="849361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rgbClr val="5B9BD5"/>
              </a:lnRef>
              <a:fillRef idx="0">
                <a:srgbClr val="5B9BD5"/>
              </a:fillRef>
              <a:effectRef idx="0">
                <a:srgbClr val="5B9BD5"/>
              </a:effectRef>
              <a:fontRef idx="minor">
                <a:sysClr val="windowText" lastClr="000000"/>
              </a:fontRef>
            </p:style>
          </p:cxnSp>
        </p:grpSp>
      </p:grpSp>
      <p:grpSp>
        <p:nvGrpSpPr>
          <p:cNvPr id="69" name="组合 68" title=""/>
          <p:cNvGrpSpPr/>
          <p:nvPr>
            <p:custDataLst>
              <p:tags r:id="rId25"/>
            </p:custDataLst>
          </p:nvPr>
        </p:nvGrpSpPr>
        <p:grpSpPr>
          <a:xfrm>
            <a:off x="6220256" y="2222955"/>
            <a:ext cx="3075610" cy="1112280"/>
            <a:chOff x="4450693" y="3273245"/>
            <a:chExt cx="3075610" cy="1112280"/>
          </a:xfrm>
        </p:grpSpPr>
        <p:sp>
          <p:nvSpPr>
            <p:cNvPr id="70" name="Line 30"/>
            <p:cNvSpPr/>
            <p:nvPr>
              <p:custDataLst>
                <p:tags r:id="rId26"/>
              </p:custDataLst>
            </p:nvPr>
          </p:nvSpPr>
          <p:spPr>
            <a:xfrm flipV="1">
              <a:off x="4450693" y="3643163"/>
              <a:ext cx="1382980" cy="742362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71" name="Text Box 23"/>
            <p:cNvSpPr txBox="1"/>
            <p:nvPr>
              <p:custDataLst>
                <p:tags r:id="rId27"/>
              </p:custDataLst>
            </p:nvPr>
          </p:nvSpPr>
          <p:spPr>
            <a:xfrm>
              <a:off x="5734015" y="3273245"/>
              <a:ext cx="1792288" cy="49149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600">
                  <a:solidFill>
                    <a:prstClr val="black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玻璃体</a:t>
              </a:r>
              <a:endParaRPr lang="zh-CN" altLang="en-US" sz="260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grpSp>
        <p:nvGrpSpPr>
          <p:cNvPr id="72" name="组合 71" title=""/>
          <p:cNvGrpSpPr/>
          <p:nvPr>
            <p:custDataLst>
              <p:tags r:id="rId28"/>
            </p:custDataLst>
          </p:nvPr>
        </p:nvGrpSpPr>
        <p:grpSpPr>
          <a:xfrm>
            <a:off x="7166130" y="3140036"/>
            <a:ext cx="2368937" cy="491490"/>
            <a:chOff x="5368627" y="4136351"/>
            <a:chExt cx="2368937" cy="491490"/>
          </a:xfrm>
        </p:grpSpPr>
        <p:sp>
          <p:nvSpPr>
            <p:cNvPr id="73" name="Text Box 14"/>
            <p:cNvSpPr txBox="1"/>
            <p:nvPr>
              <p:custDataLst>
                <p:tags r:id="rId29"/>
              </p:custDataLst>
            </p:nvPr>
          </p:nvSpPr>
          <p:spPr>
            <a:xfrm>
              <a:off x="5908764" y="4136351"/>
              <a:ext cx="1828800" cy="49149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buClrTx/>
                <a:buSzTx/>
                <a:buFontTx/>
              </a:pPr>
              <a:r>
                <a:rPr lang="zh-CN" altLang="en-US" sz="2600">
                  <a:solidFill>
                    <a:prstClr val="black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视网膜</a:t>
              </a:r>
              <a:endParaRPr lang="zh-CN" altLang="en-US" sz="260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74" name="Line 31"/>
            <p:cNvSpPr/>
            <p:nvPr>
              <p:custDataLst>
                <p:tags r:id="rId30"/>
              </p:custDataLst>
            </p:nvPr>
          </p:nvSpPr>
          <p:spPr>
            <a:xfrm flipV="1">
              <a:off x="5368627" y="4385525"/>
              <a:ext cx="612549" cy="0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</p:grpSp>
      <p:grpSp>
        <p:nvGrpSpPr>
          <p:cNvPr id="76" name="组合 75" title=""/>
          <p:cNvGrpSpPr/>
          <p:nvPr>
            <p:custDataLst>
              <p:tags r:id="rId31"/>
            </p:custDataLst>
          </p:nvPr>
        </p:nvGrpSpPr>
        <p:grpSpPr>
          <a:xfrm>
            <a:off x="3316475" y="2689786"/>
            <a:ext cx="1647830" cy="882872"/>
            <a:chOff x="1546912" y="3740076"/>
            <a:chExt cx="1647830" cy="882872"/>
          </a:xfrm>
        </p:grpSpPr>
        <p:sp>
          <p:nvSpPr>
            <p:cNvPr id="77" name="Text Box 12"/>
            <p:cNvSpPr txBox="1"/>
            <p:nvPr>
              <p:custDataLst>
                <p:tags r:id="rId32"/>
              </p:custDataLst>
            </p:nvPr>
          </p:nvSpPr>
          <p:spPr>
            <a:xfrm>
              <a:off x="1546912" y="3740076"/>
              <a:ext cx="1371600" cy="49149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600">
                  <a:solidFill>
                    <a:prstClr val="black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角膜</a:t>
              </a:r>
              <a:endParaRPr lang="zh-CN" altLang="en-US" sz="240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grpSp>
          <p:nvGrpSpPr>
            <p:cNvPr id="78" name="组合 77"/>
            <p:cNvGrpSpPr/>
            <p:nvPr>
              <p:custDataLst>
                <p:tags r:id="rId33"/>
              </p:custDataLst>
            </p:nvPr>
          </p:nvGrpSpPr>
          <p:grpSpPr>
            <a:xfrm flipV="1">
              <a:off x="2331369" y="3929029"/>
              <a:ext cx="863373" cy="693919"/>
              <a:chOff x="4251979" y="4616966"/>
              <a:chExt cx="1169107" cy="854018"/>
            </a:xfrm>
          </p:grpSpPr>
          <p:sp>
            <p:nvSpPr>
              <p:cNvPr id="79" name="Line 34"/>
              <p:cNvSpPr/>
              <p:nvPr>
                <p:custDataLst>
                  <p:tags r:id="rId34"/>
                </p:custDataLst>
              </p:nvPr>
            </p:nvSpPr>
            <p:spPr>
              <a:xfrm flipH="1">
                <a:off x="4251979" y="5454362"/>
                <a:ext cx="646784" cy="16622"/>
              </a:xfrm>
              <a:prstGeom prst="line">
                <a:avLst/>
              </a:prstGeom>
              <a:ln w="38100" cap="flat" cmpd="sng">
                <a:solidFill>
                  <a:srgbClr val="FF0000"/>
                </a:solidFill>
                <a:prstDash val="solid"/>
                <a:headEnd type="none" w="med" len="med"/>
                <a:tailEnd type="triangle" w="med" len="med"/>
              </a:ln>
            </p:spPr>
            <p:txBody>
              <a:bodyPr/>
              <a:lstStyle/>
              <a:p/>
            </p:txBody>
          </p:sp>
          <p:cxnSp>
            <p:nvCxnSpPr>
              <p:cNvPr id="80" name="直接连接符 79"/>
              <p:cNvCxnSpPr/>
              <p:nvPr>
                <p:custDataLst>
                  <p:tags r:id="rId35"/>
                </p:custDataLst>
              </p:nvPr>
            </p:nvCxnSpPr>
            <p:spPr>
              <a:xfrm flipH="1">
                <a:off x="4898764" y="4616966"/>
                <a:ext cx="522322" cy="849361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rgbClr val="5B9BD5"/>
              </a:lnRef>
              <a:fillRef idx="0">
                <a:srgbClr val="5B9BD5"/>
              </a:fillRef>
              <a:effectRef idx="0">
                <a:srgbClr val="5B9BD5"/>
              </a:effectRef>
              <a:fontRef idx="minor">
                <a:sysClr val="windowText" lastClr="000000"/>
              </a:fontRef>
            </p:style>
          </p:cxnSp>
        </p:grpSp>
      </p:grpSp>
      <p:sp>
        <p:nvSpPr>
          <p:cNvPr id="7" name="文本框 6" title=""/>
          <p:cNvSpPr txBox="1"/>
          <p:nvPr>
            <p:custDataLst>
              <p:tags r:id="rId36"/>
            </p:custDataLst>
          </p:nvPr>
        </p:nvSpPr>
        <p:spPr>
          <a:xfrm>
            <a:off x="2449830" y="5220335"/>
            <a:ext cx="2198370" cy="525780"/>
          </a:xfrm>
          <a:prstGeom prst="rect">
            <a:avLst/>
          </a:prstGeom>
          <a:noFill/>
          <a:ln w="28575">
            <a:solidFill>
              <a:srgbClr val="3D8F95"/>
            </a:solidFill>
          </a:ln>
        </p:spPr>
        <p:txBody>
          <a:bodyPr wrap="square" rtlCol="0" anchor="t">
            <a:spAutoFit/>
          </a:bodyPr>
          <a:lstStyle/>
          <a:p>
            <a:pPr algn="l" defTabSz="685165">
              <a:lnSpc>
                <a:spcPts val="3390"/>
              </a:lnSpc>
            </a:pPr>
            <a:r>
              <a:rPr lang="zh-CN" altLang="en-US" sz="280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等线" panose="02010600030101010101" charset="-122"/>
              </a:rPr>
              <a:t>一个凸透镜</a:t>
            </a:r>
            <a:endParaRPr lang="zh-CN" altLang="en-US" sz="2195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等线" panose="02010600030101010101" charset="-122"/>
            </a:endParaRPr>
          </a:p>
        </p:txBody>
      </p:sp>
      <p:cxnSp>
        <p:nvCxnSpPr>
          <p:cNvPr id="8" name="直接箭头连接符 7" title=""/>
          <p:cNvCxnSpPr>
            <a:stCxn id="27" idx="3"/>
            <a:endCxn id="7" idx="0"/>
          </p:cNvCxnSpPr>
          <p:nvPr>
            <p:custDataLst>
              <p:tags r:id="rId37"/>
            </p:custDataLst>
          </p:nvPr>
        </p:nvCxnSpPr>
        <p:spPr>
          <a:xfrm flipH="1">
            <a:off x="3549015" y="4618355"/>
            <a:ext cx="17145" cy="601980"/>
          </a:xfrm>
          <a:prstGeom prst="straightConnector1">
            <a:avLst/>
          </a:prstGeom>
          <a:ln w="57150">
            <a:solidFill>
              <a:srgbClr val="3D8F95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文本框 8" title=""/>
          <p:cNvSpPr txBox="1"/>
          <p:nvPr>
            <p:custDataLst>
              <p:tags r:id="rId38"/>
            </p:custDataLst>
          </p:nvPr>
        </p:nvSpPr>
        <p:spPr>
          <a:xfrm>
            <a:off x="9434195" y="3140075"/>
            <a:ext cx="975360" cy="525780"/>
          </a:xfrm>
          <a:prstGeom prst="rect">
            <a:avLst/>
          </a:prstGeom>
          <a:noFill/>
          <a:ln w="28575">
            <a:solidFill>
              <a:srgbClr val="3D8F95"/>
            </a:solidFill>
          </a:ln>
        </p:spPr>
        <p:txBody>
          <a:bodyPr wrap="square" rtlCol="0" anchor="t">
            <a:spAutoFit/>
          </a:bodyPr>
          <a:lstStyle/>
          <a:p>
            <a:pPr algn="l" defTabSz="685165">
              <a:lnSpc>
                <a:spcPts val="3390"/>
              </a:lnSpc>
            </a:pPr>
            <a:r>
              <a:rPr lang="zh-CN" altLang="en-US" sz="280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等线" panose="02010600030101010101" charset="-122"/>
              </a:rPr>
              <a:t>光屏</a:t>
            </a:r>
            <a:endParaRPr lang="zh-CN" altLang="en-US" sz="2195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等线" panose="02010600030101010101" charset="-122"/>
            </a:endParaRPr>
          </a:p>
        </p:txBody>
      </p:sp>
      <p:cxnSp>
        <p:nvCxnSpPr>
          <p:cNvPr id="10" name="直接箭头连接符 9" title=""/>
          <p:cNvCxnSpPr/>
          <p:nvPr>
            <p:custDataLst>
              <p:tags r:id="rId39"/>
            </p:custDataLst>
          </p:nvPr>
        </p:nvCxnSpPr>
        <p:spPr>
          <a:xfrm>
            <a:off x="8786495" y="3355975"/>
            <a:ext cx="575945" cy="0"/>
          </a:xfrm>
          <a:prstGeom prst="straightConnector1">
            <a:avLst/>
          </a:prstGeom>
          <a:ln w="57150">
            <a:solidFill>
              <a:srgbClr val="3D8F95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7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1986" name="文本框 105475" title=""/>
          <p:cNvSpPr/>
          <p:nvPr>
            <p:custDataLst>
              <p:tags r:id="rId3"/>
            </p:custDataLst>
          </p:nvPr>
        </p:nvSpPr>
        <p:spPr>
          <a:xfrm>
            <a:off x="224790" y="1962785"/>
            <a:ext cx="11673205" cy="2856865"/>
          </a:xfrm>
          <a:prstGeom prst="rect">
            <a:avLst/>
          </a:prstGeom>
          <a:solidFill>
            <a:sysClr val="window" lastClr="FFFFFF"/>
          </a:solidFill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ysClr val="windowText" lastClr="000000"/>
                </a:solidFill>
                <a:latin typeface="Arial" panose="020b0604020202020204" pitchFamily="34" charset="0"/>
                <a:ea typeface="나눔고딕" charset="-127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ysClr val="windowText" lastClr="000000"/>
                </a:solidFill>
                <a:latin typeface="Arial" panose="020b0604020202020204" pitchFamily="34" charset="0"/>
                <a:ea typeface="나눔고딕" charset="-127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ysClr val="windowText" lastClr="000000"/>
                </a:solidFill>
                <a:latin typeface="Arial" panose="020b0604020202020204" pitchFamily="34" charset="0"/>
                <a:ea typeface="나눔고딕" charset="-127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ysClr val="windowText" lastClr="000000"/>
                </a:solidFill>
                <a:latin typeface="Arial" panose="020b0604020202020204" pitchFamily="34" charset="0"/>
                <a:ea typeface="나눔고딕" charset="-127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ysClr val="windowText" lastClr="000000"/>
                </a:solidFill>
                <a:latin typeface="Arial" panose="020b0604020202020204" pitchFamily="34" charset="0"/>
                <a:ea typeface="나눔고딕" charset="-127"/>
              </a:defRPr>
            </a:lvl5pPr>
          </a:lstStyle>
          <a:p>
            <a:pPr marL="342900" lvl="0" indent="-342900">
              <a:lnSpc>
                <a:spcPct val="155000"/>
              </a:lnSpc>
            </a:pPr>
            <a:r>
              <a:rPr lang="en-US" altLang="zh-CN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3</a:t>
            </a:r>
            <a:r>
              <a:rPr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近视患者需佩戴由</a:t>
            </a:r>
            <a:r>
              <a:rPr lang="zh-CN" altLang="en-US" sz="2800" u="sng"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    </a:t>
            </a:r>
            <a:r>
              <a:rPr lang="en-US" altLang="zh-CN" sz="2800" u="sng"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        </a:t>
            </a:r>
            <a:r>
              <a:rPr lang="zh-CN" altLang="en-US" sz="2800" u="sng"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   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制成的眼镜，是由于该透镜对光有</a:t>
            </a:r>
            <a:r>
              <a:rPr lang="zh-CN" altLang="en-US" sz="2800" u="sng"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  </a:t>
            </a:r>
            <a:r>
              <a:rPr lang="en-US" altLang="zh-CN" sz="2800" u="sng"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   </a:t>
            </a:r>
            <a:r>
              <a:rPr lang="zh-CN" altLang="en-US" sz="2800" u="sng"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    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作用。</a:t>
            </a:r>
            <a:endParaRPr lang="zh-CN" altLang="en-US" sz="2800">
              <a:latin typeface="华文楷体" panose="02010600040101010101" pitchFamily="2" charset="-122"/>
              <a:ea typeface="华文楷体" panose="02010600040101010101" pitchFamily="2" charset="-122"/>
              <a:cs typeface="+mn-ea"/>
            </a:endParaRPr>
          </a:p>
          <a:p>
            <a:pPr marL="342900" lvl="0" indent="-342900">
              <a:lnSpc>
                <a:spcPct val="155000"/>
              </a:lnSpc>
            </a:pP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         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远视患者需佩戴由</a:t>
            </a:r>
            <a:r>
              <a:rPr lang="zh-CN" altLang="en-US" sz="2800" u="sng"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     </a:t>
            </a:r>
            <a:r>
              <a:rPr lang="en-US" altLang="zh-CN" sz="2800" u="sng"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        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制成的眼镜，是由于该透镜对光有</a:t>
            </a:r>
            <a:r>
              <a:rPr lang="zh-CN" altLang="en-US" sz="2800" u="sng"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    </a:t>
            </a:r>
            <a:r>
              <a:rPr lang="en-US" altLang="zh-CN" sz="2800" u="sng"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      </a:t>
            </a:r>
            <a:r>
              <a:rPr lang="zh-CN" altLang="en-US" sz="2800" u="sng"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 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作用。 </a:t>
            </a:r>
            <a:endParaRPr lang="zh-CN" altLang="en-US" sz="2800">
              <a:latin typeface="华文楷体" panose="02010600040101010101" pitchFamily="2" charset="-122"/>
              <a:ea typeface="华文楷体" panose="02010600040101010101" pitchFamily="2" charset="-122"/>
              <a:cs typeface="+mn-ea"/>
            </a:endParaRPr>
          </a:p>
        </p:txBody>
      </p:sp>
      <p:sp>
        <p:nvSpPr>
          <p:cNvPr id="41987" name="文本框 105477" title=""/>
          <p:cNvSpPr/>
          <p:nvPr>
            <p:custDataLst>
              <p:tags r:id="rId4"/>
            </p:custDataLst>
          </p:nvPr>
        </p:nvSpPr>
        <p:spPr>
          <a:xfrm>
            <a:off x="10632562" y="2133282"/>
            <a:ext cx="894080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ysClr val="windowText" lastClr="000000"/>
                </a:solidFill>
                <a:latin typeface="Arial" panose="020b0604020202020204" pitchFamily="34" charset="0"/>
                <a:ea typeface="나눔고딕" charset="-127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ysClr val="windowText" lastClr="000000"/>
                </a:solidFill>
                <a:latin typeface="Arial" panose="020b0604020202020204" pitchFamily="34" charset="0"/>
                <a:ea typeface="나눔고딕" charset="-127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ysClr val="windowText" lastClr="000000"/>
                </a:solidFill>
                <a:latin typeface="Arial" panose="020b0604020202020204" pitchFamily="34" charset="0"/>
                <a:ea typeface="나눔고딕" charset="-127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ysClr val="windowText" lastClr="000000"/>
                </a:solidFill>
                <a:latin typeface="Arial" panose="020b0604020202020204" pitchFamily="34" charset="0"/>
                <a:ea typeface="나눔고딕" charset="-127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ysClr val="windowText" lastClr="000000"/>
                </a:solidFill>
                <a:latin typeface="Arial" panose="020b0604020202020204" pitchFamily="34" charset="0"/>
                <a:ea typeface="나눔고딕" charset="-127"/>
              </a:defRPr>
            </a:lvl5pPr>
          </a:lstStyle>
          <a:p>
            <a:pPr marL="0" lvl="0" indent="0"/>
            <a:r>
              <a:rPr lang="zh-CN" altLang="en-US" sz="280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发散</a:t>
            </a:r>
            <a:endParaRPr lang="zh-CN" altLang="en-US" sz="32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1988" name="文本框 105478" title=""/>
          <p:cNvSpPr/>
          <p:nvPr>
            <p:custDataLst>
              <p:tags r:id="rId5"/>
            </p:custDataLst>
          </p:nvPr>
        </p:nvSpPr>
        <p:spPr>
          <a:xfrm>
            <a:off x="10488099" y="3429000"/>
            <a:ext cx="894080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ysClr val="windowText" lastClr="000000"/>
                </a:solidFill>
                <a:latin typeface="Arial" panose="020b0604020202020204" pitchFamily="34" charset="0"/>
                <a:ea typeface="나눔고딕" charset="-127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ysClr val="windowText" lastClr="000000"/>
                </a:solidFill>
                <a:latin typeface="Arial" panose="020b0604020202020204" pitchFamily="34" charset="0"/>
                <a:ea typeface="나눔고딕" charset="-127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ysClr val="windowText" lastClr="000000"/>
                </a:solidFill>
                <a:latin typeface="Arial" panose="020b0604020202020204" pitchFamily="34" charset="0"/>
                <a:ea typeface="나눔고딕" charset="-127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ysClr val="windowText" lastClr="000000"/>
                </a:solidFill>
                <a:latin typeface="Arial" panose="020b0604020202020204" pitchFamily="34" charset="0"/>
                <a:ea typeface="나눔고딕" charset="-127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ysClr val="windowText" lastClr="000000"/>
                </a:solidFill>
                <a:latin typeface="Arial" panose="020b0604020202020204" pitchFamily="34" charset="0"/>
                <a:ea typeface="나눔고딕" charset="-127"/>
              </a:defRPr>
            </a:lvl5pPr>
          </a:lstStyle>
          <a:p>
            <a:pPr marL="0" lvl="0" indent="0"/>
            <a:r>
              <a:rPr lang="zh-CN" altLang="en-US" sz="280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会聚</a:t>
            </a:r>
            <a:endParaRPr lang="zh-CN" altLang="en-US" sz="280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ea"/>
            </a:endParaRPr>
          </a:p>
        </p:txBody>
      </p:sp>
      <p:sp>
        <p:nvSpPr>
          <p:cNvPr id="41989" name="矩形 105480" title=""/>
          <p:cNvSpPr/>
          <p:nvPr>
            <p:custDataLst>
              <p:tags r:id="rId6"/>
            </p:custDataLst>
          </p:nvPr>
        </p:nvSpPr>
        <p:spPr>
          <a:xfrm>
            <a:off x="4007607" y="2205037"/>
            <a:ext cx="1249680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ysClr val="windowText" lastClr="000000"/>
                </a:solidFill>
                <a:latin typeface="Arial" panose="020b0604020202020204" pitchFamily="34" charset="0"/>
                <a:ea typeface="나눔고딕" charset="-127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ysClr val="windowText" lastClr="000000"/>
                </a:solidFill>
                <a:latin typeface="Arial" panose="020b0604020202020204" pitchFamily="34" charset="0"/>
                <a:ea typeface="나눔고딕" charset="-127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ysClr val="windowText" lastClr="000000"/>
                </a:solidFill>
                <a:latin typeface="Arial" panose="020b0604020202020204" pitchFamily="34" charset="0"/>
                <a:ea typeface="나눔고딕" charset="-127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ysClr val="windowText" lastClr="000000"/>
                </a:solidFill>
                <a:latin typeface="Arial" panose="020b0604020202020204" pitchFamily="34" charset="0"/>
                <a:ea typeface="나눔고딕" charset="-127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ysClr val="windowText" lastClr="000000"/>
                </a:solidFill>
                <a:latin typeface="Arial" panose="020b0604020202020204" pitchFamily="34" charset="0"/>
                <a:ea typeface="나눔고딕" charset="-127"/>
              </a:defRPr>
            </a:lvl5pPr>
          </a:lstStyle>
          <a:p>
            <a:pPr marL="0" lvl="0" indent="0"/>
            <a:r>
              <a:rPr lang="zh-CN" altLang="en-US" sz="280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凹透镜</a:t>
            </a:r>
            <a:endParaRPr lang="zh-CN" altLang="en-US" sz="280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ea"/>
            </a:endParaRPr>
          </a:p>
        </p:txBody>
      </p:sp>
      <p:sp>
        <p:nvSpPr>
          <p:cNvPr id="41990" name="矩形 105481" title=""/>
          <p:cNvSpPr/>
          <p:nvPr>
            <p:custDataLst>
              <p:tags r:id="rId7"/>
            </p:custDataLst>
          </p:nvPr>
        </p:nvSpPr>
        <p:spPr>
          <a:xfrm>
            <a:off x="3791730" y="3501390"/>
            <a:ext cx="1756410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ysClr val="windowText" lastClr="000000"/>
                </a:solidFill>
                <a:latin typeface="Arial" panose="020b0604020202020204" pitchFamily="34" charset="0"/>
                <a:ea typeface="나눔고딕" charset="-127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ysClr val="windowText" lastClr="000000"/>
                </a:solidFill>
                <a:latin typeface="Arial" panose="020b0604020202020204" pitchFamily="34" charset="0"/>
                <a:ea typeface="나눔고딕" charset="-127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ysClr val="windowText" lastClr="000000"/>
                </a:solidFill>
                <a:latin typeface="Arial" panose="020b0604020202020204" pitchFamily="34" charset="0"/>
                <a:ea typeface="나눔고딕" charset="-127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ysClr val="windowText" lastClr="000000"/>
                </a:solidFill>
                <a:latin typeface="Arial" panose="020b0604020202020204" pitchFamily="34" charset="0"/>
                <a:ea typeface="나눔고딕" charset="-127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ysClr val="windowText" lastClr="000000"/>
                </a:solidFill>
                <a:latin typeface="Arial" panose="020b0604020202020204" pitchFamily="34" charset="0"/>
                <a:ea typeface="나눔고딕" charset="-127"/>
              </a:defRPr>
            </a:lvl5pPr>
          </a:lstStyle>
          <a:p>
            <a:pPr marL="0" lvl="0" algn="l">
              <a:buFontTx/>
            </a:pPr>
            <a:r>
              <a:rPr lang="zh-CN" altLang="en-US" sz="280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凸透镜</a:t>
            </a:r>
            <a:endParaRPr lang="zh-CN" altLang="en-US" sz="280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ea"/>
            </a:endParaRPr>
          </a:p>
        </p:txBody>
      </p:sp>
      <p:sp>
        <p:nvSpPr>
          <p:cNvPr id="26" name="标题 27" title=""/>
          <p:cNvSpPr>
            <a:spLocks noGrp="1"/>
          </p:cNvSpPr>
          <p:nvPr>
            <p:custDataLst>
              <p:tags r:id="rId8"/>
            </p:custDataLst>
          </p:nvPr>
        </p:nvSpPr>
        <p:spPr>
          <a:xfrm>
            <a:off x="335280" y="332740"/>
            <a:ext cx="3587750" cy="574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 algn="ctr">
              <a:buClrTx/>
              <a:buSzTx/>
              <a:buFontTx/>
            </a:pPr>
            <a:r>
              <a:rPr lang="zh-CN" altLang="en-US" sz="32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八、练习巩固</a:t>
            </a:r>
            <a:endParaRPr lang="zh-CN" altLang="en-US" sz="32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/>
      <p:bldP spid="41988" grpId="1"/>
      <p:bldP spid="41989" grpId="2"/>
      <p:bldP spid="41990" grpId="3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6" name="标题 27" title="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335280" y="332740"/>
            <a:ext cx="3587750" cy="574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 algn="ctr">
              <a:buClrTx/>
              <a:buSzTx/>
              <a:buFontTx/>
            </a:pPr>
            <a:r>
              <a:rPr lang="zh-CN" altLang="en-US" sz="32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八、练习巩固</a:t>
            </a:r>
            <a:endParaRPr lang="zh-CN" altLang="en-US" sz="32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2" name="矩形 1" title=""/>
          <p:cNvSpPr/>
          <p:nvPr>
            <p:custDataLst>
              <p:tags r:id="rId4"/>
            </p:custDataLst>
          </p:nvPr>
        </p:nvSpPr>
        <p:spPr>
          <a:xfrm>
            <a:off x="1042670" y="1152525"/>
            <a:ext cx="10277475" cy="2030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  <a:defRPr/>
            </a:pPr>
            <a:r>
              <a:rPr lang="en-US" sz="2395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4</a:t>
            </a:r>
            <a:r>
              <a:rPr lang="zh-CN" altLang="en-US" sz="2395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zh-CN" altLang="en-US" sz="280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 现代生活，智能手机给人们带来了许多便利，但长时间盯着手机屏幕，容易导致视力下降。图中关于近视眼及其矫正的原理图正确的是（         ）</a:t>
            </a:r>
            <a:endParaRPr lang="zh-CN" altLang="en-US" sz="2800">
              <a:solidFill>
                <a:sysClr val="windowText" lastClr="00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ea"/>
            </a:endParaRPr>
          </a:p>
        </p:txBody>
      </p:sp>
      <p:sp>
        <p:nvSpPr>
          <p:cNvPr id="4" name="矩形 3" title=""/>
          <p:cNvSpPr/>
          <p:nvPr>
            <p:custDataLst>
              <p:tags r:id="rId5"/>
            </p:custDataLst>
          </p:nvPr>
        </p:nvSpPr>
        <p:spPr>
          <a:xfrm>
            <a:off x="1238250" y="4940935"/>
            <a:ext cx="9439275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280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A. 甲和丙	    B. 甲和丁	</a:t>
            </a:r>
            <a:r>
              <a:rPr lang="en-US" altLang="zh-CN" sz="280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         </a:t>
            </a:r>
            <a:r>
              <a:rPr lang="zh-CN" altLang="en-US" sz="280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C. 乙和丙	    </a:t>
            </a:r>
            <a:r>
              <a:rPr lang="en-US" altLang="zh-CN" sz="280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    </a:t>
            </a:r>
            <a:r>
              <a:rPr lang="zh-CN" altLang="en-US" sz="280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  D. 乙和丁</a:t>
            </a:r>
            <a:endParaRPr lang="zh-CN" altLang="en-US" sz="2800">
              <a:solidFill>
                <a:sysClr val="windowText" lastClr="00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ea"/>
            </a:endParaRPr>
          </a:p>
        </p:txBody>
      </p:sp>
      <p:sp>
        <p:nvSpPr>
          <p:cNvPr id="5" name="矩形 4" title=""/>
          <p:cNvSpPr/>
          <p:nvPr>
            <p:custDataLst>
              <p:tags r:id="rId6"/>
            </p:custDataLst>
          </p:nvPr>
        </p:nvSpPr>
        <p:spPr>
          <a:xfrm>
            <a:off x="3358890" y="2637342"/>
            <a:ext cx="418704" cy="46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395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D</a:t>
            </a:r>
            <a:endParaRPr lang="zh-CN" altLang="en-US" sz="2395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4" name="组合 23" title=""/>
          <p:cNvGrpSpPr/>
          <p:nvPr>
            <p:custDataLst>
              <p:tags r:id="rId7"/>
            </p:custDataLst>
          </p:nvPr>
        </p:nvGrpSpPr>
        <p:grpSpPr>
          <a:xfrm>
            <a:off x="1271230" y="3357278"/>
            <a:ext cx="8434389" cy="1300012"/>
            <a:chOff x="347785" y="2165311"/>
            <a:chExt cx="8454939" cy="1303180"/>
          </a:xfrm>
        </p:grpSpPr>
        <p:grpSp>
          <p:nvGrpSpPr>
            <p:cNvPr id="22" name="组合 21"/>
            <p:cNvGrpSpPr/>
            <p:nvPr>
              <p:custDataLst>
                <p:tags r:id="rId8"/>
              </p:custDataLst>
            </p:nvPr>
          </p:nvGrpSpPr>
          <p:grpSpPr>
            <a:xfrm>
              <a:off x="347785" y="2165311"/>
              <a:ext cx="8454939" cy="933591"/>
              <a:chOff x="347785" y="3575911"/>
              <a:chExt cx="8454939" cy="933591"/>
            </a:xfrm>
          </p:grpSpPr>
          <p:pic>
            <p:nvPicPr>
              <p:cNvPr id="15" name="图片 14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9"/>
              <a:stretch>
                <a:fillRect/>
              </a:stretch>
            </p:blipFill>
            <p:spPr>
              <a:xfrm>
                <a:off x="4824673" y="3645989"/>
                <a:ext cx="1941281" cy="827776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11"/>
              <a:stretch>
                <a:fillRect/>
              </a:stretch>
            </p:blipFill>
            <p:spPr>
              <a:xfrm>
                <a:off x="7018627" y="3575911"/>
                <a:ext cx="1784097" cy="897854"/>
              </a:xfrm>
              <a:prstGeom prst="rect">
                <a:avLst/>
              </a:prstGeom>
            </p:spPr>
          </p:pic>
          <p:pic>
            <p:nvPicPr>
              <p:cNvPr id="19" name="图片 18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13"/>
              <a:stretch>
                <a:fillRect/>
              </a:stretch>
            </p:blipFill>
            <p:spPr>
              <a:xfrm>
                <a:off x="2630718" y="3645989"/>
                <a:ext cx="1941282" cy="863513"/>
              </a:xfrm>
              <a:prstGeom prst="rect">
                <a:avLst/>
              </a:prstGeom>
            </p:spPr>
          </p:pic>
          <p:pic>
            <p:nvPicPr>
              <p:cNvPr id="21" name="图片 20"/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15"/>
              <a:stretch>
                <a:fillRect/>
              </a:stretch>
            </p:blipFill>
            <p:spPr>
              <a:xfrm>
                <a:off x="347785" y="3611648"/>
                <a:ext cx="2186378" cy="897854"/>
              </a:xfrm>
              <a:prstGeom prst="rect">
                <a:avLst/>
              </a:prstGeom>
            </p:spPr>
          </p:pic>
        </p:grpSp>
        <p:sp>
          <p:nvSpPr>
            <p:cNvPr id="23" name="矩形 22"/>
            <p:cNvSpPr/>
            <p:nvPr>
              <p:custDataLst>
                <p:tags r:id="rId17"/>
              </p:custDataLst>
            </p:nvPr>
          </p:nvSpPr>
          <p:spPr>
            <a:xfrm>
              <a:off x="1080215" y="3098902"/>
              <a:ext cx="7522765" cy="3695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fontAlgn="ctr"/>
              <a:r>
                <a:rPr lang="en-US" altLang="zh-CN" sz="1795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      </a:t>
              </a:r>
              <a:r>
                <a:rPr lang="zh-CN" altLang="zh-CN" sz="1795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甲</a:t>
              </a:r>
              <a:r>
                <a:rPr lang="en-US" altLang="zh-CN" sz="1795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                                </a:t>
              </a:r>
              <a:r>
                <a:rPr lang="zh-CN" altLang="zh-CN" sz="1795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乙</a:t>
              </a:r>
              <a:r>
                <a:rPr lang="en-US" altLang="zh-CN" sz="1795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                                </a:t>
              </a:r>
              <a:r>
                <a:rPr lang="zh-CN" altLang="zh-CN" sz="1795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丙</a:t>
              </a:r>
              <a:r>
                <a:rPr lang="en-US" altLang="zh-CN" sz="1795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	               </a:t>
              </a:r>
              <a:r>
                <a:rPr lang="zh-CN" altLang="zh-CN" sz="1795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丁</a:t>
              </a:r>
              <a:endParaRPr lang="zh-CN" altLang="zh-CN" sz="1795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6" name="标题 27" title="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335280" y="332740"/>
            <a:ext cx="3587750" cy="574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 algn="ctr">
              <a:buClrTx/>
              <a:buSzTx/>
              <a:buFontTx/>
            </a:pPr>
            <a:r>
              <a:rPr lang="zh-CN" altLang="en-US" sz="32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八、练习巩固</a:t>
            </a:r>
            <a:endParaRPr lang="zh-CN" altLang="en-US" sz="32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2" name="19WJJFLJXWLKK17.TIF" title=""/>
          <p:cNvPicPr/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899535" y="4221480"/>
            <a:ext cx="4117340" cy="2056130"/>
          </a:xfrm>
          <a:prstGeom prst="rect">
            <a:avLst/>
          </a:prstGeom>
        </p:spPr>
      </p:pic>
      <p:sp>
        <p:nvSpPr>
          <p:cNvPr id="3" name="矩形 2" title=""/>
          <p:cNvSpPr/>
          <p:nvPr>
            <p:custDataLst>
              <p:tags r:id="rId6"/>
            </p:custDataLst>
          </p:nvPr>
        </p:nvSpPr>
        <p:spPr>
          <a:xfrm>
            <a:off x="1631315" y="1052830"/>
            <a:ext cx="9037320" cy="265366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  <a:defRPr/>
            </a:pPr>
            <a:r>
              <a:rPr lang="en-US" altLang="zh-CN" sz="280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5</a:t>
            </a:r>
            <a:r>
              <a:rPr lang="zh-CN" altLang="en-US" sz="280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、如图为小红看远处物体时,眼球成像情况的示意图.由图可知,小红是</a:t>
            </a:r>
            <a:r>
              <a:rPr lang="zh-CN" altLang="en-US" sz="2800" u="sng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　　　　</a:t>
            </a:r>
            <a:r>
              <a:rPr lang="zh-CN" altLang="en-US" sz="280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(填“近视眼”或“远视眼”),</a:t>
            </a:r>
            <a:endParaRPr lang="zh-CN" altLang="en-US" sz="2800">
              <a:solidFill>
                <a:sysClr val="windowText" lastClr="00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280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为了能正常学习和生活,她需要配戴</a:t>
            </a:r>
            <a:r>
              <a:rPr lang="zh-CN" altLang="en-US" sz="2800" u="sng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　　　　</a:t>
            </a:r>
            <a:r>
              <a:rPr lang="zh-CN" altLang="en-US" sz="280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(填“凸透镜”或“凹透镜”)制成的眼镜. </a:t>
            </a:r>
            <a:endParaRPr lang="zh-CN" altLang="en-US" sz="2800">
              <a:solidFill>
                <a:sysClr val="windowText" lastClr="00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ea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7"/>
            </p:custDataLst>
          </p:nvPr>
        </p:nvSpPr>
        <p:spPr>
          <a:xfrm>
            <a:off x="3647440" y="1700530"/>
            <a:ext cx="12960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ea"/>
              </a:rPr>
              <a:t>近视眼</a:t>
            </a:r>
            <a:endParaRPr lang="zh-CN" altLang="en-US" sz="2800" b="1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ea"/>
              <a:sym typeface="+mn-ea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8"/>
            </p:custDataLst>
          </p:nvPr>
        </p:nvSpPr>
        <p:spPr>
          <a:xfrm>
            <a:off x="7176135" y="2420620"/>
            <a:ext cx="12960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ea"/>
              </a:rPr>
              <a:t>凹透镜</a:t>
            </a:r>
            <a:endParaRPr lang="zh-CN" altLang="en-US" sz="2800" b="1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ea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6" name="标题 27" title="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335280" y="332740"/>
            <a:ext cx="3587750" cy="574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 algn="ctr">
              <a:buClrTx/>
              <a:buSzTx/>
              <a:buFontTx/>
            </a:pPr>
            <a:r>
              <a:rPr lang="zh-CN" altLang="en-US" sz="32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八、练习巩固</a:t>
            </a:r>
            <a:endParaRPr lang="zh-CN" altLang="en-US" sz="32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2" name="矩形 1" title=""/>
          <p:cNvSpPr/>
          <p:nvPr>
            <p:custDataLst>
              <p:tags r:id="rId4"/>
            </p:custDataLst>
          </p:nvPr>
        </p:nvSpPr>
        <p:spPr>
          <a:xfrm>
            <a:off x="635635" y="1412875"/>
            <a:ext cx="11100435" cy="1986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0000"/>
              </a:lnSpc>
            </a:pPr>
            <a:r>
              <a:rPr lang="en-US" altLang="zh-CN" sz="280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ea"/>
              </a:rPr>
              <a:t>6</a:t>
            </a:r>
            <a:r>
              <a:rPr lang="zh-CN" altLang="en-US" sz="280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ea"/>
              </a:rPr>
              <a:t>、</a:t>
            </a:r>
            <a:r>
              <a:rPr lang="zh-CN" altLang="en-US" sz="280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由于长时间过度使用手机，导致新型疾病“手机老花眼”患者剧增，患者主要表现为观察近处物体不清晰，这种疾病的形成原理与下面______，（选填“甲”或“乙”)图相符，应配戴  (选填“凹”或“凸”) ______透镜予以矫正</a:t>
            </a:r>
            <a:r>
              <a:rPr lang="zh-CN" altLang="en-US" sz="280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80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 4" title=""/>
          <p:cNvSpPr/>
          <p:nvPr>
            <p:custDataLst>
              <p:tags r:id="rId5"/>
            </p:custDataLst>
          </p:nvPr>
        </p:nvSpPr>
        <p:spPr>
          <a:xfrm>
            <a:off x="4361637" y="5226671"/>
            <a:ext cx="4876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甲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矩形 5" title=""/>
          <p:cNvSpPr/>
          <p:nvPr>
            <p:custDataLst>
              <p:tags r:id="rId6"/>
            </p:custDataLst>
          </p:nvPr>
        </p:nvSpPr>
        <p:spPr>
          <a:xfrm>
            <a:off x="7759507" y="5226671"/>
            <a:ext cx="4876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乙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 title=""/>
          <p:cNvSpPr/>
          <p:nvPr>
            <p:custDataLst>
              <p:tags r:id="rId7"/>
            </p:custDataLst>
          </p:nvPr>
        </p:nvSpPr>
        <p:spPr>
          <a:xfrm>
            <a:off x="1199771" y="2277291"/>
            <a:ext cx="538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charset="-122"/>
              </a:rPr>
              <a:t>甲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矩形 8" title=""/>
          <p:cNvSpPr/>
          <p:nvPr>
            <p:custDataLst>
              <p:tags r:id="rId8"/>
            </p:custDataLst>
          </p:nvPr>
        </p:nvSpPr>
        <p:spPr>
          <a:xfrm>
            <a:off x="2351153" y="2564749"/>
            <a:ext cx="538480" cy="7372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900"/>
              </a:spcBef>
            </a:pPr>
            <a:r>
              <a:rPr lang="zh-CN" altLang="en-US" sz="28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charset="-122"/>
              </a:rPr>
              <a:t>凸</a:t>
            </a:r>
            <a:endParaRPr lang="zh-CN" altLang="en-US" sz="280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sym typeface="微软雅黑" panose="020b0503020204020204" charset="-122"/>
            </a:endParaRPr>
          </a:p>
        </p:txBody>
      </p:sp>
      <p:pic>
        <p:nvPicPr>
          <p:cNvPr id="12" name="图片 11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454875" y="3829389"/>
            <a:ext cx="2305968" cy="1490516"/>
          </a:xfrm>
          <a:prstGeom prst="roundRect">
            <a:avLst/>
          </a:prstGeom>
        </p:spPr>
      </p:pic>
      <p:pic>
        <p:nvPicPr>
          <p:cNvPr id="13" name="图片 12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752735" y="3856889"/>
            <a:ext cx="2293987" cy="1490516"/>
          </a:xfrm>
          <a:prstGeom prst="round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6" name="标题 27" title="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335280" y="332740"/>
            <a:ext cx="3587750" cy="574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 algn="ctr">
              <a:buClrTx/>
              <a:buSzTx/>
              <a:buFontTx/>
            </a:pPr>
            <a:r>
              <a:rPr lang="zh-CN" altLang="en-US" sz="32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八、练习巩固</a:t>
            </a:r>
            <a:endParaRPr lang="zh-CN" altLang="en-US" sz="32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4"/>
            </p:custDataLst>
          </p:nvPr>
        </p:nvSpPr>
        <p:spPr>
          <a:xfrm>
            <a:off x="1024890" y="1557020"/>
            <a:ext cx="10803255" cy="2030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None/>
              <a:defRPr/>
            </a:pPr>
            <a:r>
              <a:rPr lang="en-US" altLang="zh-CN" sz="280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7</a:t>
            </a:r>
            <a:r>
              <a:rPr lang="zh-CN" altLang="en-US" sz="280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、戴近视镜的小强发现其眼镜与爷爷的老花镜外观相同，为了区分它们，他把其中一副眼镜靠近物理课本，发现课本上的文字变大了，则说明这副眼镜是________（选填“近视镜”或“远视镜”）。</a:t>
            </a:r>
            <a:endParaRPr lang="zh-CN" altLang="en-US" sz="2800">
              <a:solidFill>
                <a:sysClr val="windowText" lastClr="00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5"/>
            </p:custDataLst>
          </p:nvPr>
        </p:nvSpPr>
        <p:spPr>
          <a:xfrm>
            <a:off x="3935629" y="2924758"/>
            <a:ext cx="1277049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远视镜</a:t>
            </a:r>
            <a:endParaRPr lang="zh-CN" altLang="en-US" sz="2800" b="1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6" name="标题 27" title="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335280" y="332740"/>
            <a:ext cx="3587750" cy="574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 algn="ctr">
              <a:buClrTx/>
              <a:buSzTx/>
              <a:buFontTx/>
            </a:pPr>
            <a:r>
              <a:rPr lang="zh-CN" altLang="en-US" sz="32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八、练习巩固</a:t>
            </a:r>
            <a:endParaRPr lang="zh-CN" altLang="en-US" sz="32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9" name="矩形 8" title=""/>
          <p:cNvSpPr/>
          <p:nvPr>
            <p:custDataLst>
              <p:tags r:id="rId4"/>
            </p:custDataLst>
          </p:nvPr>
        </p:nvSpPr>
        <p:spPr>
          <a:xfrm>
            <a:off x="410845" y="1700530"/>
            <a:ext cx="11474450" cy="2158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800" smtClean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charset="-122"/>
              </a:rPr>
              <a:t>8</a:t>
            </a:r>
            <a:r>
              <a:rPr lang="zh-CN" altLang="en-US" sz="280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微软雅黑" panose="020b0503020204020204" charset="-122"/>
              </a:rPr>
              <a:t>、人的眼睛好像一架照相机，它的晶状体和角膜的共同作用相当于一个</a:t>
            </a:r>
            <a:r>
              <a:rPr lang="en-US" altLang="zh-CN" sz="2800" u="sng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微软雅黑" panose="020b0503020204020204" charset="-122"/>
              </a:rPr>
              <a:t>                </a:t>
            </a:r>
            <a:r>
              <a:rPr lang="zh-CN" altLang="en-US" sz="280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微软雅黑" panose="020b0503020204020204" charset="-122"/>
              </a:rPr>
              <a:t>，能把来自物体的光</a:t>
            </a:r>
            <a:r>
              <a:rPr lang="en-US" altLang="zh-CN" sz="2800" u="sng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微软雅黑" panose="020b0503020204020204" charset="-122"/>
              </a:rPr>
              <a:t>                </a:t>
            </a:r>
            <a:r>
              <a:rPr lang="zh-CN" altLang="en-US" sz="280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微软雅黑" panose="020b0503020204020204" charset="-122"/>
              </a:rPr>
              <a:t>（选填“会聚”或“发散”）在视网膜上，形成物体的</a:t>
            </a:r>
            <a:r>
              <a:rPr lang="en-US" altLang="zh-CN" sz="2800" u="sng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微软雅黑" panose="020b0503020204020204" charset="-122"/>
              </a:rPr>
              <a:t>                </a:t>
            </a:r>
            <a:r>
              <a:rPr lang="zh-CN" altLang="en-US" sz="280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微软雅黑" panose="020b0503020204020204" charset="-122"/>
              </a:rPr>
              <a:t>（选填“实”或“虚”）像。为了预防近视眼，平时读写时眼睛距离书本</a:t>
            </a:r>
            <a:r>
              <a:rPr lang="en-US" altLang="zh-CN" sz="2800" u="sng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微软雅黑" panose="020b0503020204020204" charset="-122"/>
              </a:rPr>
              <a:t>                </a:t>
            </a:r>
            <a:r>
              <a:rPr lang="zh-CN" altLang="en-US" sz="280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微软雅黑" panose="020b0503020204020204" charset="-122"/>
              </a:rPr>
              <a:t>cm为宜。</a:t>
            </a:r>
            <a:endParaRPr lang="zh-CN" altLang="en-US" sz="2800">
              <a:solidFill>
                <a:sysClr val="windowText" lastClr="00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2" name="矩形 1" title=""/>
          <p:cNvSpPr/>
          <p:nvPr>
            <p:custDataLst>
              <p:tags r:id="rId5"/>
            </p:custDataLst>
          </p:nvPr>
        </p:nvSpPr>
        <p:spPr>
          <a:xfrm>
            <a:off x="1055528" y="2204491"/>
            <a:ext cx="12496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charset="-122"/>
              </a:rPr>
              <a:t>凸透镜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6"/>
            </p:custDataLst>
          </p:nvPr>
        </p:nvSpPr>
        <p:spPr>
          <a:xfrm>
            <a:off x="6023680" y="2146268"/>
            <a:ext cx="894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charset="-122"/>
              </a:rPr>
              <a:t>会聚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 title=""/>
          <p:cNvSpPr/>
          <p:nvPr>
            <p:custDataLst>
              <p:tags r:id="rId7"/>
            </p:custDataLst>
          </p:nvPr>
        </p:nvSpPr>
        <p:spPr>
          <a:xfrm>
            <a:off x="5303638" y="2726510"/>
            <a:ext cx="538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charset="-122"/>
              </a:rPr>
              <a:t>实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矩形 7" title=""/>
          <p:cNvSpPr/>
          <p:nvPr>
            <p:custDataLst>
              <p:tags r:id="rId8"/>
            </p:custDataLst>
          </p:nvPr>
        </p:nvSpPr>
        <p:spPr>
          <a:xfrm>
            <a:off x="6743700" y="3248660"/>
            <a:ext cx="538480" cy="57467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charset="-122"/>
              </a:rPr>
              <a:t>25</a:t>
            </a:r>
            <a:endParaRPr lang="zh-CN" altLang="en-US" sz="280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6" name="标题 27" title="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335280" y="332740"/>
            <a:ext cx="3587750" cy="574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 algn="ctr">
              <a:buClrTx/>
              <a:buSzTx/>
              <a:buFontTx/>
            </a:pPr>
            <a:r>
              <a:rPr lang="zh-CN" altLang="en-US" sz="32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八、练习巩固</a:t>
            </a:r>
            <a:endParaRPr lang="zh-CN" altLang="en-US" sz="32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2" name="1sdhyiweoiuspj80.tif" title=""/>
          <p:cNvPicPr/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783840" y="2924810"/>
            <a:ext cx="6563995" cy="3178175"/>
          </a:xfrm>
          <a:prstGeom prst="rect">
            <a:avLst/>
          </a:prstGeom>
        </p:spPr>
      </p:pic>
      <p:sp>
        <p:nvSpPr>
          <p:cNvPr id="3" name="矩形 2" title=""/>
          <p:cNvSpPr/>
          <p:nvPr>
            <p:custDataLst>
              <p:tags r:id="rId6"/>
            </p:custDataLst>
          </p:nvPr>
        </p:nvSpPr>
        <p:spPr>
          <a:xfrm>
            <a:off x="531495" y="1196975"/>
            <a:ext cx="11068050" cy="136080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9</a:t>
            </a:r>
            <a:r>
              <a:rPr lang="zh-CN" altLang="en-US" sz="280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、</a:t>
            </a:r>
            <a:r>
              <a:rPr lang="zh-CN" altLang="en-US" sz="280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如图所示,报纸上放有小明的近视眼镜、爸爸的老花眼镜、奶奶度数更大的老花眼镜以及妈妈的平光眼镜,则奶奶的眼镜是图中的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(</a:t>
            </a:r>
            <a:r>
              <a:rPr lang="zh-CN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　　</a:t>
            </a:r>
            <a:r>
              <a:rPr lang="en-US" altLang="zh-CN" sz="280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)</a:t>
            </a:r>
            <a:endParaRPr lang="zh-CN" altLang="zh-CN" sz="28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7"/>
            </p:custDataLst>
          </p:nvPr>
        </p:nvSpPr>
        <p:spPr>
          <a:xfrm>
            <a:off x="10200005" y="1917065"/>
            <a:ext cx="66802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 smtClean="0">
                <a:solidFill>
                  <a:srgbClr val="FF0000"/>
                </a:solidFill>
                <a:sym typeface="+mn-ea"/>
              </a:rPr>
              <a:t>A</a:t>
            </a:r>
            <a:r>
              <a:rPr lang="zh-CN" altLang="zh-CN">
                <a:solidFill>
                  <a:srgbClr val="FF0000"/>
                </a:solidFill>
                <a:sym typeface="+mn-ea"/>
              </a:rPr>
              <a:t>　</a:t>
            </a:r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6" name="标题 27" title="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335280" y="332740"/>
            <a:ext cx="3587750" cy="574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 algn="ctr">
              <a:buClrTx/>
              <a:buSzTx/>
              <a:buFontTx/>
            </a:pPr>
            <a:r>
              <a:rPr lang="zh-CN" altLang="en-US" sz="32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八、练习巩固</a:t>
            </a:r>
            <a:endParaRPr lang="zh-CN" altLang="en-US" sz="32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25601" name="文本框 99" title=""/>
          <p:cNvSpPr txBox="1"/>
          <p:nvPr>
            <p:custDataLst>
              <p:tags r:id="rId4"/>
            </p:custDataLst>
          </p:nvPr>
        </p:nvSpPr>
        <p:spPr>
          <a:xfrm>
            <a:off x="1055370" y="836930"/>
            <a:ext cx="10271125" cy="39693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indent="304800">
              <a:lnSpc>
                <a:spcPct val="150000"/>
              </a:lnSpc>
            </a:pPr>
            <a:r>
              <a:rPr lang="en-US" altLang="zh-CN" sz="280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10</a:t>
            </a:r>
            <a:r>
              <a:rPr lang="zh-CN" altLang="en-US" sz="280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、图中所示的哪个是近视眼，哪个是远视眼？用眼镜矫正时哪个该用凸透镜，哪个该用凹透镜？（   ）</a:t>
            </a:r>
            <a:endParaRPr lang="zh-CN" altLang="en-US" sz="2800">
              <a:solidFill>
                <a:sysClr val="windowText" lastClr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indent="304800">
              <a:lnSpc>
                <a:spcPct val="150000"/>
              </a:lnSpc>
            </a:pPr>
            <a:r>
              <a:rPr lang="zh-CN" altLang="en-US" sz="280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A．甲是近视眼，戴凸透镜；乙是远视眼，戴凹透镜</a:t>
            </a:r>
            <a:endParaRPr lang="zh-CN" altLang="en-US" sz="2800">
              <a:solidFill>
                <a:sysClr val="windowText" lastClr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indent="304800">
              <a:lnSpc>
                <a:spcPct val="150000"/>
              </a:lnSpc>
            </a:pPr>
            <a:r>
              <a:rPr lang="zh-CN" altLang="en-US" sz="280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B．甲是远视眼，戴凸透镜；乙是近视眼，戴凹透镜</a:t>
            </a:r>
            <a:endParaRPr lang="zh-CN" altLang="en-US" sz="2800">
              <a:solidFill>
                <a:sysClr val="windowText" lastClr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indent="304800">
              <a:lnSpc>
                <a:spcPct val="150000"/>
              </a:lnSpc>
            </a:pPr>
            <a:r>
              <a:rPr lang="zh-CN" altLang="en-US" sz="280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C．甲是近视眼，戴凹透镜；乙是远视眼，戴凸透镜</a:t>
            </a:r>
            <a:endParaRPr lang="zh-CN" altLang="en-US" sz="2800">
              <a:solidFill>
                <a:sysClr val="windowText" lastClr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indent="304800">
              <a:lnSpc>
                <a:spcPct val="150000"/>
              </a:lnSpc>
            </a:pPr>
            <a:r>
              <a:rPr lang="zh-CN" altLang="en-US" sz="280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D．甲是远视眼，戴凹透镜；乙是近视眼，戴凸透镜</a:t>
            </a:r>
            <a:endParaRPr lang="zh-CN" altLang="en-US" sz="2800">
              <a:solidFill>
                <a:sysClr val="windowText" lastClr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5602" name="Picture 113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0" contrast="-96001"/>
          </a:blip>
          <a:srcRect b="14055"/>
          <a:stretch>
            <a:fillRect/>
          </a:stretch>
        </p:blipFill>
        <p:spPr>
          <a:xfrm>
            <a:off x="3154363" y="4797425"/>
            <a:ext cx="5580062" cy="15128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3499" name="Text Box 11" title=""/>
          <p:cNvSpPr txBox="1"/>
          <p:nvPr>
            <p:custDataLst>
              <p:tags r:id="rId7"/>
            </p:custDataLst>
          </p:nvPr>
        </p:nvSpPr>
        <p:spPr>
          <a:xfrm>
            <a:off x="6743383" y="1484313"/>
            <a:ext cx="685800" cy="6508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</a:t>
            </a:r>
            <a:endParaRPr lang="en-US" altLang="zh-CN" sz="280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6" name="标题 27" title="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335280" y="332740"/>
            <a:ext cx="3587750" cy="574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 algn="ctr">
              <a:buClrTx/>
              <a:buSzTx/>
              <a:buFontTx/>
            </a:pPr>
            <a:r>
              <a:rPr lang="zh-CN" altLang="en-US" sz="32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八、练习巩固</a:t>
            </a:r>
            <a:endParaRPr lang="zh-CN" altLang="en-US" sz="32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2" name="Rectangle 4" title=""/>
          <p:cNvSpPr/>
          <p:nvPr>
            <p:custDataLst>
              <p:tags r:id="rId4"/>
            </p:custDataLst>
          </p:nvPr>
        </p:nvSpPr>
        <p:spPr>
          <a:xfrm>
            <a:off x="603885" y="1052830"/>
            <a:ext cx="8792845" cy="461581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304800" algn="l">
              <a:lnSpc>
                <a:spcPct val="150000"/>
              </a:lnSpc>
              <a:buClrTx/>
              <a:buSzTx/>
              <a:buNone/>
            </a:pPr>
            <a:r>
              <a:rPr lang="en-US" altLang="zh-CN" sz="280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11</a:t>
            </a:r>
            <a:r>
              <a:rPr lang="zh-CN" altLang="en-US" sz="280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、如图，给凸透镜戴上近视眼镜，此时光屏上能成一清晰的像，若取下近视眼镜，为使光屏上的像清晰，在保持烛焰和透镜位置不变的条件下应将光屏 （　　）</a:t>
            </a:r>
            <a:endParaRPr lang="zh-CN" altLang="en-US" sz="2800">
              <a:solidFill>
                <a:sysClr val="windowText" lastClr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indent="304800" algn="l">
              <a:lnSpc>
                <a:spcPct val="150000"/>
              </a:lnSpc>
              <a:buClrTx/>
              <a:buSzTx/>
              <a:buNone/>
            </a:pPr>
            <a:r>
              <a:rPr lang="zh-CN" altLang="en-US" sz="280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A.  靠近透镜</a:t>
            </a:r>
            <a:endParaRPr lang="zh-CN" altLang="en-US" sz="2800">
              <a:solidFill>
                <a:sysClr val="windowText" lastClr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indent="304800" algn="l">
              <a:lnSpc>
                <a:spcPct val="150000"/>
              </a:lnSpc>
              <a:buClrTx/>
              <a:buSzTx/>
              <a:buNone/>
            </a:pPr>
            <a:r>
              <a:rPr lang="zh-CN" altLang="en-US" sz="280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B.  远离透镜</a:t>
            </a:r>
            <a:endParaRPr lang="zh-CN" altLang="en-US" sz="2800">
              <a:solidFill>
                <a:sysClr val="windowText" lastClr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indent="304800" algn="l">
              <a:lnSpc>
                <a:spcPct val="150000"/>
              </a:lnSpc>
              <a:buClrTx/>
              <a:buSzTx/>
              <a:buNone/>
            </a:pPr>
            <a:r>
              <a:rPr lang="zh-CN" altLang="en-US" sz="280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C.  靠近透镜或远离透镜都可以</a:t>
            </a:r>
            <a:endParaRPr lang="zh-CN" altLang="en-US" sz="2800">
              <a:solidFill>
                <a:sysClr val="windowText" lastClr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indent="304800" algn="l">
              <a:lnSpc>
                <a:spcPct val="150000"/>
              </a:lnSpc>
              <a:buClrTx/>
              <a:buSzTx/>
              <a:buNone/>
            </a:pPr>
            <a:r>
              <a:rPr lang="zh-CN" altLang="en-US" sz="280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D.  保持在原来位置不动</a:t>
            </a:r>
            <a:endParaRPr lang="zh-CN" altLang="en-US" sz="2800">
              <a:solidFill>
                <a:sysClr val="windowText" lastClr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Text Box 5" title=""/>
          <p:cNvSpPr txBox="1"/>
          <p:nvPr>
            <p:custDataLst>
              <p:tags r:id="rId5"/>
            </p:custDataLst>
          </p:nvPr>
        </p:nvSpPr>
        <p:spPr>
          <a:xfrm>
            <a:off x="8220174" y="2564676"/>
            <a:ext cx="684133" cy="46054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/>
            <a:r>
              <a:rPr lang="zh-CN" altLang="en-US" sz="2395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Ａ</a:t>
            </a:r>
            <a:endParaRPr lang="zh-CN" altLang="en-US" sz="2395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0242" name="Picture 2" title="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80357" y="3563302"/>
            <a:ext cx="2790825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6" name="标题 27" title="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335280" y="332740"/>
            <a:ext cx="3587750" cy="574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 algn="ctr">
              <a:buClrTx/>
              <a:buSzTx/>
              <a:buFontTx/>
            </a:pPr>
            <a:r>
              <a:rPr lang="zh-CN" altLang="en-US" sz="32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八、练习巩固</a:t>
            </a:r>
            <a:endParaRPr lang="zh-CN" altLang="en-US" sz="32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4"/>
            </p:custDataLst>
          </p:nvPr>
        </p:nvSpPr>
        <p:spPr>
          <a:xfrm>
            <a:off x="551180" y="1341120"/>
            <a:ext cx="11253470" cy="267652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indent="304800" algn="l">
              <a:lnSpc>
                <a:spcPct val="150000"/>
              </a:lnSpc>
              <a:buClrTx/>
              <a:buSzTx/>
              <a:buNone/>
            </a:pPr>
            <a:r>
              <a:rPr lang="zh-CN" altLang="en-US" sz="280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</a:t>
            </a:r>
            <a:r>
              <a:rPr lang="en-US" altLang="zh-CN" sz="280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80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. 如图，在烛焰和凸透镜之间放一眼镜的镜片，发现光屏上的像由清晰变模糊了，将光屏向靠近凸透镜的方向移动适当距离后，光屏上再次呈现清晰的像，则该眼镜的镜片是___________（选填“凸透镜”或“凹透镜”），可用于矫正________（选填“近视眼”或“远视眼”）。</a:t>
            </a:r>
            <a:endParaRPr lang="zh-CN" altLang="en-US" sz="2800">
              <a:solidFill>
                <a:sysClr val="windowText" lastClr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5"/>
            </p:custDataLst>
          </p:nvPr>
        </p:nvSpPr>
        <p:spPr>
          <a:xfrm>
            <a:off x="6743782" y="2637468"/>
            <a:ext cx="1341755" cy="5384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490"/>
              </a:lnSpc>
              <a:buClrTx/>
              <a:buSzTx/>
              <a:buFontTx/>
            </a:pPr>
            <a:r>
              <a:rPr lang="en-US" altLang="en-US" sz="2395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charset="0"/>
              </a:rPr>
              <a:t>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charset="0"/>
              </a:rPr>
              <a:t>凸透镜</a:t>
            </a:r>
            <a:endParaRPr lang="zh-CN" altLang="en-US" sz="2800" b="1"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Wingdings" panose="05000000000000000000" charset="0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6"/>
            </p:custDataLst>
          </p:nvPr>
        </p:nvSpPr>
        <p:spPr>
          <a:xfrm>
            <a:off x="5015947" y="3429298"/>
            <a:ext cx="1341755" cy="5384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490"/>
              </a:lnSpc>
              <a:buClrTx/>
              <a:buSzTx/>
              <a:buFontTx/>
            </a:pPr>
            <a:r>
              <a:rPr lang="en-US" altLang="en-US" sz="2395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charset="0"/>
              </a:rPr>
              <a:t>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远视眼</a:t>
            </a:r>
            <a:endParaRPr lang="zh-CN" altLang="en-US" sz="2800" b="1"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12" name="图片 11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327" y="4451127"/>
            <a:ext cx="2729306" cy="200459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4338" name="Text Box 23" title=""/>
          <p:cNvSpPr txBox="1"/>
          <p:nvPr>
            <p:custDataLst>
              <p:tags r:id="rId4"/>
            </p:custDataLst>
          </p:nvPr>
        </p:nvSpPr>
        <p:spPr>
          <a:xfrm>
            <a:off x="2721293" y="3020060"/>
            <a:ext cx="7056437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0D0D0D"/>
                </a:solidFill>
                <a:latin typeface="楷体_GB2312" pitchFamily="49" charset="-122"/>
                <a:ea typeface="楷体_GB2312" pitchFamily="49" charset="-122"/>
              </a:rPr>
              <a:t>　　</a:t>
            </a:r>
            <a:endParaRPr lang="zh-CN" altLang="en-US" sz="2800" b="1">
              <a:solidFill>
                <a:srgbClr val="0D0D0D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4342" name="TextBox 14" title=""/>
          <p:cNvSpPr txBox="1"/>
          <p:nvPr>
            <p:custDataLst>
              <p:tags r:id="rId5"/>
            </p:custDataLst>
          </p:nvPr>
        </p:nvSpPr>
        <p:spPr>
          <a:xfrm>
            <a:off x="2793683" y="3644583"/>
            <a:ext cx="5008562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80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照相机成像的过程</a:t>
            </a:r>
            <a:endParaRPr lang="zh-CN" altLang="en-US" sz="280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4343" name="TextBox 15" title=""/>
          <p:cNvSpPr txBox="1"/>
          <p:nvPr>
            <p:custDataLst>
              <p:tags r:id="rId6"/>
            </p:custDataLst>
          </p:nvPr>
        </p:nvSpPr>
        <p:spPr>
          <a:xfrm>
            <a:off x="2968943" y="1039178"/>
            <a:ext cx="4468812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80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人眼视物的过程</a:t>
            </a:r>
            <a:endParaRPr lang="zh-CN" altLang="en-US" sz="280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9" name="Picture 3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rcRect t="4908" b="4908"/>
          <a:stretch>
            <a:fillRect/>
          </a:stretch>
        </p:blipFill>
        <p:spPr>
          <a:xfrm>
            <a:off x="3072130" y="4269740"/>
            <a:ext cx="5162550" cy="2033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0" name="Picture 2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448743" y="1812290"/>
            <a:ext cx="1709737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7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rcRect l="88086" b="77972"/>
          <a:stretch>
            <a:fillRect/>
          </a:stretch>
        </p:blipFill>
        <p:spPr>
          <a:xfrm rot="10800000">
            <a:off x="7802245" y="2315210"/>
            <a:ext cx="339090" cy="429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1" name="Picture 7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1"/>
          <a:srcRect l="88086" b="77972"/>
          <a:stretch>
            <a:fillRect/>
          </a:stretch>
        </p:blipFill>
        <p:spPr>
          <a:xfrm>
            <a:off x="3111818" y="2039303"/>
            <a:ext cx="1071562" cy="135731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组合 44" title=""/>
          <p:cNvGrpSpPr/>
          <p:nvPr>
            <p:custDataLst>
              <p:tags r:id="rId14"/>
            </p:custDataLst>
          </p:nvPr>
        </p:nvGrpSpPr>
        <p:grpSpPr>
          <a:xfrm rot="540968">
            <a:off x="3703955" y="2237740"/>
            <a:ext cx="4275138" cy="358775"/>
            <a:chOff x="2157858" y="6116404"/>
            <a:chExt cx="4128654" cy="357190"/>
          </a:xfrm>
        </p:grpSpPr>
        <p:cxnSp>
          <p:nvCxnSpPr>
            <p:cNvPr id="14348" name="直接箭头连接符 41"/>
            <p:cNvCxnSpPr/>
            <p:nvPr>
              <p:custDataLst>
                <p:tags r:id="rId15"/>
              </p:custDataLst>
            </p:nvPr>
          </p:nvCxnSpPr>
          <p:spPr>
            <a:xfrm rot="-540968">
              <a:off x="2157858" y="6116404"/>
              <a:ext cx="2142891" cy="357190"/>
            </a:xfrm>
            <a:prstGeom prst="straightConnector1">
              <a:avLst/>
            </a:prstGeom>
            <a:ln w="28575" cap="flat" cmpd="sng">
              <a:solidFill>
                <a:srgbClr val="C00000"/>
              </a:solidFill>
              <a:prstDash val="solid"/>
              <a:headEnd type="none" w="med" len="med"/>
              <a:tailEnd type="arrow" w="med" len="med"/>
            </a:ln>
          </p:spPr>
        </p:cxnSp>
        <p:cxnSp>
          <p:nvCxnSpPr>
            <p:cNvPr id="14349" name="直接连接符 43"/>
            <p:cNvCxnSpPr/>
            <p:nvPr>
              <p:custDataLst>
                <p:tags r:id="rId16"/>
              </p:custDataLst>
            </p:nvPr>
          </p:nvCxnSpPr>
          <p:spPr>
            <a:xfrm>
              <a:off x="4214810" y="6286520"/>
              <a:ext cx="2071702" cy="1588"/>
            </a:xfrm>
            <a:prstGeom prst="line">
              <a:avLst/>
            </a:prstGeom>
            <a:ln w="28575" cap="flat" cmpd="sng">
              <a:solidFill>
                <a:srgbClr val="C00000"/>
              </a:solidFill>
              <a:prstDash val="solid"/>
              <a:headEnd type="none" w="med" len="med"/>
              <a:tailEnd type="none" w="med" len="med"/>
            </a:ln>
          </p:spPr>
        </p:cxnSp>
      </p:grpSp>
      <p:grpSp>
        <p:nvGrpSpPr>
          <p:cNvPr id="3" name="组合 45" title=""/>
          <p:cNvGrpSpPr/>
          <p:nvPr>
            <p:custDataLst>
              <p:tags r:id="rId17"/>
            </p:custDataLst>
          </p:nvPr>
        </p:nvGrpSpPr>
        <p:grpSpPr>
          <a:xfrm rot="-780533">
            <a:off x="3686493" y="2567940"/>
            <a:ext cx="4295775" cy="481013"/>
            <a:chOff x="2172339" y="6030140"/>
            <a:chExt cx="4114173" cy="504061"/>
          </a:xfrm>
        </p:grpSpPr>
        <p:cxnSp>
          <p:nvCxnSpPr>
            <p:cNvPr id="14351" name="直接箭头连接符 46"/>
            <p:cNvCxnSpPr/>
            <p:nvPr>
              <p:custDataLst>
                <p:tags r:id="rId18"/>
              </p:custDataLst>
            </p:nvPr>
          </p:nvCxnSpPr>
          <p:spPr>
            <a:xfrm rot="780533" flipV="1">
              <a:off x="2172339" y="6030140"/>
              <a:ext cx="2143139" cy="504061"/>
            </a:xfrm>
            <a:prstGeom prst="straightConnector1">
              <a:avLst/>
            </a:prstGeom>
            <a:ln w="28575" cap="flat" cmpd="sng">
              <a:solidFill>
                <a:srgbClr val="C00000"/>
              </a:solidFill>
              <a:prstDash val="solid"/>
              <a:headEnd type="none" w="med" len="med"/>
              <a:tailEnd type="arrow" w="med" len="med"/>
            </a:ln>
          </p:spPr>
        </p:cxnSp>
        <p:cxnSp>
          <p:nvCxnSpPr>
            <p:cNvPr id="14352" name="直接连接符 47"/>
            <p:cNvCxnSpPr/>
            <p:nvPr>
              <p:custDataLst>
                <p:tags r:id="rId19"/>
              </p:custDataLst>
            </p:nvPr>
          </p:nvCxnSpPr>
          <p:spPr>
            <a:xfrm>
              <a:off x="4214810" y="6286520"/>
              <a:ext cx="2071702" cy="1588"/>
            </a:xfrm>
            <a:prstGeom prst="line">
              <a:avLst/>
            </a:prstGeom>
            <a:ln w="28575" cap="flat" cmpd="sng">
              <a:solidFill>
                <a:srgbClr val="C00000"/>
              </a:solidFill>
              <a:prstDash val="solid"/>
              <a:headEnd type="none" w="med" len="med"/>
              <a:tailEnd type="none" w="med" len="med"/>
            </a:ln>
          </p:spPr>
        </p:cxnSp>
      </p:grpSp>
      <p:grpSp>
        <p:nvGrpSpPr>
          <p:cNvPr id="20" name="组合 19" title=""/>
          <p:cNvGrpSpPr/>
          <p:nvPr>
            <p:custDataLst>
              <p:tags r:id="rId20"/>
            </p:custDataLst>
          </p:nvPr>
        </p:nvGrpSpPr>
        <p:grpSpPr>
          <a:xfrm>
            <a:off x="7896860" y="2626360"/>
            <a:ext cx="1152525" cy="2494280"/>
            <a:chOff x="5994777" y="2476496"/>
            <a:chExt cx="1152525" cy="2494280"/>
          </a:xfrm>
        </p:grpSpPr>
        <p:sp>
          <p:nvSpPr>
            <p:cNvPr id="21" name="Text Box 26"/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5994777" y="3377571"/>
              <a:ext cx="1152525" cy="52322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800">
                  <a:latin typeface="黑体" panose="02010609060101010101" pitchFamily="49" charset="-122"/>
                  <a:ea typeface="黑体" panose="02010609060101010101" pitchFamily="49" charset="-122"/>
                </a:rPr>
                <a:t>光屏</a:t>
              </a:r>
              <a:endParaRPr lang="zh-CN" altLang="en-US" sz="280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2" name="Line 27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V="1">
              <a:off x="6052562" y="3850001"/>
              <a:ext cx="302895" cy="1120775"/>
            </a:xfrm>
            <a:prstGeom prst="line">
              <a:avLst/>
            </a:prstGeom>
            <a:noFill/>
            <a:ln w="28575">
              <a:solidFill>
                <a:srgbClr val="1784AD"/>
              </a:solidFill>
              <a:round/>
              <a:tailEnd type="arrow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Line 28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6052562" y="2476496"/>
              <a:ext cx="302895" cy="1012825"/>
            </a:xfrm>
            <a:prstGeom prst="line">
              <a:avLst/>
            </a:prstGeom>
            <a:noFill/>
            <a:ln w="28575">
              <a:solidFill>
                <a:srgbClr val="1784AD"/>
              </a:solidFill>
              <a:round/>
              <a:tailEnd type="arrow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4" name="组合 23" title=""/>
          <p:cNvGrpSpPr/>
          <p:nvPr>
            <p:custDataLst>
              <p:tags r:id="rId24"/>
            </p:custDataLst>
          </p:nvPr>
        </p:nvGrpSpPr>
        <p:grpSpPr>
          <a:xfrm>
            <a:off x="6069330" y="2835275"/>
            <a:ext cx="1368425" cy="2331720"/>
            <a:chOff x="4626352" y="2595876"/>
            <a:chExt cx="1368425" cy="2331720"/>
          </a:xfrm>
        </p:grpSpPr>
        <p:sp>
          <p:nvSpPr>
            <p:cNvPr id="25" name="Text Box 23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4626352" y="3362331"/>
              <a:ext cx="1368425" cy="52322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800">
                  <a:latin typeface="黑体" panose="02010609060101010101" pitchFamily="49" charset="-122"/>
                  <a:ea typeface="黑体" panose="02010609060101010101" pitchFamily="49" charset="-122"/>
                </a:rPr>
                <a:t>凸透镜</a:t>
              </a:r>
              <a:endParaRPr lang="zh-CN" altLang="en-US" sz="280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6" name="Line 25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H="1" flipV="1">
              <a:off x="5235952" y="3805551"/>
              <a:ext cx="82550" cy="1122045"/>
            </a:xfrm>
            <a:prstGeom prst="line">
              <a:avLst/>
            </a:prstGeom>
            <a:noFill/>
            <a:ln w="28575">
              <a:solidFill>
                <a:srgbClr val="1784AD"/>
              </a:solidFill>
              <a:round/>
              <a:tailEnd type="arrow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" name="Line 24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flipH="1">
              <a:off x="5201027" y="2595876"/>
              <a:ext cx="146050" cy="850900"/>
            </a:xfrm>
            <a:prstGeom prst="line">
              <a:avLst/>
            </a:prstGeom>
            <a:noFill/>
            <a:ln w="28575">
              <a:solidFill>
                <a:srgbClr val="1784AD"/>
              </a:solidFill>
              <a:round/>
              <a:tailEnd type="arrow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" name="标题 1" title=""/>
          <p:cNvSpPr txBox="1"/>
          <p:nvPr>
            <p:custDataLst>
              <p:tags r:id="rId28"/>
            </p:custDataLst>
          </p:nvPr>
        </p:nvSpPr>
        <p:spPr>
          <a:xfrm>
            <a:off x="1847850" y="1158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320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在视网膜上成倒立、缩小的实像</a:t>
            </a:r>
            <a:endParaRPr lang="zh-CN" altLang="en-US" sz="320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29"/>
            </p:custDataLst>
          </p:nvPr>
        </p:nvSpPr>
        <p:spPr>
          <a:xfrm>
            <a:off x="8832215" y="2276475"/>
            <a:ext cx="3124835" cy="273304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l">
              <a:lnSpc>
                <a:spcPct val="90000"/>
              </a:lnSpc>
              <a:buClrTx/>
              <a:buSzTx/>
              <a:buFontTx/>
            </a:pPr>
            <a:r>
              <a:rPr lang="zh-CN" altLang="en-US" sz="320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Times New Roman" panose="02020603050405020304" pitchFamily="18" charset="0"/>
              </a:rPr>
              <a:t>人的眼睛看见物体的原理</a:t>
            </a:r>
            <a:endParaRPr lang="zh-CN" altLang="en-US" sz="320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Times New Roman" panose="02020603050405020304" pitchFamily="18" charset="0"/>
            </a:endParaRPr>
          </a:p>
          <a:p>
            <a:pPr algn="l">
              <a:lnSpc>
                <a:spcPct val="90000"/>
              </a:lnSpc>
              <a:buClrTx/>
              <a:buSzTx/>
              <a:buFontTx/>
            </a:pPr>
            <a:r>
              <a:rPr lang="zh-CN" altLang="en-US" sz="320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Times New Roman" panose="02020603050405020304" pitchFamily="18" charset="0"/>
              </a:rPr>
              <a:t>与照相机成像原理相同</a:t>
            </a:r>
            <a:endParaRPr lang="zh-CN" altLang="en-US" sz="320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/>
      <p:bldP spid="1434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282094" y="1856700"/>
            <a:ext cx="7023201" cy="1522443"/>
          </a:xfrm>
          <a:prstGeom prst="rect">
            <a:avLst/>
          </a:prstGeom>
        </p:spPr>
      </p:pic>
      <p:sp>
        <p:nvSpPr>
          <p:cNvPr id="6" name="文本框 5" title=""/>
          <p:cNvSpPr txBox="1"/>
          <p:nvPr>
            <p:custDataLst>
              <p:tags r:id="rId5"/>
            </p:custDataLst>
          </p:nvPr>
        </p:nvSpPr>
        <p:spPr>
          <a:xfrm>
            <a:off x="2282190" y="951230"/>
            <a:ext cx="84474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凸透镜成实像时，焦距不变，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物距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减小，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像距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增大</a:t>
            </a:r>
            <a:endParaRPr lang="zh-CN" altLang="en-US" sz="28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8" name="图片 7" title=""/>
          <p:cNvPicPr/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282092" y="3501025"/>
            <a:ext cx="7023201" cy="17316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4" name="图片 13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071721" y="1412438"/>
            <a:ext cx="2323544" cy="1379807"/>
          </a:xfrm>
          <a:prstGeom prst="rect">
            <a:avLst/>
          </a:prstGeom>
          <a:ln>
            <a:solidFill>
              <a:sysClr val="window" lastClr="FFFFFF"/>
            </a:solidFill>
          </a:ln>
          <a:effectLst>
            <a:glow rad="63500">
              <a:srgbClr val="A5A5A5">
                <a:satMod val="175000"/>
                <a:alpha val="40000"/>
              </a:srgbClr>
            </a:glow>
          </a:effectLst>
        </p:spPr>
      </p:pic>
      <p:pic>
        <p:nvPicPr>
          <p:cNvPr id="16" name="图片 15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39733" y="1412438"/>
            <a:ext cx="2246055" cy="1379807"/>
          </a:xfrm>
          <a:prstGeom prst="rect">
            <a:avLst/>
          </a:prstGeom>
          <a:ln>
            <a:solidFill>
              <a:sysClr val="window" lastClr="FFFFFF"/>
            </a:solidFill>
          </a:ln>
          <a:effectLst>
            <a:glow rad="63500">
              <a:srgbClr val="A5A5A5">
                <a:satMod val="175000"/>
                <a:alpha val="40000"/>
              </a:srgbClr>
            </a:glow>
          </a:effectLst>
        </p:spPr>
      </p:pic>
      <p:sp>
        <p:nvSpPr>
          <p:cNvPr id="6" name="文本框 5" title=""/>
          <p:cNvSpPr txBox="1"/>
          <p:nvPr>
            <p:custDataLst>
              <p:tags r:id="rId7"/>
            </p:custDataLst>
          </p:nvPr>
        </p:nvSpPr>
        <p:spPr>
          <a:xfrm>
            <a:off x="5664200" y="1556385"/>
            <a:ext cx="6352540" cy="1376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5930" algn="l" defTabSz="685165">
              <a:lnSpc>
                <a:spcPts val="3330"/>
              </a:lnSpc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照相机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拍摄远近不同的物体时，是通过调节</a:t>
            </a:r>
            <a:r>
              <a:rPr lang="zh-CN" altLang="en-US" sz="280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物距、像距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来得到清晰的像。</a:t>
            </a:r>
            <a:endParaRPr lang="zh-CN" altLang="en-US" sz="280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zh-CN" altLang="en-US" sz="28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8"/>
            </p:custDataLst>
          </p:nvPr>
        </p:nvSpPr>
        <p:spPr>
          <a:xfrm>
            <a:off x="5592445" y="4292600"/>
            <a:ext cx="6352540" cy="1385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5930" algn="l" defTabSz="685165">
              <a:lnSpc>
                <a:spcPts val="3330"/>
              </a:lnSpc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用眼睛看远近不同的物体时，像都成在视网膜上，晶状体和视网膜之间的距离不能变</a:t>
            </a:r>
            <a:endParaRPr lang="zh-CN" altLang="en-US" sz="280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indent="455930" algn="l" defTabSz="685165">
              <a:lnSpc>
                <a:spcPts val="3330"/>
              </a:lnSpc>
            </a:pPr>
            <a:endParaRPr lang="zh-CN" altLang="en-US" sz="28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zh-CN" altLang="en-US" sz="28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6" name="文本框 35" title=""/>
          <p:cNvSpPr txBox="1"/>
          <p:nvPr>
            <p:custDataLst>
              <p:tags r:id="rId9"/>
            </p:custDataLst>
          </p:nvPr>
        </p:nvSpPr>
        <p:spPr>
          <a:xfrm>
            <a:off x="4679209" y="5634261"/>
            <a:ext cx="1268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v</a:t>
            </a:r>
            <a:endParaRPr lang="zh-CN" altLang="en-US" sz="4000" i="1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8" title="">
            <a:hlinkClick r:id="rId12"/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0">
            <a:clrChange>
              <a:clrFrom>
                <a:srgbClr val="F3F3F5"/>
              </a:clrFrom>
              <a:clrTo>
                <a:srgbClr val="F3F3F5">
                  <a:alpha val="0"/>
                </a:srgbClr>
              </a:clrTo>
            </a:clrChange>
          </a:blip>
          <a:srcRect t="15323" b="15323"/>
          <a:stretch>
            <a:fillRect/>
          </a:stretch>
        </p:blipFill>
        <p:spPr bwMode="auto">
          <a:xfrm>
            <a:off x="308293" y="4616239"/>
            <a:ext cx="1008062" cy="909637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4" name="Picture 10" title="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 bwMode="auto">
          <a:xfrm rot="-60000">
            <a:off x="4107180" y="4446376"/>
            <a:ext cx="1371600" cy="12192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7" name="Picture 11" title="">
            <a:hlinkClick r:id="rId12"/>
          </p:cNvPr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10">
            <a:clrChange>
              <a:clrFrom>
                <a:srgbClr val="F3F3F5"/>
              </a:clrFrom>
              <a:clrTo>
                <a:srgbClr val="F3F3F5">
                  <a:alpha val="0"/>
                </a:srgbClr>
              </a:clrTo>
            </a:clrChange>
          </a:blip>
          <a:srcRect t="10859" b="10859"/>
          <a:stretch>
            <a:fillRect/>
          </a:stretch>
        </p:blipFill>
        <p:spPr bwMode="auto">
          <a:xfrm rot="11040000">
            <a:off x="5185093" y="4929623"/>
            <a:ext cx="258762" cy="263525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8" name="Line 12" title="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886143" y="4735301"/>
            <a:ext cx="4462462" cy="4270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Line 13" title="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 flipV="1">
            <a:off x="813118" y="4959139"/>
            <a:ext cx="4535487" cy="5810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Text Box 14" title="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52755" y="3966951"/>
            <a:ext cx="1152525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物体</a:t>
            </a:r>
            <a:endParaRPr lang="zh-CN" altLang="en-US" sz="28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1" name="Line 38" title="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811530" y="4730539"/>
            <a:ext cx="2305050" cy="2159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tailEnd type="arrow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Line 39" title="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 flipV="1">
            <a:off x="811530" y="5246476"/>
            <a:ext cx="2305050" cy="2889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tailEnd type="arrow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" name="Text Box 26" title="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5132705" y="3826626"/>
            <a:ext cx="1152525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光屏</a:t>
            </a:r>
            <a:endParaRPr lang="zh-CN" altLang="en-US" sz="28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5" name="Text Box 23" title="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3764280" y="3811386"/>
            <a:ext cx="1368425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凸透镜</a:t>
            </a:r>
            <a:endParaRPr lang="zh-CN" altLang="en-US" sz="28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cxnSp>
        <p:nvCxnSpPr>
          <p:cNvPr id="15" name="直接连接符 14" title=""/>
          <p:cNvCxnSpPr/>
          <p:nvPr>
            <p:custDataLst>
              <p:tags r:id="rId23"/>
            </p:custDataLst>
          </p:nvPr>
        </p:nvCxnSpPr>
        <p:spPr>
          <a:xfrm rot="-60000" flipH="1">
            <a:off x="4412318" y="5162339"/>
            <a:ext cx="0" cy="1018713"/>
          </a:xfrm>
          <a:prstGeom prst="line">
            <a:avLst/>
          </a:prstGeom>
          <a:ln w="38100">
            <a:solidFill>
              <a:srgbClr val="1784AD"/>
            </a:solidFill>
          </a:ln>
        </p:spPr>
        <p:style>
          <a:lnRef idx="1">
            <a:srgbClr val="5B9BD5"/>
          </a:lnRef>
          <a:fillRef idx="0">
            <a:srgbClr val="5B9BD5"/>
          </a:fillRef>
          <a:effectRef idx="0">
            <a:srgbClr val="5B9BD5"/>
          </a:effectRef>
          <a:fontRef idx="minor">
            <a:sysClr val="windowText" lastClr="000000"/>
          </a:fontRef>
        </p:style>
      </p:cxnSp>
      <p:cxnSp>
        <p:nvCxnSpPr>
          <p:cNvPr id="29" name="直接连接符 28" title=""/>
          <p:cNvCxnSpPr/>
          <p:nvPr>
            <p:custDataLst>
              <p:tags r:id="rId24"/>
            </p:custDataLst>
          </p:nvPr>
        </p:nvCxnSpPr>
        <p:spPr>
          <a:xfrm rot="-60000" flipH="1">
            <a:off x="5347678" y="5180709"/>
            <a:ext cx="0" cy="1018713"/>
          </a:xfrm>
          <a:prstGeom prst="line">
            <a:avLst/>
          </a:prstGeom>
          <a:ln w="38100">
            <a:solidFill>
              <a:srgbClr val="1784AD"/>
            </a:solidFill>
          </a:ln>
        </p:spPr>
        <p:style>
          <a:lnRef idx="1">
            <a:srgbClr val="5B9BD5"/>
          </a:lnRef>
          <a:fillRef idx="0">
            <a:srgbClr val="5B9BD5"/>
          </a:fillRef>
          <a:effectRef idx="0">
            <a:srgbClr val="5B9BD5"/>
          </a:effectRef>
          <a:fontRef idx="minor">
            <a:sysClr val="windowText" lastClr="000000"/>
          </a:fontRef>
        </p:style>
      </p:cxnSp>
      <p:cxnSp>
        <p:nvCxnSpPr>
          <p:cNvPr id="31" name="直接箭头连接符 30" title=""/>
          <p:cNvCxnSpPr/>
          <p:nvPr>
            <p:custDataLst>
              <p:tags r:id="rId25"/>
            </p:custDataLst>
          </p:nvPr>
        </p:nvCxnSpPr>
        <p:spPr>
          <a:xfrm>
            <a:off x="5072481" y="6043462"/>
            <a:ext cx="284087" cy="0"/>
          </a:xfrm>
          <a:prstGeom prst="straightConnector1">
            <a:avLst/>
          </a:prstGeom>
          <a:ln w="38100">
            <a:solidFill>
              <a:srgbClr val="1784AD"/>
            </a:solidFill>
            <a:tailEnd type="triangle"/>
          </a:ln>
        </p:spPr>
        <p:style>
          <a:lnRef idx="1">
            <a:srgbClr val="5B9BD5"/>
          </a:lnRef>
          <a:fillRef idx="0">
            <a:srgbClr val="5B9BD5"/>
          </a:fillRef>
          <a:effectRef idx="0">
            <a:srgbClr val="5B9BD5"/>
          </a:effectRef>
          <a:fontRef idx="minor">
            <a:sysClr val="windowText" lastClr="000000"/>
          </a:fontRef>
        </p:style>
      </p:cxnSp>
      <p:cxnSp>
        <p:nvCxnSpPr>
          <p:cNvPr id="33" name="直接箭头连接符 32" title=""/>
          <p:cNvCxnSpPr/>
          <p:nvPr>
            <p:custDataLst>
              <p:tags r:id="rId26"/>
            </p:custDataLst>
          </p:nvPr>
        </p:nvCxnSpPr>
        <p:spPr>
          <a:xfrm flipH="1" flipV="1">
            <a:off x="4412318" y="6043462"/>
            <a:ext cx="284087" cy="0"/>
          </a:xfrm>
          <a:prstGeom prst="straightConnector1">
            <a:avLst/>
          </a:prstGeom>
          <a:ln w="38100">
            <a:solidFill>
              <a:srgbClr val="1784AD"/>
            </a:solidFill>
            <a:tailEnd type="triangle"/>
          </a:ln>
        </p:spPr>
        <p:style>
          <a:lnRef idx="1">
            <a:srgbClr val="5B9BD5"/>
          </a:lnRef>
          <a:fillRef idx="0">
            <a:srgbClr val="5B9BD5"/>
          </a:fillRef>
          <a:effectRef idx="0">
            <a:srgbClr val="5B9BD5"/>
          </a:effectRef>
          <a:fontRef idx="minor">
            <a:sysClr val="windowText" lastClr="000000"/>
          </a:fontRef>
        </p:style>
      </p:cxnSp>
      <p:sp>
        <p:nvSpPr>
          <p:cNvPr id="37" name="文本框 36" title=""/>
          <p:cNvSpPr txBox="1"/>
          <p:nvPr>
            <p:custDataLst>
              <p:tags r:id="rId27"/>
            </p:custDataLst>
          </p:nvPr>
        </p:nvSpPr>
        <p:spPr>
          <a:xfrm>
            <a:off x="6888338" y="5733043"/>
            <a:ext cx="40416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>
                <a:latin typeface="黑体" panose="02010609060101010101" pitchFamily="49" charset="-122"/>
                <a:ea typeface="黑体" panose="02010609060101010101" pitchFamily="49" charset="-122"/>
              </a:rPr>
              <a:t>改变晶状体的</a:t>
            </a:r>
            <a:r>
              <a:rPr lang="zh-CN" altLang="en-US" sz="30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“焦距”</a:t>
            </a:r>
            <a:endParaRPr lang="zh-CN" altLang="en-US" sz="30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" name="标题 1" title=""/>
          <p:cNvSpPr txBox="1"/>
          <p:nvPr>
            <p:custDataLst>
              <p:tags r:id="rId28"/>
            </p:custDataLst>
          </p:nvPr>
        </p:nvSpPr>
        <p:spPr>
          <a:xfrm>
            <a:off x="5592445" y="5634355"/>
            <a:ext cx="6569710" cy="815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 algn="l" defTabSz="685165">
              <a:lnSpc>
                <a:spcPts val="3330"/>
              </a:lnSpc>
              <a:buClrTx/>
              <a:buSzTx/>
              <a:buFontTx/>
            </a:pPr>
            <a:r>
              <a:rPr lang="zh-CN" altLang="en-US" sz="2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眼睛是如何看清远、近位置不同的物体？</a:t>
            </a:r>
            <a:endParaRPr lang="zh-CN" altLang="en-US" sz="28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37" grpId="0"/>
      <p:bldP spid="22" grpId="0"/>
      <p:bldP spid="22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6" name="标题 27" title="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335280" y="332740"/>
            <a:ext cx="3728720" cy="574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 algn="ctr">
              <a:buClrTx/>
              <a:buSzTx/>
              <a:buFontTx/>
            </a:pPr>
            <a:r>
              <a:rPr lang="zh-CN" altLang="en-US" sz="31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二、眼睛的</a:t>
            </a:r>
            <a:r>
              <a:rPr lang="en-US" altLang="zh-CN" sz="31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“</a:t>
            </a:r>
            <a:r>
              <a:rPr lang="zh-CN" altLang="en-US" sz="31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变焦</a:t>
            </a:r>
            <a:r>
              <a:rPr lang="en-US" altLang="zh-CN" sz="31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”</a:t>
            </a:r>
            <a:endParaRPr lang="en-US" altLang="zh-CN" sz="31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36" name="Picture 27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638814" y="2124007"/>
            <a:ext cx="3928448" cy="301252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" name="Text Box 22" title=""/>
          <p:cNvSpPr txBox="1"/>
          <p:nvPr>
            <p:custDataLst>
              <p:tags r:id="rId6"/>
            </p:custDataLst>
          </p:nvPr>
        </p:nvSpPr>
        <p:spPr>
          <a:xfrm>
            <a:off x="2946539" y="2030212"/>
            <a:ext cx="1692275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睫状体</a:t>
            </a:r>
            <a:endParaRPr lang="zh-CN" altLang="en-US" sz="28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0" name="Text Box 13" title=""/>
          <p:cNvSpPr txBox="1"/>
          <p:nvPr>
            <p:custDataLst>
              <p:tags r:id="rId7"/>
            </p:custDataLst>
          </p:nvPr>
        </p:nvSpPr>
        <p:spPr>
          <a:xfrm>
            <a:off x="2656628" y="4207109"/>
            <a:ext cx="17526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晶状体</a:t>
            </a:r>
            <a:endParaRPr lang="zh-CN" altLang="en-US" sz="28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1" name="Text Box 14" title=""/>
          <p:cNvSpPr txBox="1"/>
          <p:nvPr>
            <p:custDataLst>
              <p:tags r:id="rId8"/>
            </p:custDataLst>
          </p:nvPr>
        </p:nvSpPr>
        <p:spPr>
          <a:xfrm>
            <a:off x="8157580" y="2975084"/>
            <a:ext cx="18288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视网膜</a:t>
            </a:r>
            <a:endParaRPr lang="zh-CN" altLang="en-US" sz="28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2" name="Line 31" title=""/>
          <p:cNvSpPr/>
          <p:nvPr>
            <p:custDataLst>
              <p:tags r:id="rId9"/>
            </p:custDataLst>
          </p:nvPr>
        </p:nvSpPr>
        <p:spPr>
          <a:xfrm flipV="1">
            <a:off x="7503205" y="3260675"/>
            <a:ext cx="612549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/>
        </p:txBody>
      </p:sp>
      <p:grpSp>
        <p:nvGrpSpPr>
          <p:cNvPr id="11" name="组合 10" title=""/>
          <p:cNvGrpSpPr/>
          <p:nvPr>
            <p:custDataLst>
              <p:tags r:id="rId10"/>
            </p:custDataLst>
          </p:nvPr>
        </p:nvGrpSpPr>
        <p:grpSpPr>
          <a:xfrm>
            <a:off x="3905142" y="3612762"/>
            <a:ext cx="1515944" cy="849361"/>
            <a:chOff x="3905142" y="4616966"/>
            <a:chExt cx="1515944" cy="849361"/>
          </a:xfrm>
        </p:grpSpPr>
        <p:sp>
          <p:nvSpPr>
            <p:cNvPr id="48" name="Line 34"/>
            <p:cNvSpPr/>
            <p:nvPr>
              <p:custDataLst>
                <p:tags r:id="rId11"/>
              </p:custDataLst>
            </p:nvPr>
          </p:nvSpPr>
          <p:spPr>
            <a:xfrm flipH="1">
              <a:off x="3905142" y="5466327"/>
              <a:ext cx="1001786" cy="0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cxnSp>
          <p:nvCxnSpPr>
            <p:cNvPr id="9" name="直接连接符 8"/>
            <p:cNvCxnSpPr/>
            <p:nvPr>
              <p:custDataLst>
                <p:tags r:id="rId12"/>
              </p:custDataLst>
            </p:nvPr>
          </p:nvCxnSpPr>
          <p:spPr>
            <a:xfrm flipH="1">
              <a:off x="4898764" y="4616966"/>
              <a:ext cx="522322" cy="84936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rgbClr val="5B9BD5"/>
            </a:lnRef>
            <a:fillRef idx="0">
              <a:srgbClr val="5B9BD5"/>
            </a:fillRef>
            <a:effectRef idx="0">
              <a:srgbClr val="5B9BD5"/>
            </a:effectRef>
            <a:fontRef idx="minor">
              <a:sysClr val="windowText" lastClr="000000"/>
            </a:fontRef>
          </p:style>
        </p:cxnSp>
      </p:grpSp>
      <p:grpSp>
        <p:nvGrpSpPr>
          <p:cNvPr id="32" name="组合 31" title=""/>
          <p:cNvGrpSpPr/>
          <p:nvPr>
            <p:custDataLst>
              <p:tags r:id="rId13"/>
            </p:custDataLst>
          </p:nvPr>
        </p:nvGrpSpPr>
        <p:grpSpPr>
          <a:xfrm flipV="1">
            <a:off x="4295890" y="2312330"/>
            <a:ext cx="1125196" cy="519112"/>
            <a:chOff x="3905142" y="4616966"/>
            <a:chExt cx="1515944" cy="849361"/>
          </a:xfrm>
        </p:grpSpPr>
        <p:sp>
          <p:nvSpPr>
            <p:cNvPr id="33" name="Line 34"/>
            <p:cNvSpPr/>
            <p:nvPr>
              <p:custDataLst>
                <p:tags r:id="rId14"/>
              </p:custDataLst>
            </p:nvPr>
          </p:nvSpPr>
          <p:spPr>
            <a:xfrm flipH="1">
              <a:off x="3905142" y="5466327"/>
              <a:ext cx="1001786" cy="0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cxnSp>
          <p:nvCxnSpPr>
            <p:cNvPr id="34" name="直接连接符 33"/>
            <p:cNvCxnSpPr/>
            <p:nvPr>
              <p:custDataLst>
                <p:tags r:id="rId15"/>
              </p:custDataLst>
            </p:nvPr>
          </p:nvCxnSpPr>
          <p:spPr>
            <a:xfrm flipH="1">
              <a:off x="4898764" y="4616966"/>
              <a:ext cx="522322" cy="84936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rgbClr val="5B9BD5"/>
            </a:lnRef>
            <a:fillRef idx="0">
              <a:srgbClr val="5B9BD5"/>
            </a:fillRef>
            <a:effectRef idx="0">
              <a:srgbClr val="5B9BD5"/>
            </a:effectRef>
            <a:fontRef idx="minor">
              <a:sysClr val="windowText" lastClr="000000"/>
            </a:fontRef>
          </p:style>
        </p:cxnSp>
      </p:grpSp>
      <p:sp>
        <p:nvSpPr>
          <p:cNvPr id="4" name="矩形 3" title=""/>
          <p:cNvSpPr/>
          <p:nvPr>
            <p:custDataLst>
              <p:tags r:id="rId16"/>
            </p:custDataLst>
          </p:nvPr>
        </p:nvSpPr>
        <p:spPr>
          <a:xfrm>
            <a:off x="1703769" y="5517064"/>
            <a:ext cx="10420985" cy="52070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608" tIns="45608" rIns="45608" bIns="45608" numCol="1" spcCol="38100" rtlCol="0" anchor="t">
            <a:spAutoFit/>
          </a:bodyPr>
          <a:lstStyle/>
          <a:p>
            <a:pPr algn="l" rtl="0">
              <a:spcBef>
                <a:spcPct val="50000"/>
              </a:spcBef>
              <a:buClrTx/>
              <a:buSzTx/>
              <a:buFontTx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Arial" panose="020b0604020202020204" pitchFamily="34" charset="0"/>
              </a:rPr>
              <a:t>眼睛通过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Arial" panose="020b0604020202020204" pitchFamily="34" charset="0"/>
              </a:rPr>
              <a:t>睫状体改变晶状体的厚薄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Arial" panose="020b0604020202020204" pitchFamily="34" charset="0"/>
              </a:rPr>
              <a:t>，来看清楚近处和远处的物体。</a:t>
            </a:r>
            <a:endParaRPr lang="zh-CN" altLang="en-US" sz="2800" b="1">
              <a:latin typeface="华文楷体" panose="02010600040101010101" pitchFamily="2" charset="-122"/>
              <a:ea typeface="华文楷体" panose="02010600040101010101" pitchFamily="2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72091" y="1196502"/>
            <a:ext cx="2536103" cy="1412414"/>
          </a:xfrm>
          <a:prstGeom prst="rect">
            <a:avLst/>
          </a:prstGeom>
        </p:spPr>
      </p:pic>
      <p:sp>
        <p:nvSpPr>
          <p:cNvPr id="7" name="矩形 6" title=""/>
          <p:cNvSpPr/>
          <p:nvPr>
            <p:custDataLst>
              <p:tags r:id="rId5"/>
            </p:custDataLst>
          </p:nvPr>
        </p:nvSpPr>
        <p:spPr>
          <a:xfrm>
            <a:off x="1305549" y="1484543"/>
            <a:ext cx="1960880" cy="7372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514350">
              <a:lnSpc>
                <a:spcPct val="150000"/>
              </a:lnSpc>
              <a:spcBef>
                <a:spcPts val="900"/>
              </a:spcBef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看远处物体</a:t>
            </a:r>
            <a:endParaRPr lang="zh-CN" altLang="en-US" sz="28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72156" y="4220735"/>
            <a:ext cx="2655354" cy="1524525"/>
          </a:xfrm>
          <a:prstGeom prst="rect">
            <a:avLst/>
          </a:prstGeom>
        </p:spPr>
      </p:pic>
      <p:grpSp>
        <p:nvGrpSpPr>
          <p:cNvPr id="18" name="组合 17" title=""/>
          <p:cNvGrpSpPr/>
          <p:nvPr>
            <p:custDataLst>
              <p:tags r:id="rId8"/>
            </p:custDataLst>
          </p:nvPr>
        </p:nvGrpSpPr>
        <p:grpSpPr>
          <a:xfrm>
            <a:off x="1607820" y="2538095"/>
            <a:ext cx="2158365" cy="452782"/>
            <a:chOff x="1754" y="3558"/>
            <a:chExt cx="533" cy="555"/>
          </a:xfrm>
        </p:grpSpPr>
        <p:sp>
          <p:nvSpPr>
            <p:cNvPr id="19" name="圆角矩形 18"/>
            <p:cNvSpPr/>
            <p:nvPr>
              <p:custDataLst>
                <p:tags r:id="rId9"/>
              </p:custDataLst>
            </p:nvPr>
          </p:nvSpPr>
          <p:spPr>
            <a:xfrm>
              <a:off x="1754" y="3558"/>
              <a:ext cx="527" cy="555"/>
            </a:xfrm>
            <a:prstGeom prst="roundRect">
              <a:avLst/>
            </a:prstGeom>
            <a:solidFill>
              <a:srgbClr val="FEC339"/>
            </a:solidFill>
            <a:ln>
              <a:noFill/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10"/>
              </p:custDataLst>
            </p:nvPr>
          </p:nvSpPr>
          <p:spPr>
            <a:xfrm>
              <a:off x="1760" y="3591"/>
              <a:ext cx="527" cy="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2000" b="1">
                  <a:solidFill>
                    <a:sysClr val="windowText" lastClr="000000"/>
                  </a:solidFill>
                </a:rPr>
                <a:t> </a:t>
              </a:r>
              <a:r>
                <a:rPr lang="zh-CN" altLang="en-US" sz="2000">
                  <a:latin typeface="华文楷体" panose="02010600040101010101" pitchFamily="2" charset="-122"/>
                  <a:ea typeface="华文楷体" panose="02010600040101010101" pitchFamily="2" charset="-122"/>
                </a:rPr>
                <a:t>远点：无限远处</a:t>
              </a:r>
              <a:endParaRPr lang="zh-CN" altLang="en-US" sz="200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sp>
        <p:nvSpPr>
          <p:cNvPr id="10" name="文本框 9" title=""/>
          <p:cNvSpPr txBox="1"/>
          <p:nvPr>
            <p:custDataLst>
              <p:tags r:id="rId11"/>
            </p:custDataLst>
          </p:nvPr>
        </p:nvSpPr>
        <p:spPr>
          <a:xfrm>
            <a:off x="7248525" y="610870"/>
            <a:ext cx="2446655" cy="521970"/>
          </a:xfrm>
          <a:prstGeom prst="rect">
            <a:avLst/>
          </a:prstGeom>
          <a:noFill/>
          <a:ln w="28575"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睫状体放松</a:t>
            </a:r>
            <a:endParaRPr lang="zh-CN" altLang="en-US" sz="28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3" name="上箭头 12" title=""/>
          <p:cNvSpPr/>
          <p:nvPr>
            <p:custDataLst>
              <p:tags r:id="rId12"/>
            </p:custDataLst>
          </p:nvPr>
        </p:nvSpPr>
        <p:spPr>
          <a:xfrm rot="10800000">
            <a:off x="8328660" y="1115060"/>
            <a:ext cx="215900" cy="215900"/>
          </a:xfrm>
          <a:prstGeom prst="upArrow">
            <a:avLst/>
          </a:prstGeom>
          <a:ln>
            <a:solidFill>
              <a:srgbClr val="5B9BD5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 title=""/>
          <p:cNvSpPr txBox="1"/>
          <p:nvPr>
            <p:custDataLst>
              <p:tags r:id="rId13"/>
            </p:custDataLst>
          </p:nvPr>
        </p:nvSpPr>
        <p:spPr>
          <a:xfrm>
            <a:off x="7248525" y="1358265"/>
            <a:ext cx="2446655" cy="521970"/>
          </a:xfrm>
          <a:prstGeom prst="rect">
            <a:avLst/>
          </a:prstGeom>
          <a:noFill/>
          <a:ln w="28575"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晶状体变薄</a:t>
            </a:r>
            <a:endParaRPr lang="zh-CN" altLang="en-US" sz="28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5" name="上箭头 14" title=""/>
          <p:cNvSpPr/>
          <p:nvPr>
            <p:custDataLst>
              <p:tags r:id="rId14"/>
            </p:custDataLst>
          </p:nvPr>
        </p:nvSpPr>
        <p:spPr>
          <a:xfrm rot="10800000">
            <a:off x="8328660" y="1862455"/>
            <a:ext cx="215900" cy="215900"/>
          </a:xfrm>
          <a:prstGeom prst="upArrow">
            <a:avLst/>
          </a:prstGeom>
          <a:ln>
            <a:solidFill>
              <a:srgbClr val="5B9BD5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 title=""/>
          <p:cNvSpPr txBox="1"/>
          <p:nvPr>
            <p:custDataLst>
              <p:tags r:id="rId15"/>
            </p:custDataLst>
          </p:nvPr>
        </p:nvSpPr>
        <p:spPr>
          <a:xfrm>
            <a:off x="5823585" y="2105660"/>
            <a:ext cx="5932805" cy="521970"/>
          </a:xfrm>
          <a:prstGeom prst="rect">
            <a:avLst/>
          </a:prstGeom>
          <a:noFill/>
          <a:ln w="28575"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对光的偏折能力变小，焦距变大</a:t>
            </a:r>
            <a:endParaRPr lang="zh-CN" altLang="en-US" sz="28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7" name="上箭头 16" title=""/>
          <p:cNvSpPr/>
          <p:nvPr>
            <p:custDataLst>
              <p:tags r:id="rId16"/>
            </p:custDataLst>
          </p:nvPr>
        </p:nvSpPr>
        <p:spPr>
          <a:xfrm rot="10800000">
            <a:off x="8328660" y="2609850"/>
            <a:ext cx="215900" cy="215900"/>
          </a:xfrm>
          <a:prstGeom prst="upArrow">
            <a:avLst/>
          </a:prstGeom>
          <a:ln>
            <a:solidFill>
              <a:srgbClr val="5B9BD5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 title=""/>
          <p:cNvSpPr txBox="1"/>
          <p:nvPr>
            <p:custDataLst>
              <p:tags r:id="rId17"/>
            </p:custDataLst>
          </p:nvPr>
        </p:nvSpPr>
        <p:spPr>
          <a:xfrm>
            <a:off x="5832475" y="2831465"/>
            <a:ext cx="5923915" cy="521970"/>
          </a:xfrm>
          <a:prstGeom prst="rect">
            <a:avLst/>
          </a:prstGeom>
          <a:noFill/>
          <a:ln w="28575"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远处的光，会聚在视网膜上</a:t>
            </a:r>
            <a:endParaRPr lang="zh-CN" altLang="en-US" sz="28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22" name="文本框 21" title=""/>
          <p:cNvSpPr txBox="1"/>
          <p:nvPr>
            <p:custDataLst>
              <p:tags r:id="rId18"/>
            </p:custDataLst>
          </p:nvPr>
        </p:nvSpPr>
        <p:spPr>
          <a:xfrm>
            <a:off x="7367905" y="3742055"/>
            <a:ext cx="2446655" cy="521970"/>
          </a:xfrm>
          <a:prstGeom prst="rect">
            <a:avLst/>
          </a:prstGeom>
          <a:noFill/>
          <a:ln w="28575">
            <a:solidFill>
              <a:srgbClr val="2EA2C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睫状体收缩</a:t>
            </a:r>
            <a:endParaRPr lang="zh-CN" altLang="en-US" sz="28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23" name="上箭头 22" title=""/>
          <p:cNvSpPr/>
          <p:nvPr>
            <p:custDataLst>
              <p:tags r:id="rId19"/>
            </p:custDataLst>
          </p:nvPr>
        </p:nvSpPr>
        <p:spPr>
          <a:xfrm rot="10800000">
            <a:off x="8448040" y="4246245"/>
            <a:ext cx="215900" cy="215900"/>
          </a:xfrm>
          <a:prstGeom prst="upArrow">
            <a:avLst/>
          </a:prstGeom>
          <a:ln>
            <a:solidFill>
              <a:srgbClr val="2EA2C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 title=""/>
          <p:cNvSpPr txBox="1"/>
          <p:nvPr>
            <p:custDataLst>
              <p:tags r:id="rId20"/>
            </p:custDataLst>
          </p:nvPr>
        </p:nvSpPr>
        <p:spPr>
          <a:xfrm>
            <a:off x="7367905" y="4489450"/>
            <a:ext cx="2446655" cy="521970"/>
          </a:xfrm>
          <a:prstGeom prst="rect">
            <a:avLst/>
          </a:prstGeom>
          <a:noFill/>
          <a:ln w="28575">
            <a:solidFill>
              <a:srgbClr val="2EA2C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晶状体变厚</a:t>
            </a:r>
            <a:endParaRPr lang="zh-CN" altLang="en-US" sz="28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25" name="上箭头 24" title=""/>
          <p:cNvSpPr/>
          <p:nvPr>
            <p:custDataLst>
              <p:tags r:id="rId21"/>
            </p:custDataLst>
          </p:nvPr>
        </p:nvSpPr>
        <p:spPr>
          <a:xfrm rot="10800000">
            <a:off x="8448040" y="4993640"/>
            <a:ext cx="215900" cy="215900"/>
          </a:xfrm>
          <a:prstGeom prst="upArrow">
            <a:avLst/>
          </a:prstGeom>
          <a:ln>
            <a:solidFill>
              <a:srgbClr val="2EA2C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 title=""/>
          <p:cNvSpPr txBox="1"/>
          <p:nvPr>
            <p:custDataLst>
              <p:tags r:id="rId22"/>
            </p:custDataLst>
          </p:nvPr>
        </p:nvSpPr>
        <p:spPr>
          <a:xfrm>
            <a:off x="5942965" y="5236845"/>
            <a:ext cx="5932805" cy="521970"/>
          </a:xfrm>
          <a:prstGeom prst="rect">
            <a:avLst/>
          </a:prstGeom>
          <a:noFill/>
          <a:ln w="28575">
            <a:solidFill>
              <a:srgbClr val="2EA2C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对光的偏折能力变大，焦距变小</a:t>
            </a:r>
            <a:endParaRPr lang="zh-CN" altLang="en-US" sz="28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28" name="上箭头 27" title=""/>
          <p:cNvSpPr/>
          <p:nvPr>
            <p:custDataLst>
              <p:tags r:id="rId23"/>
            </p:custDataLst>
          </p:nvPr>
        </p:nvSpPr>
        <p:spPr>
          <a:xfrm rot="10800000">
            <a:off x="8448040" y="5741035"/>
            <a:ext cx="215900" cy="215900"/>
          </a:xfrm>
          <a:prstGeom prst="upArrow">
            <a:avLst/>
          </a:prstGeom>
          <a:ln>
            <a:solidFill>
              <a:srgbClr val="2EA2C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 title=""/>
          <p:cNvSpPr txBox="1"/>
          <p:nvPr>
            <p:custDataLst>
              <p:tags r:id="rId24"/>
            </p:custDataLst>
          </p:nvPr>
        </p:nvSpPr>
        <p:spPr>
          <a:xfrm>
            <a:off x="5951855" y="5962650"/>
            <a:ext cx="5923915" cy="521970"/>
          </a:xfrm>
          <a:prstGeom prst="rect">
            <a:avLst/>
          </a:prstGeom>
          <a:noFill/>
          <a:ln w="28575">
            <a:solidFill>
              <a:srgbClr val="2EA2C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近处的光，会聚在视网膜上</a:t>
            </a:r>
            <a:endParaRPr lang="zh-CN" altLang="en-US" sz="28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30" name="矩形 29" title=""/>
          <p:cNvSpPr/>
          <p:nvPr>
            <p:custDataLst>
              <p:tags r:id="rId25"/>
            </p:custDataLst>
          </p:nvPr>
        </p:nvSpPr>
        <p:spPr>
          <a:xfrm>
            <a:off x="1199504" y="4580803"/>
            <a:ext cx="1960880" cy="7372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514350">
              <a:lnSpc>
                <a:spcPct val="150000"/>
              </a:lnSpc>
              <a:spcBef>
                <a:spcPts val="900"/>
              </a:spcBef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看近处物体</a:t>
            </a:r>
            <a:endParaRPr lang="zh-CN" altLang="en-US" sz="28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37" name="组合 36" title=""/>
          <p:cNvGrpSpPr/>
          <p:nvPr>
            <p:custDataLst>
              <p:tags r:id="rId26"/>
            </p:custDataLst>
          </p:nvPr>
        </p:nvGrpSpPr>
        <p:grpSpPr>
          <a:xfrm>
            <a:off x="1028700" y="5580380"/>
            <a:ext cx="3385820" cy="452755"/>
            <a:chOff x="1754" y="3558"/>
            <a:chExt cx="505" cy="555"/>
          </a:xfrm>
        </p:grpSpPr>
        <p:sp>
          <p:nvSpPr>
            <p:cNvPr id="38" name="圆角矩形 37"/>
            <p:cNvSpPr/>
            <p:nvPr>
              <p:custDataLst>
                <p:tags r:id="rId27"/>
              </p:custDataLst>
            </p:nvPr>
          </p:nvSpPr>
          <p:spPr>
            <a:xfrm>
              <a:off x="1754" y="3558"/>
              <a:ext cx="505" cy="555"/>
            </a:xfrm>
            <a:prstGeom prst="roundRect">
              <a:avLst/>
            </a:prstGeom>
            <a:solidFill>
              <a:srgbClr val="FEC339"/>
            </a:solidFill>
            <a:ln>
              <a:noFill/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39" name="文本框 38"/>
            <p:cNvSpPr txBox="1"/>
            <p:nvPr>
              <p:custDataLst>
                <p:tags r:id="rId28"/>
              </p:custDataLst>
            </p:nvPr>
          </p:nvSpPr>
          <p:spPr>
            <a:xfrm>
              <a:off x="1760" y="3591"/>
              <a:ext cx="485" cy="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sz="2000">
                  <a:latin typeface="华文楷体" panose="02010600040101010101" pitchFamily="2" charset="-122"/>
                  <a:ea typeface="华文楷体" panose="02010600040101010101" pitchFamily="2" charset="-122"/>
                </a:rPr>
                <a:t>近点：离眼睛约10cm处</a:t>
              </a:r>
              <a:endParaRPr lang="zh-CN" altLang="en-US" sz="200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cxnSp>
        <p:nvCxnSpPr>
          <p:cNvPr id="40" name="直接连接符 39" title=""/>
          <p:cNvCxnSpPr/>
          <p:nvPr>
            <p:custDataLst>
              <p:tags r:id="rId29"/>
            </p:custDataLst>
          </p:nvPr>
        </p:nvCxnSpPr>
        <p:spPr>
          <a:xfrm flipH="1">
            <a:off x="-24502" y="3572688"/>
            <a:ext cx="12241530" cy="0"/>
          </a:xfrm>
          <a:prstGeom prst="line">
            <a:avLst/>
          </a:prstGeom>
          <a:ln>
            <a:solidFill>
              <a:srgbClr val="131426"/>
            </a:solidFill>
            <a:prstDash val="lgDash"/>
          </a:ln>
        </p:spPr>
        <p:style>
          <a:lnRef idx="1">
            <a:srgbClr val="4472C4"/>
          </a:lnRef>
          <a:fillRef idx="0">
            <a:srgbClr val="4472C4"/>
          </a:fillRef>
          <a:effectRef idx="0">
            <a:srgbClr val="4472C4"/>
          </a:effectRef>
          <a:fontRef idx="minor">
            <a:sysClr val="windowText" lastClr="000000"/>
          </a:fontRef>
        </p:style>
      </p:cxnSp>
      <p:sp>
        <p:nvSpPr>
          <p:cNvPr id="41" name="标题 27" title=""/>
          <p:cNvSpPr>
            <a:spLocks noGrp="1"/>
          </p:cNvSpPr>
          <p:nvPr>
            <p:custDataLst>
              <p:tags r:id="rId30"/>
            </p:custDataLst>
          </p:nvPr>
        </p:nvSpPr>
        <p:spPr>
          <a:xfrm>
            <a:off x="335280" y="332740"/>
            <a:ext cx="3728720" cy="574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 algn="ctr">
              <a:buClrTx/>
              <a:buSzTx/>
              <a:buFontTx/>
            </a:pPr>
            <a:r>
              <a:rPr lang="zh-CN" altLang="en-US" sz="31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二、眼睛的</a:t>
            </a:r>
            <a:r>
              <a:rPr lang="en-US" altLang="zh-CN" sz="31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“</a:t>
            </a:r>
            <a:r>
              <a:rPr lang="zh-CN" altLang="en-US" sz="31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变焦</a:t>
            </a:r>
            <a:r>
              <a:rPr lang="en-US" altLang="zh-CN" sz="31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”</a:t>
            </a:r>
            <a:endParaRPr lang="en-US" altLang="zh-CN" sz="31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占位符 1" title=""/>
          <p:cNvSpPr txBox="1"/>
          <p:nvPr>
            <p:custDataLst>
              <p:tags r:id="rId3"/>
            </p:custDataLst>
          </p:nvPr>
        </p:nvSpPr>
        <p:spPr>
          <a:xfrm>
            <a:off x="2549525" y="2924810"/>
            <a:ext cx="3458210" cy="29432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Calibri"/>
                <a:ea typeface="+mn-ea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Calibri"/>
                <a:ea typeface="+mn-ea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Calibri"/>
                <a:ea typeface="+mn-ea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Calibri"/>
                <a:ea typeface="+mn-ea"/>
                <a:cs typeface="+mn-ea"/>
              </a:defRPr>
            </a:lvl9pPr>
          </a:lstStyle>
          <a:p>
            <a:pPr marL="0" algn="l" fontAlgn="base">
              <a:lnSpc>
                <a:spcPct val="150000"/>
              </a:lnSpc>
              <a:buClrTx/>
              <a:buSzTx/>
              <a:buNone/>
            </a:pPr>
            <a:r>
              <a:rPr lang="en-US" altLang="zh-CN" sz="2800" b="1">
                <a:cs typeface="+mn-ea"/>
              </a:rPr>
              <a:t>1.远点：无限远</a:t>
            </a:r>
            <a:endParaRPr lang="en-US" altLang="zh-CN" sz="2800" b="1">
              <a:cs typeface="+mn-ea"/>
            </a:endParaRPr>
          </a:p>
          <a:p>
            <a:pPr marL="0" algn="l" fontAlgn="base">
              <a:lnSpc>
                <a:spcPct val="150000"/>
              </a:lnSpc>
              <a:buClrTx/>
              <a:buSzTx/>
              <a:buNone/>
            </a:pPr>
            <a:r>
              <a:rPr lang="en-US" altLang="zh-CN" sz="2800" b="1">
                <a:cs typeface="+mn-ea"/>
              </a:rPr>
              <a:t>2.近点：10cm</a:t>
            </a:r>
            <a:endParaRPr lang="en-US" altLang="zh-CN" sz="2800" b="1">
              <a:cs typeface="+mn-ea"/>
            </a:endParaRPr>
          </a:p>
          <a:p>
            <a:pPr marL="0" algn="l" fontAlgn="base">
              <a:lnSpc>
                <a:spcPct val="150000"/>
              </a:lnSpc>
              <a:buClrTx/>
              <a:buSzTx/>
              <a:buNone/>
            </a:pPr>
            <a:r>
              <a:rPr lang="en-US" altLang="zh-CN" sz="2800" b="1">
                <a:cs typeface="+mn-ea"/>
              </a:rPr>
              <a:t>3.明视距离：25cm</a:t>
            </a:r>
            <a:endParaRPr lang="en-US" altLang="zh-CN" sz="2800" b="1">
              <a:cs typeface="+mn-ea"/>
            </a:endParaRPr>
          </a:p>
        </p:txBody>
      </p:sp>
      <p:sp>
        <p:nvSpPr>
          <p:cNvPr id="4" name="标题 2" title=""/>
          <p:cNvSpPr txBox="1"/>
          <p:nvPr>
            <p:custDataLst>
              <p:tags r:id="rId4"/>
            </p:custDataLst>
          </p:nvPr>
        </p:nvSpPr>
        <p:spPr>
          <a:xfrm>
            <a:off x="1981200" y="1679634"/>
            <a:ext cx="8229600" cy="1012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</a:defRPr>
            </a:lvl1pPr>
          </a:lstStyle>
          <a:p>
            <a:r>
              <a:rPr lang="zh-CN" altLang="en-US" sz="36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正常人眼的远点、近点、明视距离</a:t>
            </a:r>
            <a:endParaRPr lang="zh-CN" altLang="en-US" sz="36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5"/>
            </p:custDataLst>
          </p:nvPr>
        </p:nvSpPr>
        <p:spPr>
          <a:xfrm>
            <a:off x="5592445" y="4653280"/>
            <a:ext cx="47821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 </a:t>
            </a:r>
            <a:r>
              <a:rPr lang="en-US" altLang="zh-CN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最清楚而又不疲劳的距离</a:t>
            </a:r>
            <a:endParaRPr lang="en-US" altLang="zh-CN" sz="2800" b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ea"/>
            </a:endParaRPr>
          </a:p>
        </p:txBody>
      </p:sp>
      <p:sp>
        <p:nvSpPr>
          <p:cNvPr id="20" name="文本框 19" title=""/>
          <p:cNvSpPr txBox="1"/>
          <p:nvPr>
            <p:custDataLst>
              <p:tags r:id="rId6"/>
            </p:custDataLst>
          </p:nvPr>
        </p:nvSpPr>
        <p:spPr>
          <a:xfrm>
            <a:off x="5635625" y="3213100"/>
            <a:ext cx="473900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1">
                <a:solidFill>
                  <a:schemeClr val="tx1"/>
                </a:solidFill>
              </a:rPr>
              <a:t> </a:t>
            </a:r>
            <a:r>
              <a:rPr lang="en-US" altLang="zh-CN" sz="28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依靠人眼睛调节，所能看清的</a:t>
            </a:r>
            <a:r>
              <a:rPr lang="en-US" altLang="zh-CN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最远</a:t>
            </a:r>
            <a:r>
              <a:rPr lang="en-US" altLang="zh-CN" sz="28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和</a:t>
            </a:r>
            <a:r>
              <a:rPr lang="en-US" altLang="zh-CN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最近</a:t>
            </a:r>
            <a:r>
              <a:rPr lang="en-US" altLang="zh-CN" sz="28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的两个极限点</a:t>
            </a:r>
            <a:endParaRPr lang="en-US" altLang="zh-CN" sz="2800" b="1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ea"/>
            </a:endParaRPr>
          </a:p>
        </p:txBody>
      </p:sp>
      <p:sp>
        <p:nvSpPr>
          <p:cNvPr id="2" name="标题 27" title="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335280" y="332740"/>
            <a:ext cx="3728720" cy="574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 algn="ctr">
              <a:buClrTx/>
              <a:buSzTx/>
              <a:buFontTx/>
            </a:pPr>
            <a:r>
              <a:rPr lang="zh-CN" altLang="en-US" sz="31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二、眼睛的</a:t>
            </a:r>
            <a:r>
              <a:rPr lang="en-US" altLang="zh-CN" sz="31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“</a:t>
            </a:r>
            <a:r>
              <a:rPr lang="zh-CN" altLang="en-US" sz="31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变焦</a:t>
            </a:r>
            <a:r>
              <a:rPr lang="en-US" altLang="zh-CN" sz="31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”</a:t>
            </a:r>
            <a:endParaRPr lang="en-US" altLang="zh-CN" sz="31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3" grpId="0" uiExpand="1" build="p"/>
    </p:bldLst>
  </p:timing>
</p:sld>
</file>

<file path=ppt/tags/tag1.xml><?xml version="1.0" encoding="utf-8"?>
<p:tagLst xmlns:p="http://schemas.openxmlformats.org/presentationml/2006/main">
  <p:tag name="AS_UNIQUEID" val="4045"/>
</p:tagLst>
</file>

<file path=ppt/tags/tag10.xml><?xml version="1.0" encoding="utf-8"?>
<p:tagLst xmlns:p="http://schemas.openxmlformats.org/presentationml/2006/main">
  <p:tag name="AS_UNIQUEID" val="4054"/>
</p:tagLst>
</file>

<file path=ppt/tags/tag100.xml><?xml version="1.0" encoding="utf-8"?>
<p:tagLst xmlns:p="http://schemas.openxmlformats.org/presentationml/2006/main">
  <p:tag name="AS_UNIQUEID" val="4144"/>
  <p:tag name="KSO_WM_DIAGRAM_VIRTUALLY_FRAME" val="{&quot;height&quot;:308.58385826771644,&quot;left&quot;:251.02795275590552,&quot;top&quot;:128.26771653543307,&quot;width&quot;:510.74173228346456}"/>
</p:tagLst>
</file>

<file path=ppt/tags/tag101.xml><?xml version="1.0" encoding="utf-8"?>
<p:tagLst xmlns:p="http://schemas.openxmlformats.org/presentationml/2006/main">
  <p:tag name="AS_UNIQUEID" val="4145"/>
</p:tagLst>
</file>

<file path=ppt/tags/tag102.xml><?xml version="1.0" encoding="utf-8"?>
<p:tagLst xmlns:p="http://schemas.openxmlformats.org/presentationml/2006/main">
  <p:tag name="AS_UNIQUEID" val="4146"/>
</p:tagLst>
</file>

<file path=ppt/tags/tag103.xml><?xml version="1.0" encoding="utf-8"?>
<p:tagLst xmlns:p="http://schemas.openxmlformats.org/presentationml/2006/main">
  <p:tag name="AS_UNIQUEID" val="4147"/>
</p:tagLst>
</file>

<file path=ppt/tags/tag104.xml><?xml version="1.0" encoding="utf-8"?>
<p:tagLst xmlns:p="http://schemas.openxmlformats.org/presentationml/2006/main">
  <p:tag name="AS_UNIQUEID" val="4148"/>
</p:tagLst>
</file>

<file path=ppt/tags/tag105.xml><?xml version="1.0" encoding="utf-8"?>
<p:tagLst xmlns:p="http://schemas.openxmlformats.org/presentationml/2006/main">
  <p:tag name="AS_UNIQUEID" val="4149"/>
</p:tagLst>
</file>

<file path=ppt/tags/tag106.xml><?xml version="1.0" encoding="utf-8"?>
<p:tagLst xmlns:p="http://schemas.openxmlformats.org/presentationml/2006/main">
  <p:tag name="AS_UNIQUEID" val="4150"/>
</p:tagLst>
</file>

<file path=ppt/tags/tag107.xml><?xml version="1.0" encoding="utf-8"?>
<p:tagLst xmlns:p="http://schemas.openxmlformats.org/presentationml/2006/main">
  <p:tag name="AS_UNIQUEID" val="4151"/>
</p:tagLst>
</file>

<file path=ppt/tags/tag108.xml><?xml version="1.0" encoding="utf-8"?>
<p:tagLst xmlns:p="http://schemas.openxmlformats.org/presentationml/2006/main">
  <p:tag name="AS_UNIQUEID" val="4152"/>
</p:tagLst>
</file>

<file path=ppt/tags/tag109.xml><?xml version="1.0" encoding="utf-8"?>
<p:tagLst xmlns:p="http://schemas.openxmlformats.org/presentationml/2006/main">
  <p:tag name="AS_UNIQUEID" val="4153"/>
</p:tagLst>
</file>

<file path=ppt/tags/tag11.xml><?xml version="1.0" encoding="utf-8"?>
<p:tagLst xmlns:p="http://schemas.openxmlformats.org/presentationml/2006/main">
  <p:tag name="AS_UNIQUEID" val="4055"/>
</p:tagLst>
</file>

<file path=ppt/tags/tag110.xml><?xml version="1.0" encoding="utf-8"?>
<p:tagLst xmlns:p="http://schemas.openxmlformats.org/presentationml/2006/main">
  <p:tag name="AS_UNIQUEID" val="4154"/>
</p:tagLst>
</file>

<file path=ppt/tags/tag111.xml><?xml version="1.0" encoding="utf-8"?>
<p:tagLst xmlns:p="http://schemas.openxmlformats.org/presentationml/2006/main">
  <p:tag name="AS_UNIQUEID" val="4155"/>
</p:tagLst>
</file>

<file path=ppt/tags/tag112.xml><?xml version="1.0" encoding="utf-8"?>
<p:tagLst xmlns:p="http://schemas.openxmlformats.org/presentationml/2006/main">
  <p:tag name="AS_UNIQUEID" val="4156"/>
</p:tagLst>
</file>

<file path=ppt/tags/tag113.xml><?xml version="1.0" encoding="utf-8"?>
<p:tagLst xmlns:p="http://schemas.openxmlformats.org/presentationml/2006/main">
  <p:tag name="AS_UNIQUEID" val="4157"/>
</p:tagLst>
</file>

<file path=ppt/tags/tag114.xml><?xml version="1.0" encoding="utf-8"?>
<p:tagLst xmlns:p="http://schemas.openxmlformats.org/presentationml/2006/main">
  <p:tag name="AS_UNIQUEID" val="4158"/>
</p:tagLst>
</file>

<file path=ppt/tags/tag115.xml><?xml version="1.0" encoding="utf-8"?>
<p:tagLst xmlns:p="http://schemas.openxmlformats.org/presentationml/2006/main">
  <p:tag name="AS_UNIQUEID" val="4159"/>
</p:tagLst>
</file>

<file path=ppt/tags/tag116.xml><?xml version="1.0" encoding="utf-8"?>
<p:tagLst xmlns:p="http://schemas.openxmlformats.org/presentationml/2006/main">
  <p:tag name="AS_UNIQUEID" val="4160"/>
</p:tagLst>
</file>

<file path=ppt/tags/tag117.xml><?xml version="1.0" encoding="utf-8"?>
<p:tagLst xmlns:p="http://schemas.openxmlformats.org/presentationml/2006/main">
  <p:tag name="AS_UNIQUEID" val="4161"/>
</p:tagLst>
</file>

<file path=ppt/tags/tag118.xml><?xml version="1.0" encoding="utf-8"?>
<p:tagLst xmlns:p="http://schemas.openxmlformats.org/presentationml/2006/main">
  <p:tag name="AS_UNIQUEID" val="4162"/>
</p:tagLst>
</file>

<file path=ppt/tags/tag119.xml><?xml version="1.0" encoding="utf-8"?>
<p:tagLst xmlns:p="http://schemas.openxmlformats.org/presentationml/2006/main">
  <p:tag name="AS_UNIQUEID" val="4163"/>
</p:tagLst>
</file>

<file path=ppt/tags/tag12.xml><?xml version="1.0" encoding="utf-8"?>
<p:tagLst xmlns:p="http://schemas.openxmlformats.org/presentationml/2006/main">
  <p:tag name="AS_UNIQUEID" val="4056"/>
</p:tagLst>
</file>

<file path=ppt/tags/tag120.xml><?xml version="1.0" encoding="utf-8"?>
<p:tagLst xmlns:p="http://schemas.openxmlformats.org/presentationml/2006/main">
  <p:tag name="AS_UNIQUEID" val="4164"/>
</p:tagLst>
</file>

<file path=ppt/tags/tag121.xml><?xml version="1.0" encoding="utf-8"?>
<p:tagLst xmlns:p="http://schemas.openxmlformats.org/presentationml/2006/main">
  <p:tag name="AS_UNIQUEID" val="4165"/>
</p:tagLst>
</file>

<file path=ppt/tags/tag122.xml><?xml version="1.0" encoding="utf-8"?>
<p:tagLst xmlns:p="http://schemas.openxmlformats.org/presentationml/2006/main">
  <p:tag name="AS_UNIQUEID" val="4166"/>
</p:tagLst>
</file>

<file path=ppt/tags/tag123.xml><?xml version="1.0" encoding="utf-8"?>
<p:tagLst xmlns:p="http://schemas.openxmlformats.org/presentationml/2006/main">
  <p:tag name="AS_UNIQUEID" val="4167"/>
</p:tagLst>
</file>

<file path=ppt/tags/tag124.xml><?xml version="1.0" encoding="utf-8"?>
<p:tagLst xmlns:p="http://schemas.openxmlformats.org/presentationml/2006/main">
  <p:tag name="AS_UNIQUEID" val="4168"/>
</p:tagLst>
</file>

<file path=ppt/tags/tag125.xml><?xml version="1.0" encoding="utf-8"?>
<p:tagLst xmlns:p="http://schemas.openxmlformats.org/presentationml/2006/main">
  <p:tag name="AS_UNIQUEID" val="4169"/>
</p:tagLst>
</file>

<file path=ppt/tags/tag126.xml><?xml version="1.0" encoding="utf-8"?>
<p:tagLst xmlns:p="http://schemas.openxmlformats.org/presentationml/2006/main">
  <p:tag name="AS_UNIQUEID" val="4170"/>
</p:tagLst>
</file>

<file path=ppt/tags/tag127.xml><?xml version="1.0" encoding="utf-8"?>
<p:tagLst xmlns:p="http://schemas.openxmlformats.org/presentationml/2006/main">
  <p:tag name="AS_UNIQUEID" val="4171"/>
</p:tagLst>
</file>

<file path=ppt/tags/tag128.xml><?xml version="1.0" encoding="utf-8"?>
<p:tagLst xmlns:p="http://schemas.openxmlformats.org/presentationml/2006/main">
  <p:tag name="AS_UNIQUEID" val="4172"/>
</p:tagLst>
</file>

<file path=ppt/tags/tag129.xml><?xml version="1.0" encoding="utf-8"?>
<p:tagLst xmlns:p="http://schemas.openxmlformats.org/presentationml/2006/main">
  <p:tag name="AS_UNIQUEID" val="4173"/>
</p:tagLst>
</file>

<file path=ppt/tags/tag13.xml><?xml version="1.0" encoding="utf-8"?>
<p:tagLst xmlns:p="http://schemas.openxmlformats.org/presentationml/2006/main">
  <p:tag name="AS_UNIQUEID" val="4057"/>
</p:tagLst>
</file>

<file path=ppt/tags/tag130.xml><?xml version="1.0" encoding="utf-8"?>
<p:tagLst xmlns:p="http://schemas.openxmlformats.org/presentationml/2006/main">
  <p:tag name="AS_UNIQUEID" val="4174"/>
</p:tagLst>
</file>

<file path=ppt/tags/tag131.xml><?xml version="1.0" encoding="utf-8"?>
<p:tagLst xmlns:p="http://schemas.openxmlformats.org/presentationml/2006/main">
  <p:tag name="AS_UNIQUEID" val="4175"/>
</p:tagLst>
</file>

<file path=ppt/tags/tag132.xml><?xml version="1.0" encoding="utf-8"?>
<p:tagLst xmlns:p="http://schemas.openxmlformats.org/presentationml/2006/main">
  <p:tag name="AS_UNIQUEID" val="4176"/>
</p:tagLst>
</file>

<file path=ppt/tags/tag133.xml><?xml version="1.0" encoding="utf-8"?>
<p:tagLst xmlns:p="http://schemas.openxmlformats.org/presentationml/2006/main">
  <p:tag name="AS_UNIQUEID" val="4177"/>
</p:tagLst>
</file>

<file path=ppt/tags/tag134.xml><?xml version="1.0" encoding="utf-8"?>
<p:tagLst xmlns:p="http://schemas.openxmlformats.org/presentationml/2006/main">
  <p:tag name="AS_UNIQUEID" val="4178"/>
</p:tagLst>
</file>

<file path=ppt/tags/tag135.xml><?xml version="1.0" encoding="utf-8"?>
<p:tagLst xmlns:p="http://schemas.openxmlformats.org/presentationml/2006/main">
  <p:tag name="AS_UNIQUEID" val="4179"/>
</p:tagLst>
</file>

<file path=ppt/tags/tag136.xml><?xml version="1.0" encoding="utf-8"?>
<p:tagLst xmlns:p="http://schemas.openxmlformats.org/presentationml/2006/main">
  <p:tag name="AS_UNIQUEID" val="4180"/>
</p:tagLst>
</file>

<file path=ppt/tags/tag137.xml><?xml version="1.0" encoding="utf-8"?>
<p:tagLst xmlns:p="http://schemas.openxmlformats.org/presentationml/2006/main">
  <p:tag name="AS_UNIQUEID" val="4181"/>
</p:tagLst>
</file>

<file path=ppt/tags/tag138.xml><?xml version="1.0" encoding="utf-8"?>
<p:tagLst xmlns:p="http://schemas.openxmlformats.org/presentationml/2006/main">
  <p:tag name="AS_UNIQUEID" val="4182"/>
</p:tagLst>
</file>

<file path=ppt/tags/tag139.xml><?xml version="1.0" encoding="utf-8"?>
<p:tagLst xmlns:p="http://schemas.openxmlformats.org/presentationml/2006/main">
  <p:tag name="AS_UNIQUEID" val="4183"/>
</p:tagLst>
</file>

<file path=ppt/tags/tag14.xml><?xml version="1.0" encoding="utf-8"?>
<p:tagLst xmlns:p="http://schemas.openxmlformats.org/presentationml/2006/main">
  <p:tag name="AS_UNIQUEID" val="4058"/>
</p:tagLst>
</file>

<file path=ppt/tags/tag140.xml><?xml version="1.0" encoding="utf-8"?>
<p:tagLst xmlns:p="http://schemas.openxmlformats.org/presentationml/2006/main">
  <p:tag name="AS_UNIQUEID" val="4184"/>
</p:tagLst>
</file>

<file path=ppt/tags/tag141.xml><?xml version="1.0" encoding="utf-8"?>
<p:tagLst xmlns:p="http://schemas.openxmlformats.org/presentationml/2006/main">
  <p:tag name="AS_UNIQUEID" val="4185"/>
</p:tagLst>
</file>

<file path=ppt/tags/tag142.xml><?xml version="1.0" encoding="utf-8"?>
<p:tagLst xmlns:p="http://schemas.openxmlformats.org/presentationml/2006/main">
  <p:tag name="AS_UNIQUEID" val="4186"/>
</p:tagLst>
</file>

<file path=ppt/tags/tag143.xml><?xml version="1.0" encoding="utf-8"?>
<p:tagLst xmlns:p="http://schemas.openxmlformats.org/presentationml/2006/main">
  <p:tag name="AS_UNIQUEID" val="4187"/>
</p:tagLst>
</file>

<file path=ppt/tags/tag144.xml><?xml version="1.0" encoding="utf-8"?>
<p:tagLst xmlns:p="http://schemas.openxmlformats.org/presentationml/2006/main">
  <p:tag name="AS_UNIQUEID" val="4188"/>
</p:tagLst>
</file>

<file path=ppt/tags/tag145.xml><?xml version="1.0" encoding="utf-8"?>
<p:tagLst xmlns:p="http://schemas.openxmlformats.org/presentationml/2006/main">
  <p:tag name="AS_UNIQUEID" val="4189"/>
</p:tagLst>
</file>

<file path=ppt/tags/tag146.xml><?xml version="1.0" encoding="utf-8"?>
<p:tagLst xmlns:p="http://schemas.openxmlformats.org/presentationml/2006/main">
  <p:tag name="AS_UNIQUEID" val="4190"/>
</p:tagLst>
</file>

<file path=ppt/tags/tag147.xml><?xml version="1.0" encoding="utf-8"?>
<p:tagLst xmlns:p="http://schemas.openxmlformats.org/presentationml/2006/main">
  <p:tag name="AS_UNIQUEID" val="4191"/>
</p:tagLst>
</file>

<file path=ppt/tags/tag148.xml><?xml version="1.0" encoding="utf-8"?>
<p:tagLst xmlns:p="http://schemas.openxmlformats.org/presentationml/2006/main">
  <p:tag name="AS_UNIQUEID" val="4192"/>
</p:tagLst>
</file>

<file path=ppt/tags/tag149.xml><?xml version="1.0" encoding="utf-8"?>
<p:tagLst xmlns:p="http://schemas.openxmlformats.org/presentationml/2006/main">
  <p:tag name="AS_UNIQUEID" val="4193"/>
</p:tagLst>
</file>

<file path=ppt/tags/tag15.xml><?xml version="1.0" encoding="utf-8"?>
<p:tagLst xmlns:p="http://schemas.openxmlformats.org/presentationml/2006/main">
  <p:tag name="AS_UNIQUEID" val="4059"/>
</p:tagLst>
</file>

<file path=ppt/tags/tag150.xml><?xml version="1.0" encoding="utf-8"?>
<p:tagLst xmlns:p="http://schemas.openxmlformats.org/presentationml/2006/main">
  <p:tag name="AS_UNIQUEID" val="4194"/>
</p:tagLst>
</file>

<file path=ppt/tags/tag151.xml><?xml version="1.0" encoding="utf-8"?>
<p:tagLst xmlns:p="http://schemas.openxmlformats.org/presentationml/2006/main">
  <p:tag name="AS_UNIQUEID" val="4195"/>
</p:tagLst>
</file>

<file path=ppt/tags/tag152.xml><?xml version="1.0" encoding="utf-8"?>
<p:tagLst xmlns:p="http://schemas.openxmlformats.org/presentationml/2006/main">
  <p:tag name="AS_UNIQUEID" val="4196"/>
</p:tagLst>
</file>

<file path=ppt/tags/tag153.xml><?xml version="1.0" encoding="utf-8"?>
<p:tagLst xmlns:p="http://schemas.openxmlformats.org/presentationml/2006/main">
  <p:tag name="AS_UNIQUEID" val="4197"/>
</p:tagLst>
</file>

<file path=ppt/tags/tag154.xml><?xml version="1.0" encoding="utf-8"?>
<p:tagLst xmlns:p="http://schemas.openxmlformats.org/presentationml/2006/main">
  <p:tag name="AS_UNIQUEID" val="4198"/>
</p:tagLst>
</file>

<file path=ppt/tags/tag155.xml><?xml version="1.0" encoding="utf-8"?>
<p:tagLst xmlns:p="http://schemas.openxmlformats.org/presentationml/2006/main">
  <p:tag name="AS_UNIQUEID" val="4199"/>
</p:tagLst>
</file>

<file path=ppt/tags/tag156.xml><?xml version="1.0" encoding="utf-8"?>
<p:tagLst xmlns:p="http://schemas.openxmlformats.org/presentationml/2006/main">
  <p:tag name="AS_UNIQUEID" val="4200"/>
</p:tagLst>
</file>

<file path=ppt/tags/tag157.xml><?xml version="1.0" encoding="utf-8"?>
<p:tagLst xmlns:p="http://schemas.openxmlformats.org/presentationml/2006/main">
  <p:tag name="AS_UNIQUEID" val="4201"/>
</p:tagLst>
</file>

<file path=ppt/tags/tag158.xml><?xml version="1.0" encoding="utf-8"?>
<p:tagLst xmlns:p="http://schemas.openxmlformats.org/presentationml/2006/main">
  <p:tag name="AS_UNIQUEID" val="4202"/>
</p:tagLst>
</file>

<file path=ppt/tags/tag159.xml><?xml version="1.0" encoding="utf-8"?>
<p:tagLst xmlns:p="http://schemas.openxmlformats.org/presentationml/2006/main">
  <p:tag name="AS_UNIQUEID" val="4203"/>
</p:tagLst>
</file>

<file path=ppt/tags/tag16.xml><?xml version="1.0" encoding="utf-8"?>
<p:tagLst xmlns:p="http://schemas.openxmlformats.org/presentationml/2006/main">
  <p:tag name="AS_UNIQUEID" val="4060"/>
</p:tagLst>
</file>

<file path=ppt/tags/tag160.xml><?xml version="1.0" encoding="utf-8"?>
<p:tagLst xmlns:p="http://schemas.openxmlformats.org/presentationml/2006/main">
  <p:tag name="AS_UNIQUEID" val="4204"/>
</p:tagLst>
</file>

<file path=ppt/tags/tag161.xml><?xml version="1.0" encoding="utf-8"?>
<p:tagLst xmlns:p="http://schemas.openxmlformats.org/presentationml/2006/main">
  <p:tag name="AS_UNIQUEID" val="4205"/>
</p:tagLst>
</file>

<file path=ppt/tags/tag162.xml><?xml version="1.0" encoding="utf-8"?>
<p:tagLst xmlns:p="http://schemas.openxmlformats.org/presentationml/2006/main">
  <p:tag name="AS_UNIQUEID" val="4206"/>
</p:tagLst>
</file>

<file path=ppt/tags/tag163.xml><?xml version="1.0" encoding="utf-8"?>
<p:tagLst xmlns:p="http://schemas.openxmlformats.org/presentationml/2006/main">
  <p:tag name="AS_UNIQUEID" val="4207"/>
</p:tagLst>
</file>

<file path=ppt/tags/tag164.xml><?xml version="1.0" encoding="utf-8"?>
<p:tagLst xmlns:p="http://schemas.openxmlformats.org/presentationml/2006/main">
  <p:tag name="AS_UNIQUEID" val="4208"/>
</p:tagLst>
</file>

<file path=ppt/tags/tag165.xml><?xml version="1.0" encoding="utf-8"?>
<p:tagLst xmlns:p="http://schemas.openxmlformats.org/presentationml/2006/main">
  <p:tag name="AS_UNIQUEID" val="4209"/>
</p:tagLst>
</file>

<file path=ppt/tags/tag166.xml><?xml version="1.0" encoding="utf-8"?>
<p:tagLst xmlns:p="http://schemas.openxmlformats.org/presentationml/2006/main">
  <p:tag name="AS_UNIQUEID" val="4210"/>
</p:tagLst>
</file>

<file path=ppt/tags/tag167.xml><?xml version="1.0" encoding="utf-8"?>
<p:tagLst xmlns:p="http://schemas.openxmlformats.org/presentationml/2006/main">
  <p:tag name="AS_UNIQUEID" val="4211"/>
</p:tagLst>
</file>

<file path=ppt/tags/tag168.xml><?xml version="1.0" encoding="utf-8"?>
<p:tagLst xmlns:p="http://schemas.openxmlformats.org/presentationml/2006/main">
  <p:tag name="AS_UNIQUEID" val="4212"/>
</p:tagLst>
</file>

<file path=ppt/tags/tag169.xml><?xml version="1.0" encoding="utf-8"?>
<p:tagLst xmlns:p="http://schemas.openxmlformats.org/presentationml/2006/main">
  <p:tag name="AS_UNIQUEID" val="4213"/>
</p:tagLst>
</file>

<file path=ppt/tags/tag17.xml><?xml version="1.0" encoding="utf-8"?>
<p:tagLst xmlns:p="http://schemas.openxmlformats.org/presentationml/2006/main">
  <p:tag name="AS_UNIQUEID" val="4061"/>
</p:tagLst>
</file>

<file path=ppt/tags/tag170.xml><?xml version="1.0" encoding="utf-8"?>
<p:tagLst xmlns:p="http://schemas.openxmlformats.org/presentationml/2006/main">
  <p:tag name="AS_UNIQUEID" val="4214"/>
</p:tagLst>
</file>

<file path=ppt/tags/tag171.xml><?xml version="1.0" encoding="utf-8"?>
<p:tagLst xmlns:p="http://schemas.openxmlformats.org/presentationml/2006/main">
  <p:tag name="AS_UNIQUEID" val="4215"/>
</p:tagLst>
</file>

<file path=ppt/tags/tag172.xml><?xml version="1.0" encoding="utf-8"?>
<p:tagLst xmlns:p="http://schemas.openxmlformats.org/presentationml/2006/main">
  <p:tag name="AS_UNIQUEID" val="4216"/>
</p:tagLst>
</file>

<file path=ppt/tags/tag173.xml><?xml version="1.0" encoding="utf-8"?>
<p:tagLst xmlns:p="http://schemas.openxmlformats.org/presentationml/2006/main">
  <p:tag name="AS_UNIQUEID" val="4217"/>
</p:tagLst>
</file>

<file path=ppt/tags/tag174.xml><?xml version="1.0" encoding="utf-8"?>
<p:tagLst xmlns:p="http://schemas.openxmlformats.org/presentationml/2006/main">
  <p:tag name="AS_UNIQUEID" val="4218"/>
</p:tagLst>
</file>

<file path=ppt/tags/tag175.xml><?xml version="1.0" encoding="utf-8"?>
<p:tagLst xmlns:p="http://schemas.openxmlformats.org/presentationml/2006/main">
  <p:tag name="AS_UNIQUEID" val="3805"/>
</p:tagLst>
</file>

<file path=ppt/tags/tag176.xml><?xml version="1.0" encoding="utf-8"?>
<p:tagLst xmlns:p="http://schemas.openxmlformats.org/presentationml/2006/main">
  <p:tag name="AS_UNIQUEID" val="3806"/>
</p:tagLst>
</file>

<file path=ppt/tags/tag177.xml><?xml version="1.0" encoding="utf-8"?>
<p:tagLst xmlns:p="http://schemas.openxmlformats.org/presentationml/2006/main">
  <p:tag name="AS_UNIQUEID" val="4219"/>
</p:tagLst>
</file>

<file path=ppt/tags/tag178.xml><?xml version="1.0" encoding="utf-8"?>
<p:tagLst xmlns:p="http://schemas.openxmlformats.org/presentationml/2006/main">
  <p:tag name="AS_UNIQUEID" val="4220"/>
</p:tagLst>
</file>

<file path=ppt/tags/tag179.xml><?xml version="1.0" encoding="utf-8"?>
<p:tagLst xmlns:p="http://schemas.openxmlformats.org/presentationml/2006/main">
  <p:tag name="AS_UNIQUEID" val="4221"/>
</p:tagLst>
</file>

<file path=ppt/tags/tag18.xml><?xml version="1.0" encoding="utf-8"?>
<p:tagLst xmlns:p="http://schemas.openxmlformats.org/presentationml/2006/main">
  <p:tag name="AS_UNIQUEID" val="4062"/>
</p:tagLst>
</file>

<file path=ppt/tags/tag180.xml><?xml version="1.0" encoding="utf-8"?>
<p:tagLst xmlns:p="http://schemas.openxmlformats.org/presentationml/2006/main">
  <p:tag name="AS_UNIQUEID" val="4222"/>
</p:tagLst>
</file>

<file path=ppt/tags/tag181.xml><?xml version="1.0" encoding="utf-8"?>
<p:tagLst xmlns:p="http://schemas.openxmlformats.org/presentationml/2006/main">
  <p:tag name="AS_UNIQUEID" val="4223"/>
</p:tagLst>
</file>

<file path=ppt/tags/tag182.xml><?xml version="1.0" encoding="utf-8"?>
<p:tagLst xmlns:p="http://schemas.openxmlformats.org/presentationml/2006/main">
  <p:tag name="AS_UNIQUEID" val="4224"/>
</p:tagLst>
</file>

<file path=ppt/tags/tag183.xml><?xml version="1.0" encoding="utf-8"?>
<p:tagLst xmlns:p="http://schemas.openxmlformats.org/presentationml/2006/main">
  <p:tag name="AS_UNIQUEID" val="4225"/>
</p:tagLst>
</file>

<file path=ppt/tags/tag184.xml><?xml version="1.0" encoding="utf-8"?>
<p:tagLst xmlns:p="http://schemas.openxmlformats.org/presentationml/2006/main">
  <p:tag name="AS_UNIQUEID" val="4226"/>
</p:tagLst>
</file>

<file path=ppt/tags/tag185.xml><?xml version="1.0" encoding="utf-8"?>
<p:tagLst xmlns:p="http://schemas.openxmlformats.org/presentationml/2006/main">
  <p:tag name="AS_UNIQUEID" val="4227"/>
</p:tagLst>
</file>

<file path=ppt/tags/tag186.xml><?xml version="1.0" encoding="utf-8"?>
<p:tagLst xmlns:p="http://schemas.openxmlformats.org/presentationml/2006/main">
  <p:tag name="AS_UNIQUEID" val="4228"/>
</p:tagLst>
</file>

<file path=ppt/tags/tag187.xml><?xml version="1.0" encoding="utf-8"?>
<p:tagLst xmlns:p="http://schemas.openxmlformats.org/presentationml/2006/main">
  <p:tag name="AS_UNIQUEID" val="4229"/>
</p:tagLst>
</file>

<file path=ppt/tags/tag188.xml><?xml version="1.0" encoding="utf-8"?>
<p:tagLst xmlns:p="http://schemas.openxmlformats.org/presentationml/2006/main">
  <p:tag name="AS_UNIQUEID" val="4230"/>
</p:tagLst>
</file>

<file path=ppt/tags/tag189.xml><?xml version="1.0" encoding="utf-8"?>
<p:tagLst xmlns:p="http://schemas.openxmlformats.org/presentationml/2006/main">
  <p:tag name="AS_UNIQUEID" val="4231"/>
</p:tagLst>
</file>

<file path=ppt/tags/tag19.xml><?xml version="1.0" encoding="utf-8"?>
<p:tagLst xmlns:p="http://schemas.openxmlformats.org/presentationml/2006/main">
  <p:tag name="AS_UNIQUEID" val="4063"/>
</p:tagLst>
</file>

<file path=ppt/tags/tag190.xml><?xml version="1.0" encoding="utf-8"?>
<p:tagLst xmlns:p="http://schemas.openxmlformats.org/presentationml/2006/main">
  <p:tag name="AS_UNIQUEID" val="4232"/>
</p:tagLst>
</file>

<file path=ppt/tags/tag191.xml><?xml version="1.0" encoding="utf-8"?>
<p:tagLst xmlns:p="http://schemas.openxmlformats.org/presentationml/2006/main">
  <p:tag name="AS_UNIQUEID" val="4233"/>
</p:tagLst>
</file>

<file path=ppt/tags/tag192.xml><?xml version="1.0" encoding="utf-8"?>
<p:tagLst xmlns:p="http://schemas.openxmlformats.org/presentationml/2006/main">
  <p:tag name="AS_UNIQUEID" val="4234"/>
</p:tagLst>
</file>

<file path=ppt/tags/tag193.xml><?xml version="1.0" encoding="utf-8"?>
<p:tagLst xmlns:p="http://schemas.openxmlformats.org/presentationml/2006/main">
  <p:tag name="AS_UNIQUEID" val="4235"/>
</p:tagLst>
</file>

<file path=ppt/tags/tag194.xml><?xml version="1.0" encoding="utf-8"?>
<p:tagLst xmlns:p="http://schemas.openxmlformats.org/presentationml/2006/main">
  <p:tag name="AS_UNIQUEID" val="4236"/>
</p:tagLst>
</file>

<file path=ppt/tags/tag195.xml><?xml version="1.0" encoding="utf-8"?>
<p:tagLst xmlns:p="http://schemas.openxmlformats.org/presentationml/2006/main">
  <p:tag name="AS_UNIQUEID" val="4237"/>
</p:tagLst>
</file>

<file path=ppt/tags/tag196.xml><?xml version="1.0" encoding="utf-8"?>
<p:tagLst xmlns:p="http://schemas.openxmlformats.org/presentationml/2006/main">
  <p:tag name="AS_UNIQUEID" val="4238"/>
</p:tagLst>
</file>

<file path=ppt/tags/tag197.xml><?xml version="1.0" encoding="utf-8"?>
<p:tagLst xmlns:p="http://schemas.openxmlformats.org/presentationml/2006/main">
  <p:tag name="AS_UNIQUEID" val="4239"/>
</p:tagLst>
</file>

<file path=ppt/tags/tag198.xml><?xml version="1.0" encoding="utf-8"?>
<p:tagLst xmlns:p="http://schemas.openxmlformats.org/presentationml/2006/main">
  <p:tag name="AS_UNIQUEID" val="4240"/>
</p:tagLst>
</file>

<file path=ppt/tags/tag199.xml><?xml version="1.0" encoding="utf-8"?>
<p:tagLst xmlns:p="http://schemas.openxmlformats.org/presentationml/2006/main">
  <p:tag name="AS_UNIQUEID" val="4241"/>
</p:tagLst>
</file>

<file path=ppt/tags/tag2.xml><?xml version="1.0" encoding="utf-8"?>
<p:tagLst xmlns:p="http://schemas.openxmlformats.org/presentationml/2006/main">
  <p:tag name="AS_UNIQUEID" val="4046"/>
</p:tagLst>
</file>

<file path=ppt/tags/tag20.xml><?xml version="1.0" encoding="utf-8"?>
<p:tagLst xmlns:p="http://schemas.openxmlformats.org/presentationml/2006/main">
  <p:tag name="AS_UNIQUEID" val="4064"/>
</p:tagLst>
</file>

<file path=ppt/tags/tag200.xml><?xml version="1.0" encoding="utf-8"?>
<p:tagLst xmlns:p="http://schemas.openxmlformats.org/presentationml/2006/main">
  <p:tag name="AS_UNIQUEID" val="4242"/>
</p:tagLst>
</file>

<file path=ppt/tags/tag201.xml><?xml version="1.0" encoding="utf-8"?>
<p:tagLst xmlns:p="http://schemas.openxmlformats.org/presentationml/2006/main">
  <p:tag name="AS_UNIQUEID" val="4243"/>
</p:tagLst>
</file>

<file path=ppt/tags/tag202.xml><?xml version="1.0" encoding="utf-8"?>
<p:tagLst xmlns:p="http://schemas.openxmlformats.org/presentationml/2006/main">
  <p:tag name="AS_UNIQUEID" val="4244"/>
</p:tagLst>
</file>

<file path=ppt/tags/tag203.xml><?xml version="1.0" encoding="utf-8"?>
<p:tagLst xmlns:p="http://schemas.openxmlformats.org/presentationml/2006/main">
  <p:tag name="AS_UNIQUEID" val="4245"/>
</p:tagLst>
</file>

<file path=ppt/tags/tag204.xml><?xml version="1.0" encoding="utf-8"?>
<p:tagLst xmlns:p="http://schemas.openxmlformats.org/presentationml/2006/main">
  <p:tag name="AS_UNIQUEID" val="4246"/>
</p:tagLst>
</file>

<file path=ppt/tags/tag205.xml><?xml version="1.0" encoding="utf-8"?>
<p:tagLst xmlns:p="http://schemas.openxmlformats.org/presentationml/2006/main">
  <p:tag name="AS_UNIQUEID" val="4247"/>
</p:tagLst>
</file>

<file path=ppt/tags/tag206.xml><?xml version="1.0" encoding="utf-8"?>
<p:tagLst xmlns:p="http://schemas.openxmlformats.org/presentationml/2006/main">
  <p:tag name="AS_UNIQUEID" val="4248"/>
</p:tagLst>
</file>

<file path=ppt/tags/tag207.xml><?xml version="1.0" encoding="utf-8"?>
<p:tagLst xmlns:p="http://schemas.openxmlformats.org/presentationml/2006/main">
  <p:tag name="AS_UNIQUEID" val="4249"/>
</p:tagLst>
</file>

<file path=ppt/tags/tag208.xml><?xml version="1.0" encoding="utf-8"?>
<p:tagLst xmlns:p="http://schemas.openxmlformats.org/presentationml/2006/main">
  <p:tag name="AS_UNIQUEID" val="4250"/>
</p:tagLst>
</file>

<file path=ppt/tags/tag209.xml><?xml version="1.0" encoding="utf-8"?>
<p:tagLst xmlns:p="http://schemas.openxmlformats.org/presentationml/2006/main">
  <p:tag name="AS_UNIQUEID" val="2631"/>
</p:tagLst>
</file>

<file path=ppt/tags/tag21.xml><?xml version="1.0" encoding="utf-8"?>
<p:tagLst xmlns:p="http://schemas.openxmlformats.org/presentationml/2006/main">
  <p:tag name="AS_UNIQUEID" val="4065"/>
</p:tagLst>
</file>

<file path=ppt/tags/tag210.xml><?xml version="1.0" encoding="utf-8"?>
<p:tagLst xmlns:p="http://schemas.openxmlformats.org/presentationml/2006/main">
  <p:tag name="AS_UNIQUEID" val="4251"/>
</p:tagLst>
</file>

<file path=ppt/tags/tag211.xml><?xml version="1.0" encoding="utf-8"?>
<p:tagLst xmlns:p="http://schemas.openxmlformats.org/presentationml/2006/main">
  <p:tag name="AS_UNIQUEID" val="5"/>
</p:tagLst>
</file>

<file path=ppt/tags/tag212.xml><?xml version="1.0" encoding="utf-8"?>
<p:tagLst xmlns:p="http://schemas.openxmlformats.org/presentationml/2006/main">
  <p:tag name="AS_UNIQUEID" val="6"/>
</p:tagLst>
</file>

<file path=ppt/tags/tag213.xml><?xml version="1.0" encoding="utf-8"?>
<p:tagLst xmlns:p="http://schemas.openxmlformats.org/presentationml/2006/main">
  <p:tag name="AS_UNIQUEID" val="8"/>
</p:tagLst>
</file>

<file path=ppt/tags/tag214.xml><?xml version="1.0" encoding="utf-8"?>
<p:tagLst xmlns:p="http://schemas.openxmlformats.org/presentationml/2006/main">
  <p:tag name="AS_UNIQUEID" val="4252"/>
</p:tagLst>
</file>

<file path=ppt/tags/tag215.xml><?xml version="1.0" encoding="utf-8"?>
<p:tagLst xmlns:p="http://schemas.openxmlformats.org/presentationml/2006/main">
  <p:tag name="AS_UNIQUEID" val="4253"/>
</p:tagLst>
</file>

<file path=ppt/tags/tag216.xml><?xml version="1.0" encoding="utf-8"?>
<p:tagLst xmlns:p="http://schemas.openxmlformats.org/presentationml/2006/main">
  <p:tag name="AS_UNIQUEID" val="4254"/>
</p:tagLst>
</file>

<file path=ppt/tags/tag217.xml><?xml version="1.0" encoding="utf-8"?>
<p:tagLst xmlns:p="http://schemas.openxmlformats.org/presentationml/2006/main">
  <p:tag name="AS_UNIQUEID" val="4255"/>
</p:tagLst>
</file>

<file path=ppt/tags/tag218.xml><?xml version="1.0" encoding="utf-8"?>
<p:tagLst xmlns:p="http://schemas.openxmlformats.org/presentationml/2006/main">
  <p:tag name="AS_UNIQUEID" val="4256"/>
</p:tagLst>
</file>

<file path=ppt/tags/tag219.xml><?xml version="1.0" encoding="utf-8"?>
<p:tagLst xmlns:p="http://schemas.openxmlformats.org/presentationml/2006/main">
  <p:tag name="AS_UNIQUEID" val="4257"/>
</p:tagLst>
</file>

<file path=ppt/tags/tag22.xml><?xml version="1.0" encoding="utf-8"?>
<p:tagLst xmlns:p="http://schemas.openxmlformats.org/presentationml/2006/main">
  <p:tag name="AS_UNIQUEID" val="4066"/>
</p:tagLst>
</file>

<file path=ppt/tags/tag220.xml><?xml version="1.0" encoding="utf-8"?>
<p:tagLst xmlns:p="http://schemas.openxmlformats.org/presentationml/2006/main">
  <p:tag name="AS_UNIQUEID" val="4258"/>
</p:tagLst>
</file>

<file path=ppt/tags/tag221.xml><?xml version="1.0" encoding="utf-8"?>
<p:tagLst xmlns:p="http://schemas.openxmlformats.org/presentationml/2006/main">
  <p:tag name="AS_UNIQUEID" val="4259"/>
</p:tagLst>
</file>

<file path=ppt/tags/tag222.xml><?xml version="1.0" encoding="utf-8"?>
<p:tagLst xmlns:p="http://schemas.openxmlformats.org/presentationml/2006/main">
  <p:tag name="AS_UNIQUEID" val="4260"/>
</p:tagLst>
</file>

<file path=ppt/tags/tag223.xml><?xml version="1.0" encoding="utf-8"?>
<p:tagLst xmlns:p="http://schemas.openxmlformats.org/presentationml/2006/main">
  <p:tag name="AS_UNIQUEID" val="4261"/>
</p:tagLst>
</file>

<file path=ppt/tags/tag224.xml><?xml version="1.0" encoding="utf-8"?>
<p:tagLst xmlns:p="http://schemas.openxmlformats.org/presentationml/2006/main">
  <p:tag name="AS_UNIQUEID" val="4262"/>
</p:tagLst>
</file>

<file path=ppt/tags/tag225.xml><?xml version="1.0" encoding="utf-8"?>
<p:tagLst xmlns:p="http://schemas.openxmlformats.org/presentationml/2006/main">
  <p:tag name="AS_UNIQUEID" val="4263"/>
</p:tagLst>
</file>

<file path=ppt/tags/tag226.xml><?xml version="1.0" encoding="utf-8"?>
<p:tagLst xmlns:p="http://schemas.openxmlformats.org/presentationml/2006/main">
  <p:tag name="AS_UNIQUEID" val="4264"/>
</p:tagLst>
</file>

<file path=ppt/tags/tag227.xml><?xml version="1.0" encoding="utf-8"?>
<p:tagLst xmlns:p="http://schemas.openxmlformats.org/presentationml/2006/main">
  <p:tag name="AS_UNIQUEID" val="4265"/>
</p:tagLst>
</file>

<file path=ppt/tags/tag228.xml><?xml version="1.0" encoding="utf-8"?>
<p:tagLst xmlns:p="http://schemas.openxmlformats.org/presentationml/2006/main">
  <p:tag name="AS_UNIQUEID" val="4266"/>
</p:tagLst>
</file>

<file path=ppt/tags/tag229.xml><?xml version="1.0" encoding="utf-8"?>
<p:tagLst xmlns:p="http://schemas.openxmlformats.org/presentationml/2006/main">
  <p:tag name="AS_UNIQUEID" val="4267"/>
</p:tagLst>
</file>

<file path=ppt/tags/tag23.xml><?xml version="1.0" encoding="utf-8"?>
<p:tagLst xmlns:p="http://schemas.openxmlformats.org/presentationml/2006/main">
  <p:tag name="AS_UNIQUEID" val="4067"/>
</p:tagLst>
</file>

<file path=ppt/tags/tag230.xml><?xml version="1.0" encoding="utf-8"?>
<p:tagLst xmlns:p="http://schemas.openxmlformats.org/presentationml/2006/main">
  <p:tag name="AS_UNIQUEID" val="4268"/>
</p:tagLst>
</file>

<file path=ppt/tags/tag231.xml><?xml version="1.0" encoding="utf-8"?>
<p:tagLst xmlns:p="http://schemas.openxmlformats.org/presentationml/2006/main">
  <p:tag name="AS_UNIQUEID" val="6"/>
</p:tagLst>
</file>

<file path=ppt/tags/tag232.xml><?xml version="1.0" encoding="utf-8"?>
<p:tagLst xmlns:p="http://schemas.openxmlformats.org/presentationml/2006/main">
  <p:tag name="AS_UNIQUEID" val="4269"/>
</p:tagLst>
</file>

<file path=ppt/tags/tag233.xml><?xml version="1.0" encoding="utf-8"?>
<p:tagLst xmlns:p="http://schemas.openxmlformats.org/presentationml/2006/main">
  <p:tag name="AS_UNIQUEID" val="4270"/>
</p:tagLst>
</file>

<file path=ppt/tags/tag234.xml><?xml version="1.0" encoding="utf-8"?>
<p:tagLst xmlns:p="http://schemas.openxmlformats.org/presentationml/2006/main">
  <p:tag name="AS_UNIQUEID" val="4271"/>
</p:tagLst>
</file>

<file path=ppt/tags/tag235.xml><?xml version="1.0" encoding="utf-8"?>
<p:tagLst xmlns:p="http://schemas.openxmlformats.org/presentationml/2006/main">
  <p:tag name="AS_UNIQUEID" val="3811"/>
</p:tagLst>
</file>

<file path=ppt/tags/tag236.xml><?xml version="1.0" encoding="utf-8"?>
<p:tagLst xmlns:p="http://schemas.openxmlformats.org/presentationml/2006/main">
  <p:tag name="AS_UNIQUEID" val="4272"/>
</p:tagLst>
</file>

<file path=ppt/tags/tag237.xml><?xml version="1.0" encoding="utf-8"?>
<p:tagLst xmlns:p="http://schemas.openxmlformats.org/presentationml/2006/main">
  <p:tag name="AS_UNIQUEID" val="4273"/>
</p:tagLst>
</file>

<file path=ppt/tags/tag238.xml><?xml version="1.0" encoding="utf-8"?>
<p:tagLst xmlns:p="http://schemas.openxmlformats.org/presentationml/2006/main">
  <p:tag name="AS_UNIQUEID" val="4274"/>
</p:tagLst>
</file>

<file path=ppt/tags/tag239.xml><?xml version="1.0" encoding="utf-8"?>
<p:tagLst xmlns:p="http://schemas.openxmlformats.org/presentationml/2006/main">
  <p:tag name="AS_UNIQUEID" val="4275"/>
</p:tagLst>
</file>

<file path=ppt/tags/tag24.xml><?xml version="1.0" encoding="utf-8"?>
<p:tagLst xmlns:p="http://schemas.openxmlformats.org/presentationml/2006/main">
  <p:tag name="AS_UNIQUEID" val="4068"/>
</p:tagLst>
</file>

<file path=ppt/tags/tag240.xml><?xml version="1.0" encoding="utf-8"?>
<p:tagLst xmlns:p="http://schemas.openxmlformats.org/presentationml/2006/main">
  <p:tag name="AS_UNIQUEID" val="4276"/>
</p:tagLst>
</file>

<file path=ppt/tags/tag241.xml><?xml version="1.0" encoding="utf-8"?>
<p:tagLst xmlns:p="http://schemas.openxmlformats.org/presentationml/2006/main">
  <p:tag name="AS_UNIQUEID" val="4277"/>
</p:tagLst>
</file>

<file path=ppt/tags/tag242.xml><?xml version="1.0" encoding="utf-8"?>
<p:tagLst xmlns:p="http://schemas.openxmlformats.org/presentationml/2006/main">
  <p:tag name="AS_UNIQUEID" val="4278"/>
</p:tagLst>
</file>

<file path=ppt/tags/tag243.xml><?xml version="1.0" encoding="utf-8"?>
<p:tagLst xmlns:p="http://schemas.openxmlformats.org/presentationml/2006/main">
  <p:tag name="AS_UNIQUEID" val="4279"/>
</p:tagLst>
</file>

<file path=ppt/tags/tag244.xml><?xml version="1.0" encoding="utf-8"?>
<p:tagLst xmlns:p="http://schemas.openxmlformats.org/presentationml/2006/main">
  <p:tag name="AS_UNIQUEID" val="4280"/>
</p:tagLst>
</file>

<file path=ppt/tags/tag245.xml><?xml version="1.0" encoding="utf-8"?>
<p:tagLst xmlns:p="http://schemas.openxmlformats.org/presentationml/2006/main">
  <p:tag name="AS_UNIQUEID" val="4281"/>
</p:tagLst>
</file>

<file path=ppt/tags/tag246.xml><?xml version="1.0" encoding="utf-8"?>
<p:tagLst xmlns:p="http://schemas.openxmlformats.org/presentationml/2006/main">
  <p:tag name="AS_UNIQUEID" val="4282"/>
</p:tagLst>
</file>

<file path=ppt/tags/tag247.xml><?xml version="1.0" encoding="utf-8"?>
<p:tagLst xmlns:p="http://schemas.openxmlformats.org/presentationml/2006/main">
  <p:tag name="AS_UNIQUEID" val="4283"/>
</p:tagLst>
</file>

<file path=ppt/tags/tag248.xml><?xml version="1.0" encoding="utf-8"?>
<p:tagLst xmlns:p="http://schemas.openxmlformats.org/presentationml/2006/main">
  <p:tag name="AS_UNIQUEID" val="4284"/>
</p:tagLst>
</file>

<file path=ppt/tags/tag249.xml><?xml version="1.0" encoding="utf-8"?>
<p:tagLst xmlns:p="http://schemas.openxmlformats.org/presentationml/2006/main">
  <p:tag name="AS_UNIQUEID" val="4285"/>
</p:tagLst>
</file>

<file path=ppt/tags/tag25.xml><?xml version="1.0" encoding="utf-8"?>
<p:tagLst xmlns:p="http://schemas.openxmlformats.org/presentationml/2006/main">
  <p:tag name="AS_UNIQUEID" val="4069"/>
</p:tagLst>
</file>

<file path=ppt/tags/tag250.xml><?xml version="1.0" encoding="utf-8"?>
<p:tagLst xmlns:p="http://schemas.openxmlformats.org/presentationml/2006/main">
  <p:tag name="AS_UNIQUEID" val="4286"/>
</p:tagLst>
</file>

<file path=ppt/tags/tag251.xml><?xml version="1.0" encoding="utf-8"?>
<p:tagLst xmlns:p="http://schemas.openxmlformats.org/presentationml/2006/main">
  <p:tag name="AS_UNIQUEID" val="4287"/>
</p:tagLst>
</file>

<file path=ppt/tags/tag252.xml><?xml version="1.0" encoding="utf-8"?>
<p:tagLst xmlns:p="http://schemas.openxmlformats.org/presentationml/2006/main">
  <p:tag name="AS_UNIQUEID" val="4288"/>
</p:tagLst>
</file>

<file path=ppt/tags/tag253.xml><?xml version="1.0" encoding="utf-8"?>
<p:tagLst xmlns:p="http://schemas.openxmlformats.org/presentationml/2006/main">
  <p:tag name="AS_UNIQUEID" val="4289"/>
</p:tagLst>
</file>

<file path=ppt/tags/tag254.xml><?xml version="1.0" encoding="utf-8"?>
<p:tagLst xmlns:p="http://schemas.openxmlformats.org/presentationml/2006/main">
  <p:tag name="AS_UNIQUEID" val="2644"/>
</p:tagLst>
</file>

<file path=ppt/tags/tag255.xml><?xml version="1.0" encoding="utf-8"?>
<p:tagLst xmlns:p="http://schemas.openxmlformats.org/presentationml/2006/main">
  <p:tag name="AS_UNIQUEID" val="2646"/>
</p:tagLst>
</file>

<file path=ppt/tags/tag256.xml><?xml version="1.0" encoding="utf-8"?>
<p:tagLst xmlns:p="http://schemas.openxmlformats.org/presentationml/2006/main">
  <p:tag name="AS_UNIQUEID" val="2647"/>
  <p:tag name="KSO_WM_DIAGRAM_VIRTUALLY_FRAME" val="{&quot;height&quot;:226.88377952755906,&quot;left&quot;:179.5,&quot;top&quot;:156.56622047244096,&quot;width&quot;:555.6}"/>
</p:tagLst>
</file>

<file path=ppt/tags/tag257.xml><?xml version="1.0" encoding="utf-8"?>
<p:tagLst xmlns:p="http://schemas.openxmlformats.org/presentationml/2006/main">
  <p:tag name="AS_UNIQUEID" val="2648"/>
  <p:tag name="KSO_WM_DIAGRAM_VIRTUALLY_FRAME" val="{&quot;height&quot;:226.88377952755906,&quot;left&quot;:179.5,&quot;top&quot;:156.56622047244096,&quot;width&quot;:555.6}"/>
</p:tagLst>
</file>

<file path=ppt/tags/tag258.xml><?xml version="1.0" encoding="utf-8"?>
<p:tagLst xmlns:p="http://schemas.openxmlformats.org/presentationml/2006/main">
  <p:tag name="AS_UNIQUEID" val="2649"/>
  <p:tag name="KSO_WM_DIAGRAM_VIRTUALLY_FRAME" val="{&quot;height&quot;:226.88377952755906,&quot;left&quot;:179.5,&quot;top&quot;:156.56622047244096,&quot;width&quot;:555.6}"/>
</p:tagLst>
</file>

<file path=ppt/tags/tag259.xml><?xml version="1.0" encoding="utf-8"?>
<p:tagLst xmlns:p="http://schemas.openxmlformats.org/presentationml/2006/main">
  <p:tag name="AS_UNIQUEID" val="2650"/>
  <p:tag name="KSO_WM_DIAGRAM_VIRTUALLY_FRAME" val="{&quot;height&quot;:226.88377952755906,&quot;left&quot;:179.5,&quot;top&quot;:156.56622047244096,&quot;width&quot;:555.6}"/>
</p:tagLst>
</file>

<file path=ppt/tags/tag26.xml><?xml version="1.0" encoding="utf-8"?>
<p:tagLst xmlns:p="http://schemas.openxmlformats.org/presentationml/2006/main">
  <p:tag name="AS_UNIQUEID" val="4070"/>
</p:tagLst>
</file>

<file path=ppt/tags/tag260.xml><?xml version="1.0" encoding="utf-8"?>
<p:tagLst xmlns:p="http://schemas.openxmlformats.org/presentationml/2006/main">
  <p:tag name="AS_UNIQUEID" val="2651"/>
  <p:tag name="KSO_WM_DIAGRAM_VIRTUALLY_FRAME" val="{&quot;height&quot;:226.88377952755906,&quot;left&quot;:179.5,&quot;top&quot;:156.56622047244096,&quot;width&quot;:555.6}"/>
</p:tagLst>
</file>

<file path=ppt/tags/tag261.xml><?xml version="1.0" encoding="utf-8"?>
<p:tagLst xmlns:p="http://schemas.openxmlformats.org/presentationml/2006/main">
  <p:tag name="AS_UNIQUEID" val="2652"/>
  <p:tag name="KSO_WM_DIAGRAM_VIRTUALLY_FRAME" val="{&quot;height&quot;:226.88377952755906,&quot;left&quot;:179.5,&quot;top&quot;:156.56622047244096,&quot;width&quot;:555.6}"/>
</p:tagLst>
</file>

<file path=ppt/tags/tag262.xml><?xml version="1.0" encoding="utf-8"?>
<p:tagLst xmlns:p="http://schemas.openxmlformats.org/presentationml/2006/main">
  <p:tag name="AS_UNIQUEID" val="2653"/>
  <p:tag name="KSO_WM_DIAGRAM_VIRTUALLY_FRAME" val="{&quot;height&quot;:226.88377952755906,&quot;left&quot;:179.5,&quot;top&quot;:156.56622047244096,&quot;width&quot;:555.6}"/>
</p:tagLst>
</file>

<file path=ppt/tags/tag263.xml><?xml version="1.0" encoding="utf-8"?>
<p:tagLst xmlns:p="http://schemas.openxmlformats.org/presentationml/2006/main">
  <p:tag name="AS_UNIQUEID" val="2654"/>
  <p:tag name="KSO_WM_DIAGRAM_VIRTUALLY_FRAME" val="{&quot;height&quot;:226.88377952755906,&quot;left&quot;:179.5,&quot;top&quot;:156.56622047244096,&quot;width&quot;:555.6}"/>
</p:tagLst>
</file>

<file path=ppt/tags/tag264.xml><?xml version="1.0" encoding="utf-8"?>
<p:tagLst xmlns:p="http://schemas.openxmlformats.org/presentationml/2006/main">
  <p:tag name="AS_UNIQUEID" val="4577"/>
</p:tagLst>
</file>

<file path=ppt/tags/tag265.xml><?xml version="1.0" encoding="utf-8"?>
<p:tagLst xmlns:p="http://schemas.openxmlformats.org/presentationml/2006/main">
  <p:tag name="AS_UNIQUEID" val="4290"/>
</p:tagLst>
</file>

<file path=ppt/tags/tag266.xml><?xml version="1.0" encoding="utf-8"?>
<p:tagLst xmlns:p="http://schemas.openxmlformats.org/presentationml/2006/main">
  <p:tag name="AS_UNIQUEID" val="4291"/>
</p:tagLst>
</file>

<file path=ppt/tags/tag267.xml><?xml version="1.0" encoding="utf-8"?>
<p:tagLst xmlns:p="http://schemas.openxmlformats.org/presentationml/2006/main">
  <p:tag name="AS_UNIQUEID" val="26"/>
</p:tagLst>
</file>

<file path=ppt/tags/tag268.xml><?xml version="1.0" encoding="utf-8"?>
<p:tagLst xmlns:p="http://schemas.openxmlformats.org/presentationml/2006/main">
  <p:tag name="AS_UNIQUEID" val="27"/>
</p:tagLst>
</file>

<file path=ppt/tags/tag269.xml><?xml version="1.0" encoding="utf-8"?>
<p:tagLst xmlns:p="http://schemas.openxmlformats.org/presentationml/2006/main">
  <p:tag name="AS_UNIQUEID" val="28"/>
</p:tagLst>
</file>

<file path=ppt/tags/tag27.xml><?xml version="1.0" encoding="utf-8"?>
<p:tagLst xmlns:p="http://schemas.openxmlformats.org/presentationml/2006/main">
  <p:tag name="AS_UNIQUEID" val="4071"/>
</p:tagLst>
</file>

<file path=ppt/tags/tag270.xml><?xml version="1.0" encoding="utf-8"?>
<p:tagLst xmlns:p="http://schemas.openxmlformats.org/presentationml/2006/main">
  <p:tag name="AS_UNIQUEID" val="2657"/>
</p:tagLst>
</file>

<file path=ppt/tags/tag271.xml><?xml version="1.0" encoding="utf-8"?>
<p:tagLst xmlns:p="http://schemas.openxmlformats.org/presentationml/2006/main">
  <p:tag name="AS_UNIQUEID" val="4292"/>
</p:tagLst>
</file>

<file path=ppt/tags/tag272.xml><?xml version="1.0" encoding="utf-8"?>
<p:tagLst xmlns:p="http://schemas.openxmlformats.org/presentationml/2006/main">
  <p:tag name="AS_UNIQUEID" val="4293"/>
</p:tagLst>
</file>

<file path=ppt/tags/tag273.xml><?xml version="1.0" encoding="utf-8"?>
<p:tagLst xmlns:p="http://schemas.openxmlformats.org/presentationml/2006/main">
  <p:tag name="AS_UNIQUEID" val="4294"/>
</p:tagLst>
</file>

<file path=ppt/tags/tag274.xml><?xml version="1.0" encoding="utf-8"?>
<p:tagLst xmlns:p="http://schemas.openxmlformats.org/presentationml/2006/main">
  <p:tag name="AS_UNIQUEID" val="4295"/>
</p:tagLst>
</file>

<file path=ppt/tags/tag275.xml><?xml version="1.0" encoding="utf-8"?>
<p:tagLst xmlns:p="http://schemas.openxmlformats.org/presentationml/2006/main">
  <p:tag name="AS_UNIQUEID" val="4296"/>
</p:tagLst>
</file>

<file path=ppt/tags/tag276.xml><?xml version="1.0" encoding="utf-8"?>
<p:tagLst xmlns:p="http://schemas.openxmlformats.org/presentationml/2006/main">
  <p:tag name="AS_UNIQUEID" val="4297"/>
</p:tagLst>
</file>

<file path=ppt/tags/tag277.xml><?xml version="1.0" encoding="utf-8"?>
<p:tagLst xmlns:p="http://schemas.openxmlformats.org/presentationml/2006/main">
  <p:tag name="AS_UNIQUEID" val="4298"/>
</p:tagLst>
</file>

<file path=ppt/tags/tag278.xml><?xml version="1.0" encoding="utf-8"?>
<p:tagLst xmlns:p="http://schemas.openxmlformats.org/presentationml/2006/main">
  <p:tag name="AS_UNIQUEID" val="4299"/>
</p:tagLst>
</file>

<file path=ppt/tags/tag279.xml><?xml version="1.0" encoding="utf-8"?>
<p:tagLst xmlns:p="http://schemas.openxmlformats.org/presentationml/2006/main">
  <p:tag name="AS_UNIQUEID" val="4300"/>
</p:tagLst>
</file>

<file path=ppt/tags/tag28.xml><?xml version="1.0" encoding="utf-8"?>
<p:tagLst xmlns:p="http://schemas.openxmlformats.org/presentationml/2006/main">
  <p:tag name="AS_UNIQUEID" val="4072"/>
</p:tagLst>
</file>

<file path=ppt/tags/tag280.xml><?xml version="1.0" encoding="utf-8"?>
<p:tagLst xmlns:p="http://schemas.openxmlformats.org/presentationml/2006/main">
  <p:tag name="AS_UNIQUEID" val="4301"/>
</p:tagLst>
</file>

<file path=ppt/tags/tag281.xml><?xml version="1.0" encoding="utf-8"?>
<p:tagLst xmlns:p="http://schemas.openxmlformats.org/presentationml/2006/main">
  <p:tag name="AS_UNIQUEID" val="4302"/>
</p:tagLst>
</file>

<file path=ppt/tags/tag282.xml><?xml version="1.0" encoding="utf-8"?>
<p:tagLst xmlns:p="http://schemas.openxmlformats.org/presentationml/2006/main">
  <p:tag name="AS_UNIQUEID" val="4303"/>
</p:tagLst>
</file>

<file path=ppt/tags/tag283.xml><?xml version="1.0" encoding="utf-8"?>
<p:tagLst xmlns:p="http://schemas.openxmlformats.org/presentationml/2006/main">
  <p:tag name="AS_UNIQUEID" val="4304"/>
</p:tagLst>
</file>

<file path=ppt/tags/tag284.xml><?xml version="1.0" encoding="utf-8"?>
<p:tagLst xmlns:p="http://schemas.openxmlformats.org/presentationml/2006/main">
  <p:tag name="AS_UNIQUEID" val="4305"/>
</p:tagLst>
</file>

<file path=ppt/tags/tag285.xml><?xml version="1.0" encoding="utf-8"?>
<p:tagLst xmlns:p="http://schemas.openxmlformats.org/presentationml/2006/main">
  <p:tag name="AS_UNIQUEID" val="4306"/>
</p:tagLst>
</file>

<file path=ppt/tags/tag286.xml><?xml version="1.0" encoding="utf-8"?>
<p:tagLst xmlns:p="http://schemas.openxmlformats.org/presentationml/2006/main">
  <p:tag name="AS_UNIQUEID" val="4307"/>
</p:tagLst>
</file>

<file path=ppt/tags/tag287.xml><?xml version="1.0" encoding="utf-8"?>
<p:tagLst xmlns:p="http://schemas.openxmlformats.org/presentationml/2006/main">
  <p:tag name="AS_UNIQUEID" val="4308"/>
</p:tagLst>
</file>

<file path=ppt/tags/tag288.xml><?xml version="1.0" encoding="utf-8"?>
<p:tagLst xmlns:p="http://schemas.openxmlformats.org/presentationml/2006/main">
  <p:tag name="AS_UNIQUEID" val="4309"/>
</p:tagLst>
</file>

<file path=ppt/tags/tag289.xml><?xml version="1.0" encoding="utf-8"?>
<p:tagLst xmlns:p="http://schemas.openxmlformats.org/presentationml/2006/main">
  <p:tag name="AS_UNIQUEID" val="4310"/>
</p:tagLst>
</file>

<file path=ppt/tags/tag29.xml><?xml version="1.0" encoding="utf-8"?>
<p:tagLst xmlns:p="http://schemas.openxmlformats.org/presentationml/2006/main">
  <p:tag name="AS_UNIQUEID" val="4073"/>
</p:tagLst>
</file>

<file path=ppt/tags/tag290.xml><?xml version="1.0" encoding="utf-8"?>
<p:tagLst xmlns:p="http://schemas.openxmlformats.org/presentationml/2006/main">
  <p:tag name="AS_UNIQUEID" val="4311"/>
</p:tagLst>
</file>

<file path=ppt/tags/tag291.xml><?xml version="1.0" encoding="utf-8"?>
<p:tagLst xmlns:p="http://schemas.openxmlformats.org/presentationml/2006/main">
  <p:tag name="AS_UNIQUEID" val="4312"/>
</p:tagLst>
</file>

<file path=ppt/tags/tag292.xml><?xml version="1.0" encoding="utf-8"?>
<p:tagLst xmlns:p="http://schemas.openxmlformats.org/presentationml/2006/main">
  <p:tag name="AS_UNIQUEID" val="4313"/>
</p:tagLst>
</file>

<file path=ppt/tags/tag293.xml><?xml version="1.0" encoding="utf-8"?>
<p:tagLst xmlns:p="http://schemas.openxmlformats.org/presentationml/2006/main">
  <p:tag name="AS_UNIQUEID" val="4314"/>
</p:tagLst>
</file>

<file path=ppt/tags/tag294.xml><?xml version="1.0" encoding="utf-8"?>
<p:tagLst xmlns:p="http://schemas.openxmlformats.org/presentationml/2006/main">
  <p:tag name="AS_UNIQUEID" val="4315"/>
</p:tagLst>
</file>

<file path=ppt/tags/tag295.xml><?xml version="1.0" encoding="utf-8"?>
<p:tagLst xmlns:p="http://schemas.openxmlformats.org/presentationml/2006/main">
  <p:tag name="AS_UNIQUEID" val="4316"/>
</p:tagLst>
</file>

<file path=ppt/tags/tag296.xml><?xml version="1.0" encoding="utf-8"?>
<p:tagLst xmlns:p="http://schemas.openxmlformats.org/presentationml/2006/main">
  <p:tag name="AS_UNIQUEID" val="4317"/>
</p:tagLst>
</file>

<file path=ppt/tags/tag297.xml><?xml version="1.0" encoding="utf-8"?>
<p:tagLst xmlns:p="http://schemas.openxmlformats.org/presentationml/2006/main">
  <p:tag name="AS_UNIQUEID" val="4318"/>
</p:tagLst>
</file>

<file path=ppt/tags/tag298.xml><?xml version="1.0" encoding="utf-8"?>
<p:tagLst xmlns:p="http://schemas.openxmlformats.org/presentationml/2006/main">
  <p:tag name="AS_UNIQUEID" val="4319"/>
</p:tagLst>
</file>

<file path=ppt/tags/tag299.xml><?xml version="1.0" encoding="utf-8"?>
<p:tagLst xmlns:p="http://schemas.openxmlformats.org/presentationml/2006/main">
  <p:tag name="AS_UNIQUEID" val="4320"/>
</p:tagLst>
</file>

<file path=ppt/tags/tag3.xml><?xml version="1.0" encoding="utf-8"?>
<p:tagLst xmlns:p="http://schemas.openxmlformats.org/presentationml/2006/main">
  <p:tag name="AS_UNIQUEID" val="4047"/>
</p:tagLst>
</file>

<file path=ppt/tags/tag30.xml><?xml version="1.0" encoding="utf-8"?>
<p:tagLst xmlns:p="http://schemas.openxmlformats.org/presentationml/2006/main">
  <p:tag name="AS_UNIQUEID" val="4074"/>
</p:tagLst>
</file>

<file path=ppt/tags/tag300.xml><?xml version="1.0" encoding="utf-8"?>
<p:tagLst xmlns:p="http://schemas.openxmlformats.org/presentationml/2006/main">
  <p:tag name="AS_UNIQUEID" val="4321"/>
</p:tagLst>
</file>

<file path=ppt/tags/tag301.xml><?xml version="1.0" encoding="utf-8"?>
<p:tagLst xmlns:p="http://schemas.openxmlformats.org/presentationml/2006/main">
  <p:tag name="AS_UNIQUEID" val="4322"/>
</p:tagLst>
</file>

<file path=ppt/tags/tag302.xml><?xml version="1.0" encoding="utf-8"?>
<p:tagLst xmlns:p="http://schemas.openxmlformats.org/presentationml/2006/main">
  <p:tag name="AS_UNIQUEID" val="4323"/>
</p:tagLst>
</file>

<file path=ppt/tags/tag303.xml><?xml version="1.0" encoding="utf-8"?>
<p:tagLst xmlns:p="http://schemas.openxmlformats.org/presentationml/2006/main">
  <p:tag name="AS_UNIQUEID" val="4324"/>
</p:tagLst>
</file>

<file path=ppt/tags/tag304.xml><?xml version="1.0" encoding="utf-8"?>
<p:tagLst xmlns:p="http://schemas.openxmlformats.org/presentationml/2006/main">
  <p:tag name="AS_UNIQUEID" val="4325"/>
</p:tagLst>
</file>

<file path=ppt/tags/tag305.xml><?xml version="1.0" encoding="utf-8"?>
<p:tagLst xmlns:p="http://schemas.openxmlformats.org/presentationml/2006/main">
  <p:tag name="AS_UNIQUEID" val="4326"/>
</p:tagLst>
</file>

<file path=ppt/tags/tag306.xml><?xml version="1.0" encoding="utf-8"?>
<p:tagLst xmlns:p="http://schemas.openxmlformats.org/presentationml/2006/main">
  <p:tag name="AS_UNIQUEID" val="4327"/>
</p:tagLst>
</file>

<file path=ppt/tags/tag307.xml><?xml version="1.0" encoding="utf-8"?>
<p:tagLst xmlns:p="http://schemas.openxmlformats.org/presentationml/2006/main">
  <p:tag name="AS_UNIQUEID" val="4328"/>
</p:tagLst>
</file>

<file path=ppt/tags/tag308.xml><?xml version="1.0" encoding="utf-8"?>
<p:tagLst xmlns:p="http://schemas.openxmlformats.org/presentationml/2006/main">
  <p:tag name="AS_UNIQUEID" val="4329"/>
</p:tagLst>
</file>

<file path=ppt/tags/tag309.xml><?xml version="1.0" encoding="utf-8"?>
<p:tagLst xmlns:p="http://schemas.openxmlformats.org/presentationml/2006/main">
  <p:tag name="AS_UNIQUEID" val="4330"/>
</p:tagLst>
</file>

<file path=ppt/tags/tag31.xml><?xml version="1.0" encoding="utf-8"?>
<p:tagLst xmlns:p="http://schemas.openxmlformats.org/presentationml/2006/main">
  <p:tag name="AS_UNIQUEID" val="4075"/>
</p:tagLst>
</file>

<file path=ppt/tags/tag310.xml><?xml version="1.0" encoding="utf-8"?>
<p:tagLst xmlns:p="http://schemas.openxmlformats.org/presentationml/2006/main">
  <p:tag name="AS_UNIQUEID" val="4331"/>
</p:tagLst>
</file>

<file path=ppt/tags/tag311.xml><?xml version="1.0" encoding="utf-8"?>
<p:tagLst xmlns:p="http://schemas.openxmlformats.org/presentationml/2006/main">
  <p:tag name="AS_UNIQUEID" val="4332"/>
</p:tagLst>
</file>

<file path=ppt/tags/tag312.xml><?xml version="1.0" encoding="utf-8"?>
<p:tagLst xmlns:p="http://schemas.openxmlformats.org/presentationml/2006/main">
  <p:tag name="AS_UNIQUEID" val="4333"/>
</p:tagLst>
</file>

<file path=ppt/tags/tag313.xml><?xml version="1.0" encoding="utf-8"?>
<p:tagLst xmlns:p="http://schemas.openxmlformats.org/presentationml/2006/main">
  <p:tag name="AS_UNIQUEID" val="4334"/>
</p:tagLst>
</file>

<file path=ppt/tags/tag314.xml><?xml version="1.0" encoding="utf-8"?>
<p:tagLst xmlns:p="http://schemas.openxmlformats.org/presentationml/2006/main">
  <p:tag name="AS_UNIQUEID" val="4335"/>
</p:tagLst>
</file>

<file path=ppt/tags/tag315.xml><?xml version="1.0" encoding="utf-8"?>
<p:tagLst xmlns:p="http://schemas.openxmlformats.org/presentationml/2006/main">
  <p:tag name="AS_UNIQUEID" val="4336"/>
</p:tagLst>
</file>

<file path=ppt/tags/tag316.xml><?xml version="1.0" encoding="utf-8"?>
<p:tagLst xmlns:p="http://schemas.openxmlformats.org/presentationml/2006/main">
  <p:tag name="AS_UNIQUEID" val="4337"/>
</p:tagLst>
</file>

<file path=ppt/tags/tag317.xml><?xml version="1.0" encoding="utf-8"?>
<p:tagLst xmlns:p="http://schemas.openxmlformats.org/presentationml/2006/main">
  <p:tag name="AS_UNIQUEID" val="4338"/>
</p:tagLst>
</file>

<file path=ppt/tags/tag318.xml><?xml version="1.0" encoding="utf-8"?>
<p:tagLst xmlns:p="http://schemas.openxmlformats.org/presentationml/2006/main">
  <p:tag name="AS_UNIQUEID" val="4339"/>
</p:tagLst>
</file>

<file path=ppt/tags/tag319.xml><?xml version="1.0" encoding="utf-8"?>
<p:tagLst xmlns:p="http://schemas.openxmlformats.org/presentationml/2006/main">
  <p:tag name="AS_UNIQUEID" val="4340"/>
</p:tagLst>
</file>

<file path=ppt/tags/tag32.xml><?xml version="1.0" encoding="utf-8"?>
<p:tagLst xmlns:p="http://schemas.openxmlformats.org/presentationml/2006/main">
  <p:tag name="AS_UNIQUEID" val="4076"/>
</p:tagLst>
</file>

<file path=ppt/tags/tag320.xml><?xml version="1.0" encoding="utf-8"?>
<p:tagLst xmlns:p="http://schemas.openxmlformats.org/presentationml/2006/main">
  <p:tag name="AS_UNIQUEID" val="4341"/>
</p:tagLst>
</file>

<file path=ppt/tags/tag321.xml><?xml version="1.0" encoding="utf-8"?>
<p:tagLst xmlns:p="http://schemas.openxmlformats.org/presentationml/2006/main">
  <p:tag name="AS_UNIQUEID" val="4342"/>
</p:tagLst>
</file>

<file path=ppt/tags/tag322.xml><?xml version="1.0" encoding="utf-8"?>
<p:tagLst xmlns:p="http://schemas.openxmlformats.org/presentationml/2006/main">
  <p:tag name="AS_UNIQUEID" val="4343"/>
</p:tagLst>
</file>

<file path=ppt/tags/tag323.xml><?xml version="1.0" encoding="utf-8"?>
<p:tagLst xmlns:p="http://schemas.openxmlformats.org/presentationml/2006/main">
  <p:tag name="AS_UNIQUEID" val="4344"/>
</p:tagLst>
</file>

<file path=ppt/tags/tag324.xml><?xml version="1.0" encoding="utf-8"?>
<p:tagLst xmlns:p="http://schemas.openxmlformats.org/presentationml/2006/main">
  <p:tag name="AS_UNIQUEID" val="4345"/>
</p:tagLst>
</file>

<file path=ppt/tags/tag325.xml><?xml version="1.0" encoding="utf-8"?>
<p:tagLst xmlns:p="http://schemas.openxmlformats.org/presentationml/2006/main">
  <p:tag name="AS_UNIQUEID" val="4346"/>
</p:tagLst>
</file>

<file path=ppt/tags/tag326.xml><?xml version="1.0" encoding="utf-8"?>
<p:tagLst xmlns:p="http://schemas.openxmlformats.org/presentationml/2006/main">
  <p:tag name="AS_UNIQUEID" val="4347"/>
</p:tagLst>
</file>

<file path=ppt/tags/tag327.xml><?xml version="1.0" encoding="utf-8"?>
<p:tagLst xmlns:p="http://schemas.openxmlformats.org/presentationml/2006/main">
  <p:tag name="AS_UNIQUEID" val="4348"/>
</p:tagLst>
</file>

<file path=ppt/tags/tag328.xml><?xml version="1.0" encoding="utf-8"?>
<p:tagLst xmlns:p="http://schemas.openxmlformats.org/presentationml/2006/main">
  <p:tag name="AS_UNIQUEID" val="4349"/>
</p:tagLst>
</file>

<file path=ppt/tags/tag329.xml><?xml version="1.0" encoding="utf-8"?>
<p:tagLst xmlns:p="http://schemas.openxmlformats.org/presentationml/2006/main">
  <p:tag name="AS_UNIQUEID" val="4350"/>
</p:tagLst>
</file>

<file path=ppt/tags/tag33.xml><?xml version="1.0" encoding="utf-8"?>
<p:tagLst xmlns:p="http://schemas.openxmlformats.org/presentationml/2006/main">
  <p:tag name="AS_UNIQUEID" val="4077"/>
</p:tagLst>
</file>

<file path=ppt/tags/tag330.xml><?xml version="1.0" encoding="utf-8"?>
<p:tagLst xmlns:p="http://schemas.openxmlformats.org/presentationml/2006/main">
  <p:tag name="AS_UNIQUEID" val="4351"/>
</p:tagLst>
</file>

<file path=ppt/tags/tag331.xml><?xml version="1.0" encoding="utf-8"?>
<p:tagLst xmlns:p="http://schemas.openxmlformats.org/presentationml/2006/main">
  <p:tag name="AS_UNIQUEID" val="4352"/>
</p:tagLst>
</file>

<file path=ppt/tags/tag332.xml><?xml version="1.0" encoding="utf-8"?>
<p:tagLst xmlns:p="http://schemas.openxmlformats.org/presentationml/2006/main">
  <p:tag name="AS_UNIQUEID" val="4353"/>
</p:tagLst>
</file>

<file path=ppt/tags/tag333.xml><?xml version="1.0" encoding="utf-8"?>
<p:tagLst xmlns:p="http://schemas.openxmlformats.org/presentationml/2006/main">
  <p:tag name="AS_UNIQUEID" val="4354"/>
</p:tagLst>
</file>

<file path=ppt/tags/tag334.xml><?xml version="1.0" encoding="utf-8"?>
<p:tagLst xmlns:p="http://schemas.openxmlformats.org/presentationml/2006/main">
  <p:tag name="AS_UNIQUEID" val="4355"/>
</p:tagLst>
</file>

<file path=ppt/tags/tag335.xml><?xml version="1.0" encoding="utf-8"?>
<p:tagLst xmlns:p="http://schemas.openxmlformats.org/presentationml/2006/main">
  <p:tag name="AS_UNIQUEID" val="4356"/>
</p:tagLst>
</file>

<file path=ppt/tags/tag336.xml><?xml version="1.0" encoding="utf-8"?>
<p:tagLst xmlns:p="http://schemas.openxmlformats.org/presentationml/2006/main">
  <p:tag name="AS_UNIQUEID" val="4357"/>
</p:tagLst>
</file>

<file path=ppt/tags/tag337.xml><?xml version="1.0" encoding="utf-8"?>
<p:tagLst xmlns:p="http://schemas.openxmlformats.org/presentationml/2006/main">
  <p:tag name="AS_UNIQUEID" val="4358"/>
</p:tagLst>
</file>

<file path=ppt/tags/tag338.xml><?xml version="1.0" encoding="utf-8"?>
<p:tagLst xmlns:p="http://schemas.openxmlformats.org/presentationml/2006/main">
  <p:tag name="AS_UNIQUEID" val="4359"/>
</p:tagLst>
</file>

<file path=ppt/tags/tag339.xml><?xml version="1.0" encoding="utf-8"?>
<p:tagLst xmlns:p="http://schemas.openxmlformats.org/presentationml/2006/main">
  <p:tag name="AS_UNIQUEID" val="4360"/>
</p:tagLst>
</file>

<file path=ppt/tags/tag34.xml><?xml version="1.0" encoding="utf-8"?>
<p:tagLst xmlns:p="http://schemas.openxmlformats.org/presentationml/2006/main">
  <p:tag name="AS_UNIQUEID" val="4078"/>
</p:tagLst>
</file>

<file path=ppt/tags/tag340.xml><?xml version="1.0" encoding="utf-8"?>
<p:tagLst xmlns:p="http://schemas.openxmlformats.org/presentationml/2006/main">
  <p:tag name="AS_UNIQUEID" val="4361"/>
</p:tagLst>
</file>

<file path=ppt/tags/tag341.xml><?xml version="1.0" encoding="utf-8"?>
<p:tagLst xmlns:p="http://schemas.openxmlformats.org/presentationml/2006/main">
  <p:tag name="AS_UNIQUEID" val="4362"/>
</p:tagLst>
</file>

<file path=ppt/tags/tag342.xml><?xml version="1.0" encoding="utf-8"?>
<p:tagLst xmlns:p="http://schemas.openxmlformats.org/presentationml/2006/main">
  <p:tag name="AS_UNIQUEID" val="4363"/>
</p:tagLst>
</file>

<file path=ppt/tags/tag343.xml><?xml version="1.0" encoding="utf-8"?>
<p:tagLst xmlns:p="http://schemas.openxmlformats.org/presentationml/2006/main">
  <p:tag name="AS_UNIQUEID" val="4364"/>
</p:tagLst>
</file>

<file path=ppt/tags/tag344.xml><?xml version="1.0" encoding="utf-8"?>
<p:tagLst xmlns:p="http://schemas.openxmlformats.org/presentationml/2006/main">
  <p:tag name="AS_UNIQUEID" val="4365"/>
</p:tagLst>
</file>

<file path=ppt/tags/tag345.xml><?xml version="1.0" encoding="utf-8"?>
<p:tagLst xmlns:p="http://schemas.openxmlformats.org/presentationml/2006/main">
  <p:tag name="AS_UNIQUEID" val="4366"/>
</p:tagLst>
</file>

<file path=ppt/tags/tag346.xml><?xml version="1.0" encoding="utf-8"?>
<p:tagLst xmlns:p="http://schemas.openxmlformats.org/presentationml/2006/main">
  <p:tag name="AS_UNIQUEID" val="4367"/>
</p:tagLst>
</file>

<file path=ppt/tags/tag347.xml><?xml version="1.0" encoding="utf-8"?>
<p:tagLst xmlns:p="http://schemas.openxmlformats.org/presentationml/2006/main">
  <p:tag name="AS_UNIQUEID" val="4368"/>
</p:tagLst>
</file>

<file path=ppt/tags/tag348.xml><?xml version="1.0" encoding="utf-8"?>
<p:tagLst xmlns:p="http://schemas.openxmlformats.org/presentationml/2006/main">
  <p:tag name="AS_UNIQUEID" val="4369"/>
</p:tagLst>
</file>

<file path=ppt/tags/tag349.xml><?xml version="1.0" encoding="utf-8"?>
<p:tagLst xmlns:p="http://schemas.openxmlformats.org/presentationml/2006/main">
  <p:tag name="AS_UNIQUEID" val="4370"/>
</p:tagLst>
</file>

<file path=ppt/tags/tag35.xml><?xml version="1.0" encoding="utf-8"?>
<p:tagLst xmlns:p="http://schemas.openxmlformats.org/presentationml/2006/main">
  <p:tag name="AS_UNIQUEID" val="4079"/>
</p:tagLst>
</file>

<file path=ppt/tags/tag350.xml><?xml version="1.0" encoding="utf-8"?>
<p:tagLst xmlns:p="http://schemas.openxmlformats.org/presentationml/2006/main">
  <p:tag name="AS_UNIQUEID" val="4371"/>
</p:tagLst>
</file>

<file path=ppt/tags/tag351.xml><?xml version="1.0" encoding="utf-8"?>
<p:tagLst xmlns:p="http://schemas.openxmlformats.org/presentationml/2006/main">
  <p:tag name="AS_UNIQUEID" val="4372"/>
</p:tagLst>
</file>

<file path=ppt/tags/tag352.xml><?xml version="1.0" encoding="utf-8"?>
<p:tagLst xmlns:p="http://schemas.openxmlformats.org/presentationml/2006/main">
  <p:tag name="AS_UNIQUEID" val="4373"/>
</p:tagLst>
</file>

<file path=ppt/tags/tag353.xml><?xml version="1.0" encoding="utf-8"?>
<p:tagLst xmlns:p="http://schemas.openxmlformats.org/presentationml/2006/main">
  <p:tag name="AS_UNIQUEID" val="4374"/>
</p:tagLst>
</file>

<file path=ppt/tags/tag354.xml><?xml version="1.0" encoding="utf-8"?>
<p:tagLst xmlns:p="http://schemas.openxmlformats.org/presentationml/2006/main">
  <p:tag name="AS_UNIQUEID" val="4375"/>
</p:tagLst>
</file>

<file path=ppt/tags/tag355.xml><?xml version="1.0" encoding="utf-8"?>
<p:tagLst xmlns:p="http://schemas.openxmlformats.org/presentationml/2006/main">
  <p:tag name="AS_UNIQUEID" val="4376"/>
</p:tagLst>
</file>

<file path=ppt/tags/tag356.xml><?xml version="1.0" encoding="utf-8"?>
<p:tagLst xmlns:p="http://schemas.openxmlformats.org/presentationml/2006/main">
  <p:tag name="AS_UNIQUEID" val="4377"/>
</p:tagLst>
</file>

<file path=ppt/tags/tag357.xml><?xml version="1.0" encoding="utf-8"?>
<p:tagLst xmlns:p="http://schemas.openxmlformats.org/presentationml/2006/main">
  <p:tag name="AS_UNIQUEID" val="4378"/>
</p:tagLst>
</file>

<file path=ppt/tags/tag358.xml><?xml version="1.0" encoding="utf-8"?>
<p:tagLst xmlns:p="http://schemas.openxmlformats.org/presentationml/2006/main">
  <p:tag name="AS_UNIQUEID" val="4379"/>
</p:tagLst>
</file>

<file path=ppt/tags/tag359.xml><?xml version="1.0" encoding="utf-8"?>
<p:tagLst xmlns:p="http://schemas.openxmlformats.org/presentationml/2006/main">
  <p:tag name="AS_UNIQUEID" val="4380"/>
</p:tagLst>
</file>

<file path=ppt/tags/tag36.xml><?xml version="1.0" encoding="utf-8"?>
<p:tagLst xmlns:p="http://schemas.openxmlformats.org/presentationml/2006/main">
  <p:tag name="AS_UNIQUEID" val="4080"/>
</p:tagLst>
</file>

<file path=ppt/tags/tag360.xml><?xml version="1.0" encoding="utf-8"?>
<p:tagLst xmlns:p="http://schemas.openxmlformats.org/presentationml/2006/main">
  <p:tag name="AS_UNIQUEID" val="4381"/>
</p:tagLst>
</file>

<file path=ppt/tags/tag361.xml><?xml version="1.0" encoding="utf-8"?>
<p:tagLst xmlns:p="http://schemas.openxmlformats.org/presentationml/2006/main">
  <p:tag name="AS_UNIQUEID" val="4382"/>
</p:tagLst>
</file>

<file path=ppt/tags/tag362.xml><?xml version="1.0" encoding="utf-8"?>
<p:tagLst xmlns:p="http://schemas.openxmlformats.org/presentationml/2006/main">
  <p:tag name="AS_UNIQUEID" val="4383"/>
</p:tagLst>
</file>

<file path=ppt/tags/tag363.xml><?xml version="1.0" encoding="utf-8"?>
<p:tagLst xmlns:p="http://schemas.openxmlformats.org/presentationml/2006/main">
  <p:tag name="AS_UNIQUEID" val="4384"/>
</p:tagLst>
</file>

<file path=ppt/tags/tag364.xml><?xml version="1.0" encoding="utf-8"?>
<p:tagLst xmlns:p="http://schemas.openxmlformats.org/presentationml/2006/main">
  <p:tag name="AS_UNIQUEID" val="4385"/>
</p:tagLst>
</file>

<file path=ppt/tags/tag365.xml><?xml version="1.0" encoding="utf-8"?>
<p:tagLst xmlns:p="http://schemas.openxmlformats.org/presentationml/2006/main">
  <p:tag name="AS_UNIQUEID" val="4386"/>
</p:tagLst>
</file>

<file path=ppt/tags/tag366.xml><?xml version="1.0" encoding="utf-8"?>
<p:tagLst xmlns:p="http://schemas.openxmlformats.org/presentationml/2006/main">
  <p:tag name="AS_UNIQUEID" val="4387"/>
</p:tagLst>
</file>

<file path=ppt/tags/tag367.xml><?xml version="1.0" encoding="utf-8"?>
<p:tagLst xmlns:p="http://schemas.openxmlformats.org/presentationml/2006/main">
  <p:tag name="AS_UNIQUEID" val="4388"/>
  <p:tag name="KSO_WM_DIAGRAM_VIRTUALLY_FRAME" val="{&quot;height&quot;:352.1306299212598,&quot;left&quot;:181.59409448818897,&quot;top&quot;:104.45448818897637,&quot;width&quot;:338.45866141732284}"/>
</p:tagLst>
</file>

<file path=ppt/tags/tag368.xml><?xml version="1.0" encoding="utf-8"?>
<p:tagLst xmlns:p="http://schemas.openxmlformats.org/presentationml/2006/main">
  <p:tag name="AS_UNIQUEID" val="4389"/>
</p:tagLst>
</file>

<file path=ppt/tags/tag369.xml><?xml version="1.0" encoding="utf-8"?>
<p:tagLst xmlns:p="http://schemas.openxmlformats.org/presentationml/2006/main">
  <p:tag name="AS_UNIQUEID" val="4390"/>
</p:tagLst>
</file>

<file path=ppt/tags/tag37.xml><?xml version="1.0" encoding="utf-8"?>
<p:tagLst xmlns:p="http://schemas.openxmlformats.org/presentationml/2006/main">
  <p:tag name="AS_UNIQUEID" val="4081"/>
</p:tagLst>
</file>

<file path=ppt/tags/tag370.xml><?xml version="1.0" encoding="utf-8"?>
<p:tagLst xmlns:p="http://schemas.openxmlformats.org/presentationml/2006/main">
  <p:tag name="AS_UNIQUEID" val="4391"/>
</p:tagLst>
</file>

<file path=ppt/tags/tag371.xml><?xml version="1.0" encoding="utf-8"?>
<p:tagLst xmlns:p="http://schemas.openxmlformats.org/presentationml/2006/main">
  <p:tag name="AS_UNIQUEID" val="4392"/>
</p:tagLst>
</file>

<file path=ppt/tags/tag372.xml><?xml version="1.0" encoding="utf-8"?>
<p:tagLst xmlns:p="http://schemas.openxmlformats.org/presentationml/2006/main">
  <p:tag name="AS_UNIQUEID" val="2657"/>
</p:tagLst>
</file>

<file path=ppt/tags/tag373.xml><?xml version="1.0" encoding="utf-8"?>
<p:tagLst xmlns:p="http://schemas.openxmlformats.org/presentationml/2006/main">
  <p:tag name="AS_UNIQUEID" val="4393"/>
</p:tagLst>
</file>

<file path=ppt/tags/tag374.xml><?xml version="1.0" encoding="utf-8"?>
<p:tagLst xmlns:p="http://schemas.openxmlformats.org/presentationml/2006/main">
  <p:tag name="AS_UNIQUEID" val="143"/>
</p:tagLst>
</file>

<file path=ppt/tags/tag375.xml><?xml version="1.0" encoding="utf-8"?>
<p:tagLst xmlns:p="http://schemas.openxmlformats.org/presentationml/2006/main">
  <p:tag name="AS_UNIQUEID" val="144"/>
</p:tagLst>
</file>

<file path=ppt/tags/tag376.xml><?xml version="1.0" encoding="utf-8"?>
<p:tagLst xmlns:p="http://schemas.openxmlformats.org/presentationml/2006/main">
  <p:tag name="AS_UNIQUEID" val="145"/>
</p:tagLst>
</file>

<file path=ppt/tags/tag377.xml><?xml version="1.0" encoding="utf-8"?>
<p:tagLst xmlns:p="http://schemas.openxmlformats.org/presentationml/2006/main">
  <p:tag name="AS_UNIQUEID" val="4394"/>
</p:tagLst>
</file>

<file path=ppt/tags/tag378.xml><?xml version="1.0" encoding="utf-8"?>
<p:tagLst xmlns:p="http://schemas.openxmlformats.org/presentationml/2006/main">
  <p:tag name="AS_UNIQUEID" val="4395"/>
</p:tagLst>
</file>

<file path=ppt/tags/tag379.xml><?xml version="1.0" encoding="utf-8"?>
<p:tagLst xmlns:p="http://schemas.openxmlformats.org/presentationml/2006/main">
  <p:tag name="AS_UNIQUEID" val="4396"/>
</p:tagLst>
</file>

<file path=ppt/tags/tag38.xml><?xml version="1.0" encoding="utf-8"?>
<p:tagLst xmlns:p="http://schemas.openxmlformats.org/presentationml/2006/main">
  <p:tag name="AS_UNIQUEID" val="4082"/>
</p:tagLst>
</file>

<file path=ppt/tags/tag380.xml><?xml version="1.0" encoding="utf-8"?>
<p:tagLst xmlns:p="http://schemas.openxmlformats.org/presentationml/2006/main">
  <p:tag name="AS_UNIQUEID" val="4397"/>
</p:tagLst>
</file>

<file path=ppt/tags/tag381.xml><?xml version="1.0" encoding="utf-8"?>
<p:tagLst xmlns:p="http://schemas.openxmlformats.org/presentationml/2006/main">
  <p:tag name="AS_UNIQUEID" val="4398"/>
</p:tagLst>
</file>

<file path=ppt/tags/tag382.xml><?xml version="1.0" encoding="utf-8"?>
<p:tagLst xmlns:p="http://schemas.openxmlformats.org/presentationml/2006/main">
  <p:tag name="AS_UNIQUEID" val="4399"/>
</p:tagLst>
</file>

<file path=ppt/tags/tag383.xml><?xml version="1.0" encoding="utf-8"?>
<p:tagLst xmlns:p="http://schemas.openxmlformats.org/presentationml/2006/main">
  <p:tag name="AS_UNIQUEID" val="4400"/>
</p:tagLst>
</file>

<file path=ppt/tags/tag384.xml><?xml version="1.0" encoding="utf-8"?>
<p:tagLst xmlns:p="http://schemas.openxmlformats.org/presentationml/2006/main">
  <p:tag name="AS_UNIQUEID" val="4401"/>
</p:tagLst>
</file>

<file path=ppt/tags/tag385.xml><?xml version="1.0" encoding="utf-8"?>
<p:tagLst xmlns:p="http://schemas.openxmlformats.org/presentationml/2006/main">
  <p:tag name="AS_UNIQUEID" val="4402"/>
</p:tagLst>
</file>

<file path=ppt/tags/tag386.xml><?xml version="1.0" encoding="utf-8"?>
<p:tagLst xmlns:p="http://schemas.openxmlformats.org/presentationml/2006/main">
  <p:tag name="AS_UNIQUEID" val="4403"/>
</p:tagLst>
</file>

<file path=ppt/tags/tag387.xml><?xml version="1.0" encoding="utf-8"?>
<p:tagLst xmlns:p="http://schemas.openxmlformats.org/presentationml/2006/main">
  <p:tag name="AS_UNIQUEID" val="4404"/>
</p:tagLst>
</file>

<file path=ppt/tags/tag388.xml><?xml version="1.0" encoding="utf-8"?>
<p:tagLst xmlns:p="http://schemas.openxmlformats.org/presentationml/2006/main">
  <p:tag name="AS_UNIQUEID" val="4405"/>
</p:tagLst>
</file>

<file path=ppt/tags/tag389.xml><?xml version="1.0" encoding="utf-8"?>
<p:tagLst xmlns:p="http://schemas.openxmlformats.org/presentationml/2006/main">
  <p:tag name="AS_UNIQUEID" val="4406"/>
</p:tagLst>
</file>

<file path=ppt/tags/tag39.xml><?xml version="1.0" encoding="utf-8"?>
<p:tagLst xmlns:p="http://schemas.openxmlformats.org/presentationml/2006/main">
  <p:tag name="AS_UNIQUEID" val="4083"/>
</p:tagLst>
</file>

<file path=ppt/tags/tag390.xml><?xml version="1.0" encoding="utf-8"?>
<p:tagLst xmlns:p="http://schemas.openxmlformats.org/presentationml/2006/main">
  <p:tag name="AS_UNIQUEID" val="4407"/>
</p:tagLst>
</file>

<file path=ppt/tags/tag391.xml><?xml version="1.0" encoding="utf-8"?>
<p:tagLst xmlns:p="http://schemas.openxmlformats.org/presentationml/2006/main">
  <p:tag name="AS_UNIQUEID" val="4408"/>
</p:tagLst>
</file>

<file path=ppt/tags/tag392.xml><?xml version="1.0" encoding="utf-8"?>
<p:tagLst xmlns:p="http://schemas.openxmlformats.org/presentationml/2006/main">
  <p:tag name="AS_UNIQUEID" val="4409"/>
</p:tagLst>
</file>

<file path=ppt/tags/tag393.xml><?xml version="1.0" encoding="utf-8"?>
<p:tagLst xmlns:p="http://schemas.openxmlformats.org/presentationml/2006/main">
  <p:tag name="AS_UNIQUEID" val="4410"/>
</p:tagLst>
</file>

<file path=ppt/tags/tag394.xml><?xml version="1.0" encoding="utf-8"?>
<p:tagLst xmlns:p="http://schemas.openxmlformats.org/presentationml/2006/main">
  <p:tag name="AS_UNIQUEID" val="4411"/>
</p:tagLst>
</file>

<file path=ppt/tags/tag395.xml><?xml version="1.0" encoding="utf-8"?>
<p:tagLst xmlns:p="http://schemas.openxmlformats.org/presentationml/2006/main">
  <p:tag name="AS_UNIQUEID" val="4412"/>
</p:tagLst>
</file>

<file path=ppt/tags/tag396.xml><?xml version="1.0" encoding="utf-8"?>
<p:tagLst xmlns:p="http://schemas.openxmlformats.org/presentationml/2006/main">
  <p:tag name="AS_UNIQUEID" val="4413"/>
</p:tagLst>
</file>

<file path=ppt/tags/tag397.xml><?xml version="1.0" encoding="utf-8"?>
<p:tagLst xmlns:p="http://schemas.openxmlformats.org/presentationml/2006/main">
  <p:tag name="AS_UNIQUEID" val="4414"/>
</p:tagLst>
</file>

<file path=ppt/tags/tag398.xml><?xml version="1.0" encoding="utf-8"?>
<p:tagLst xmlns:p="http://schemas.openxmlformats.org/presentationml/2006/main">
  <p:tag name="AS_UNIQUEID" val="4415"/>
</p:tagLst>
</file>

<file path=ppt/tags/tag399.xml><?xml version="1.0" encoding="utf-8"?>
<p:tagLst xmlns:p="http://schemas.openxmlformats.org/presentationml/2006/main">
  <p:tag name="AS_UNIQUEID" val="4416"/>
</p:tagLst>
</file>

<file path=ppt/tags/tag4.xml><?xml version="1.0" encoding="utf-8"?>
<p:tagLst xmlns:p="http://schemas.openxmlformats.org/presentationml/2006/main">
  <p:tag name="AS_UNIQUEID" val="4048"/>
</p:tagLst>
</file>

<file path=ppt/tags/tag40.xml><?xml version="1.0" encoding="utf-8"?>
<p:tagLst xmlns:p="http://schemas.openxmlformats.org/presentationml/2006/main">
  <p:tag name="AS_UNIQUEID" val="4084"/>
</p:tagLst>
</file>

<file path=ppt/tags/tag400.xml><?xml version="1.0" encoding="utf-8"?>
<p:tagLst xmlns:p="http://schemas.openxmlformats.org/presentationml/2006/main">
  <p:tag name="AS_UNIQUEID" val="4417"/>
</p:tagLst>
</file>

<file path=ppt/tags/tag401.xml><?xml version="1.0" encoding="utf-8"?>
<p:tagLst xmlns:p="http://schemas.openxmlformats.org/presentationml/2006/main">
  <p:tag name="AS_UNIQUEID" val="4418"/>
</p:tagLst>
</file>

<file path=ppt/tags/tag402.xml><?xml version="1.0" encoding="utf-8"?>
<p:tagLst xmlns:p="http://schemas.openxmlformats.org/presentationml/2006/main">
  <p:tag name="AS_UNIQUEID" val="4419"/>
</p:tagLst>
</file>

<file path=ppt/tags/tag403.xml><?xml version="1.0" encoding="utf-8"?>
<p:tagLst xmlns:p="http://schemas.openxmlformats.org/presentationml/2006/main">
  <p:tag name="AS_UNIQUEID" val="4420"/>
</p:tagLst>
</file>

<file path=ppt/tags/tag404.xml><?xml version="1.0" encoding="utf-8"?>
<p:tagLst xmlns:p="http://schemas.openxmlformats.org/presentationml/2006/main">
  <p:tag name="AS_UNIQUEID" val="4421"/>
</p:tagLst>
</file>

<file path=ppt/tags/tag405.xml><?xml version="1.0" encoding="utf-8"?>
<p:tagLst xmlns:p="http://schemas.openxmlformats.org/presentationml/2006/main">
  <p:tag name="AS_UNIQUEID" val="4422"/>
</p:tagLst>
</file>

<file path=ppt/tags/tag406.xml><?xml version="1.0" encoding="utf-8"?>
<p:tagLst xmlns:p="http://schemas.openxmlformats.org/presentationml/2006/main">
  <p:tag name="AS_UNIQUEID" val="4423"/>
</p:tagLst>
</file>

<file path=ppt/tags/tag407.xml><?xml version="1.0" encoding="utf-8"?>
<p:tagLst xmlns:p="http://schemas.openxmlformats.org/presentationml/2006/main">
  <p:tag name="AS_UNIQUEID" val="4424"/>
</p:tagLst>
</file>

<file path=ppt/tags/tag408.xml><?xml version="1.0" encoding="utf-8"?>
<p:tagLst xmlns:p="http://schemas.openxmlformats.org/presentationml/2006/main">
  <p:tag name="AS_UNIQUEID" val="4425"/>
</p:tagLst>
</file>

<file path=ppt/tags/tag409.xml><?xml version="1.0" encoding="utf-8"?>
<p:tagLst xmlns:p="http://schemas.openxmlformats.org/presentationml/2006/main">
  <p:tag name="AS_UNIQUEID" val="4426"/>
</p:tagLst>
</file>

<file path=ppt/tags/tag41.xml><?xml version="1.0" encoding="utf-8"?>
<p:tagLst xmlns:p="http://schemas.openxmlformats.org/presentationml/2006/main">
  <p:tag name="AS_UNIQUEID" val="4085"/>
</p:tagLst>
</file>

<file path=ppt/tags/tag410.xml><?xml version="1.0" encoding="utf-8"?>
<p:tagLst xmlns:p="http://schemas.openxmlformats.org/presentationml/2006/main">
  <p:tag name="AS_UNIQUEID" val="4427"/>
</p:tagLst>
</file>

<file path=ppt/tags/tag411.xml><?xml version="1.0" encoding="utf-8"?>
<p:tagLst xmlns:p="http://schemas.openxmlformats.org/presentationml/2006/main">
  <p:tag name="AS_UNIQUEID" val="4428"/>
</p:tagLst>
</file>

<file path=ppt/tags/tag412.xml><?xml version="1.0" encoding="utf-8"?>
<p:tagLst xmlns:p="http://schemas.openxmlformats.org/presentationml/2006/main">
  <p:tag name="AS_UNIQUEID" val="4429"/>
</p:tagLst>
</file>

<file path=ppt/tags/tag413.xml><?xml version="1.0" encoding="utf-8"?>
<p:tagLst xmlns:p="http://schemas.openxmlformats.org/presentationml/2006/main">
  <p:tag name="AS_UNIQUEID" val="4430"/>
</p:tagLst>
</file>

<file path=ppt/tags/tag414.xml><?xml version="1.0" encoding="utf-8"?>
<p:tagLst xmlns:p="http://schemas.openxmlformats.org/presentationml/2006/main">
  <p:tag name="AS_UNIQUEID" val="4431"/>
</p:tagLst>
</file>

<file path=ppt/tags/tag415.xml><?xml version="1.0" encoding="utf-8"?>
<p:tagLst xmlns:p="http://schemas.openxmlformats.org/presentationml/2006/main">
  <p:tag name="AS_UNIQUEID" val="4432"/>
</p:tagLst>
</file>

<file path=ppt/tags/tag416.xml><?xml version="1.0" encoding="utf-8"?>
<p:tagLst xmlns:p="http://schemas.openxmlformats.org/presentationml/2006/main">
  <p:tag name="AS_UNIQUEID" val="4433"/>
</p:tagLst>
</file>

<file path=ppt/tags/tag417.xml><?xml version="1.0" encoding="utf-8"?>
<p:tagLst xmlns:p="http://schemas.openxmlformats.org/presentationml/2006/main">
  <p:tag name="AS_UNIQUEID" val="4434"/>
</p:tagLst>
</file>

<file path=ppt/tags/tag418.xml><?xml version="1.0" encoding="utf-8"?>
<p:tagLst xmlns:p="http://schemas.openxmlformats.org/presentationml/2006/main">
  <p:tag name="AS_UNIQUEID" val="4435"/>
</p:tagLst>
</file>

<file path=ppt/tags/tag419.xml><?xml version="1.0" encoding="utf-8"?>
<p:tagLst xmlns:p="http://schemas.openxmlformats.org/presentationml/2006/main">
  <p:tag name="AS_UNIQUEID" val="4436"/>
</p:tagLst>
</file>

<file path=ppt/tags/tag42.xml><?xml version="1.0" encoding="utf-8"?>
<p:tagLst xmlns:p="http://schemas.openxmlformats.org/presentationml/2006/main">
  <p:tag name="AS_UNIQUEID" val="4086"/>
</p:tagLst>
</file>

<file path=ppt/tags/tag420.xml><?xml version="1.0" encoding="utf-8"?>
<p:tagLst xmlns:p="http://schemas.openxmlformats.org/presentationml/2006/main">
  <p:tag name="AS_UNIQUEID" val="4437"/>
</p:tagLst>
</file>

<file path=ppt/tags/tag421.xml><?xml version="1.0" encoding="utf-8"?>
<p:tagLst xmlns:p="http://schemas.openxmlformats.org/presentationml/2006/main">
  <p:tag name="AS_UNIQUEID" val="4438"/>
</p:tagLst>
</file>

<file path=ppt/tags/tag422.xml><?xml version="1.0" encoding="utf-8"?>
<p:tagLst xmlns:p="http://schemas.openxmlformats.org/presentationml/2006/main">
  <p:tag name="AS_UNIQUEID" val="4439"/>
</p:tagLst>
</file>

<file path=ppt/tags/tag423.xml><?xml version="1.0" encoding="utf-8"?>
<p:tagLst xmlns:p="http://schemas.openxmlformats.org/presentationml/2006/main">
  <p:tag name="AS_UNIQUEID" val="4440"/>
</p:tagLst>
</file>

<file path=ppt/tags/tag424.xml><?xml version="1.0" encoding="utf-8"?>
<p:tagLst xmlns:p="http://schemas.openxmlformats.org/presentationml/2006/main">
  <p:tag name="AS_UNIQUEID" val="4441"/>
</p:tagLst>
</file>

<file path=ppt/tags/tag425.xml><?xml version="1.0" encoding="utf-8"?>
<p:tagLst xmlns:p="http://schemas.openxmlformats.org/presentationml/2006/main">
  <p:tag name="AS_UNIQUEID" val="4442"/>
</p:tagLst>
</file>

<file path=ppt/tags/tag426.xml><?xml version="1.0" encoding="utf-8"?>
<p:tagLst xmlns:p="http://schemas.openxmlformats.org/presentationml/2006/main">
  <p:tag name="AS_UNIQUEID" val="4443"/>
</p:tagLst>
</file>

<file path=ppt/tags/tag427.xml><?xml version="1.0" encoding="utf-8"?>
<p:tagLst xmlns:p="http://schemas.openxmlformats.org/presentationml/2006/main">
  <p:tag name="AS_UNIQUEID" val="4444"/>
</p:tagLst>
</file>

<file path=ppt/tags/tag428.xml><?xml version="1.0" encoding="utf-8"?>
<p:tagLst xmlns:p="http://schemas.openxmlformats.org/presentationml/2006/main">
  <p:tag name="AS_UNIQUEID" val="4445"/>
</p:tagLst>
</file>

<file path=ppt/tags/tag429.xml><?xml version="1.0" encoding="utf-8"?>
<p:tagLst xmlns:p="http://schemas.openxmlformats.org/presentationml/2006/main">
  <p:tag name="AS_UNIQUEID" val="4446"/>
</p:tagLst>
</file>

<file path=ppt/tags/tag43.xml><?xml version="1.0" encoding="utf-8"?>
<p:tagLst xmlns:p="http://schemas.openxmlformats.org/presentationml/2006/main">
  <p:tag name="AS_UNIQUEID" val="4087"/>
</p:tagLst>
</file>

<file path=ppt/tags/tag430.xml><?xml version="1.0" encoding="utf-8"?>
<p:tagLst xmlns:p="http://schemas.openxmlformats.org/presentationml/2006/main">
  <p:tag name="AS_UNIQUEID" val="4447"/>
</p:tagLst>
</file>

<file path=ppt/tags/tag431.xml><?xml version="1.0" encoding="utf-8"?>
<p:tagLst xmlns:p="http://schemas.openxmlformats.org/presentationml/2006/main">
  <p:tag name="AS_UNIQUEID" val="4448"/>
</p:tagLst>
</file>

<file path=ppt/tags/tag432.xml><?xml version="1.0" encoding="utf-8"?>
<p:tagLst xmlns:p="http://schemas.openxmlformats.org/presentationml/2006/main">
  <p:tag name="AS_UNIQUEID" val="4449"/>
</p:tagLst>
</file>

<file path=ppt/tags/tag433.xml><?xml version="1.0" encoding="utf-8"?>
<p:tagLst xmlns:p="http://schemas.openxmlformats.org/presentationml/2006/main">
  <p:tag name="AS_UNIQUEID" val="4450"/>
</p:tagLst>
</file>

<file path=ppt/tags/tag434.xml><?xml version="1.0" encoding="utf-8"?>
<p:tagLst xmlns:p="http://schemas.openxmlformats.org/presentationml/2006/main">
  <p:tag name="AS_UNIQUEID" val="4451"/>
</p:tagLst>
</file>

<file path=ppt/tags/tag435.xml><?xml version="1.0" encoding="utf-8"?>
<p:tagLst xmlns:p="http://schemas.openxmlformats.org/presentationml/2006/main">
  <p:tag name="AS_UNIQUEID" val="4452"/>
</p:tagLst>
</file>

<file path=ppt/tags/tag436.xml><?xml version="1.0" encoding="utf-8"?>
<p:tagLst xmlns:p="http://schemas.openxmlformats.org/presentationml/2006/main">
  <p:tag name="AS_UNIQUEID" val="4453"/>
</p:tagLst>
</file>

<file path=ppt/tags/tag437.xml><?xml version="1.0" encoding="utf-8"?>
<p:tagLst xmlns:p="http://schemas.openxmlformats.org/presentationml/2006/main">
  <p:tag name="AS_UNIQUEID" val="4454"/>
</p:tagLst>
</file>

<file path=ppt/tags/tag438.xml><?xml version="1.0" encoding="utf-8"?>
<p:tagLst xmlns:p="http://schemas.openxmlformats.org/presentationml/2006/main">
  <p:tag name="AS_UNIQUEID" val="4455"/>
</p:tagLst>
</file>

<file path=ppt/tags/tag439.xml><?xml version="1.0" encoding="utf-8"?>
<p:tagLst xmlns:p="http://schemas.openxmlformats.org/presentationml/2006/main">
  <p:tag name="AS_UNIQUEID" val="4456"/>
</p:tagLst>
</file>

<file path=ppt/tags/tag44.xml><?xml version="1.0" encoding="utf-8"?>
<p:tagLst xmlns:p="http://schemas.openxmlformats.org/presentationml/2006/main">
  <p:tag name="AS_UNIQUEID" val="4088"/>
</p:tagLst>
</file>

<file path=ppt/tags/tag440.xml><?xml version="1.0" encoding="utf-8"?>
<p:tagLst xmlns:p="http://schemas.openxmlformats.org/presentationml/2006/main">
  <p:tag name="AS_UNIQUEID" val="4457"/>
</p:tagLst>
</file>

<file path=ppt/tags/tag441.xml><?xml version="1.0" encoding="utf-8"?>
<p:tagLst xmlns:p="http://schemas.openxmlformats.org/presentationml/2006/main">
  <p:tag name="AS_UNIQUEID" val="4458"/>
</p:tagLst>
</file>

<file path=ppt/tags/tag442.xml><?xml version="1.0" encoding="utf-8"?>
<p:tagLst xmlns:p="http://schemas.openxmlformats.org/presentationml/2006/main">
  <p:tag name="AS_UNIQUEID" val="4459"/>
</p:tagLst>
</file>

<file path=ppt/tags/tag443.xml><?xml version="1.0" encoding="utf-8"?>
<p:tagLst xmlns:p="http://schemas.openxmlformats.org/presentationml/2006/main">
  <p:tag name="AS_UNIQUEID" val="4460"/>
</p:tagLst>
</file>

<file path=ppt/tags/tag444.xml><?xml version="1.0" encoding="utf-8"?>
<p:tagLst xmlns:p="http://schemas.openxmlformats.org/presentationml/2006/main">
  <p:tag name="AS_UNIQUEID" val="4461"/>
</p:tagLst>
</file>

<file path=ppt/tags/tag445.xml><?xml version="1.0" encoding="utf-8"?>
<p:tagLst xmlns:p="http://schemas.openxmlformats.org/presentationml/2006/main">
  <p:tag name="AS_UNIQUEID" val="4462"/>
</p:tagLst>
</file>

<file path=ppt/tags/tag446.xml><?xml version="1.0" encoding="utf-8"?>
<p:tagLst xmlns:p="http://schemas.openxmlformats.org/presentationml/2006/main">
  <p:tag name="AS_UNIQUEID" val="4463"/>
</p:tagLst>
</file>

<file path=ppt/tags/tag447.xml><?xml version="1.0" encoding="utf-8"?>
<p:tagLst xmlns:p="http://schemas.openxmlformats.org/presentationml/2006/main">
  <p:tag name="AS_UNIQUEID" val="4464"/>
</p:tagLst>
</file>

<file path=ppt/tags/tag448.xml><?xml version="1.0" encoding="utf-8"?>
<p:tagLst xmlns:p="http://schemas.openxmlformats.org/presentationml/2006/main">
  <p:tag name="AS_UNIQUEID" val="4465"/>
</p:tagLst>
</file>

<file path=ppt/tags/tag449.xml><?xml version="1.0" encoding="utf-8"?>
<p:tagLst xmlns:p="http://schemas.openxmlformats.org/presentationml/2006/main">
  <p:tag name="AS_UNIQUEID" val="4466"/>
</p:tagLst>
</file>

<file path=ppt/tags/tag45.xml><?xml version="1.0" encoding="utf-8"?>
<p:tagLst xmlns:p="http://schemas.openxmlformats.org/presentationml/2006/main">
  <p:tag name="AS_UNIQUEID" val="4089"/>
</p:tagLst>
</file>

<file path=ppt/tags/tag450.xml><?xml version="1.0" encoding="utf-8"?>
<p:tagLst xmlns:p="http://schemas.openxmlformats.org/presentationml/2006/main">
  <p:tag name="AS_UNIQUEID" val="4467"/>
</p:tagLst>
</file>

<file path=ppt/tags/tag451.xml><?xml version="1.0" encoding="utf-8"?>
<p:tagLst xmlns:p="http://schemas.openxmlformats.org/presentationml/2006/main">
  <p:tag name="AS_UNIQUEID" val="4468"/>
</p:tagLst>
</file>

<file path=ppt/tags/tag452.xml><?xml version="1.0" encoding="utf-8"?>
<p:tagLst xmlns:p="http://schemas.openxmlformats.org/presentationml/2006/main">
  <p:tag name="AS_UNIQUEID" val="4469"/>
</p:tagLst>
</file>

<file path=ppt/tags/tag453.xml><?xml version="1.0" encoding="utf-8"?>
<p:tagLst xmlns:p="http://schemas.openxmlformats.org/presentationml/2006/main">
  <p:tag name="AS_UNIQUEID" val="4470"/>
</p:tagLst>
</file>

<file path=ppt/tags/tag454.xml><?xml version="1.0" encoding="utf-8"?>
<p:tagLst xmlns:p="http://schemas.openxmlformats.org/presentationml/2006/main">
  <p:tag name="AS_UNIQUEID" val="4471"/>
</p:tagLst>
</file>

<file path=ppt/tags/tag455.xml><?xml version="1.0" encoding="utf-8"?>
<p:tagLst xmlns:p="http://schemas.openxmlformats.org/presentationml/2006/main">
  <p:tag name="AS_UNIQUEID" val="4472"/>
</p:tagLst>
</file>

<file path=ppt/tags/tag456.xml><?xml version="1.0" encoding="utf-8"?>
<p:tagLst xmlns:p="http://schemas.openxmlformats.org/presentationml/2006/main">
  <p:tag name="AS_UNIQUEID" val="4473"/>
</p:tagLst>
</file>

<file path=ppt/tags/tag457.xml><?xml version="1.0" encoding="utf-8"?>
<p:tagLst xmlns:p="http://schemas.openxmlformats.org/presentationml/2006/main">
  <p:tag name="AS_UNIQUEID" val="4474"/>
</p:tagLst>
</file>

<file path=ppt/tags/tag458.xml><?xml version="1.0" encoding="utf-8"?>
<p:tagLst xmlns:p="http://schemas.openxmlformats.org/presentationml/2006/main">
  <p:tag name="AS_UNIQUEID" val="4475"/>
  <p:tag name="KSO_WM_DIAGRAM_VIRTUALLY_FRAME" val="{&quot;height&quot;:357.3046456692913,&quot;left&quot;:145.46015748031496,&quot;top&quot;:139.25866141732283,&quot;width&quot;:338.30590551181103}"/>
</p:tagLst>
</file>

<file path=ppt/tags/tag459.xml><?xml version="1.0" encoding="utf-8"?>
<p:tagLst xmlns:p="http://schemas.openxmlformats.org/presentationml/2006/main">
  <p:tag name="AS_UNIQUEID" val="4476"/>
  <p:tag name="KSO_WM_DIAGRAM_VIRTUALLY_FRAME" val="{&quot;height&quot;:357.3046456692913,&quot;left&quot;:145.46015748031496,&quot;top&quot;:139.25866141732283,&quot;width&quot;:338.30590551181103}"/>
</p:tagLst>
</file>

<file path=ppt/tags/tag46.xml><?xml version="1.0" encoding="utf-8"?>
<p:tagLst xmlns:p="http://schemas.openxmlformats.org/presentationml/2006/main">
  <p:tag name="AS_UNIQUEID" val="4090"/>
</p:tagLst>
</file>

<file path=ppt/tags/tag460.xml><?xml version="1.0" encoding="utf-8"?>
<p:tagLst xmlns:p="http://schemas.openxmlformats.org/presentationml/2006/main">
  <p:tag name="AS_UNIQUEID" val="4477"/>
  <p:tag name="KSO_WM_DIAGRAM_VIRTUALLY_FRAME" val="{&quot;height&quot;:357.3046456692913,&quot;left&quot;:145.46015748031496,&quot;top&quot;:139.25866141732283,&quot;width&quot;:338.30590551181103}"/>
</p:tagLst>
</file>

<file path=ppt/tags/tag461.xml><?xml version="1.0" encoding="utf-8"?>
<p:tagLst xmlns:p="http://schemas.openxmlformats.org/presentationml/2006/main">
  <p:tag name="AS_UNIQUEID" val="4478"/>
  <p:tag name="KSO_WM_DIAGRAM_VIRTUALLY_FRAME" val="{&quot;height&quot;:357.3046456692913,&quot;left&quot;:145.46015748031496,&quot;top&quot;:139.25866141732283,&quot;width&quot;:338.30590551181103}"/>
</p:tagLst>
</file>

<file path=ppt/tags/tag462.xml><?xml version="1.0" encoding="utf-8"?>
<p:tagLst xmlns:p="http://schemas.openxmlformats.org/presentationml/2006/main">
  <p:tag name="AS_UNIQUEID" val="4479"/>
</p:tagLst>
</file>

<file path=ppt/tags/tag463.xml><?xml version="1.0" encoding="utf-8"?>
<p:tagLst xmlns:p="http://schemas.openxmlformats.org/presentationml/2006/main">
  <p:tag name="AS_UNIQUEID" val="4480"/>
</p:tagLst>
</file>

<file path=ppt/tags/tag464.xml><?xml version="1.0" encoding="utf-8"?>
<p:tagLst xmlns:p="http://schemas.openxmlformats.org/presentationml/2006/main">
  <p:tag name="AS_UNIQUEID" val="4481"/>
</p:tagLst>
</file>

<file path=ppt/tags/tag465.xml><?xml version="1.0" encoding="utf-8"?>
<p:tagLst xmlns:p="http://schemas.openxmlformats.org/presentationml/2006/main">
  <p:tag name="AS_UNIQUEID" val="4482"/>
</p:tagLst>
</file>

<file path=ppt/tags/tag466.xml><?xml version="1.0" encoding="utf-8"?>
<p:tagLst xmlns:p="http://schemas.openxmlformats.org/presentationml/2006/main">
  <p:tag name="AS_UNIQUEID" val="4483"/>
</p:tagLst>
</file>

<file path=ppt/tags/tag467.xml><?xml version="1.0" encoding="utf-8"?>
<p:tagLst xmlns:p="http://schemas.openxmlformats.org/presentationml/2006/main">
  <p:tag name="AS_UNIQUEID" val="4484"/>
</p:tagLst>
</file>

<file path=ppt/tags/tag468.xml><?xml version="1.0" encoding="utf-8"?>
<p:tagLst xmlns:p="http://schemas.openxmlformats.org/presentationml/2006/main">
  <p:tag name="AS_UNIQUEID" val="4485"/>
</p:tagLst>
</file>

<file path=ppt/tags/tag469.xml><?xml version="1.0" encoding="utf-8"?>
<p:tagLst xmlns:p="http://schemas.openxmlformats.org/presentationml/2006/main">
  <p:tag name="AS_UNIQUEID" val="4486"/>
</p:tagLst>
</file>

<file path=ppt/tags/tag47.xml><?xml version="1.0" encoding="utf-8"?>
<p:tagLst xmlns:p="http://schemas.openxmlformats.org/presentationml/2006/main">
  <p:tag name="AS_UNIQUEID" val="4091"/>
</p:tagLst>
</file>

<file path=ppt/tags/tag470.xml><?xml version="1.0" encoding="utf-8"?>
<p:tagLst xmlns:p="http://schemas.openxmlformats.org/presentationml/2006/main">
  <p:tag name="AS_UNIQUEID" val="4487"/>
</p:tagLst>
</file>

<file path=ppt/tags/tag471.xml><?xml version="1.0" encoding="utf-8"?>
<p:tagLst xmlns:p="http://schemas.openxmlformats.org/presentationml/2006/main">
  <p:tag name="AS_UNIQUEID" val="4488"/>
</p:tagLst>
</file>

<file path=ppt/tags/tag472.xml><?xml version="1.0" encoding="utf-8"?>
<p:tagLst xmlns:p="http://schemas.openxmlformats.org/presentationml/2006/main">
  <p:tag name="AS_UNIQUEID" val="4489"/>
</p:tagLst>
</file>

<file path=ppt/tags/tag473.xml><?xml version="1.0" encoding="utf-8"?>
<p:tagLst xmlns:p="http://schemas.openxmlformats.org/presentationml/2006/main">
  <p:tag name="AS_UNIQUEID" val="4490"/>
</p:tagLst>
</file>

<file path=ppt/tags/tag474.xml><?xml version="1.0" encoding="utf-8"?>
<p:tagLst xmlns:p="http://schemas.openxmlformats.org/presentationml/2006/main">
  <p:tag name="AS_UNIQUEID" val="4491"/>
</p:tagLst>
</file>

<file path=ppt/tags/tag475.xml><?xml version="1.0" encoding="utf-8"?>
<p:tagLst xmlns:p="http://schemas.openxmlformats.org/presentationml/2006/main">
  <p:tag name="AS_UNIQUEID" val="4492"/>
</p:tagLst>
</file>

<file path=ppt/tags/tag476.xml><?xml version="1.0" encoding="utf-8"?>
<p:tagLst xmlns:p="http://schemas.openxmlformats.org/presentationml/2006/main">
  <p:tag name="AS_UNIQUEID" val="4493"/>
</p:tagLst>
</file>

<file path=ppt/tags/tag477.xml><?xml version="1.0" encoding="utf-8"?>
<p:tagLst xmlns:p="http://schemas.openxmlformats.org/presentationml/2006/main">
  <p:tag name="AS_UNIQUEID" val="4494"/>
</p:tagLst>
</file>

<file path=ppt/tags/tag478.xml><?xml version="1.0" encoding="utf-8"?>
<p:tagLst xmlns:p="http://schemas.openxmlformats.org/presentationml/2006/main">
  <p:tag name="AS_UNIQUEID" val="4495"/>
</p:tagLst>
</file>

<file path=ppt/tags/tag479.xml><?xml version="1.0" encoding="utf-8"?>
<p:tagLst xmlns:p="http://schemas.openxmlformats.org/presentationml/2006/main">
  <p:tag name="AS_UNIQUEID" val="4496"/>
</p:tagLst>
</file>

<file path=ppt/tags/tag48.xml><?xml version="1.0" encoding="utf-8"?>
<p:tagLst xmlns:p="http://schemas.openxmlformats.org/presentationml/2006/main">
  <p:tag name="AS_UNIQUEID" val="4092"/>
</p:tagLst>
</file>

<file path=ppt/tags/tag480.xml><?xml version="1.0" encoding="utf-8"?>
<p:tagLst xmlns:p="http://schemas.openxmlformats.org/presentationml/2006/main">
  <p:tag name="AS_UNIQUEID" val="4497"/>
</p:tagLst>
</file>

<file path=ppt/tags/tag481.xml><?xml version="1.0" encoding="utf-8"?>
<p:tagLst xmlns:p="http://schemas.openxmlformats.org/presentationml/2006/main">
  <p:tag name="AS_UNIQUEID" val="4498"/>
</p:tagLst>
</file>

<file path=ppt/tags/tag482.xml><?xml version="1.0" encoding="utf-8"?>
<p:tagLst xmlns:p="http://schemas.openxmlformats.org/presentationml/2006/main">
  <p:tag name="AS_UNIQUEID" val="4499"/>
</p:tagLst>
</file>

<file path=ppt/tags/tag483.xml><?xml version="1.0" encoding="utf-8"?>
<p:tagLst xmlns:p="http://schemas.openxmlformats.org/presentationml/2006/main">
  <p:tag name="AS_UNIQUEID" val="4500"/>
</p:tagLst>
</file>

<file path=ppt/tags/tag484.xml><?xml version="1.0" encoding="utf-8"?>
<p:tagLst xmlns:p="http://schemas.openxmlformats.org/presentationml/2006/main">
  <p:tag name="AS_UNIQUEID" val="4501"/>
</p:tagLst>
</file>

<file path=ppt/tags/tag485.xml><?xml version="1.0" encoding="utf-8"?>
<p:tagLst xmlns:p="http://schemas.openxmlformats.org/presentationml/2006/main">
  <p:tag name="AS_UNIQUEID" val="4502"/>
</p:tagLst>
</file>

<file path=ppt/tags/tag486.xml><?xml version="1.0" encoding="utf-8"?>
<p:tagLst xmlns:p="http://schemas.openxmlformats.org/presentationml/2006/main">
  <p:tag name="AS_UNIQUEID" val="4503"/>
</p:tagLst>
</file>

<file path=ppt/tags/tag487.xml><?xml version="1.0" encoding="utf-8"?>
<p:tagLst xmlns:p="http://schemas.openxmlformats.org/presentationml/2006/main">
  <p:tag name="AS_UNIQUEID" val="4504"/>
</p:tagLst>
</file>

<file path=ppt/tags/tag488.xml><?xml version="1.0" encoding="utf-8"?>
<p:tagLst xmlns:p="http://schemas.openxmlformats.org/presentationml/2006/main">
  <p:tag name="AS_UNIQUEID" val="4505"/>
</p:tagLst>
</file>

<file path=ppt/tags/tag489.xml><?xml version="1.0" encoding="utf-8"?>
<p:tagLst xmlns:p="http://schemas.openxmlformats.org/presentationml/2006/main">
  <p:tag name="AS_UNIQUEID" val="4506"/>
</p:tagLst>
</file>

<file path=ppt/tags/tag49.xml><?xml version="1.0" encoding="utf-8"?>
<p:tagLst xmlns:p="http://schemas.openxmlformats.org/presentationml/2006/main">
  <p:tag name="AS_UNIQUEID" val="4093"/>
</p:tagLst>
</file>

<file path=ppt/tags/tag490.xml><?xml version="1.0" encoding="utf-8"?>
<p:tagLst xmlns:p="http://schemas.openxmlformats.org/presentationml/2006/main">
  <p:tag name="AS_UNIQUEID" val="4507"/>
</p:tagLst>
</file>

<file path=ppt/tags/tag491.xml><?xml version="1.0" encoding="utf-8"?>
<p:tagLst xmlns:p="http://schemas.openxmlformats.org/presentationml/2006/main">
  <p:tag name="AS_UNIQUEID" val="4508"/>
</p:tagLst>
</file>

<file path=ppt/tags/tag492.xml><?xml version="1.0" encoding="utf-8"?>
<p:tagLst xmlns:p="http://schemas.openxmlformats.org/presentationml/2006/main">
  <p:tag name="AS_UNIQUEID" val="4509"/>
</p:tagLst>
</file>

<file path=ppt/tags/tag493.xml><?xml version="1.0" encoding="utf-8"?>
<p:tagLst xmlns:p="http://schemas.openxmlformats.org/presentationml/2006/main">
  <p:tag name="AS_UNIQUEID" val="4510"/>
</p:tagLst>
</file>

<file path=ppt/tags/tag494.xml><?xml version="1.0" encoding="utf-8"?>
<p:tagLst xmlns:p="http://schemas.openxmlformats.org/presentationml/2006/main">
  <p:tag name="AS_UNIQUEID" val="4511"/>
</p:tagLst>
</file>

<file path=ppt/tags/tag495.xml><?xml version="1.0" encoding="utf-8"?>
<p:tagLst xmlns:p="http://schemas.openxmlformats.org/presentationml/2006/main">
  <p:tag name="AS_UNIQUEID" val="4512"/>
</p:tagLst>
</file>

<file path=ppt/tags/tag496.xml><?xml version="1.0" encoding="utf-8"?>
<p:tagLst xmlns:p="http://schemas.openxmlformats.org/presentationml/2006/main">
  <p:tag name="AS_UNIQUEID" val="4513"/>
</p:tagLst>
</file>

<file path=ppt/tags/tag497.xml><?xml version="1.0" encoding="utf-8"?>
<p:tagLst xmlns:p="http://schemas.openxmlformats.org/presentationml/2006/main">
  <p:tag name="AS_UNIQUEID" val="4514"/>
</p:tagLst>
</file>

<file path=ppt/tags/tag498.xml><?xml version="1.0" encoding="utf-8"?>
<p:tagLst xmlns:p="http://schemas.openxmlformats.org/presentationml/2006/main">
  <p:tag name="AS_UNIQUEID" val="2691"/>
</p:tagLst>
</file>

<file path=ppt/tags/tag499.xml><?xml version="1.0" encoding="utf-8"?>
<p:tagLst xmlns:p="http://schemas.openxmlformats.org/presentationml/2006/main">
  <p:tag name="AS_UNIQUEID" val="3863"/>
</p:tagLst>
</file>

<file path=ppt/tags/tag5.xml><?xml version="1.0" encoding="utf-8"?>
<p:tagLst xmlns:p="http://schemas.openxmlformats.org/presentationml/2006/main">
  <p:tag name="AS_UNIQUEID" val="4049"/>
</p:tagLst>
</file>

<file path=ppt/tags/tag50.xml><?xml version="1.0" encoding="utf-8"?>
<p:tagLst xmlns:p="http://schemas.openxmlformats.org/presentationml/2006/main">
  <p:tag name="AS_UNIQUEID" val="4094"/>
</p:tagLst>
</file>

<file path=ppt/tags/tag500.xml><?xml version="1.0" encoding="utf-8"?>
<p:tagLst xmlns:p="http://schemas.openxmlformats.org/presentationml/2006/main">
  <p:tag name="AS_UNIQUEID" val="4515"/>
</p:tagLst>
</file>

<file path=ppt/tags/tag501.xml><?xml version="1.0" encoding="utf-8"?>
<p:tagLst xmlns:p="http://schemas.openxmlformats.org/presentationml/2006/main">
  <p:tag name="AS_UNIQUEID" val="4516"/>
</p:tagLst>
</file>

<file path=ppt/tags/tag502.xml><?xml version="1.0" encoding="utf-8"?>
<p:tagLst xmlns:p="http://schemas.openxmlformats.org/presentationml/2006/main">
  <p:tag name="AS_UNIQUEID" val="4517"/>
</p:tagLst>
</file>

<file path=ppt/tags/tag503.xml><?xml version="1.0" encoding="utf-8"?>
<p:tagLst xmlns:p="http://schemas.openxmlformats.org/presentationml/2006/main">
  <p:tag name="AS_UNIQUEID" val="4518"/>
</p:tagLst>
</file>

<file path=ppt/tags/tag504.xml><?xml version="1.0" encoding="utf-8"?>
<p:tagLst xmlns:p="http://schemas.openxmlformats.org/presentationml/2006/main">
  <p:tag name="AS_UNIQUEID" val="4519"/>
</p:tagLst>
</file>

<file path=ppt/tags/tag505.xml><?xml version="1.0" encoding="utf-8"?>
<p:tagLst xmlns:p="http://schemas.openxmlformats.org/presentationml/2006/main">
  <p:tag name="AS_UNIQUEID" val="4520"/>
</p:tagLst>
</file>

<file path=ppt/tags/tag506.xml><?xml version="1.0" encoding="utf-8"?>
<p:tagLst xmlns:p="http://schemas.openxmlformats.org/presentationml/2006/main">
  <p:tag name="AS_UNIQUEID" val="4521"/>
</p:tagLst>
</file>

<file path=ppt/tags/tag507.xml><?xml version="1.0" encoding="utf-8"?>
<p:tagLst xmlns:p="http://schemas.openxmlformats.org/presentationml/2006/main">
  <p:tag name="AS_UNIQUEID" val="2694"/>
</p:tagLst>
</file>

<file path=ppt/tags/tag508.xml><?xml version="1.0" encoding="utf-8"?>
<p:tagLst xmlns:p="http://schemas.openxmlformats.org/presentationml/2006/main">
  <p:tag name="AS_UNIQUEID" val="3876"/>
</p:tagLst>
</file>

<file path=ppt/tags/tag509.xml><?xml version="1.0" encoding="utf-8"?>
<p:tagLst xmlns:p="http://schemas.openxmlformats.org/presentationml/2006/main">
  <p:tag name="AS_UNIQUEID" val="4522"/>
</p:tagLst>
</file>

<file path=ppt/tags/tag51.xml><?xml version="1.0" encoding="utf-8"?>
<p:tagLst xmlns:p="http://schemas.openxmlformats.org/presentationml/2006/main">
  <p:tag name="AS_UNIQUEID" val="4095"/>
</p:tagLst>
</file>

<file path=ppt/tags/tag510.xml><?xml version="1.0" encoding="utf-8"?>
<p:tagLst xmlns:p="http://schemas.openxmlformats.org/presentationml/2006/main">
  <p:tag name="AS_UNIQUEID" val="4523"/>
</p:tagLst>
</file>

<file path=ppt/tags/tag511.xml><?xml version="1.0" encoding="utf-8"?>
<p:tagLst xmlns:p="http://schemas.openxmlformats.org/presentationml/2006/main">
  <p:tag name="AS_UNIQUEID" val="4524"/>
</p:tagLst>
</file>

<file path=ppt/tags/tag512.xml><?xml version="1.0" encoding="utf-8"?>
<p:tagLst xmlns:p="http://schemas.openxmlformats.org/presentationml/2006/main">
  <p:tag name="AS_UNIQUEID" val="4525"/>
</p:tagLst>
</file>

<file path=ppt/tags/tag513.xml><?xml version="1.0" encoding="utf-8"?>
<p:tagLst xmlns:p="http://schemas.openxmlformats.org/presentationml/2006/main">
  <p:tag name="AS_UNIQUEID" val="4526"/>
</p:tagLst>
</file>

<file path=ppt/tags/tag514.xml><?xml version="1.0" encoding="utf-8"?>
<p:tagLst xmlns:p="http://schemas.openxmlformats.org/presentationml/2006/main">
  <p:tag name="AS_UNIQUEID" val="4527"/>
</p:tagLst>
</file>

<file path=ppt/tags/tag515.xml><?xml version="1.0" encoding="utf-8"?>
<p:tagLst xmlns:p="http://schemas.openxmlformats.org/presentationml/2006/main">
  <p:tag name="AS_UNIQUEID" val="4528"/>
</p:tagLst>
</file>

<file path=ppt/tags/tag516.xml><?xml version="1.0" encoding="utf-8"?>
<p:tagLst xmlns:p="http://schemas.openxmlformats.org/presentationml/2006/main">
  <p:tag name="AS_UNIQUEID" val="4529"/>
</p:tagLst>
</file>

<file path=ppt/tags/tag517.xml><?xml version="1.0" encoding="utf-8"?>
<p:tagLst xmlns:p="http://schemas.openxmlformats.org/presentationml/2006/main">
  <p:tag name="AS_UNIQUEID" val="4530"/>
</p:tagLst>
</file>

<file path=ppt/tags/tag518.xml><?xml version="1.0" encoding="utf-8"?>
<p:tagLst xmlns:p="http://schemas.openxmlformats.org/presentationml/2006/main">
  <p:tag name="AS_UNIQUEID" val="4531"/>
</p:tagLst>
</file>

<file path=ppt/tags/tag519.xml><?xml version="1.0" encoding="utf-8"?>
<p:tagLst xmlns:p="http://schemas.openxmlformats.org/presentationml/2006/main">
  <p:tag name="AS_UNIQUEID" val="4532"/>
</p:tagLst>
</file>

<file path=ppt/tags/tag52.xml><?xml version="1.0" encoding="utf-8"?>
<p:tagLst xmlns:p="http://schemas.openxmlformats.org/presentationml/2006/main">
  <p:tag name="AS_UNIQUEID" val="4096"/>
</p:tagLst>
</file>

<file path=ppt/tags/tag520.xml><?xml version="1.0" encoding="utf-8"?>
<p:tagLst xmlns:p="http://schemas.openxmlformats.org/presentationml/2006/main">
  <p:tag name="AS_UNIQUEID" val="4533"/>
</p:tagLst>
</file>

<file path=ppt/tags/tag521.xml><?xml version="1.0" encoding="utf-8"?>
<p:tagLst xmlns:p="http://schemas.openxmlformats.org/presentationml/2006/main">
  <p:tag name="AS_UNIQUEID" val="4534"/>
</p:tagLst>
</file>

<file path=ppt/tags/tag522.xml><?xml version="1.0" encoding="utf-8"?>
<p:tagLst xmlns:p="http://schemas.openxmlformats.org/presentationml/2006/main">
  <p:tag name="AS_UNIQUEID" val="4535"/>
</p:tagLst>
</file>

<file path=ppt/tags/tag523.xml><?xml version="1.0" encoding="utf-8"?>
<p:tagLst xmlns:p="http://schemas.openxmlformats.org/presentationml/2006/main">
  <p:tag name="AS_UNIQUEID" val="4536"/>
</p:tagLst>
</file>

<file path=ppt/tags/tag524.xml><?xml version="1.0" encoding="utf-8"?>
<p:tagLst xmlns:p="http://schemas.openxmlformats.org/presentationml/2006/main">
  <p:tag name="AS_UNIQUEID" val="4537"/>
</p:tagLst>
</file>

<file path=ppt/tags/tag525.xml><?xml version="1.0" encoding="utf-8"?>
<p:tagLst xmlns:p="http://schemas.openxmlformats.org/presentationml/2006/main">
  <p:tag name="AS_UNIQUEID" val="4538"/>
</p:tagLst>
</file>

<file path=ppt/tags/tag526.xml><?xml version="1.0" encoding="utf-8"?>
<p:tagLst xmlns:p="http://schemas.openxmlformats.org/presentationml/2006/main">
  <p:tag name="AS_UNIQUEID" val="4539"/>
</p:tagLst>
</file>

<file path=ppt/tags/tag527.xml><?xml version="1.0" encoding="utf-8"?>
<p:tagLst xmlns:p="http://schemas.openxmlformats.org/presentationml/2006/main">
  <p:tag name="AS_UNIQUEID" val="4540"/>
</p:tagLst>
</file>

<file path=ppt/tags/tag528.xml><?xml version="1.0" encoding="utf-8"?>
<p:tagLst xmlns:p="http://schemas.openxmlformats.org/presentationml/2006/main">
  <p:tag name="AS_UNIQUEID" val="4541"/>
</p:tagLst>
</file>

<file path=ppt/tags/tag529.xml><?xml version="1.0" encoding="utf-8"?>
<p:tagLst xmlns:p="http://schemas.openxmlformats.org/presentationml/2006/main">
  <p:tag name="AS_UNIQUEID" val="4542"/>
</p:tagLst>
</file>

<file path=ppt/tags/tag53.xml><?xml version="1.0" encoding="utf-8"?>
<p:tagLst xmlns:p="http://schemas.openxmlformats.org/presentationml/2006/main">
  <p:tag name="AS_UNIQUEID" val="4097"/>
</p:tagLst>
</file>

<file path=ppt/tags/tag530.xml><?xml version="1.0" encoding="utf-8"?>
<p:tagLst xmlns:p="http://schemas.openxmlformats.org/presentationml/2006/main">
  <p:tag name="AS_UNIQUEID" val="4543"/>
</p:tagLst>
</file>

<file path=ppt/tags/tag531.xml><?xml version="1.0" encoding="utf-8"?>
<p:tagLst xmlns:p="http://schemas.openxmlformats.org/presentationml/2006/main">
  <p:tag name="AS_UNIQUEID" val="4544"/>
</p:tagLst>
</file>

<file path=ppt/tags/tag532.xml><?xml version="1.0" encoding="utf-8"?>
<p:tagLst xmlns:p="http://schemas.openxmlformats.org/presentationml/2006/main">
  <p:tag name="AS_UNIQUEID" val="4545"/>
</p:tagLst>
</file>

<file path=ppt/tags/tag533.xml><?xml version="1.0" encoding="utf-8"?>
<p:tagLst xmlns:p="http://schemas.openxmlformats.org/presentationml/2006/main">
  <p:tag name="AS_UNIQUEID" val="67"/>
</p:tagLst>
</file>

<file path=ppt/tags/tag534.xml><?xml version="1.0" encoding="utf-8"?>
<p:tagLst xmlns:p="http://schemas.openxmlformats.org/presentationml/2006/main">
  <p:tag name="AS_UNIQUEID" val="68"/>
</p:tagLst>
</file>

<file path=ppt/tags/tag535.xml><?xml version="1.0" encoding="utf-8"?>
<p:tagLst xmlns:p="http://schemas.openxmlformats.org/presentationml/2006/main">
  <p:tag name="AS_UNIQUEID" val="69"/>
</p:tagLst>
</file>

<file path=ppt/tags/tag536.xml><?xml version="1.0" encoding="utf-8"?>
<p:tagLst xmlns:p="http://schemas.openxmlformats.org/presentationml/2006/main">
  <p:tag name="AS_UNIQUEID" val="70"/>
</p:tagLst>
</file>

<file path=ppt/tags/tag537.xml><?xml version="1.0" encoding="utf-8"?>
<p:tagLst xmlns:p="http://schemas.openxmlformats.org/presentationml/2006/main">
  <p:tag name="AS_UNIQUEID" val="71"/>
</p:tagLst>
</file>

<file path=ppt/tags/tag538.xml><?xml version="1.0" encoding="utf-8"?>
<p:tagLst xmlns:p="http://schemas.openxmlformats.org/presentationml/2006/main">
  <p:tag name="AS_UNIQUEID" val="72"/>
</p:tagLst>
</file>

<file path=ppt/tags/tag539.xml><?xml version="1.0" encoding="utf-8"?>
<p:tagLst xmlns:p="http://schemas.openxmlformats.org/presentationml/2006/main">
  <p:tag name="AS_UNIQUEID" val="73"/>
</p:tagLst>
</file>

<file path=ppt/tags/tag54.xml><?xml version="1.0" encoding="utf-8"?>
<p:tagLst xmlns:p="http://schemas.openxmlformats.org/presentationml/2006/main">
  <p:tag name="AS_UNIQUEID" val="4098"/>
</p:tagLst>
</file>

<file path=ppt/tags/tag540.xml><?xml version="1.0" encoding="utf-8"?>
<p:tagLst xmlns:p="http://schemas.openxmlformats.org/presentationml/2006/main">
  <p:tag name="AS_UNIQUEID" val="74"/>
</p:tagLst>
</file>

<file path=ppt/tags/tag541.xml><?xml version="1.0" encoding="utf-8"?>
<p:tagLst xmlns:p="http://schemas.openxmlformats.org/presentationml/2006/main">
  <p:tag name="AS_UNIQUEID" val="75"/>
</p:tagLst>
</file>

<file path=ppt/tags/tag542.xml><?xml version="1.0" encoding="utf-8"?>
<p:tagLst xmlns:p="http://schemas.openxmlformats.org/presentationml/2006/main">
  <p:tag name="AS_UNIQUEID" val="76"/>
</p:tagLst>
</file>

<file path=ppt/tags/tag543.xml><?xml version="1.0" encoding="utf-8"?>
<p:tagLst xmlns:p="http://schemas.openxmlformats.org/presentationml/2006/main">
  <p:tag name="AS_UNIQUEID" val="77"/>
</p:tagLst>
</file>

<file path=ppt/tags/tag544.xml><?xml version="1.0" encoding="utf-8"?>
<p:tagLst xmlns:p="http://schemas.openxmlformats.org/presentationml/2006/main">
  <p:tag name="AS_UNIQUEID" val="77"/>
</p:tagLst>
</file>

<file path=ppt/tags/tag545.xml><?xml version="1.0" encoding="utf-8"?>
<p:tagLst xmlns:p="http://schemas.openxmlformats.org/presentationml/2006/main">
  <p:tag name="AS_UNIQUEID" val="4546"/>
</p:tagLst>
</file>

<file path=ppt/tags/tag546.xml><?xml version="1.0" encoding="utf-8"?>
<p:tagLst xmlns:p="http://schemas.openxmlformats.org/presentationml/2006/main">
  <p:tag name="AS_UNIQUEID" val="4547"/>
</p:tagLst>
</file>

<file path=ppt/tags/tag547.xml><?xml version="1.0" encoding="utf-8"?>
<p:tagLst xmlns:p="http://schemas.openxmlformats.org/presentationml/2006/main">
  <p:tag name="AS_UNIQUEID" val="4548"/>
</p:tagLst>
</file>

<file path=ppt/tags/tag548.xml><?xml version="1.0" encoding="utf-8"?>
<p:tagLst xmlns:p="http://schemas.openxmlformats.org/presentationml/2006/main">
  <p:tag name="AS_UNIQUEID" val="4549"/>
</p:tagLst>
</file>

<file path=ppt/tags/tag549.xml><?xml version="1.0" encoding="utf-8"?>
<p:tagLst xmlns:p="http://schemas.openxmlformats.org/presentationml/2006/main">
  <p:tag name="AS_UNIQUEID" val="4550"/>
</p:tagLst>
</file>

<file path=ppt/tags/tag55.xml><?xml version="1.0" encoding="utf-8"?>
<p:tagLst xmlns:p="http://schemas.openxmlformats.org/presentationml/2006/main">
  <p:tag name="AS_UNIQUEID" val="4099"/>
</p:tagLst>
</file>

<file path=ppt/tags/tag550.xml><?xml version="1.0" encoding="utf-8"?>
<p:tagLst xmlns:p="http://schemas.openxmlformats.org/presentationml/2006/main">
  <p:tag name="AS_UNIQUEID" val="4551"/>
</p:tagLst>
</file>

<file path=ppt/tags/tag551.xml><?xml version="1.0" encoding="utf-8"?>
<p:tagLst xmlns:p="http://schemas.openxmlformats.org/presentationml/2006/main">
  <p:tag name="AS_UNIQUEID" val="4552"/>
</p:tagLst>
</file>

<file path=ppt/tags/tag552.xml><?xml version="1.0" encoding="utf-8"?>
<p:tagLst xmlns:p="http://schemas.openxmlformats.org/presentationml/2006/main">
  <p:tag name="AS_UNIQUEID" val="4553"/>
</p:tagLst>
</file>

<file path=ppt/tags/tag553.xml><?xml version="1.0" encoding="utf-8"?>
<p:tagLst xmlns:p="http://schemas.openxmlformats.org/presentationml/2006/main">
  <p:tag name="AS_UNIQUEID" val="4554"/>
</p:tagLst>
</file>

<file path=ppt/tags/tag554.xml><?xml version="1.0" encoding="utf-8"?>
<p:tagLst xmlns:p="http://schemas.openxmlformats.org/presentationml/2006/main">
  <p:tag name="AS_UNIQUEID" val="2714"/>
</p:tagLst>
</file>

<file path=ppt/tags/tag555.xml><?xml version="1.0" encoding="utf-8"?>
<p:tagLst xmlns:p="http://schemas.openxmlformats.org/presentationml/2006/main">
  <p:tag name="AS_UNIQUEID" val="2716"/>
</p:tagLst>
</file>

<file path=ppt/tags/tag556.xml><?xml version="1.0" encoding="utf-8"?>
<p:tagLst xmlns:p="http://schemas.openxmlformats.org/presentationml/2006/main">
  <p:tag name="AS_UNIQUEID" val="2717"/>
</p:tagLst>
</file>

<file path=ppt/tags/tag557.xml><?xml version="1.0" encoding="utf-8"?>
<p:tagLst xmlns:p="http://schemas.openxmlformats.org/presentationml/2006/main">
  <p:tag name="AS_UNIQUEID" val="4011"/>
</p:tagLst>
</file>

<file path=ppt/tags/tag558.xml><?xml version="1.0" encoding="utf-8"?>
<p:tagLst xmlns:p="http://schemas.openxmlformats.org/presentationml/2006/main">
  <p:tag name="AS_UNIQUEID" val="4012"/>
</p:tagLst>
</file>

<file path=ppt/tags/tag559.xml><?xml version="1.0" encoding="utf-8"?>
<p:tagLst xmlns:p="http://schemas.openxmlformats.org/presentationml/2006/main">
  <p:tag name="AS_UNIQUEID" val="4013"/>
</p:tagLst>
</file>

<file path=ppt/tags/tag56.xml><?xml version="1.0" encoding="utf-8"?>
<p:tagLst xmlns:p="http://schemas.openxmlformats.org/presentationml/2006/main">
  <p:tag name="AS_UNIQUEID" val="4100"/>
</p:tagLst>
</file>

<file path=ppt/tags/tag560.xml><?xml version="1.0" encoding="utf-8"?>
<p:tagLst xmlns:p="http://schemas.openxmlformats.org/presentationml/2006/main">
  <p:tag name="AS_UNIQUEID" val="4014"/>
</p:tagLst>
</file>

<file path=ppt/tags/tag561.xml><?xml version="1.0" encoding="utf-8"?>
<p:tagLst xmlns:p="http://schemas.openxmlformats.org/presentationml/2006/main">
  <p:tag name="AS_UNIQUEID" val="4015"/>
</p:tagLst>
</file>

<file path=ppt/tags/tag562.xml><?xml version="1.0" encoding="utf-8"?>
<p:tagLst xmlns:p="http://schemas.openxmlformats.org/presentationml/2006/main">
  <p:tag name="AS_UNIQUEID" val="4016"/>
</p:tagLst>
</file>

<file path=ppt/tags/tag563.xml><?xml version="1.0" encoding="utf-8"?>
<p:tagLst xmlns:p="http://schemas.openxmlformats.org/presentationml/2006/main">
  <p:tag name="AS_UNIQUEID" val="2716"/>
</p:tagLst>
</file>

<file path=ppt/tags/tag564.xml><?xml version="1.0" encoding="utf-8"?>
<p:tagLst xmlns:p="http://schemas.openxmlformats.org/presentationml/2006/main">
  <p:tag name="AS_UNIQUEID" val="4555"/>
</p:tagLst>
</file>

<file path=ppt/tags/tag565.xml><?xml version="1.0" encoding="utf-8"?>
<p:tagLst xmlns:p="http://schemas.openxmlformats.org/presentationml/2006/main">
  <p:tag name="AS_UNIQUEID" val="4556"/>
</p:tagLst>
</file>

<file path=ppt/tags/tag566.xml><?xml version="1.0" encoding="utf-8"?>
<p:tagLst xmlns:p="http://schemas.openxmlformats.org/presentationml/2006/main">
  <p:tag name="AS_UNIQUEID" val="311"/>
</p:tagLst>
</file>

<file path=ppt/tags/tag567.xml><?xml version="1.0" encoding="utf-8"?>
<p:tagLst xmlns:p="http://schemas.openxmlformats.org/presentationml/2006/main">
  <p:tag name="AS_UNIQUEID" val="312"/>
</p:tagLst>
</file>

<file path=ppt/tags/tag568.xml><?xml version="1.0" encoding="utf-8"?>
<p:tagLst xmlns:p="http://schemas.openxmlformats.org/presentationml/2006/main">
  <p:tag name="AS_UNIQUEID" val="4557"/>
</p:tagLst>
</file>

<file path=ppt/tags/tag569.xml><?xml version="1.0" encoding="utf-8"?>
<p:tagLst xmlns:p="http://schemas.openxmlformats.org/presentationml/2006/main">
  <p:tag name="AS_UNIQUEID" val="4558"/>
</p:tagLst>
</file>

<file path=ppt/tags/tag57.xml><?xml version="1.0" encoding="utf-8"?>
<p:tagLst xmlns:p="http://schemas.openxmlformats.org/presentationml/2006/main">
  <p:tag name="AS_UNIQUEID" val="4101"/>
</p:tagLst>
</file>

<file path=ppt/tags/tag570.xml><?xml version="1.0" encoding="utf-8"?>
<p:tagLst xmlns:p="http://schemas.openxmlformats.org/presentationml/2006/main">
  <p:tag name="AS_UNIQUEID" val="4559"/>
</p:tagLst>
</file>

<file path=ppt/tags/tag571.xml><?xml version="1.0" encoding="utf-8"?>
<p:tagLst xmlns:p="http://schemas.openxmlformats.org/presentationml/2006/main">
  <p:tag name="AS_UNIQUEID" val="4560"/>
</p:tagLst>
</file>

<file path=ppt/tags/tag572.xml><?xml version="1.0" encoding="utf-8"?>
<p:tagLst xmlns:p="http://schemas.openxmlformats.org/presentationml/2006/main">
  <p:tag name="AS_UNIQUEID" val="221"/>
</p:tagLst>
</file>

<file path=ppt/tags/tag573.xml><?xml version="1.0" encoding="utf-8"?>
<p:tagLst xmlns:p="http://schemas.openxmlformats.org/presentationml/2006/main">
  <p:tag name="AS_UNIQUEID" val="222"/>
</p:tagLst>
</file>

<file path=ppt/tags/tag574.xml><?xml version="1.0" encoding="utf-8"?>
<p:tagLst xmlns:p="http://schemas.openxmlformats.org/presentationml/2006/main">
  <p:tag name="AS_UNIQUEID" val="223"/>
</p:tagLst>
</file>

<file path=ppt/tags/tag575.xml><?xml version="1.0" encoding="utf-8"?>
<p:tagLst xmlns:p="http://schemas.openxmlformats.org/presentationml/2006/main">
  <p:tag name="AS_UNIQUEID" val="224"/>
</p:tagLst>
</file>

<file path=ppt/tags/tag576.xml><?xml version="1.0" encoding="utf-8"?>
<p:tagLst xmlns:p="http://schemas.openxmlformats.org/presentationml/2006/main">
  <p:tag name="AS_UNIQUEID" val="225"/>
</p:tagLst>
</file>

<file path=ppt/tags/tag577.xml><?xml version="1.0" encoding="utf-8"?>
<p:tagLst xmlns:p="http://schemas.openxmlformats.org/presentationml/2006/main">
  <p:tag name="AS_UNIQUEID" val="226"/>
</p:tagLst>
</file>

<file path=ppt/tags/tag578.xml><?xml version="1.0" encoding="utf-8"?>
<p:tagLst xmlns:p="http://schemas.openxmlformats.org/presentationml/2006/main">
  <p:tag name="AS_UNIQUEID" val="227"/>
</p:tagLst>
</file>

<file path=ppt/tags/tag579.xml><?xml version="1.0" encoding="utf-8"?>
<p:tagLst xmlns:p="http://schemas.openxmlformats.org/presentationml/2006/main">
  <p:tag name="AS_UNIQUEID" val="4561"/>
</p:tagLst>
</file>

<file path=ppt/tags/tag58.xml><?xml version="1.0" encoding="utf-8"?>
<p:tagLst xmlns:p="http://schemas.openxmlformats.org/presentationml/2006/main">
  <p:tag name="AS_UNIQUEID" val="4102"/>
</p:tagLst>
</file>

<file path=ppt/tags/tag580.xml><?xml version="1.0" encoding="utf-8"?>
<p:tagLst xmlns:p="http://schemas.openxmlformats.org/presentationml/2006/main">
  <p:tag name="AS_UNIQUEID" val="4562"/>
</p:tagLst>
</file>

<file path=ppt/tags/tag581.xml><?xml version="1.0" encoding="utf-8"?>
<p:tagLst xmlns:p="http://schemas.openxmlformats.org/presentationml/2006/main">
  <p:tag name="AS_UNIQUEID" val="3898"/>
</p:tagLst>
</file>

<file path=ppt/tags/tag582.xml><?xml version="1.0" encoding="utf-8"?>
<p:tagLst xmlns:p="http://schemas.openxmlformats.org/presentationml/2006/main">
  <p:tag name="AS_UNIQUEID" val="3899"/>
</p:tagLst>
</file>

<file path=ppt/tags/tag583.xml><?xml version="1.0" encoding="utf-8"?>
<p:tagLst xmlns:p="http://schemas.openxmlformats.org/presentationml/2006/main">
  <p:tag name="AS_UNIQUEID" val="4563"/>
</p:tagLst>
</file>

<file path=ppt/tags/tag584.xml><?xml version="1.0" encoding="utf-8"?>
<p:tagLst xmlns:p="http://schemas.openxmlformats.org/presentationml/2006/main">
  <p:tag name="AS_UNIQUEID" val="4564"/>
</p:tagLst>
</file>

<file path=ppt/tags/tag585.xml><?xml version="1.0" encoding="utf-8"?>
<p:tagLst xmlns:p="http://schemas.openxmlformats.org/presentationml/2006/main">
  <p:tag name="AS_UNIQUEID" val="17"/>
</p:tagLst>
</file>

<file path=ppt/tags/tag586.xml><?xml version="1.0" encoding="utf-8"?>
<p:tagLst xmlns:p="http://schemas.openxmlformats.org/presentationml/2006/main">
  <p:tag name="AS_UNIQUEID" val="19"/>
</p:tagLst>
</file>

<file path=ppt/tags/tag587.xml><?xml version="1.0" encoding="utf-8"?>
<p:tagLst xmlns:p="http://schemas.openxmlformats.org/presentationml/2006/main">
  <p:tag name="AS_UNIQUEID" val="20"/>
</p:tagLst>
</file>

<file path=ppt/tags/tag588.xml><?xml version="1.0" encoding="utf-8"?>
<p:tagLst xmlns:p="http://schemas.openxmlformats.org/presentationml/2006/main">
  <p:tag name="AS_UNIQUEID" val="21"/>
</p:tagLst>
</file>

<file path=ppt/tags/tag589.xml><?xml version="1.0" encoding="utf-8"?>
<p:tagLst xmlns:p="http://schemas.openxmlformats.org/presentationml/2006/main">
  <p:tag name="AS_UNIQUEID" val="22"/>
</p:tagLst>
</file>

<file path=ppt/tags/tag59.xml><?xml version="1.0" encoding="utf-8"?>
<p:tagLst xmlns:p="http://schemas.openxmlformats.org/presentationml/2006/main">
  <p:tag name="AS_UNIQUEID" val="4103"/>
</p:tagLst>
</file>

<file path=ppt/tags/tag590.xml><?xml version="1.0" encoding="utf-8"?>
<p:tagLst xmlns:p="http://schemas.openxmlformats.org/presentationml/2006/main">
  <p:tag name="AS_UNIQUEID" val="4565"/>
</p:tagLst>
</file>

<file path=ppt/tags/tag591.xml><?xml version="1.0" encoding="utf-8"?>
<p:tagLst xmlns:p="http://schemas.openxmlformats.org/presentationml/2006/main">
  <p:tag name="AS_UNIQUEID" val="4566"/>
</p:tagLst>
</file>

<file path=ppt/tags/tag592.xml><?xml version="1.0" encoding="utf-8"?>
<p:tagLst xmlns:p="http://schemas.openxmlformats.org/presentationml/2006/main">
  <p:tag name="AS_UNIQUEID" val="250"/>
</p:tagLst>
</file>

<file path=ppt/tags/tag593.xml><?xml version="1.0" encoding="utf-8"?>
<p:tagLst xmlns:p="http://schemas.openxmlformats.org/presentationml/2006/main">
  <p:tag name="AS_UNIQUEID" val="251"/>
</p:tagLst>
</file>

<file path=ppt/tags/tag594.xml><?xml version="1.0" encoding="utf-8"?>
<p:tagLst xmlns:p="http://schemas.openxmlformats.org/presentationml/2006/main">
  <p:tag name="AS_UNIQUEID" val="4567"/>
</p:tagLst>
</file>

<file path=ppt/tags/tag595.xml><?xml version="1.0" encoding="utf-8"?>
<p:tagLst xmlns:p="http://schemas.openxmlformats.org/presentationml/2006/main">
  <p:tag name="AS_UNIQUEID" val="4568"/>
</p:tagLst>
</file>

<file path=ppt/tags/tag596.xml><?xml version="1.0" encoding="utf-8"?>
<p:tagLst xmlns:p="http://schemas.openxmlformats.org/presentationml/2006/main">
  <p:tag name="AS_UNIQUEID" val="4569"/>
</p:tagLst>
</file>

<file path=ppt/tags/tag597.xml><?xml version="1.0" encoding="utf-8"?>
<p:tagLst xmlns:p="http://schemas.openxmlformats.org/presentationml/2006/main">
  <p:tag name="AS_UNIQUEID" val="4570"/>
</p:tagLst>
</file>

<file path=ppt/tags/tag598.xml><?xml version="1.0" encoding="utf-8"?>
<p:tagLst xmlns:p="http://schemas.openxmlformats.org/presentationml/2006/main">
  <p:tag name="AS_UNIQUEID" val="4571"/>
</p:tagLst>
</file>

<file path=ppt/tags/tag599.xml><?xml version="1.0" encoding="utf-8"?>
<p:tagLst xmlns:p="http://schemas.openxmlformats.org/presentationml/2006/main">
  <p:tag name="AS_UNIQUEID" val="4572"/>
</p:tagLst>
</file>

<file path=ppt/tags/tag6.xml><?xml version="1.0" encoding="utf-8"?>
<p:tagLst xmlns:p="http://schemas.openxmlformats.org/presentationml/2006/main">
  <p:tag name="AS_UNIQUEID" val="4050"/>
</p:tagLst>
</file>

<file path=ppt/tags/tag60.xml><?xml version="1.0" encoding="utf-8"?>
<p:tagLst xmlns:p="http://schemas.openxmlformats.org/presentationml/2006/main">
  <p:tag name="AS_UNIQUEID" val="4104"/>
</p:tagLst>
</file>

<file path=ppt/tags/tag600.xml><?xml version="1.0" encoding="utf-8"?>
<p:tagLst xmlns:p="http://schemas.openxmlformats.org/presentationml/2006/main">
  <p:tag name="AS_UNIQUEID" val="4573"/>
</p:tagLst>
</file>

<file path=ppt/tags/tag601.xml><?xml version="1.0" encoding="utf-8"?>
<p:tagLst xmlns:p="http://schemas.openxmlformats.org/presentationml/2006/main">
  <p:tag name="AS_UNIQUEID" val="4574"/>
</p:tagLst>
</file>

<file path=ppt/tags/tag602.xml><?xml version="1.0" encoding="utf-8"?>
<p:tagLst xmlns:p="http://schemas.openxmlformats.org/presentationml/2006/main">
  <p:tag name="AS_UNIQUEID" val="4029"/>
</p:tagLst>
</file>

<file path=ppt/tags/tag603.xml><?xml version="1.0" encoding="utf-8"?>
<p:tagLst xmlns:p="http://schemas.openxmlformats.org/presentationml/2006/main">
  <p:tag name="AS_UNIQUEID" val="4030"/>
</p:tagLst>
</file>

<file path=ppt/tags/tag604.xml><?xml version="1.0" encoding="utf-8"?>
<p:tagLst xmlns:p="http://schemas.openxmlformats.org/presentationml/2006/main">
  <p:tag name="AS_UNIQUEID" val="81"/>
</p:tagLst>
</file>

<file path=ppt/tags/tag605.xml><?xml version="1.0" encoding="utf-8"?>
<p:tagLst xmlns:p="http://schemas.openxmlformats.org/presentationml/2006/main">
  <p:tag name="AS_UNIQUEID" val="4575"/>
</p:tagLst>
</file>

<file path=ppt/tags/tag606.xml><?xml version="1.0" encoding="utf-8"?>
<p:tagLst xmlns:p="http://schemas.openxmlformats.org/presentationml/2006/main">
  <p:tag name="AS_UNIQUEID" val="4576"/>
</p:tagLst>
</file>

<file path=ppt/tags/tag607.xml><?xml version="1.0" encoding="utf-8"?>
<p:tagLst xmlns:p="http://schemas.openxmlformats.org/presentationml/2006/main">
  <p:tag name="AS_UNIQUEID" val="4040"/>
</p:tagLst>
</file>

<file path=ppt/tags/tag608.xml><?xml version="1.0" encoding="utf-8"?>
<p:tagLst xmlns:p="http://schemas.openxmlformats.org/presentationml/2006/main">
  <p:tag name="AS_UNIQUEID" val="4041"/>
</p:tagLst>
</file>

<file path=ppt/tags/tag609.xml><?xml version="1.0" encoding="utf-8"?>
<p:tagLst xmlns:p="http://schemas.openxmlformats.org/presentationml/2006/main">
  <p:tag name="AS_UNIQUEID" val="4042"/>
</p:tagLst>
</file>

<file path=ppt/tags/tag61.xml><?xml version="1.0" encoding="utf-8"?>
<p:tagLst xmlns:p="http://schemas.openxmlformats.org/presentationml/2006/main">
  <p:tag name="AS_UNIQUEID" val="4105"/>
</p:tagLst>
</file>

<file path=ppt/tags/tag610.xml><?xml version="1.0" encoding="utf-8"?>
<p:tagLst xmlns:p="http://schemas.openxmlformats.org/presentationml/2006/main">
  <p:tag name="AS_UNIQUEID" val="4044"/>
</p:tagLst>
</file>

<file path=ppt/tags/tag611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zdjZjE0YjU1ZDI3OGZkOTE5NTFiYWIzZGVjZDc5ZGUifQ=="/>
</p:tagLst>
</file>

<file path=ppt/tags/tag62.xml><?xml version="1.0" encoding="utf-8"?>
<p:tagLst xmlns:p="http://schemas.openxmlformats.org/presentationml/2006/main">
  <p:tag name="AS_UNIQUEID" val="4106"/>
</p:tagLst>
</file>

<file path=ppt/tags/tag63.xml><?xml version="1.0" encoding="utf-8"?>
<p:tagLst xmlns:p="http://schemas.openxmlformats.org/presentationml/2006/main">
  <p:tag name="AS_UNIQUEID" val="4107"/>
</p:tagLst>
</file>

<file path=ppt/tags/tag64.xml><?xml version="1.0" encoding="utf-8"?>
<p:tagLst xmlns:p="http://schemas.openxmlformats.org/presentationml/2006/main">
  <p:tag name="AS_UNIQUEID" val="4108"/>
</p:tagLst>
</file>

<file path=ppt/tags/tag65.xml><?xml version="1.0" encoding="utf-8"?>
<p:tagLst xmlns:p="http://schemas.openxmlformats.org/presentationml/2006/main">
  <p:tag name="AS_UNIQUEID" val="4109"/>
</p:tagLst>
</file>

<file path=ppt/tags/tag66.xml><?xml version="1.0" encoding="utf-8"?>
<p:tagLst xmlns:p="http://schemas.openxmlformats.org/presentationml/2006/main">
  <p:tag name="AS_UNIQUEID" val="4110"/>
</p:tagLst>
</file>

<file path=ppt/tags/tag67.xml><?xml version="1.0" encoding="utf-8"?>
<p:tagLst xmlns:p="http://schemas.openxmlformats.org/presentationml/2006/main">
  <p:tag name="AS_UNIQUEID" val="4111"/>
</p:tagLst>
</file>

<file path=ppt/tags/tag68.xml><?xml version="1.0" encoding="utf-8"?>
<p:tagLst xmlns:p="http://schemas.openxmlformats.org/presentationml/2006/main">
  <p:tag name="AS_UNIQUEID" val="4112"/>
</p:tagLst>
</file>

<file path=ppt/tags/tag69.xml><?xml version="1.0" encoding="utf-8"?>
<p:tagLst xmlns:p="http://schemas.openxmlformats.org/presentationml/2006/main">
  <p:tag name="AS_UNIQUEID" val="4113"/>
</p:tagLst>
</file>

<file path=ppt/tags/tag7.xml><?xml version="1.0" encoding="utf-8"?>
<p:tagLst xmlns:p="http://schemas.openxmlformats.org/presentationml/2006/main">
  <p:tag name="AS_UNIQUEID" val="4051"/>
</p:tagLst>
</file>

<file path=ppt/tags/tag70.xml><?xml version="1.0" encoding="utf-8"?>
<p:tagLst xmlns:p="http://schemas.openxmlformats.org/presentationml/2006/main">
  <p:tag name="AS_UNIQUEID" val="4114"/>
</p:tagLst>
</file>

<file path=ppt/tags/tag71.xml><?xml version="1.0" encoding="utf-8"?>
<p:tagLst xmlns:p="http://schemas.openxmlformats.org/presentationml/2006/main">
  <p:tag name="AS_UNIQUEID" val="4115"/>
</p:tagLst>
</file>

<file path=ppt/tags/tag72.xml><?xml version="1.0" encoding="utf-8"?>
<p:tagLst xmlns:p="http://schemas.openxmlformats.org/presentationml/2006/main">
  <p:tag name="AS_UNIQUEID" val="4116"/>
</p:tagLst>
</file>

<file path=ppt/tags/tag73.xml><?xml version="1.0" encoding="utf-8"?>
<p:tagLst xmlns:p="http://schemas.openxmlformats.org/presentationml/2006/main">
  <p:tag name="AS_UNIQUEID" val="4117"/>
</p:tagLst>
</file>

<file path=ppt/tags/tag74.xml><?xml version="1.0" encoding="utf-8"?>
<p:tagLst xmlns:p="http://schemas.openxmlformats.org/presentationml/2006/main">
  <p:tag name="AS_UNIQUEID" val="4118"/>
</p:tagLst>
</file>

<file path=ppt/tags/tag75.xml><?xml version="1.0" encoding="utf-8"?>
<p:tagLst xmlns:p="http://schemas.openxmlformats.org/presentationml/2006/main">
  <p:tag name="AS_UNIQUEID" val="4119"/>
</p:tagLst>
</file>

<file path=ppt/tags/tag76.xml><?xml version="1.0" encoding="utf-8"?>
<p:tagLst xmlns:p="http://schemas.openxmlformats.org/presentationml/2006/main">
  <p:tag name="AS_UNIQUEID" val="4120"/>
</p:tagLst>
</file>

<file path=ppt/tags/tag77.xml><?xml version="1.0" encoding="utf-8"?>
<p:tagLst xmlns:p="http://schemas.openxmlformats.org/presentationml/2006/main">
  <p:tag name="AS_UNIQUEID" val="4121"/>
</p:tagLst>
</file>

<file path=ppt/tags/tag78.xml><?xml version="1.0" encoding="utf-8"?>
<p:tagLst xmlns:p="http://schemas.openxmlformats.org/presentationml/2006/main">
  <p:tag name="AS_UNIQUEID" val="4122"/>
</p:tagLst>
</file>

<file path=ppt/tags/tag79.xml><?xml version="1.0" encoding="utf-8"?>
<p:tagLst xmlns:p="http://schemas.openxmlformats.org/presentationml/2006/main">
  <p:tag name="AS_UNIQUEID" val="4123"/>
</p:tagLst>
</file>

<file path=ppt/tags/tag8.xml><?xml version="1.0" encoding="utf-8"?>
<p:tagLst xmlns:p="http://schemas.openxmlformats.org/presentationml/2006/main">
  <p:tag name="AS_UNIQUEID" val="4052"/>
</p:tagLst>
</file>

<file path=ppt/tags/tag80.xml><?xml version="1.0" encoding="utf-8"?>
<p:tagLst xmlns:p="http://schemas.openxmlformats.org/presentationml/2006/main">
  <p:tag name="AS_UNIQUEID" val="4124"/>
</p:tagLst>
</file>

<file path=ppt/tags/tag81.xml><?xml version="1.0" encoding="utf-8"?>
<p:tagLst xmlns:p="http://schemas.openxmlformats.org/presentationml/2006/main">
  <p:tag name="AS_UNIQUEID" val="4125"/>
</p:tagLst>
</file>

<file path=ppt/tags/tag82.xml><?xml version="1.0" encoding="utf-8"?>
<p:tagLst xmlns:p="http://schemas.openxmlformats.org/presentationml/2006/main">
  <p:tag name="AS_UNIQUEID" val="4126"/>
</p:tagLst>
</file>

<file path=ppt/tags/tag83.xml><?xml version="1.0" encoding="utf-8"?>
<p:tagLst xmlns:p="http://schemas.openxmlformats.org/presentationml/2006/main">
  <p:tag name="AS_UNIQUEID" val="4127"/>
</p:tagLst>
</file>

<file path=ppt/tags/tag84.xml><?xml version="1.0" encoding="utf-8"?>
<p:tagLst xmlns:p="http://schemas.openxmlformats.org/presentationml/2006/main">
  <p:tag name="AS_UNIQUEID" val="4128"/>
</p:tagLst>
</file>

<file path=ppt/tags/tag85.xml><?xml version="1.0" encoding="utf-8"?>
<p:tagLst xmlns:p="http://schemas.openxmlformats.org/presentationml/2006/main">
  <p:tag name="AS_UNIQUEID" val="4129"/>
</p:tagLst>
</file>

<file path=ppt/tags/tag86.xml><?xml version="1.0" encoding="utf-8"?>
<p:tagLst xmlns:p="http://schemas.openxmlformats.org/presentationml/2006/main">
  <p:tag name="AS_UNIQUEID" val="4130"/>
</p:tagLst>
</file>

<file path=ppt/tags/tag87.xml><?xml version="1.0" encoding="utf-8"?>
<p:tagLst xmlns:p="http://schemas.openxmlformats.org/presentationml/2006/main">
  <p:tag name="AS_UNIQUEID" val="4131"/>
</p:tagLst>
</file>

<file path=ppt/tags/tag88.xml><?xml version="1.0" encoding="utf-8"?>
<p:tagLst xmlns:p="http://schemas.openxmlformats.org/presentationml/2006/main">
  <p:tag name="AS_UNIQUEID" val="4132"/>
</p:tagLst>
</file>

<file path=ppt/tags/tag89.xml><?xml version="1.0" encoding="utf-8"?>
<p:tagLst xmlns:p="http://schemas.openxmlformats.org/presentationml/2006/main">
  <p:tag name="AS_UNIQUEID" val="4133"/>
</p:tagLst>
</file>

<file path=ppt/tags/tag9.xml><?xml version="1.0" encoding="utf-8"?>
<p:tagLst xmlns:p="http://schemas.openxmlformats.org/presentationml/2006/main">
  <p:tag name="AS_UNIQUEID" val="4053"/>
</p:tagLst>
</file>

<file path=ppt/tags/tag90.xml><?xml version="1.0" encoding="utf-8"?>
<p:tagLst xmlns:p="http://schemas.openxmlformats.org/presentationml/2006/main">
  <p:tag name="AS_UNIQUEID" val="4134"/>
  <p:tag name="KSO_WM_DIAGRAM_VIRTUALLY_FRAME" val="{&quot;height&quot;:308.58385826771644,&quot;left&quot;:251.02795275590552,&quot;top&quot;:128.26771653543307,&quot;width&quot;:510.74173228346456}"/>
</p:tagLst>
</file>

<file path=ppt/tags/tag91.xml><?xml version="1.0" encoding="utf-8"?>
<p:tagLst xmlns:p="http://schemas.openxmlformats.org/presentationml/2006/main">
  <p:tag name="AS_UNIQUEID" val="4135"/>
</p:tagLst>
</file>

<file path=ppt/tags/tag92.xml><?xml version="1.0" encoding="utf-8"?>
<p:tagLst xmlns:p="http://schemas.openxmlformats.org/presentationml/2006/main">
  <p:tag name="AS_UNIQUEID" val="4136"/>
  <p:tag name="KSO_WM_DIAGRAM_VIRTUALLY_FRAME" val="{&quot;height&quot;:308.58385826771644,&quot;left&quot;:251.02795275590552,&quot;top&quot;:128.26771653543307,&quot;width&quot;:510.74173228346456}"/>
</p:tagLst>
</file>

<file path=ppt/tags/tag93.xml><?xml version="1.0" encoding="utf-8"?>
<p:tagLst xmlns:p="http://schemas.openxmlformats.org/presentationml/2006/main">
  <p:tag name="AS_UNIQUEID" val="4137"/>
</p:tagLst>
</file>

<file path=ppt/tags/tag94.xml><?xml version="1.0" encoding="utf-8"?>
<p:tagLst xmlns:p="http://schemas.openxmlformats.org/presentationml/2006/main">
  <p:tag name="AS_UNIQUEID" val="4138"/>
  <p:tag name="KSO_WM_DIAGRAM_VIRTUALLY_FRAME" val="{&quot;height&quot;:308.58385826771644,&quot;left&quot;:251.02795275590552,&quot;top&quot;:128.26771653543307,&quot;width&quot;:510.74173228346456}"/>
</p:tagLst>
</file>

<file path=ppt/tags/tag95.xml><?xml version="1.0" encoding="utf-8"?>
<p:tagLst xmlns:p="http://schemas.openxmlformats.org/presentationml/2006/main">
  <p:tag name="AS_UNIQUEID" val="4139"/>
</p:tagLst>
</file>

<file path=ppt/tags/tag96.xml><?xml version="1.0" encoding="utf-8"?>
<p:tagLst xmlns:p="http://schemas.openxmlformats.org/presentationml/2006/main">
  <p:tag name="AS_UNIQUEID" val="4140"/>
  <p:tag name="KSO_WM_DIAGRAM_VIRTUALLY_FRAME" val="{&quot;height&quot;:308.58385826771644,&quot;left&quot;:251.02795275590552,&quot;top&quot;:128.26771653543307,&quot;width&quot;:510.74173228346456}"/>
</p:tagLst>
</file>

<file path=ppt/tags/tag97.xml><?xml version="1.0" encoding="utf-8"?>
<p:tagLst xmlns:p="http://schemas.openxmlformats.org/presentationml/2006/main">
  <p:tag name="AS_UNIQUEID" val="4141"/>
</p:tagLst>
</file>

<file path=ppt/tags/tag98.xml><?xml version="1.0" encoding="utf-8"?>
<p:tagLst xmlns:p="http://schemas.openxmlformats.org/presentationml/2006/main">
  <p:tag name="AS_UNIQUEID" val="4142"/>
  <p:tag name="KSO_WM_DIAGRAM_VIRTUALLY_FRAME" val="{&quot;height&quot;:308.58385826771644,&quot;left&quot;:251.02795275590552,&quot;top&quot;:128.26771653543307,&quot;width&quot;:510.74173228346456}"/>
</p:tagLst>
</file>

<file path=ppt/tags/tag99.xml><?xml version="1.0" encoding="utf-8"?>
<p:tagLst xmlns:p="http://schemas.openxmlformats.org/presentationml/2006/main">
  <p:tag name="AS_UNIQUEID" val="4143"/>
</p:tagLst>
</file>

<file path=ppt/theme/theme1.xml><?xml version="1.0" encoding="utf-8"?>
<a:theme xmlns:r="http://schemas.openxmlformats.org/officeDocument/2006/relationships" xmlns:a="http://schemas.openxmlformats.org/drawingml/2006/main" name="mykonglong.taobao.com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aragraphs>250</Paragraphs>
  <Slides>39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4" baseType="lpstr">
      <vt:lpstr>Arial</vt:lpstr>
      <vt:lpstr>宋体</vt:lpstr>
      <vt:lpstr>Cambria</vt:lpstr>
      <vt:lpstr>Calibri</vt:lpstr>
      <vt:lpstr>隶书</vt:lpstr>
      <vt:lpstr>Times New Roman</vt:lpstr>
      <vt:lpstr>华文楷体</vt:lpstr>
      <vt:lpstr>黑体</vt:lpstr>
      <vt:lpstr>微软雅黑</vt:lpstr>
      <vt:lpstr>等线</vt:lpstr>
      <vt:lpstr>楷体_GB2312</vt:lpstr>
      <vt:lpstr>楷体</vt:lpstr>
      <vt:lpstr>나눔고딕</vt:lpstr>
      <vt:lpstr>Wingdings</vt:lpstr>
      <vt:lpstr>mykonglong.taobao.com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2024-10-21T14:51:59Z</cp:lastPrinted>
  <dcterms:created xsi:type="dcterms:W3CDTF">2024-10-21T14:51:59Z</dcterms:created>
  <dcterms:modified xsi:type="dcterms:W3CDTF">2024-10-21T06:51:59Z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