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  <p:sldMasterId id="2147483655" r:id="rId3"/>
  </p:sldMasterIdLst>
  <p:notesMasterIdLst>
    <p:notesMasterId r:id="rId4"/>
  </p:notesMasterIdLst>
  <p:sldIdLst>
    <p:sldId id="481" r:id="rId5"/>
    <p:sldId id="1738" r:id="rId6"/>
    <p:sldId id="1013" r:id="rId7"/>
    <p:sldId id="1737" r:id="rId8"/>
    <p:sldId id="1652" r:id="rId9"/>
    <p:sldId id="1755" r:id="rId10"/>
    <p:sldId id="1739" r:id="rId11"/>
    <p:sldId id="1742" r:id="rId12"/>
    <p:sldId id="1756" r:id="rId13"/>
    <p:sldId id="1741" r:id="rId14"/>
    <p:sldId id="1744" r:id="rId15"/>
    <p:sldId id="1745" r:id="rId16"/>
    <p:sldId id="1746" r:id="rId17"/>
    <p:sldId id="1723" r:id="rId18"/>
    <p:sldId id="1757" r:id="rId19"/>
    <p:sldId id="1758" r:id="rId20"/>
    <p:sldId id="1591" r:id="rId21"/>
    <p:sldId id="1760" r:id="rId22"/>
    <p:sldId id="1773" r:id="rId23"/>
    <p:sldId id="1774" r:id="rId24"/>
  </p:sldIdLst>
  <p:sldSz cx="12192000" cy="6858000"/>
  <p:notesSz cx="6858000" cy="9144000"/>
  <p:custDataLst>
    <p:tags r:id="rId25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0" userDrawn="1">
          <p15:clr>
            <a:srgbClr val="A4A3A4"/>
          </p15:clr>
        </p15:guide>
        <p15:guide id="2" pos="397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Administrator" initials="A" lastIdx="0" clrIdx="0"/>
  <p:cmAuthor id="2" name="作者" initials="作" lastIdx="0" clrIdx="1"/>
  <p:cmAuthor id="3" name="lenovo" initials="l" lastIdx="0" clrIdx="2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32" y="40"/>
      </p:cViewPr>
      <p:guideLst>
        <p:guide orient="horz" pos="2190"/>
        <p:guide pos="39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tags" Target="tags/tag281.xml" /><Relationship Id="rId26" Type="http://schemas.openxmlformats.org/officeDocument/2006/relationships/presProps" Target="presProps.xml" /><Relationship Id="rId27" Type="http://schemas.openxmlformats.org/officeDocument/2006/relationships/viewProps" Target="viewProps.xml" /><Relationship Id="rId28" Type="http://schemas.openxmlformats.org/officeDocument/2006/relationships/theme" Target="theme/theme1.xml" /><Relationship Id="rId29" Type="http://schemas.openxmlformats.org/officeDocument/2006/relationships/tableStyles" Target="tableStyles.xml" /><Relationship Id="rId3" Type="http://schemas.openxmlformats.org/officeDocument/2006/relationships/slideMaster" Target="slideMasters/slideMaster2.xml" /><Relationship Id="rId4" Type="http://schemas.openxmlformats.org/officeDocument/2006/relationships/notesMaster" Target="notesMasters/notes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drawings/_rels/vmlDrawing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2.wmf" /><Relationship Id="rId2" Type="http://schemas.openxmlformats.org/officeDocument/2006/relationships/image" Target="../media/image13.wmf" /></Relationships>
</file>

<file path=ppt/drawings/_rels/vmlDrawing2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5.wmf" /></Relationships>
</file>

<file path=ppt/drawings/_rels/vmlDrawing3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6.wmf" /></Relationships>
</file>

<file path=ppt/drawings/_rels/vmlDrawing4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7.wmf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5.xml" /><Relationship Id="rId2" Type="http://schemas.openxmlformats.org/officeDocument/2006/relationships/tags" Target="../tags/tag56.xml" /><Relationship Id="rId3" Type="http://schemas.openxmlformats.org/officeDocument/2006/relationships/tags" Target="../tags/tag57.xml" /><Relationship Id="rId4" Type="http://schemas.openxmlformats.org/officeDocument/2006/relationships/tags" Target="../tags/tag58.xml" /><Relationship Id="rId5" Type="http://schemas.openxmlformats.org/officeDocument/2006/relationships/tags" Target="../tags/tag59.xml" /><Relationship Id="rId6" Type="http://schemas.openxmlformats.org/officeDocument/2006/relationships/tags" Target="../tags/tag60.xml" /><Relationship Id="rId7" Type="http://schemas.openxmlformats.org/officeDocument/2006/relationships/tags" Target="../tags/tag61.xml" /><Relationship Id="rId8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1.xml" /><Relationship Id="rId2" Type="http://schemas.openxmlformats.org/officeDocument/2006/relationships/tags" Target="../tags/tag42.xml" /><Relationship Id="rId3" Type="http://schemas.openxmlformats.org/officeDocument/2006/relationships/tags" Target="../tags/tag43.xml" /><Relationship Id="rId4" Type="http://schemas.openxmlformats.org/officeDocument/2006/relationships/tags" Target="../tags/tag44.xml" /><Relationship Id="rId5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.xml" /><Relationship Id="rId2" Type="http://schemas.openxmlformats.org/officeDocument/2006/relationships/tags" Target="../tags/tag3.xml" /><Relationship Id="rId3" Type="http://schemas.openxmlformats.org/officeDocument/2006/relationships/tags" Target="../tags/tag4.xml" /><Relationship Id="rId4" Type="http://schemas.openxmlformats.org/officeDocument/2006/relationships/tags" Target="../tags/tag5.xml" /><Relationship Id="rId5" Type="http://schemas.openxmlformats.org/officeDocument/2006/relationships/tags" Target="../tags/tag6.xml" /><Relationship Id="rId6" Type="http://schemas.openxmlformats.org/officeDocument/2006/relationships/tags" Target="../tags/tag7.xml" /><Relationship Id="rId7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.xml" /><Relationship Id="rId2" Type="http://schemas.openxmlformats.org/officeDocument/2006/relationships/tags" Target="../tags/tag9.xml" /><Relationship Id="rId3" Type="http://schemas.openxmlformats.org/officeDocument/2006/relationships/tags" Target="../tags/tag10.xml" /><Relationship Id="rId4" Type="http://schemas.openxmlformats.org/officeDocument/2006/relationships/tags" Target="../tags/tag11.xml" /><Relationship Id="rId5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2.xml" /><Relationship Id="rId2" Type="http://schemas.openxmlformats.org/officeDocument/2006/relationships/tags" Target="../tags/tag13.xml" /><Relationship Id="rId3" Type="http://schemas.openxmlformats.org/officeDocument/2006/relationships/tags" Target="../tags/tag14.xml" /><Relationship Id="rId4" Type="http://schemas.openxmlformats.org/officeDocument/2006/relationships/tags" Target="../tags/tag15.xml" /><Relationship Id="rId5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.xml" /><Relationship Id="rId2" Type="http://schemas.openxmlformats.org/officeDocument/2006/relationships/tags" Target="../tags/tag17.xml" /><Relationship Id="rId3" Type="http://schemas.openxmlformats.org/officeDocument/2006/relationships/image" Target="../media/image1.jpeg" /><Relationship Id="rId4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8.xml" /><Relationship Id="rId10" Type="http://schemas.openxmlformats.org/officeDocument/2006/relationships/tags" Target="../tags/tag25.xml" /><Relationship Id="rId11" Type="http://schemas.openxmlformats.org/officeDocument/2006/relationships/slideMaster" Target="../slideMasters/slideMaster1.xml" /><Relationship Id="rId2" Type="http://schemas.openxmlformats.org/officeDocument/2006/relationships/tags" Target="../tags/tag19.xml" /><Relationship Id="rId3" Type="http://schemas.openxmlformats.org/officeDocument/2006/relationships/tags" Target="../tags/tag20.xml" /><Relationship Id="rId4" Type="http://schemas.openxmlformats.org/officeDocument/2006/relationships/tags" Target="../tags/tag21.xml" /><Relationship Id="rId5" Type="http://schemas.openxmlformats.org/officeDocument/2006/relationships/image" Target="../media/image2.png" /><Relationship Id="rId6" Type="http://schemas.openxmlformats.org/officeDocument/2006/relationships/tags" Target="../tags/tag22.xml" /><Relationship Id="rId7" Type="http://schemas.openxmlformats.org/officeDocument/2006/relationships/image" Target="../media/image3.png" /><Relationship Id="rId8" Type="http://schemas.openxmlformats.org/officeDocument/2006/relationships/tags" Target="../tags/tag23.xml" /><Relationship Id="rId9" Type="http://schemas.openxmlformats.org/officeDocument/2006/relationships/tags" Target="../tags/tag24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5.xml" /><Relationship Id="rId2" Type="http://schemas.openxmlformats.org/officeDocument/2006/relationships/slideMaster" Target="../slideMasters/slideMaster2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6.xml" /><Relationship Id="rId2" Type="http://schemas.openxmlformats.org/officeDocument/2006/relationships/tags" Target="../tags/tag37.xml" /><Relationship Id="rId3" Type="http://schemas.openxmlformats.org/officeDocument/2006/relationships/tags" Target="../tags/tag38.xml" /><Relationship Id="rId4" Type="http://schemas.openxmlformats.org/officeDocument/2006/relationships/tags" Target="../tags/tag39.xml" /><Relationship Id="rId5" Type="http://schemas.openxmlformats.org/officeDocument/2006/relationships/slideMaster" Target="../slideMasters/slideMaster2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0.xml" /><Relationship Id="rId2" Type="http://schemas.openxmlformats.org/officeDocument/2006/relationships/slideMaster" Target="../slideMasters/slideMaster2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83" y="6356350"/>
            <a:ext cx="274347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998" y="6356350"/>
            <a:ext cx="4115205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1448" y="6356350"/>
            <a:ext cx="274347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1_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150" y="1122363"/>
            <a:ext cx="91449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150" y="3602038"/>
            <a:ext cx="91449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83" y="6356350"/>
            <a:ext cx="274347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998" y="6356350"/>
            <a:ext cx="4115205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1448" y="6356350"/>
            <a:ext cx="274347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83" y="6356350"/>
            <a:ext cx="274347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998" y="6356350"/>
            <a:ext cx="4115205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1448" y="6356350"/>
            <a:ext cx="274347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83" y="6356350"/>
            <a:ext cx="274347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998" y="6356350"/>
            <a:ext cx="4115205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1448" y="6356350"/>
            <a:ext cx="274347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bg>
      <p:bgPr>
        <a:blipFill dpi="0" rotWithShape="1">
          <a:blip r:embed="rId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7" name="标题 12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29440" y="338289"/>
            <a:ext cx="8333120" cy="47632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800" b="1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/>
              <a:t>标题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 name="测验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0" y="1"/>
            <a:ext cx="12192000" cy="6857999"/>
            <a:chOff x="1537366" y="844949"/>
            <a:chExt cx="9241001" cy="5075237"/>
          </a:xfrm>
        </p:grpSpPr>
        <p:sp>
          <p:nvSpPr>
            <p:cNvPr id="5" name="圆角矩形 4"/>
            <p:cNvSpPr/>
            <p:nvPr>
              <p:custDataLst>
                <p:tags r:id="rId3"/>
              </p:custDataLst>
            </p:nvPr>
          </p:nvSpPr>
          <p:spPr>
            <a:xfrm>
              <a:off x="1539455" y="868528"/>
              <a:ext cx="9238912" cy="5051658"/>
            </a:xfrm>
            <a:prstGeom prst="roundRect">
              <a:avLst>
                <a:gd name="adj" fmla="val 2559"/>
              </a:avLst>
            </a:prstGeom>
            <a:solidFill>
              <a:srgbClr val="F7F6F4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同侧圆角矩形 5"/>
            <p:cNvSpPr/>
            <p:nvPr>
              <p:custDataLst>
                <p:tags r:id="rId4"/>
              </p:custDataLst>
            </p:nvPr>
          </p:nvSpPr>
          <p:spPr>
            <a:xfrm>
              <a:off x="1537366" y="844949"/>
              <a:ext cx="9241001" cy="376938"/>
            </a:xfrm>
            <a:prstGeom prst="round2SameRect">
              <a:avLst/>
            </a:prstGeom>
            <a:solidFill>
              <a:schemeClr val="accent2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lang="en-US" altLang="zh-CN" sz="2400" b="1" smtClean="0">
                <a:solidFill>
                  <a:schemeClr val="bg1"/>
                </a:solidFill>
                <a:latin typeface="微软雅黑" panose="020b0503020204020204" charset="-122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7" name="图片 6">
            <a:hlinkClick action="ppaction://noaction"/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575" y="83996"/>
            <a:ext cx="1208253" cy="34814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0865"/>
            <a:ext cx="323779" cy="368183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 hasCustomPrompt="1"/>
            <p:custDataLst>
              <p:tags r:id="rId9"/>
            </p:custDataLst>
          </p:nvPr>
        </p:nvSpPr>
        <p:spPr>
          <a:xfrm>
            <a:off x="407989" y="620688"/>
            <a:ext cx="11376024" cy="5832500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>
              <a:lnSpc>
                <a:spcPct val="150000"/>
              </a:lnSpc>
              <a:defRPr sz="3600" b="1"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>
              <a:lnSpc>
                <a:spcPct val="150000"/>
              </a:lnSpc>
              <a:defRPr sz="3600" b="1"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>
              <a:lnSpc>
                <a:spcPct val="150000"/>
              </a:lnSpc>
              <a:defRPr sz="3600" b="1"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>
              <a:lnSpc>
                <a:spcPct val="150000"/>
              </a:lnSpc>
              <a:defRPr sz="3600" b="1"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10" name="矩形 9"/>
          <p:cNvSpPr/>
          <p:nvPr>
            <p:custDataLst>
              <p:tags r:id="rId10"/>
            </p:custDataLst>
          </p:nvPr>
        </p:nvSpPr>
        <p:spPr>
          <a:xfrm>
            <a:off x="451642" y="0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课堂练习</a:t>
            </a:r>
            <a:endParaRPr lang="zh-CN" altLang="en-US" sz="2400" b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目录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>
  <p:cSld name="空白">
    <p:bg>
      <p:bgPr>
        <a:solidFill>
          <a:schemeClr val="accent1">
            <a:alpha val="52156"/>
          </a:schemeClr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/>
      <p:sp>
        <p:nvSpPr>
          <p:cNvPr id="8194" name="页脚占位符 2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66138" y="6245275"/>
            <a:ext cx="3859725" cy="475979"/>
          </a:xfrm>
          <a:prstGeom prst="rect">
            <a:avLst/>
          </a:prstGeom>
          <a:noFill/>
          <a:ln w="9525">
            <a:noFill/>
          </a:ln>
        </p:spPr>
        <p:txBody>
          <a:bodyPr lIns="166631" tIns="83315" rIns="166631" bIns="83315" anchor="t" anchorCtr="0"/>
          <a:lstStyle/>
          <a:p>
            <a:pPr algn="ctr" defTabSz="1666875"/>
            <a:endParaRPr lang="en-US" altLang="en-US"/>
          </a:p>
        </p:txBody>
      </p:sp>
      <p:sp>
        <p:nvSpPr>
          <p:cNvPr id="8197" name="灯片编号占位符 3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737600" y="6245275"/>
            <a:ext cx="2844800" cy="475979"/>
          </a:xfrm>
          <a:prstGeom prst="rect">
            <a:avLst/>
          </a:prstGeom>
          <a:noFill/>
          <a:ln w="9525">
            <a:noFill/>
          </a:ln>
        </p:spPr>
        <p:txBody>
          <a:bodyPr lIns="166631" tIns="83315" rIns="166631" bIns="83315" anchor="t" anchorCtr="0"/>
          <a:lstStyle/>
          <a:p>
            <a:pPr algn="r" defTabSz="1666875"/>
            <a:fld id="{9A0DB2DC-4C9A-4742-B13C-FB6460FD3503}" type="slidenum">
              <a:rPr lang="en-US" altLang="en-US"/>
              <a:t/>
            </a:fld>
            <a:endParaRPr lang="en-US" altLang="en-US"/>
          </a:p>
        </p:txBody>
      </p:sp>
      <p:sp>
        <p:nvSpPr>
          <p:cNvPr id="8198" name="日期占位符 1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609600" y="6245275"/>
            <a:ext cx="2844800" cy="475979"/>
          </a:xfrm>
          <a:prstGeom prst="rect">
            <a:avLst/>
          </a:prstGeom>
          <a:noFill/>
          <a:ln w="9525">
            <a:noFill/>
          </a:ln>
        </p:spPr>
        <p:txBody>
          <a:bodyPr lIns="166631" tIns="83315" rIns="166631" bIns="83315" anchor="t" anchorCtr="0"/>
          <a:lstStyle/>
          <a:p>
            <a:pPr defTabSz="1666875"/>
            <a:endParaRPr lang="en-US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29.xml" /><Relationship Id="rId11" Type="http://schemas.openxmlformats.org/officeDocument/2006/relationships/tags" Target="../tags/tag30.xml" /><Relationship Id="rId12" Type="http://schemas.openxmlformats.org/officeDocument/2006/relationships/tags" Target="../tags/tag31.xml" /><Relationship Id="rId13" Type="http://schemas.openxmlformats.org/officeDocument/2006/relationships/tags" Target="../tags/tag32.xml" /><Relationship Id="rId14" Type="http://schemas.openxmlformats.org/officeDocument/2006/relationships/tags" Target="../tags/tag33.xml" /><Relationship Id="rId15" Type="http://schemas.openxmlformats.org/officeDocument/2006/relationships/image" Target="file:///D:\qq&#25991;&#20214;\712321467\Image\C2C\Image2\%7b75232B38-A165-1FB7-499C-2E1C792CACB5%7d.png" TargetMode="External" /><Relationship Id="rId16" Type="http://schemas.openxmlformats.org/officeDocument/2006/relationships/image" Target="../media/image4.png" /><Relationship Id="rId17" Type="http://schemas.openxmlformats.org/officeDocument/2006/relationships/tags" Target="../tags/tag34.xml" /><Relationship Id="rId18" Type="http://schemas.openxmlformats.org/officeDocument/2006/relationships/image" Target="../media/image5.jpeg" /><Relationship Id="rId19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tags" Target="../tags/tag26.xml" /><Relationship Id="rId8" Type="http://schemas.openxmlformats.org/officeDocument/2006/relationships/tags" Target="../tags/tag27.xml" /><Relationship Id="rId9" Type="http://schemas.openxmlformats.org/officeDocument/2006/relationships/tags" Target="../tags/tag28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50.xml" /><Relationship Id="rId11" Type="http://schemas.openxmlformats.org/officeDocument/2006/relationships/tags" Target="../tags/tag51.xml" /><Relationship Id="rId12" Type="http://schemas.openxmlformats.org/officeDocument/2006/relationships/tags" Target="../tags/tag52.xml" /><Relationship Id="rId13" Type="http://schemas.openxmlformats.org/officeDocument/2006/relationships/tags" Target="../tags/tag53.xml" /><Relationship Id="rId14" Type="http://schemas.openxmlformats.org/officeDocument/2006/relationships/image" Target="file:///D:\qq&#25991;&#20214;\712321467\Image\C2C\Image2\%7b75232B38-A165-1FB7-499C-2E1C792CACB5%7d.png" TargetMode="External" /><Relationship Id="rId15" Type="http://schemas.openxmlformats.org/officeDocument/2006/relationships/image" Target="../media/image4.png" /><Relationship Id="rId16" Type="http://schemas.openxmlformats.org/officeDocument/2006/relationships/tags" Target="../tags/tag54.xml" /><Relationship Id="rId17" Type="http://schemas.openxmlformats.org/officeDocument/2006/relationships/image" Target="../media/image5.jpeg" /><Relationship Id="rId18" Type="http://schemas.openxmlformats.org/officeDocument/2006/relationships/theme" Target="../theme/theme2.xml" /><Relationship Id="rId2" Type="http://schemas.openxmlformats.org/officeDocument/2006/relationships/slideLayout" Target="../slideLayouts/slideLayout8.xml" /><Relationship Id="rId3" Type="http://schemas.openxmlformats.org/officeDocument/2006/relationships/slideLayout" Target="../slideLayouts/slideLayout9.xml" /><Relationship Id="rId4" Type="http://schemas.openxmlformats.org/officeDocument/2006/relationships/slideLayout" Target="../slideLayouts/slideLayout10.xml" /><Relationship Id="rId5" Type="http://schemas.openxmlformats.org/officeDocument/2006/relationships/tags" Target="../tags/tag45.xml" /><Relationship Id="rId6" Type="http://schemas.openxmlformats.org/officeDocument/2006/relationships/tags" Target="../tags/tag46.xml" /><Relationship Id="rId7" Type="http://schemas.openxmlformats.org/officeDocument/2006/relationships/tags" Target="../tags/tag47.xml" /><Relationship Id="rId8" Type="http://schemas.openxmlformats.org/officeDocument/2006/relationships/tags" Target="../tags/tag48.xml" /><Relationship Id="rId9" Type="http://schemas.openxmlformats.org/officeDocument/2006/relationships/tags" Target="../tags/tag4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18">
            <a:alphaModFix amt="14000"/>
            <a:lum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>
          <p:custDataLst>
            <p:tags r:id="rId7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/>
          <p:cNvSpPr/>
          <p:nvPr>
            <p:custDataLst>
              <p:tags r:id="rId8"/>
            </p:custDataLst>
          </p:nvPr>
        </p:nvSpPr>
        <p:spPr>
          <a:xfrm flipV="1">
            <a:off x="617281" y="721269"/>
            <a:ext cx="11575920" cy="28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9"/>
            </p:custDataLst>
          </p:nvPr>
        </p:nvSpPr>
        <p:spPr>
          <a:xfrm>
            <a:off x="202919" y="138113"/>
            <a:ext cx="414362" cy="610686"/>
          </a:xfrm>
          <a:prstGeom prst="rect">
            <a:avLst/>
          </a:prstGeom>
          <a:solidFill>
            <a:srgbClr val="00A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10"/>
            </p:custDataLst>
          </p:nvPr>
        </p:nvSpPr>
        <p:spPr>
          <a:xfrm>
            <a:off x="0" y="138113"/>
            <a:ext cx="101610" cy="610686"/>
          </a:xfrm>
          <a:prstGeom prst="rect">
            <a:avLst/>
          </a:prstGeom>
          <a:solidFill>
            <a:srgbClr val="036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>
            <p:custDataLst>
              <p:tags r:id="rId11"/>
            </p:custDataLst>
          </p:nvPr>
        </p:nvGrpSpPr>
        <p:grpSpPr>
          <a:xfrm>
            <a:off x="0" y="6714000"/>
            <a:ext cx="12193201" cy="144000"/>
            <a:chOff x="0" y="6678000"/>
            <a:chExt cx="9331895" cy="180000"/>
          </a:xfrm>
          <a:solidFill>
            <a:srgbClr val="00A0E9"/>
          </a:solidFill>
        </p:grpSpPr>
        <p:sp>
          <p:nvSpPr>
            <p:cNvPr id="9" name="矩形 8"/>
            <p:cNvSpPr/>
            <p:nvPr userDrawn="1">
              <p:custDataLst>
                <p:tags r:id="rId12"/>
              </p:custDataLst>
            </p:nvPr>
          </p:nvSpPr>
          <p:spPr>
            <a:xfrm>
              <a:off x="0" y="6678000"/>
              <a:ext cx="3155950" cy="180000"/>
            </a:xfrm>
            <a:custGeom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55950" h="108000">
                  <a:moveTo>
                    <a:pt x="0" y="0"/>
                  </a:moveTo>
                  <a:lnTo>
                    <a:pt x="3155950" y="0"/>
                  </a:lnTo>
                  <a:lnTo>
                    <a:pt x="3048000" y="108000"/>
                  </a:lnTo>
                  <a:lnTo>
                    <a:pt x="0" y="108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8"/>
            <p:cNvSpPr/>
            <p:nvPr userDrawn="1">
              <p:custDataLst>
                <p:tags r:id="rId13"/>
              </p:custDataLst>
            </p:nvPr>
          </p:nvSpPr>
          <p:spPr>
            <a:xfrm>
              <a:off x="3038069" y="6678000"/>
              <a:ext cx="3263900" cy="180000"/>
            </a:xfrm>
            <a:custGeom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  <a:gd name="connsiteX0-11" fmla="*/ 107950 w 3263900"/>
                <a:gd name="connsiteY0-12" fmla="*/ 0 h 108000"/>
                <a:gd name="connsiteX1-13" fmla="*/ 3263900 w 3263900"/>
                <a:gd name="connsiteY1-14" fmla="*/ 0 h 108000"/>
                <a:gd name="connsiteX2-15" fmla="*/ 3155950 w 3263900"/>
                <a:gd name="connsiteY2-16" fmla="*/ 108000 h 108000"/>
                <a:gd name="connsiteX3-17" fmla="*/ 0 w 3263900"/>
                <a:gd name="connsiteY3-18" fmla="*/ 108000 h 108000"/>
                <a:gd name="connsiteX4-19" fmla="*/ 107950 w 3263900"/>
                <a:gd name="connsiteY4-20" fmla="*/ 0 h 108000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63900" h="108000">
                  <a:moveTo>
                    <a:pt x="107950" y="0"/>
                  </a:moveTo>
                  <a:lnTo>
                    <a:pt x="3263900" y="0"/>
                  </a:lnTo>
                  <a:lnTo>
                    <a:pt x="3155950" y="108000"/>
                  </a:lnTo>
                  <a:lnTo>
                    <a:pt x="0" y="108000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8"/>
            <p:cNvSpPr/>
            <p:nvPr userDrawn="1">
              <p:custDataLst>
                <p:tags r:id="rId14"/>
              </p:custDataLst>
            </p:nvPr>
          </p:nvSpPr>
          <p:spPr>
            <a:xfrm flipH="1" flipV="1">
              <a:off x="6175945" y="6678000"/>
              <a:ext cx="3155950" cy="180000"/>
            </a:xfrm>
            <a:custGeom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55950" h="108000">
                  <a:moveTo>
                    <a:pt x="0" y="0"/>
                  </a:moveTo>
                  <a:lnTo>
                    <a:pt x="3155950" y="0"/>
                  </a:lnTo>
                  <a:lnTo>
                    <a:pt x="3048000" y="108000"/>
                  </a:lnTo>
                  <a:lnTo>
                    <a:pt x="0" y="10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" name="图片 1073743875" descr="学科网 zxxk.com" title="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 r:link="rId1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Pr>
        <a:blipFill dpi="0" rotWithShape="1">
          <a:blip r:embed="rId17">
            <a:alphaModFix amt="14000"/>
            <a:lum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>
          <p:custDataLst>
            <p:tags r:id="rId5"/>
          </p:custDataLst>
        </p:nvPr>
      </p:nvGrpSpPr>
      <p:grpSpPr>
        <a:xfrm>
          <a:off x="0" y="0"/>
          <a:ext cx="0" cy="0"/>
        </a:xfrm>
      </p:grpSpPr>
      <p:grpSp>
        <p:nvGrpSpPr>
          <p:cNvPr id="5" name="组合 4"/>
          <p:cNvGrpSpPr/>
          <p:nvPr userDrawn="1">
            <p:custDataLst>
              <p:tags r:id="rId6"/>
            </p:custDataLst>
          </p:nvPr>
        </p:nvGrpSpPr>
        <p:grpSpPr>
          <a:xfrm>
            <a:off x="0" y="0"/>
            <a:ext cx="12192000" cy="6870701"/>
            <a:chOff x="0" y="-1"/>
            <a:chExt cx="11791950" cy="6870701"/>
          </a:xfrm>
        </p:grpSpPr>
        <p:sp>
          <p:nvSpPr>
            <p:cNvPr id="2" name="矩形 1"/>
            <p:cNvSpPr/>
            <p:nvPr userDrawn="1">
              <p:custDataLst>
                <p:tags r:id="rId7"/>
              </p:custDataLst>
            </p:nvPr>
          </p:nvSpPr>
          <p:spPr>
            <a:xfrm>
              <a:off x="0" y="-1"/>
              <a:ext cx="5895975" cy="6858001"/>
            </a:xfrm>
            <a:custGeom>
              <a:gdLst>
                <a:gd name="connsiteX0" fmla="*/ 0 w 6096000"/>
                <a:gd name="connsiteY0" fmla="*/ 0 h 6858001"/>
                <a:gd name="connsiteX1" fmla="*/ 6096000 w 6096000"/>
                <a:gd name="connsiteY1" fmla="*/ 0 h 6858001"/>
                <a:gd name="connsiteX2" fmla="*/ 6096000 w 6096000"/>
                <a:gd name="connsiteY2" fmla="*/ 6858001 h 6858001"/>
                <a:gd name="connsiteX3" fmla="*/ 0 w 6096000"/>
                <a:gd name="connsiteY3" fmla="*/ 6858001 h 6858001"/>
                <a:gd name="connsiteX4" fmla="*/ 0 w 6096000"/>
                <a:gd name="connsiteY4" fmla="*/ 0 h 6858001"/>
                <a:gd name="connsiteX0-1" fmla="*/ 0 w 6096000"/>
                <a:gd name="connsiteY0-2" fmla="*/ 0 h 6858001"/>
                <a:gd name="connsiteX1-3" fmla="*/ 6096000 w 6096000"/>
                <a:gd name="connsiteY1-4" fmla="*/ 0 h 6858001"/>
                <a:gd name="connsiteX2-5" fmla="*/ 5321300 w 6096000"/>
                <a:gd name="connsiteY2-6" fmla="*/ 6858001 h 6858001"/>
                <a:gd name="connsiteX3-7" fmla="*/ 0 w 6096000"/>
                <a:gd name="connsiteY3-8" fmla="*/ 6858001 h 6858001"/>
                <a:gd name="connsiteX4-9" fmla="*/ 0 w 6096000"/>
                <a:gd name="connsiteY4-10" fmla="*/ 0 h 6858001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096000" h="6858001">
                  <a:moveTo>
                    <a:pt x="0" y="0"/>
                  </a:moveTo>
                  <a:lnTo>
                    <a:pt x="6096000" y="0"/>
                  </a:lnTo>
                  <a:lnTo>
                    <a:pt x="5321300" y="6858001"/>
                  </a:lnTo>
                  <a:lnTo>
                    <a:pt x="0" y="68580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4" name="矩形 3"/>
            <p:cNvSpPr/>
            <p:nvPr userDrawn="1">
              <p:custDataLst>
                <p:tags r:id="rId8"/>
              </p:custDataLst>
            </p:nvPr>
          </p:nvSpPr>
          <p:spPr>
            <a:xfrm>
              <a:off x="5122128" y="-1"/>
              <a:ext cx="6669822" cy="6870701"/>
            </a:xfrm>
            <a:custGeom>
              <a:gdLst>
                <a:gd name="connsiteX0" fmla="*/ 0 w 6096000"/>
                <a:gd name="connsiteY0" fmla="*/ 0 h 6858001"/>
                <a:gd name="connsiteX1" fmla="*/ 6096000 w 6096000"/>
                <a:gd name="connsiteY1" fmla="*/ 0 h 6858001"/>
                <a:gd name="connsiteX2" fmla="*/ 6096000 w 6096000"/>
                <a:gd name="connsiteY2" fmla="*/ 6858001 h 6858001"/>
                <a:gd name="connsiteX3" fmla="*/ 0 w 6096000"/>
                <a:gd name="connsiteY3" fmla="*/ 6858001 h 6858001"/>
                <a:gd name="connsiteX4" fmla="*/ 0 w 6096000"/>
                <a:gd name="connsiteY4" fmla="*/ 0 h 6858001"/>
                <a:gd name="connsiteX0-1" fmla="*/ 800100 w 6896100"/>
                <a:gd name="connsiteY0-2" fmla="*/ 0 h 6870701"/>
                <a:gd name="connsiteX1-3" fmla="*/ 6896100 w 6896100"/>
                <a:gd name="connsiteY1-4" fmla="*/ 0 h 6870701"/>
                <a:gd name="connsiteX2-5" fmla="*/ 6896100 w 6896100"/>
                <a:gd name="connsiteY2-6" fmla="*/ 6858001 h 6870701"/>
                <a:gd name="connsiteX3-7" fmla="*/ 0 w 6896100"/>
                <a:gd name="connsiteY3-8" fmla="*/ 6870701 h 6870701"/>
                <a:gd name="connsiteX4-9" fmla="*/ 800100 w 6896100"/>
                <a:gd name="connsiteY4-10" fmla="*/ 0 h 6870701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896100" h="6870701">
                  <a:moveTo>
                    <a:pt x="800100" y="0"/>
                  </a:moveTo>
                  <a:lnTo>
                    <a:pt x="6896100" y="0"/>
                  </a:lnTo>
                  <a:lnTo>
                    <a:pt x="6896100" y="6858001"/>
                  </a:lnTo>
                  <a:lnTo>
                    <a:pt x="0" y="6870701"/>
                  </a:lnTo>
                  <a:lnTo>
                    <a:pt x="80010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3" name="圆角矩形 2"/>
          <p:cNvSpPr/>
          <p:nvPr userDrawn="1">
            <p:custDataLst>
              <p:tags r:id="rId9"/>
            </p:custDataLst>
          </p:nvPr>
        </p:nvSpPr>
        <p:spPr>
          <a:xfrm>
            <a:off x="594102" y="546100"/>
            <a:ext cx="11023600" cy="5765800"/>
          </a:xfrm>
          <a:prstGeom prst="roundRect">
            <a:avLst>
              <a:gd name="adj" fmla="val 5953"/>
            </a:avLst>
          </a:prstGeom>
          <a:solidFill>
            <a:schemeClr val="bg1"/>
          </a:solidFill>
          <a:ln>
            <a:noFill/>
          </a:ln>
          <a:effectLst>
            <a:outerShdw blurRad="330200" sx="103000" sy="103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12" name="组合 11"/>
          <p:cNvGrpSpPr/>
          <p:nvPr userDrawn="1">
            <p:custDataLst>
              <p:tags r:id="rId10"/>
            </p:custDataLst>
          </p:nvPr>
        </p:nvGrpSpPr>
        <p:grpSpPr>
          <a:xfrm>
            <a:off x="1139219" y="5995417"/>
            <a:ext cx="701587" cy="175929"/>
            <a:chOff x="2875007" y="1403846"/>
            <a:chExt cx="701587" cy="175929"/>
          </a:xfrm>
          <a:solidFill>
            <a:schemeClr val="bg1"/>
          </a:solidFill>
        </p:grpSpPr>
        <p:sp>
          <p:nvSpPr>
            <p:cNvPr id="9" name="等腰三角形 8"/>
            <p:cNvSpPr/>
            <p:nvPr userDrawn="1">
              <p:custDataLst>
                <p:tags r:id="rId11"/>
              </p:custDataLst>
            </p:nvPr>
          </p:nvSpPr>
          <p:spPr>
            <a:xfrm rot="5400000">
              <a:off x="2862874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rgbClr val="00A0E9"/>
                </a:solidFill>
              </a:endParaRPr>
            </a:p>
          </p:txBody>
        </p:sp>
        <p:sp>
          <p:nvSpPr>
            <p:cNvPr id="10" name="等腰三角形 9"/>
            <p:cNvSpPr/>
            <p:nvPr userDrawn="1">
              <p:custDataLst>
                <p:tags r:id="rId12"/>
              </p:custDataLst>
            </p:nvPr>
          </p:nvSpPr>
          <p:spPr>
            <a:xfrm rot="5400000">
              <a:off x="3137836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rgbClr val="FFC000"/>
                </a:solidFill>
              </a:endParaRPr>
            </a:p>
          </p:txBody>
        </p:sp>
        <p:sp>
          <p:nvSpPr>
            <p:cNvPr id="11" name="等腰三角形 10"/>
            <p:cNvSpPr/>
            <p:nvPr userDrawn="1">
              <p:custDataLst>
                <p:tags r:id="rId13"/>
              </p:custDataLst>
            </p:nvPr>
          </p:nvSpPr>
          <p:spPr>
            <a:xfrm rot="5400000">
              <a:off x="3412798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pic>
        <p:nvPicPr>
          <p:cNvPr id="13" name="图片 1073743875" descr="学科网 zxxk.com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 r:link="rId1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62.xml" /><Relationship Id="rId3" Type="http://schemas.openxmlformats.org/officeDocument/2006/relationships/tags" Target="../tags/tag63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169.xml" /><Relationship Id="rId11" Type="http://schemas.openxmlformats.org/officeDocument/2006/relationships/tags" Target="../tags/tag170.xml" /><Relationship Id="rId12" Type="http://schemas.openxmlformats.org/officeDocument/2006/relationships/tags" Target="../tags/tag171.xml" /><Relationship Id="rId13" Type="http://schemas.openxmlformats.org/officeDocument/2006/relationships/tags" Target="../tags/tag172.xml" /><Relationship Id="rId14" Type="http://schemas.openxmlformats.org/officeDocument/2006/relationships/tags" Target="../tags/tag173.xml" /><Relationship Id="rId15" Type="http://schemas.openxmlformats.org/officeDocument/2006/relationships/tags" Target="../tags/tag174.xml" /><Relationship Id="rId16" Type="http://schemas.openxmlformats.org/officeDocument/2006/relationships/tags" Target="../tags/tag175.xml" /><Relationship Id="rId17" Type="http://schemas.openxmlformats.org/officeDocument/2006/relationships/tags" Target="../tags/tag176.xml" /><Relationship Id="rId2" Type="http://schemas.openxmlformats.org/officeDocument/2006/relationships/tags" Target="../tags/tag161.xml" /><Relationship Id="rId3" Type="http://schemas.openxmlformats.org/officeDocument/2006/relationships/tags" Target="../tags/tag162.xml" /><Relationship Id="rId4" Type="http://schemas.openxmlformats.org/officeDocument/2006/relationships/tags" Target="../tags/tag163.xml" /><Relationship Id="rId5" Type="http://schemas.openxmlformats.org/officeDocument/2006/relationships/tags" Target="../tags/tag164.xml" /><Relationship Id="rId6" Type="http://schemas.openxmlformats.org/officeDocument/2006/relationships/tags" Target="../tags/tag165.xml" /><Relationship Id="rId7" Type="http://schemas.openxmlformats.org/officeDocument/2006/relationships/tags" Target="../tags/tag166.xml" /><Relationship Id="rId8" Type="http://schemas.openxmlformats.org/officeDocument/2006/relationships/tags" Target="../tags/tag167.xml" /><Relationship Id="rId9" Type="http://schemas.openxmlformats.org/officeDocument/2006/relationships/tags" Target="../tags/tag168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185.xml" /><Relationship Id="rId11" Type="http://schemas.openxmlformats.org/officeDocument/2006/relationships/oleObject" Target="../embeddings/oleObject1.bin" TargetMode="Internal" /><Relationship Id="rId12" Type="http://schemas.openxmlformats.org/officeDocument/2006/relationships/image" Target="../media/image12.wmf" /><Relationship Id="rId13" Type="http://schemas.openxmlformats.org/officeDocument/2006/relationships/tags" Target="../tags/tag186.xml" /><Relationship Id="rId14" Type="http://schemas.openxmlformats.org/officeDocument/2006/relationships/oleObject" Target="../embeddings/oleObject2.bin" TargetMode="Internal" /><Relationship Id="rId15" Type="http://schemas.openxmlformats.org/officeDocument/2006/relationships/image" Target="../media/image13.wmf" /><Relationship Id="rId16" Type="http://schemas.openxmlformats.org/officeDocument/2006/relationships/tags" Target="../tags/tag187.xml" /><Relationship Id="rId17" Type="http://schemas.openxmlformats.org/officeDocument/2006/relationships/tags" Target="../tags/tag188.xml" /><Relationship Id="rId18" Type="http://schemas.openxmlformats.org/officeDocument/2006/relationships/tags" Target="../tags/tag189.xml" /><Relationship Id="rId19" Type="http://schemas.openxmlformats.org/officeDocument/2006/relationships/tags" Target="../tags/tag190.xml" /><Relationship Id="rId2" Type="http://schemas.openxmlformats.org/officeDocument/2006/relationships/tags" Target="../tags/tag177.xml" /><Relationship Id="rId20" Type="http://schemas.openxmlformats.org/officeDocument/2006/relationships/tags" Target="../tags/tag191.xml" /><Relationship Id="rId21" Type="http://schemas.openxmlformats.org/officeDocument/2006/relationships/tags" Target="../tags/tag192.xml" /><Relationship Id="rId22" Type="http://schemas.openxmlformats.org/officeDocument/2006/relationships/tags" Target="../tags/tag193.xml" /><Relationship Id="rId23" Type="http://schemas.openxmlformats.org/officeDocument/2006/relationships/tags" Target="../tags/tag194.xml" /><Relationship Id="rId24" Type="http://schemas.openxmlformats.org/officeDocument/2006/relationships/tags" Target="../tags/tag195.xml" /><Relationship Id="rId25" Type="http://schemas.openxmlformats.org/officeDocument/2006/relationships/tags" Target="../tags/tag196.xml" /><Relationship Id="rId26" Type="http://schemas.openxmlformats.org/officeDocument/2006/relationships/tags" Target="../tags/tag197.xml" /><Relationship Id="rId27" Type="http://schemas.openxmlformats.org/officeDocument/2006/relationships/tags" Target="../tags/tag198.xml" /><Relationship Id="rId28" Type="http://schemas.openxmlformats.org/officeDocument/2006/relationships/tags" Target="../tags/tag199.xml" /><Relationship Id="rId29" Type="http://schemas.openxmlformats.org/officeDocument/2006/relationships/image" Target="../media/image14.png" /><Relationship Id="rId3" Type="http://schemas.openxmlformats.org/officeDocument/2006/relationships/tags" Target="../tags/tag178.xml" /><Relationship Id="rId30" Type="http://schemas.openxmlformats.org/officeDocument/2006/relationships/tags" Target="../tags/tag200.xml" /><Relationship Id="rId31" Type="http://schemas.openxmlformats.org/officeDocument/2006/relationships/vmlDrawing" Target="../drawings/vmlDrawing1.vml" /><Relationship Id="rId4" Type="http://schemas.openxmlformats.org/officeDocument/2006/relationships/tags" Target="../tags/tag179.xml" /><Relationship Id="rId5" Type="http://schemas.openxmlformats.org/officeDocument/2006/relationships/tags" Target="../tags/tag180.xml" /><Relationship Id="rId6" Type="http://schemas.openxmlformats.org/officeDocument/2006/relationships/tags" Target="../tags/tag181.xml" /><Relationship Id="rId7" Type="http://schemas.openxmlformats.org/officeDocument/2006/relationships/tags" Target="../tags/tag182.xml" /><Relationship Id="rId8" Type="http://schemas.openxmlformats.org/officeDocument/2006/relationships/tags" Target="../tags/tag183.xml" /><Relationship Id="rId9" Type="http://schemas.openxmlformats.org/officeDocument/2006/relationships/tags" Target="../tags/tag184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oleObject" Target="../embeddings/oleObject3.bin" TargetMode="Internal" /><Relationship Id="rId11" Type="http://schemas.openxmlformats.org/officeDocument/2006/relationships/image" Target="../media/image15.wmf" /><Relationship Id="rId12" Type="http://schemas.openxmlformats.org/officeDocument/2006/relationships/tags" Target="../tags/tag209.xml" /><Relationship Id="rId13" Type="http://schemas.openxmlformats.org/officeDocument/2006/relationships/tags" Target="../tags/tag210.xml" /><Relationship Id="rId14" Type="http://schemas.openxmlformats.org/officeDocument/2006/relationships/tags" Target="../tags/tag211.xml" /><Relationship Id="rId15" Type="http://schemas.openxmlformats.org/officeDocument/2006/relationships/tags" Target="../tags/tag212.xml" /><Relationship Id="rId16" Type="http://schemas.openxmlformats.org/officeDocument/2006/relationships/tags" Target="../tags/tag213.xml" /><Relationship Id="rId17" Type="http://schemas.openxmlformats.org/officeDocument/2006/relationships/vmlDrawing" Target="../drawings/vmlDrawing2.vml" /><Relationship Id="rId2" Type="http://schemas.openxmlformats.org/officeDocument/2006/relationships/tags" Target="../tags/tag201.xml" /><Relationship Id="rId3" Type="http://schemas.openxmlformats.org/officeDocument/2006/relationships/tags" Target="../tags/tag202.xml" /><Relationship Id="rId4" Type="http://schemas.openxmlformats.org/officeDocument/2006/relationships/tags" Target="../tags/tag203.xml" /><Relationship Id="rId5" Type="http://schemas.openxmlformats.org/officeDocument/2006/relationships/tags" Target="../tags/tag204.xml" /><Relationship Id="rId6" Type="http://schemas.openxmlformats.org/officeDocument/2006/relationships/tags" Target="../tags/tag205.xml" /><Relationship Id="rId7" Type="http://schemas.openxmlformats.org/officeDocument/2006/relationships/tags" Target="../tags/tag206.xml" /><Relationship Id="rId8" Type="http://schemas.openxmlformats.org/officeDocument/2006/relationships/tags" Target="../tags/tag207.xml" /><Relationship Id="rId9" Type="http://schemas.openxmlformats.org/officeDocument/2006/relationships/tags" Target="../tags/tag208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222.xml" /><Relationship Id="rId11" Type="http://schemas.openxmlformats.org/officeDocument/2006/relationships/oleObject" Target="../embeddings/oleObject4.bin" TargetMode="Internal" /><Relationship Id="rId12" Type="http://schemas.openxmlformats.org/officeDocument/2006/relationships/image" Target="../media/image16.wmf" /><Relationship Id="rId13" Type="http://schemas.openxmlformats.org/officeDocument/2006/relationships/tags" Target="../tags/tag223.xml" /><Relationship Id="rId14" Type="http://schemas.openxmlformats.org/officeDocument/2006/relationships/tags" Target="../tags/tag224.xml" /><Relationship Id="rId15" Type="http://schemas.openxmlformats.org/officeDocument/2006/relationships/tags" Target="../tags/tag225.xml" /><Relationship Id="rId16" Type="http://schemas.openxmlformats.org/officeDocument/2006/relationships/tags" Target="../tags/tag226.xml" /><Relationship Id="rId17" Type="http://schemas.openxmlformats.org/officeDocument/2006/relationships/tags" Target="../tags/tag227.xml" /><Relationship Id="rId18" Type="http://schemas.openxmlformats.org/officeDocument/2006/relationships/vmlDrawing" Target="../drawings/vmlDrawing3.vml" /><Relationship Id="rId2" Type="http://schemas.openxmlformats.org/officeDocument/2006/relationships/tags" Target="../tags/tag214.xml" /><Relationship Id="rId3" Type="http://schemas.openxmlformats.org/officeDocument/2006/relationships/tags" Target="../tags/tag215.xml" /><Relationship Id="rId4" Type="http://schemas.openxmlformats.org/officeDocument/2006/relationships/tags" Target="../tags/tag216.xml" /><Relationship Id="rId5" Type="http://schemas.openxmlformats.org/officeDocument/2006/relationships/tags" Target="../tags/tag217.xml" /><Relationship Id="rId6" Type="http://schemas.openxmlformats.org/officeDocument/2006/relationships/tags" Target="../tags/tag218.xml" /><Relationship Id="rId7" Type="http://schemas.openxmlformats.org/officeDocument/2006/relationships/tags" Target="../tags/tag219.xml" /><Relationship Id="rId8" Type="http://schemas.openxmlformats.org/officeDocument/2006/relationships/tags" Target="../tags/tag220.xml" /><Relationship Id="rId9" Type="http://schemas.openxmlformats.org/officeDocument/2006/relationships/tags" Target="../tags/tag221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236.xml" /><Relationship Id="rId11" Type="http://schemas.openxmlformats.org/officeDocument/2006/relationships/tags" Target="../tags/tag237.xml" /><Relationship Id="rId12" Type="http://schemas.openxmlformats.org/officeDocument/2006/relationships/tags" Target="../tags/tag238.xml" /><Relationship Id="rId13" Type="http://schemas.openxmlformats.org/officeDocument/2006/relationships/tags" Target="../tags/tag239.xml" /><Relationship Id="rId14" Type="http://schemas.openxmlformats.org/officeDocument/2006/relationships/tags" Target="../tags/tag240.xml" /><Relationship Id="rId15" Type="http://schemas.openxmlformats.org/officeDocument/2006/relationships/tags" Target="../tags/tag241.xml" /><Relationship Id="rId16" Type="http://schemas.openxmlformats.org/officeDocument/2006/relationships/tags" Target="../tags/tag242.xml" /><Relationship Id="rId17" Type="http://schemas.openxmlformats.org/officeDocument/2006/relationships/tags" Target="../tags/tag243.xml" /><Relationship Id="rId18" Type="http://schemas.openxmlformats.org/officeDocument/2006/relationships/oleObject" Target="../embeddings/oleObject5.bin" TargetMode="Internal" /><Relationship Id="rId19" Type="http://schemas.openxmlformats.org/officeDocument/2006/relationships/image" Target="../media/image17.wmf" /><Relationship Id="rId2" Type="http://schemas.openxmlformats.org/officeDocument/2006/relationships/tags" Target="../tags/tag228.xml" /><Relationship Id="rId20" Type="http://schemas.openxmlformats.org/officeDocument/2006/relationships/tags" Target="../tags/tag244.xml" /><Relationship Id="rId21" Type="http://schemas.openxmlformats.org/officeDocument/2006/relationships/tags" Target="../tags/tag245.xml" /><Relationship Id="rId22" Type="http://schemas.openxmlformats.org/officeDocument/2006/relationships/vmlDrawing" Target="../drawings/vmlDrawing4.vml" /><Relationship Id="rId3" Type="http://schemas.openxmlformats.org/officeDocument/2006/relationships/tags" Target="../tags/tag229.xml" /><Relationship Id="rId4" Type="http://schemas.openxmlformats.org/officeDocument/2006/relationships/tags" Target="../tags/tag230.xml" /><Relationship Id="rId5" Type="http://schemas.openxmlformats.org/officeDocument/2006/relationships/tags" Target="../tags/tag231.xml" /><Relationship Id="rId6" Type="http://schemas.openxmlformats.org/officeDocument/2006/relationships/tags" Target="../tags/tag232.xml" /><Relationship Id="rId7" Type="http://schemas.openxmlformats.org/officeDocument/2006/relationships/tags" Target="../tags/tag233.xml" /><Relationship Id="rId8" Type="http://schemas.openxmlformats.org/officeDocument/2006/relationships/tags" Target="../tags/tag234.xml" /><Relationship Id="rId9" Type="http://schemas.openxmlformats.org/officeDocument/2006/relationships/tags" Target="../tags/tag235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tags" Target="../tags/tag246.xml" /><Relationship Id="rId3" Type="http://schemas.openxmlformats.org/officeDocument/2006/relationships/tags" Target="../tags/tag247.xml" /><Relationship Id="rId4" Type="http://schemas.openxmlformats.org/officeDocument/2006/relationships/tags" Target="../tags/tag248.xml" /><Relationship Id="rId5" Type="http://schemas.openxmlformats.org/officeDocument/2006/relationships/tags" Target="../tags/tag249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tags" Target="../tags/tag250.xml" /><Relationship Id="rId3" Type="http://schemas.openxmlformats.org/officeDocument/2006/relationships/tags" Target="../tags/tag251.xml" /><Relationship Id="rId4" Type="http://schemas.openxmlformats.org/officeDocument/2006/relationships/tags" Target="../tags/tag252.xml" /><Relationship Id="rId5" Type="http://schemas.openxmlformats.org/officeDocument/2006/relationships/tags" Target="../tags/tag253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261.xml" /><Relationship Id="rId11" Type="http://schemas.openxmlformats.org/officeDocument/2006/relationships/tags" Target="../tags/tag262.xml" /><Relationship Id="rId12" Type="http://schemas.openxmlformats.org/officeDocument/2006/relationships/tags" Target="../tags/tag263.xml" /><Relationship Id="rId13" Type="http://schemas.openxmlformats.org/officeDocument/2006/relationships/tags" Target="../tags/tag264.xml" /><Relationship Id="rId2" Type="http://schemas.openxmlformats.org/officeDocument/2006/relationships/tags" Target="../tags/tag254.xml" /><Relationship Id="rId3" Type="http://schemas.openxmlformats.org/officeDocument/2006/relationships/tags" Target="../tags/tag255.xml" /><Relationship Id="rId4" Type="http://schemas.openxmlformats.org/officeDocument/2006/relationships/tags" Target="../tags/tag256.xml" /><Relationship Id="rId5" Type="http://schemas.openxmlformats.org/officeDocument/2006/relationships/tags" Target="../tags/tag257.xml" /><Relationship Id="rId6" Type="http://schemas.openxmlformats.org/officeDocument/2006/relationships/tags" Target="../tags/tag258.xml" /><Relationship Id="rId7" Type="http://schemas.openxmlformats.org/officeDocument/2006/relationships/tags" Target="../tags/tag259.xml" /><Relationship Id="rId8" Type="http://schemas.openxmlformats.org/officeDocument/2006/relationships/tags" Target="../tags/tag260.xml" /><Relationship Id="rId9" Type="http://schemas.openxmlformats.org/officeDocument/2006/relationships/image" Target="../media/image18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tags" Target="../tags/tag265.xml" /><Relationship Id="rId3" Type="http://schemas.openxmlformats.org/officeDocument/2006/relationships/tags" Target="../tags/tag266.xml" /><Relationship Id="rId4" Type="http://schemas.openxmlformats.org/officeDocument/2006/relationships/tags" Target="../tags/tag267.xml" /><Relationship Id="rId5" Type="http://schemas.openxmlformats.org/officeDocument/2006/relationships/tags" Target="../tags/tag268.xml" /><Relationship Id="rId6" Type="http://schemas.openxmlformats.org/officeDocument/2006/relationships/tags" Target="../tags/tag269.xml" /><Relationship Id="rId7" Type="http://schemas.openxmlformats.org/officeDocument/2006/relationships/image" Target="../media/image19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tags" Target="../tags/tag270.xml" /><Relationship Id="rId3" Type="http://schemas.openxmlformats.org/officeDocument/2006/relationships/tags" Target="../tags/tag271.xml" /><Relationship Id="rId4" Type="http://schemas.openxmlformats.org/officeDocument/2006/relationships/tags" Target="../tags/tag272.xml" /><Relationship Id="rId5" Type="http://schemas.openxmlformats.org/officeDocument/2006/relationships/tags" Target="../tags/tag273.xml" /><Relationship Id="rId6" Type="http://schemas.openxmlformats.org/officeDocument/2006/relationships/tags" Target="../tags/tag274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tags" Target="../tags/tag64.xml" /><Relationship Id="rId3" Type="http://schemas.openxmlformats.org/officeDocument/2006/relationships/image" Target="../media/image6.jpeg" /><Relationship Id="rId4" Type="http://schemas.openxmlformats.org/officeDocument/2006/relationships/tags" Target="../tags/tag65.xml" /><Relationship Id="rId5" Type="http://schemas.openxmlformats.org/officeDocument/2006/relationships/tags" Target="../tags/tag66.xml" /><Relationship Id="rId6" Type="http://schemas.openxmlformats.org/officeDocument/2006/relationships/tags" Target="../tags/tag67.xml" /><Relationship Id="rId7" Type="http://schemas.openxmlformats.org/officeDocument/2006/relationships/tags" Target="../tags/tag68.xml" /><Relationship Id="rId8" Type="http://schemas.openxmlformats.org/officeDocument/2006/relationships/tags" Target="../tags/tag69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tags" Target="../tags/tag275.xml" /><Relationship Id="rId3" Type="http://schemas.openxmlformats.org/officeDocument/2006/relationships/tags" Target="../tags/tag276.xml" /><Relationship Id="rId4" Type="http://schemas.openxmlformats.org/officeDocument/2006/relationships/tags" Target="../tags/tag277.xml" /><Relationship Id="rId5" Type="http://schemas.openxmlformats.org/officeDocument/2006/relationships/tags" Target="../tags/tag278.xml" /><Relationship Id="rId6" Type="http://schemas.openxmlformats.org/officeDocument/2006/relationships/image" Target="NULL" TargetMode="External" /><Relationship Id="rId7" Type="http://schemas.openxmlformats.org/officeDocument/2006/relationships/image" Target="../media/image20.png" /><Relationship Id="rId8" Type="http://schemas.openxmlformats.org/officeDocument/2006/relationships/tags" Target="../tags/tag279.xml" /><Relationship Id="rId9" Type="http://schemas.openxmlformats.org/officeDocument/2006/relationships/tags" Target="../tags/tag280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76.xml" /><Relationship Id="rId11" Type="http://schemas.openxmlformats.org/officeDocument/2006/relationships/tags" Target="../tags/tag77.xml" /><Relationship Id="rId12" Type="http://schemas.openxmlformats.org/officeDocument/2006/relationships/tags" Target="../tags/tag78.xml" /><Relationship Id="rId13" Type="http://schemas.openxmlformats.org/officeDocument/2006/relationships/tags" Target="../tags/tag79.xml" /><Relationship Id="rId14" Type="http://schemas.openxmlformats.org/officeDocument/2006/relationships/tags" Target="../tags/tag80.xml" /><Relationship Id="rId15" Type="http://schemas.openxmlformats.org/officeDocument/2006/relationships/tags" Target="../tags/tag81.xml" /><Relationship Id="rId16" Type="http://schemas.openxmlformats.org/officeDocument/2006/relationships/tags" Target="../tags/tag82.xml" /><Relationship Id="rId2" Type="http://schemas.openxmlformats.org/officeDocument/2006/relationships/tags" Target="../tags/tag70.xml" /><Relationship Id="rId3" Type="http://schemas.openxmlformats.org/officeDocument/2006/relationships/tags" Target="../tags/tag71.xml" /><Relationship Id="rId4" Type="http://schemas.openxmlformats.org/officeDocument/2006/relationships/image" Target="../media/image7.jpeg" /><Relationship Id="rId5" Type="http://schemas.openxmlformats.org/officeDocument/2006/relationships/tags" Target="../tags/tag72.xml" /><Relationship Id="rId6" Type="http://schemas.openxmlformats.org/officeDocument/2006/relationships/image" Target="../media/image8.jpeg" /><Relationship Id="rId7" Type="http://schemas.openxmlformats.org/officeDocument/2006/relationships/tags" Target="../tags/tag73.xml" /><Relationship Id="rId8" Type="http://schemas.openxmlformats.org/officeDocument/2006/relationships/tags" Target="../tags/tag74.xml" /><Relationship Id="rId9" Type="http://schemas.openxmlformats.org/officeDocument/2006/relationships/tags" Target="../tags/tag75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89.xml" /><Relationship Id="rId11" Type="http://schemas.openxmlformats.org/officeDocument/2006/relationships/tags" Target="../tags/tag90.xml" /><Relationship Id="rId12" Type="http://schemas.openxmlformats.org/officeDocument/2006/relationships/tags" Target="../tags/tag91.xml" /><Relationship Id="rId13" Type="http://schemas.openxmlformats.org/officeDocument/2006/relationships/tags" Target="../tags/tag92.xml" /><Relationship Id="rId14" Type="http://schemas.openxmlformats.org/officeDocument/2006/relationships/tags" Target="../tags/tag93.xml" /><Relationship Id="rId15" Type="http://schemas.openxmlformats.org/officeDocument/2006/relationships/tags" Target="../tags/tag94.xml" /><Relationship Id="rId16" Type="http://schemas.openxmlformats.org/officeDocument/2006/relationships/tags" Target="../tags/tag95.xml" /><Relationship Id="rId17" Type="http://schemas.openxmlformats.org/officeDocument/2006/relationships/tags" Target="../tags/tag96.xml" /><Relationship Id="rId18" Type="http://schemas.openxmlformats.org/officeDocument/2006/relationships/tags" Target="../tags/tag97.xml" /><Relationship Id="rId19" Type="http://schemas.openxmlformats.org/officeDocument/2006/relationships/tags" Target="../tags/tag98.xml" /><Relationship Id="rId2" Type="http://schemas.openxmlformats.org/officeDocument/2006/relationships/tags" Target="../tags/tag83.xml" /><Relationship Id="rId20" Type="http://schemas.openxmlformats.org/officeDocument/2006/relationships/tags" Target="../tags/tag99.xml" /><Relationship Id="rId3" Type="http://schemas.openxmlformats.org/officeDocument/2006/relationships/tags" Target="../tags/tag84.xml" /><Relationship Id="rId4" Type="http://schemas.openxmlformats.org/officeDocument/2006/relationships/image" Target="../media/image9.png" /><Relationship Id="rId5" Type="http://schemas.openxmlformats.org/officeDocument/2006/relationships/tags" Target="../tags/tag85.xml" /><Relationship Id="rId6" Type="http://schemas.openxmlformats.org/officeDocument/2006/relationships/tags" Target="../tags/tag86.xml" /><Relationship Id="rId7" Type="http://schemas.openxmlformats.org/officeDocument/2006/relationships/image" Target="../media/image10.jpeg" /><Relationship Id="rId8" Type="http://schemas.openxmlformats.org/officeDocument/2006/relationships/tags" Target="../tags/tag87.xml" /><Relationship Id="rId9" Type="http://schemas.openxmlformats.org/officeDocument/2006/relationships/tags" Target="../tags/tag88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108.xml" /><Relationship Id="rId11" Type="http://schemas.openxmlformats.org/officeDocument/2006/relationships/tags" Target="../tags/tag109.xml" /><Relationship Id="rId12" Type="http://schemas.openxmlformats.org/officeDocument/2006/relationships/tags" Target="../tags/tag110.xml" /><Relationship Id="rId13" Type="http://schemas.openxmlformats.org/officeDocument/2006/relationships/tags" Target="../tags/tag111.xml" /><Relationship Id="rId2" Type="http://schemas.openxmlformats.org/officeDocument/2006/relationships/tags" Target="../tags/tag100.xml" /><Relationship Id="rId3" Type="http://schemas.openxmlformats.org/officeDocument/2006/relationships/tags" Target="../tags/tag101.xml" /><Relationship Id="rId4" Type="http://schemas.openxmlformats.org/officeDocument/2006/relationships/tags" Target="../tags/tag102.xml" /><Relationship Id="rId5" Type="http://schemas.openxmlformats.org/officeDocument/2006/relationships/tags" Target="../tags/tag103.xml" /><Relationship Id="rId6" Type="http://schemas.openxmlformats.org/officeDocument/2006/relationships/tags" Target="../tags/tag104.xml" /><Relationship Id="rId7" Type="http://schemas.openxmlformats.org/officeDocument/2006/relationships/tags" Target="../tags/tag105.xml" /><Relationship Id="rId8" Type="http://schemas.openxmlformats.org/officeDocument/2006/relationships/tags" Target="../tags/tag106.xml" /><Relationship Id="rId9" Type="http://schemas.openxmlformats.org/officeDocument/2006/relationships/tags" Target="../tags/tag10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120.xml" /><Relationship Id="rId11" Type="http://schemas.openxmlformats.org/officeDocument/2006/relationships/tags" Target="../tags/tag121.xml" /><Relationship Id="rId12" Type="http://schemas.openxmlformats.org/officeDocument/2006/relationships/tags" Target="../tags/tag122.xml" /><Relationship Id="rId13" Type="http://schemas.openxmlformats.org/officeDocument/2006/relationships/tags" Target="../tags/tag123.xml" /><Relationship Id="rId2" Type="http://schemas.openxmlformats.org/officeDocument/2006/relationships/tags" Target="../tags/tag112.xml" /><Relationship Id="rId3" Type="http://schemas.openxmlformats.org/officeDocument/2006/relationships/tags" Target="../tags/tag113.xml" /><Relationship Id="rId4" Type="http://schemas.openxmlformats.org/officeDocument/2006/relationships/tags" Target="../tags/tag114.xml" /><Relationship Id="rId5" Type="http://schemas.openxmlformats.org/officeDocument/2006/relationships/tags" Target="../tags/tag115.xml" /><Relationship Id="rId6" Type="http://schemas.openxmlformats.org/officeDocument/2006/relationships/tags" Target="../tags/tag116.xml" /><Relationship Id="rId7" Type="http://schemas.openxmlformats.org/officeDocument/2006/relationships/tags" Target="../tags/tag117.xml" /><Relationship Id="rId8" Type="http://schemas.openxmlformats.org/officeDocument/2006/relationships/tags" Target="../tags/tag118.xml" /><Relationship Id="rId9" Type="http://schemas.openxmlformats.org/officeDocument/2006/relationships/tags" Target="../tags/tag119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132.xml" /><Relationship Id="rId11" Type="http://schemas.openxmlformats.org/officeDocument/2006/relationships/tags" Target="../tags/tag133.xml" /><Relationship Id="rId12" Type="http://schemas.openxmlformats.org/officeDocument/2006/relationships/tags" Target="../tags/tag134.xml" /><Relationship Id="rId13" Type="http://schemas.openxmlformats.org/officeDocument/2006/relationships/tags" Target="../tags/tag135.xml" /><Relationship Id="rId14" Type="http://schemas.openxmlformats.org/officeDocument/2006/relationships/tags" Target="../tags/tag136.xml" /><Relationship Id="rId2" Type="http://schemas.openxmlformats.org/officeDocument/2006/relationships/tags" Target="../tags/tag124.xml" /><Relationship Id="rId3" Type="http://schemas.openxmlformats.org/officeDocument/2006/relationships/tags" Target="../tags/tag125.xml" /><Relationship Id="rId4" Type="http://schemas.openxmlformats.org/officeDocument/2006/relationships/tags" Target="../tags/tag126.xml" /><Relationship Id="rId5" Type="http://schemas.openxmlformats.org/officeDocument/2006/relationships/tags" Target="../tags/tag127.xml" /><Relationship Id="rId6" Type="http://schemas.openxmlformats.org/officeDocument/2006/relationships/tags" Target="../tags/tag128.xml" /><Relationship Id="rId7" Type="http://schemas.openxmlformats.org/officeDocument/2006/relationships/tags" Target="../tags/tag129.xml" /><Relationship Id="rId8" Type="http://schemas.openxmlformats.org/officeDocument/2006/relationships/tags" Target="../tags/tag130.xml" /><Relationship Id="rId9" Type="http://schemas.openxmlformats.org/officeDocument/2006/relationships/tags" Target="../tags/tag13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145.xml" /><Relationship Id="rId11" Type="http://schemas.openxmlformats.org/officeDocument/2006/relationships/tags" Target="../tags/tag146.xml" /><Relationship Id="rId12" Type="http://schemas.openxmlformats.org/officeDocument/2006/relationships/tags" Target="../tags/tag147.xml" /><Relationship Id="rId13" Type="http://schemas.openxmlformats.org/officeDocument/2006/relationships/image" Target="../media/image11.png" /><Relationship Id="rId14" Type="http://schemas.openxmlformats.org/officeDocument/2006/relationships/tags" Target="../tags/tag148.xml" /><Relationship Id="rId15" Type="http://schemas.openxmlformats.org/officeDocument/2006/relationships/video" Target="../media/media1.mp4" /><Relationship Id="rId16" Type="http://schemas.microsoft.com/office/2007/relationships/media" Target="../media/media1.mp4" /><Relationship Id="rId2" Type="http://schemas.openxmlformats.org/officeDocument/2006/relationships/tags" Target="../tags/tag137.xml" /><Relationship Id="rId3" Type="http://schemas.openxmlformats.org/officeDocument/2006/relationships/tags" Target="../tags/tag138.xml" /><Relationship Id="rId4" Type="http://schemas.openxmlformats.org/officeDocument/2006/relationships/tags" Target="../tags/tag139.xml" /><Relationship Id="rId5" Type="http://schemas.openxmlformats.org/officeDocument/2006/relationships/tags" Target="../tags/tag140.xml" /><Relationship Id="rId6" Type="http://schemas.openxmlformats.org/officeDocument/2006/relationships/tags" Target="../tags/tag141.xml" /><Relationship Id="rId7" Type="http://schemas.openxmlformats.org/officeDocument/2006/relationships/tags" Target="../tags/tag142.xml" /><Relationship Id="rId8" Type="http://schemas.openxmlformats.org/officeDocument/2006/relationships/tags" Target="../tags/tag143.xml" /><Relationship Id="rId9" Type="http://schemas.openxmlformats.org/officeDocument/2006/relationships/tags" Target="../tags/tag144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157.xml" /><Relationship Id="rId11" Type="http://schemas.openxmlformats.org/officeDocument/2006/relationships/tags" Target="../tags/tag158.xml" /><Relationship Id="rId12" Type="http://schemas.openxmlformats.org/officeDocument/2006/relationships/tags" Target="../tags/tag159.xml" /><Relationship Id="rId13" Type="http://schemas.openxmlformats.org/officeDocument/2006/relationships/tags" Target="../tags/tag160.xml" /><Relationship Id="rId2" Type="http://schemas.openxmlformats.org/officeDocument/2006/relationships/tags" Target="../tags/tag149.xml" /><Relationship Id="rId3" Type="http://schemas.openxmlformats.org/officeDocument/2006/relationships/tags" Target="../tags/tag150.xml" /><Relationship Id="rId4" Type="http://schemas.openxmlformats.org/officeDocument/2006/relationships/tags" Target="../tags/tag151.xml" /><Relationship Id="rId5" Type="http://schemas.openxmlformats.org/officeDocument/2006/relationships/tags" Target="../tags/tag152.xml" /><Relationship Id="rId6" Type="http://schemas.openxmlformats.org/officeDocument/2006/relationships/tags" Target="../tags/tag153.xml" /><Relationship Id="rId7" Type="http://schemas.openxmlformats.org/officeDocument/2006/relationships/tags" Target="../tags/tag154.xml" /><Relationship Id="rId8" Type="http://schemas.openxmlformats.org/officeDocument/2006/relationships/tags" Target="../tags/tag155.xml" /><Relationship Id="rId9" Type="http://schemas.openxmlformats.org/officeDocument/2006/relationships/tags" Target="../tags/tag156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0" name="文本框 19" title=""/>
          <p:cNvSpPr txBox="1"/>
          <p:nvPr>
            <p:custDataLst>
              <p:tags r:id="rId3"/>
            </p:custDataLst>
          </p:nvPr>
        </p:nvSpPr>
        <p:spPr>
          <a:xfrm>
            <a:off x="551180" y="2204720"/>
            <a:ext cx="11049635" cy="1715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sz="44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第</a:t>
            </a:r>
            <a:r>
              <a:rPr lang="en-US" altLang="zh-CN" sz="44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2</a:t>
            </a:r>
            <a:r>
              <a:rPr lang="zh-CN" altLang="en-US" sz="44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节</a:t>
            </a:r>
            <a:r>
              <a:rPr lang="en-US" sz="44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  </a:t>
            </a:r>
            <a:r>
              <a:rPr sz="44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 </a:t>
            </a:r>
            <a:endParaRPr sz="4400" b="1" kern="100" smtClean="0">
              <a:solidFill>
                <a:schemeClr val="tx1"/>
              </a:solidFill>
              <a:latin typeface="+mj-ea"/>
              <a:ea typeface="+mj-ea"/>
              <a:cs typeface="+mn-ea"/>
              <a:sym typeface="+mn-lt"/>
            </a:endParaRPr>
          </a:p>
          <a:p>
            <a:pPr marL="0" marR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sz="44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物质的密度</a:t>
            </a:r>
            <a:endParaRPr lang="zh-CN" sz="4400" b="1" kern="100" smtClean="0">
              <a:solidFill>
                <a:schemeClr val="tx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9" name="文本框 18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983615" y="1772920"/>
            <a:ext cx="10656570" cy="2595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latin typeface="微软雅黑" panose="020b0503020204020204" charset="-122"/>
                <a:ea typeface="微软雅黑"/>
              </a:rPr>
              <a:t>6.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结论：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（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1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）同一种物质组成的物体，其质量与体积之比是一定的；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</a:t>
            </a:r>
            <a:endParaRPr lang="zh-CN" altLang="en-US" sz="28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    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它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的质量与体积成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正比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。</a:t>
            </a:r>
            <a:endParaRPr lang="zh-CN" altLang="en-US" sz="28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（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2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）不同物质组成的物体，其质量与体积</a:t>
            </a:r>
            <a:r>
              <a:rPr 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之比一般是不同的。</a:t>
            </a:r>
            <a:endParaRPr lang="zh-CN" altLang="en-US" sz="2800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sp>
        <p:nvSpPr>
          <p:cNvPr id="4" name="矩形 3" title=""/>
          <p:cNvSpPr/>
          <p:nvPr>
            <p:custDataLst>
              <p:tags r:id="rId9"/>
            </p:custDataLst>
          </p:nvPr>
        </p:nvSpPr>
        <p:spPr>
          <a:xfrm>
            <a:off x="3437579" y="159615"/>
            <a:ext cx="45135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物体的质量与体积的关系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grpSp>
        <p:nvGrpSpPr>
          <p:cNvPr id="7" name="组合 6" title=""/>
          <p:cNvGrpSpPr/>
          <p:nvPr>
            <p:custDataLst>
              <p:tags r:id="rId10"/>
            </p:custDataLst>
          </p:nvPr>
        </p:nvGrpSpPr>
        <p:grpSpPr>
          <a:xfrm>
            <a:off x="366015" y="1240502"/>
            <a:ext cx="295322" cy="210471"/>
            <a:chOff x="435463" y="1226414"/>
            <a:chExt cx="295380" cy="210512"/>
          </a:xfrm>
        </p:grpSpPr>
        <p:sp>
          <p:nvSpPr>
            <p:cNvPr id="6" name="矩形 5"/>
            <p:cNvSpPr/>
            <p:nvPr>
              <p:custDataLst>
                <p:tags r:id="rId11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12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 title=""/>
          <p:cNvSpPr txBox="1"/>
          <p:nvPr>
            <p:custDataLst>
              <p:tags r:id="rId13"/>
            </p:custDataLst>
          </p:nvPr>
        </p:nvSpPr>
        <p:spPr>
          <a:xfrm>
            <a:off x="774065" y="981075"/>
            <a:ext cx="7112000" cy="661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>
                <a:latin typeface="微软雅黑" panose="020b0503020204020204" charset="-122"/>
                <a:ea typeface="微软雅黑"/>
              </a:rPr>
              <a:t>活动：探究物体的质量与体积的关系</a:t>
            </a:r>
            <a:endParaRPr lang="zh-CN" altLang="en-US" sz="3200">
              <a:latin typeface="微软雅黑" panose="020b0503020204020204" charset="-122"/>
              <a:ea typeface="微软雅黑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14"/>
            </p:custDataLst>
          </p:nvPr>
        </p:nvSpPr>
        <p:spPr>
          <a:xfrm>
            <a:off x="767080" y="4455160"/>
            <a:ext cx="9959340" cy="16230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>
                <a:latin typeface="宋体" panose="02010600030101010101" pitchFamily="2" charset="-122"/>
              </a:rPr>
              <a:t>因此，这个比值反映了物质的一种属性。</a:t>
            </a:r>
            <a:endParaRPr lang="zh-CN" altLang="en-US" sz="3200">
              <a:latin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ker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为了表示物质的上述属性，物理学中引入了</a:t>
            </a:r>
            <a:r>
              <a:rPr lang="zh-CN" altLang="en-US" sz="3200" kern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密度</a:t>
            </a:r>
            <a:r>
              <a:rPr lang="zh-CN" altLang="en-US" sz="3200" ker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概念。</a:t>
            </a:r>
            <a:endParaRPr lang="zh-CN" altLang="en-US" sz="3200" ker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zh-CN" altLang="en-US" sz="3200" ker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组合 11" title=""/>
          <p:cNvGrpSpPr/>
          <p:nvPr>
            <p:custDataLst>
              <p:tags r:id="rId15"/>
            </p:custDataLst>
          </p:nvPr>
        </p:nvGrpSpPr>
        <p:grpSpPr>
          <a:xfrm>
            <a:off x="366015" y="4840952"/>
            <a:ext cx="295322" cy="210471"/>
            <a:chOff x="435463" y="1226414"/>
            <a:chExt cx="295380" cy="210512"/>
          </a:xfrm>
        </p:grpSpPr>
        <p:sp>
          <p:nvSpPr>
            <p:cNvPr id="16" name="矩形 15"/>
            <p:cNvSpPr/>
            <p:nvPr>
              <p:custDataLst>
                <p:tags r:id="rId16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17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80"/>
                            </p:stCondLst>
                            <p:childTnLst>
                              <p:par>
                                <p:cTn id="1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9" name="文本框 18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品 28" title=""/>
          <p:cNvSpPr/>
          <p:nvPr>
            <p:custDataLst>
              <p:tags r:id="rId8"/>
            </p:custDataLst>
          </p:nvPr>
        </p:nvSpPr>
        <p:spPr>
          <a:xfrm>
            <a:off x="774065" y="1052830"/>
            <a:ext cx="1109345" cy="56832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lvl="0" algn="dist">
              <a:buClrTx/>
              <a:buSzTx/>
              <a:buFontTx/>
            </a:pPr>
            <a:r>
              <a:rPr lang="zh-CN" altLang="en-US" sz="3200" b="1" smtClean="0">
                <a:solidFill>
                  <a:srgbClr val="036EB8"/>
                </a:solidFill>
                <a:latin typeface="微软雅黑" panose="020b0503020204020204" charset="-122"/>
                <a:ea typeface="微软雅黑"/>
                <a:sym typeface="微软雅黑" panose="020b0503020204020204" charset="-122"/>
              </a:rPr>
              <a:t>密度</a:t>
            </a:r>
            <a:endParaRPr lang="zh-CN" altLang="en-US" sz="3200" b="1" smtClean="0">
              <a:solidFill>
                <a:srgbClr val="036EB8"/>
              </a:solidFill>
              <a:latin typeface="微软雅黑" panose="020b0503020204020204" charset="-122"/>
              <a:ea typeface="微软雅黑"/>
              <a:sym typeface="微软雅黑" panose="020b0503020204020204" charset="-122"/>
            </a:endParaRPr>
          </a:p>
        </p:txBody>
      </p:sp>
      <p:sp>
        <p:nvSpPr>
          <p:cNvPr id="55298" name="文本框 55297" title=""/>
          <p:cNvSpPr txBox="1"/>
          <p:nvPr>
            <p:custDataLst>
              <p:tags r:id="rId9"/>
            </p:custDataLst>
          </p:nvPr>
        </p:nvSpPr>
        <p:spPr>
          <a:xfrm>
            <a:off x="767080" y="1701165"/>
            <a:ext cx="10401935" cy="413194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marR="0" defTabSz="914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kern="1200" cap="none" spc="0" normalizeH="0" baseline="0" noProof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ea"/>
              </a:rPr>
              <a:t> </a:t>
            </a:r>
            <a:r>
              <a:rPr kumimoji="0" lang="en-US" altLang="zh-CN" sz="2800" kern="1200" cap="none" spc="0" normalizeH="0" baseline="0" noProof="1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1. </a:t>
            </a:r>
            <a:r>
              <a:rPr kumimoji="0" lang="zh-CN" altLang="en-US" sz="2800" kern="1200" cap="none" spc="0" normalizeH="0" baseline="0" noProof="1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定义：某种物质组成的物体的质量与体积之比，叫做这种物质的密度。</a:t>
            </a:r>
            <a:endParaRPr kumimoji="0" lang="zh-CN" altLang="en-US" sz="2800" kern="1200" cap="none" spc="0" normalizeH="0" baseline="0" noProof="1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marR="0" defTabSz="914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kern="1200" cap="none" spc="0" normalizeH="0" baseline="0" noProof="1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2. </a:t>
            </a:r>
            <a:r>
              <a:rPr kumimoji="0" lang="zh-CN" altLang="en-US" sz="2800" kern="1200" cap="none" spc="0" normalizeH="0" baseline="0" noProof="1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密度的符号：</a:t>
            </a:r>
            <a:endParaRPr kumimoji="0" lang="zh-CN" altLang="en-US" sz="2800" kern="1200" cap="none" spc="0" normalizeH="0" baseline="0" noProof="1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marR="0" defTabSz="914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kern="1200" cap="none" spc="0" normalizeH="0" baseline="0" noProof="1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3. </a:t>
            </a:r>
            <a:r>
              <a:rPr kumimoji="0" lang="zh-CN" altLang="en-US" sz="2800" kern="1200" cap="none" spc="0" normalizeH="0" baseline="0" noProof="1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公式：</a:t>
            </a:r>
            <a:endParaRPr kumimoji="0" lang="en-US" altLang="zh-CN" sz="2800" kern="1200" cap="none" spc="0" normalizeH="0" baseline="0" noProof="1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marR="0" defTabSz="914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kern="1200" cap="none" spc="0" normalizeH="0" baseline="0" noProof="1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endParaRPr kumimoji="0" lang="en-US" altLang="zh-CN" sz="2800" kern="1200" cap="none" spc="0" normalizeH="0" baseline="0" noProof="1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marR="0" defTabSz="914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kern="1200" cap="none" spc="0" normalizeH="0" baseline="0" noProof="1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4. </a:t>
            </a:r>
            <a:r>
              <a:rPr kumimoji="0" lang="zh-CN" altLang="en-US" sz="2800" kern="1200" cap="none" spc="0" normalizeH="0" baseline="0" noProof="1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在数值上等于物体单位体积的质量。</a:t>
            </a:r>
            <a:endParaRPr kumimoji="0" lang="zh-CN" altLang="en-US" sz="2800" kern="1200" cap="none" spc="0" normalizeH="0" baseline="0" noProof="1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graphicFrame>
        <p:nvGraphicFramePr>
          <p:cNvPr id="55302" name="对象 55301" title=""/>
          <p:cNvGraphicFramePr>
            <a:graphicFrameLocks noChangeAspect="1"/>
          </p:cNvGraphicFramePr>
          <p:nvPr>
            <p:custDataLst>
              <p:tags r:id="rId10"/>
            </p:custDataLst>
          </p:nvPr>
        </p:nvGraphicFramePr>
        <p:xfrm>
          <a:off x="3437573" y="3212783"/>
          <a:ext cx="431800" cy="509587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8" r:id="rId11" imgW="139700" imgH="165100" progId="Equation.DSMT4">
                  <p:embed/>
                </p:oleObj>
              </mc:Choice>
              <mc:Fallback>
                <p:oleObj r:id="rId11" imgW="139700" imgH="1651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437573" y="3212783"/>
                        <a:ext cx="431800" cy="50958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1" name="对象 55300" title="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2639378" y="3861435"/>
          <a:ext cx="1301750" cy="1152525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9" r:id="rId14" imgW="444500" imgH="393700" progId="Equation.DSMT4">
                  <p:embed/>
                </p:oleObj>
              </mc:Choice>
              <mc:Fallback>
                <p:oleObj r:id="rId14" imgW="444500" imgH="3937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639378" y="3861435"/>
                        <a:ext cx="1301750" cy="11525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组合 9" title=""/>
          <p:cNvGrpSpPr/>
          <p:nvPr>
            <p:custDataLst>
              <p:tags r:id="rId16"/>
            </p:custDataLst>
          </p:nvPr>
        </p:nvGrpSpPr>
        <p:grpSpPr>
          <a:xfrm>
            <a:off x="6600190" y="3433445"/>
            <a:ext cx="2235835" cy="699770"/>
            <a:chOff x="7899" y="6263"/>
            <a:chExt cx="3521" cy="1102"/>
          </a:xfrm>
        </p:grpSpPr>
        <p:sp>
          <p:nvSpPr>
            <p:cNvPr id="7" name="圆角矩形标注 6"/>
            <p:cNvSpPr/>
            <p:nvPr>
              <p:custDataLst>
                <p:tags r:id="rId17"/>
              </p:custDataLst>
            </p:nvPr>
          </p:nvSpPr>
          <p:spPr>
            <a:xfrm>
              <a:off x="7899" y="6263"/>
              <a:ext cx="3521" cy="1102"/>
            </a:xfrm>
            <a:prstGeom prst="wedgeRoundRectCallout">
              <a:avLst>
                <a:gd name="adj1" fmla="val -103166"/>
                <a:gd name="adj2" fmla="val 79401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8"/>
              </p:custDataLst>
            </p:nvPr>
          </p:nvSpPr>
          <p:spPr>
            <a:xfrm>
              <a:off x="8126" y="6307"/>
              <a:ext cx="3294" cy="96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>
                  <a:latin typeface="微软雅黑" panose="020b0503020204020204" charset="-122"/>
                  <a:ea typeface="微软雅黑"/>
                </a:rPr>
                <a:t>比值定义法</a:t>
              </a:r>
              <a:endParaRPr lang="zh-CN" altLang="en-US" sz="2800">
                <a:latin typeface="微软雅黑" panose="020b0503020204020204" charset="-122"/>
                <a:ea typeface="微软雅黑"/>
              </a:endParaRPr>
            </a:p>
          </p:txBody>
        </p:sp>
      </p:grpSp>
      <p:sp>
        <p:nvSpPr>
          <p:cNvPr id="4" name="矩形 3" title=""/>
          <p:cNvSpPr/>
          <p:nvPr>
            <p:custDataLst>
              <p:tags r:id="rId19"/>
            </p:custDataLst>
          </p:nvPr>
        </p:nvSpPr>
        <p:spPr>
          <a:xfrm>
            <a:off x="3437579" y="159615"/>
            <a:ext cx="9702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密度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grpSp>
        <p:nvGrpSpPr>
          <p:cNvPr id="2" name="组合 1" title=""/>
          <p:cNvGrpSpPr/>
          <p:nvPr>
            <p:custDataLst>
              <p:tags r:id="rId20"/>
            </p:custDataLst>
          </p:nvPr>
        </p:nvGrpSpPr>
        <p:grpSpPr>
          <a:xfrm>
            <a:off x="366015" y="1240502"/>
            <a:ext cx="295322" cy="210471"/>
            <a:chOff x="435463" y="1226414"/>
            <a:chExt cx="295380" cy="210512"/>
          </a:xfrm>
        </p:grpSpPr>
        <p:sp>
          <p:nvSpPr>
            <p:cNvPr id="6" name="矩形 5"/>
            <p:cNvSpPr/>
            <p:nvPr>
              <p:custDataLst>
                <p:tags r:id="rId21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>
              <p:custDataLst>
                <p:tags r:id="rId22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 title=""/>
          <p:cNvGrpSpPr/>
          <p:nvPr>
            <p:custDataLst>
              <p:tags r:id="rId23"/>
            </p:custDataLst>
          </p:nvPr>
        </p:nvGrpSpPr>
        <p:grpSpPr>
          <a:xfrm>
            <a:off x="3935730" y="3573145"/>
            <a:ext cx="1774190" cy="631190"/>
            <a:chOff x="6198" y="5627"/>
            <a:chExt cx="2794" cy="994"/>
          </a:xfrm>
        </p:grpSpPr>
        <p:cxnSp>
          <p:nvCxnSpPr>
            <p:cNvPr id="12" name="直接连接符 11"/>
            <p:cNvCxnSpPr/>
            <p:nvPr>
              <p:custDataLst>
                <p:tags r:id="rId24"/>
              </p:custDataLst>
            </p:nvPr>
          </p:nvCxnSpPr>
          <p:spPr>
            <a:xfrm flipV="1">
              <a:off x="6198" y="6194"/>
              <a:ext cx="1236" cy="367"/>
            </a:xfrm>
            <a:prstGeom prst="line">
              <a:avLst/>
            </a:prstGeom>
            <a:ln>
              <a:solidFill>
                <a:srgbClr val="036EB8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>
              <p:custDataLst>
                <p:tags r:id="rId25"/>
              </p:custDataLst>
            </p:nvPr>
          </p:nvSpPr>
          <p:spPr>
            <a:xfrm>
              <a:off x="7332" y="5627"/>
              <a:ext cx="1660" cy="99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b="1">
                  <a:solidFill>
                    <a:srgbClr val="036EB8"/>
                  </a:solidFill>
                  <a:latin typeface="微软雅黑" panose="020b0503020204020204" charset="-122"/>
                  <a:ea typeface="微软雅黑"/>
                </a:rPr>
                <a:t>质量</a:t>
              </a:r>
              <a:endParaRPr lang="zh-CN" altLang="en-US" sz="2400" b="1">
                <a:solidFill>
                  <a:srgbClr val="036EB8"/>
                </a:solidFill>
                <a:latin typeface="微软雅黑" panose="020b0503020204020204" charset="-122"/>
                <a:ea typeface="微软雅黑"/>
              </a:endParaRPr>
            </a:p>
          </p:txBody>
        </p:sp>
      </p:grpSp>
      <p:grpSp>
        <p:nvGrpSpPr>
          <p:cNvPr id="11" name="组合 10" title=""/>
          <p:cNvGrpSpPr/>
          <p:nvPr>
            <p:custDataLst>
              <p:tags r:id="rId26"/>
            </p:custDataLst>
          </p:nvPr>
        </p:nvGrpSpPr>
        <p:grpSpPr>
          <a:xfrm>
            <a:off x="3869690" y="4521835"/>
            <a:ext cx="1774190" cy="491490"/>
            <a:chOff x="6094" y="7121"/>
            <a:chExt cx="2794" cy="774"/>
          </a:xfrm>
        </p:grpSpPr>
        <p:cxnSp>
          <p:nvCxnSpPr>
            <p:cNvPr id="16" name="直接连接符 15"/>
            <p:cNvCxnSpPr>
              <a:endCxn id="18" idx="1"/>
            </p:cNvCxnSpPr>
            <p:nvPr>
              <p:custDataLst>
                <p:tags r:id="rId27"/>
              </p:custDataLst>
            </p:nvPr>
          </p:nvCxnSpPr>
          <p:spPr>
            <a:xfrm>
              <a:off x="6094" y="7340"/>
              <a:ext cx="1248" cy="169"/>
            </a:xfrm>
            <a:prstGeom prst="line">
              <a:avLst/>
            </a:prstGeom>
            <a:ln>
              <a:solidFill>
                <a:srgbClr val="036EB8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8" name="文本框 17"/>
            <p:cNvSpPr txBox="1"/>
            <p:nvPr>
              <p:custDataLst>
                <p:tags r:id="rId28"/>
              </p:custDataLst>
            </p:nvPr>
          </p:nvSpPr>
          <p:spPr>
            <a:xfrm>
              <a:off x="7342" y="7121"/>
              <a:ext cx="1546" cy="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b="1">
                  <a:solidFill>
                    <a:srgbClr val="036EB8"/>
                  </a:solidFill>
                  <a:latin typeface="微软雅黑" panose="020b0503020204020204" charset="-122"/>
                  <a:ea typeface="微软雅黑"/>
                </a:rPr>
                <a:t>体积</a:t>
              </a:r>
              <a:endParaRPr lang="zh-CN" altLang="en-US" sz="2400" b="1">
                <a:solidFill>
                  <a:srgbClr val="036EB8"/>
                </a:solidFill>
                <a:latin typeface="微软雅黑" panose="020b0503020204020204" charset="-122"/>
                <a:ea typeface="微软雅黑"/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29"/>
          <a:stretch>
            <a:fillRect/>
          </a:stretch>
        </p:blipFill>
        <p:spPr>
          <a:xfrm flipH="1">
            <a:off x="10426700" y="115189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5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5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5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55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55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55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1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55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55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55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9" name="文本框 18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5298" name="文本框 55297" title=""/>
          <p:cNvSpPr txBox="1"/>
          <p:nvPr>
            <p:custDataLst>
              <p:tags r:id="rId8"/>
            </p:custDataLst>
          </p:nvPr>
        </p:nvSpPr>
        <p:spPr>
          <a:xfrm>
            <a:off x="839470" y="1701165"/>
            <a:ext cx="8634730" cy="292036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marR="0" defTabSz="914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kern="1200" cap="none" spc="0" normalizeH="0" baseline="0" noProof="1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5. </a:t>
            </a:r>
            <a:r>
              <a:rPr kumimoji="0" lang="zh-CN" altLang="en-US" sz="2800" kern="1200" cap="none" spc="0" normalizeH="0" baseline="0" noProof="1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单位</a:t>
            </a:r>
            <a:endParaRPr kumimoji="0" lang="zh-CN" altLang="en-US" sz="2800" kern="1200" cap="none" spc="0" normalizeH="0" baseline="0" noProof="1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marR="0" defTabSz="914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kern="1200" cap="none" spc="0" normalizeH="0" baseline="0" noProof="1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(1)</a:t>
            </a:r>
            <a:r>
              <a:rPr kumimoji="0" lang="zh-CN" altLang="en-US" sz="2800" kern="1200" cap="none" spc="0" normalizeH="0" baseline="0" noProof="1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基本单位：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千克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米</a:t>
            </a:r>
            <a:r>
              <a:rPr lang="en-US" altLang="zh-CN" sz="2800" baseline="300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ea"/>
              </a:rPr>
              <a:t>（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ea"/>
              </a:rPr>
              <a:t>kg/m</a:t>
            </a:r>
            <a:r>
              <a:rPr lang="en-US" altLang="zh-CN" sz="2800" b="1" baseline="3000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ea"/>
              </a:rPr>
              <a:t>3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ea"/>
              </a:rPr>
              <a:t>，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ea"/>
              </a:rPr>
              <a:t> kg·m</a:t>
            </a:r>
            <a:r>
              <a:rPr lang="en-US" altLang="zh-CN" sz="2800" b="1" baseline="3000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ea"/>
              </a:rPr>
              <a:t>-3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ea"/>
              </a:rPr>
              <a:t> 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ea"/>
              </a:rPr>
              <a:t>）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cs typeface="+mn-ea"/>
              <a:sym typeface="+mn-ea"/>
            </a:endParaRPr>
          </a:p>
          <a:p>
            <a:pPr marR="0" defTabSz="914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28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(2)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常用单位：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克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厘米</a:t>
            </a:r>
            <a:r>
              <a:rPr lang="en-US" altLang="zh-CN" sz="2800" baseline="300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ea"/>
              </a:rPr>
              <a:t>（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ea"/>
              </a:rPr>
              <a:t>g/cm</a:t>
            </a:r>
            <a:r>
              <a:rPr lang="en-US" altLang="zh-CN" sz="2800" b="1" baseline="3000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ea"/>
              </a:rPr>
              <a:t>3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ea"/>
              </a:rPr>
              <a:t> 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ea"/>
              </a:rPr>
              <a:t>，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ea"/>
              </a:rPr>
              <a:t>g·cm</a:t>
            </a:r>
            <a:r>
              <a:rPr lang="en-US" altLang="zh-CN" sz="2800" b="1" baseline="3000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ea"/>
              </a:rPr>
              <a:t>-3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ea"/>
              </a:rPr>
              <a:t> 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ea"/>
              </a:rPr>
              <a:t>）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cs typeface="+mn-ea"/>
              <a:sym typeface="+mn-ea"/>
            </a:endParaRPr>
          </a:p>
          <a:p>
            <a:pPr marR="0" defTabSz="914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(3)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单位换算：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1 g/cm </a:t>
            </a:r>
            <a:r>
              <a:rPr lang="en-US" altLang="zh-CN" sz="2800" b="1" baseline="3000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3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 =10</a:t>
            </a:r>
            <a:r>
              <a:rPr lang="en-US" altLang="zh-CN" sz="2800" b="1" baseline="3000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3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kg/m</a:t>
            </a:r>
            <a:r>
              <a:rPr lang="en-US" altLang="zh-CN" sz="2800" b="1" baseline="3000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3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 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R="0" defTabSz="9144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800" b="1" kern="1200" cap="none" spc="0" normalizeH="0" baseline="0" noProof="1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marR="0" defTabSz="9144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800" b="1" kern="1200" cap="none" spc="0" normalizeH="0" baseline="0" noProof="1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graphicFrame>
        <p:nvGraphicFramePr>
          <p:cNvPr id="67591" name="对象 67590" title=""/>
          <p:cNvGraphicFramePr>
            <a:graphicFrameLocks noChangeAspect="1"/>
          </p:cNvGraphicFramePr>
          <p:nvPr>
            <p:custDataLst>
              <p:tags r:id="rId9"/>
            </p:custDataLst>
          </p:nvPr>
        </p:nvGraphicFramePr>
        <p:xfrm>
          <a:off x="3142933" y="4508818"/>
          <a:ext cx="4775200" cy="1779587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0" r:id="rId10" imgW="2133600" imgH="762000" progId="Equation.DSMT4">
                  <p:embed/>
                </p:oleObj>
              </mc:Choice>
              <mc:Fallback>
                <p:oleObj r:id="rId10" imgW="2133600" imgH="7620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142933" y="4508818"/>
                        <a:ext cx="4775200" cy="177958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矩形 3" title=""/>
          <p:cNvSpPr/>
          <p:nvPr>
            <p:custDataLst>
              <p:tags r:id="rId12"/>
            </p:custDataLst>
          </p:nvPr>
        </p:nvSpPr>
        <p:spPr>
          <a:xfrm>
            <a:off x="3437579" y="159615"/>
            <a:ext cx="9702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密度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sp>
        <p:nvSpPr>
          <p:cNvPr id="2" name="品 28" title=""/>
          <p:cNvSpPr/>
          <p:nvPr>
            <p:custDataLst>
              <p:tags r:id="rId13"/>
            </p:custDataLst>
          </p:nvPr>
        </p:nvSpPr>
        <p:spPr>
          <a:xfrm>
            <a:off x="774065" y="1052830"/>
            <a:ext cx="1109345" cy="56832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lvl="0" algn="dist">
              <a:buClrTx/>
              <a:buSzTx/>
              <a:buFontTx/>
            </a:pPr>
            <a:r>
              <a:rPr lang="zh-CN" altLang="en-US" sz="3200" b="1" smtClean="0">
                <a:solidFill>
                  <a:srgbClr val="036EB8"/>
                </a:solidFill>
                <a:latin typeface="微软雅黑" panose="020b0503020204020204" charset="-122"/>
                <a:ea typeface="微软雅黑"/>
                <a:sym typeface="微软雅黑" panose="020b0503020204020204" charset="-122"/>
              </a:rPr>
              <a:t>密度</a:t>
            </a:r>
            <a:endParaRPr lang="zh-CN" altLang="en-US" sz="3200" b="1" smtClean="0">
              <a:solidFill>
                <a:srgbClr val="036EB8"/>
              </a:solidFill>
              <a:latin typeface="微软雅黑" panose="020b0503020204020204" charset="-122"/>
              <a:ea typeface="微软雅黑"/>
              <a:sym typeface="微软雅黑" panose="020b0503020204020204" charset="-122"/>
            </a:endParaRPr>
          </a:p>
        </p:txBody>
      </p:sp>
      <p:grpSp>
        <p:nvGrpSpPr>
          <p:cNvPr id="3" name="组合 2" title=""/>
          <p:cNvGrpSpPr/>
          <p:nvPr>
            <p:custDataLst>
              <p:tags r:id="rId14"/>
            </p:custDataLst>
          </p:nvPr>
        </p:nvGrpSpPr>
        <p:grpSpPr>
          <a:xfrm>
            <a:off x="366015" y="1240502"/>
            <a:ext cx="295322" cy="210471"/>
            <a:chOff x="435463" y="1226414"/>
            <a:chExt cx="295380" cy="210512"/>
          </a:xfrm>
        </p:grpSpPr>
        <p:sp>
          <p:nvSpPr>
            <p:cNvPr id="6" name="矩形 5"/>
            <p:cNvSpPr/>
            <p:nvPr>
              <p:custDataLst>
                <p:tags r:id="rId15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>
              <p:custDataLst>
                <p:tags r:id="rId16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5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5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5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5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5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5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55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55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55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9" name="文本框 18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5298" name="文本框 55297" title=""/>
          <p:cNvSpPr txBox="1"/>
          <p:nvPr>
            <p:custDataLst>
              <p:tags r:id="rId8"/>
            </p:custDataLst>
          </p:nvPr>
        </p:nvSpPr>
        <p:spPr>
          <a:xfrm>
            <a:off x="839470" y="1701165"/>
            <a:ext cx="6671310" cy="64706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marR="0" defTabSz="9144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kern="1200" cap="none" spc="0" normalizeH="0" baseline="0" noProof="1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6.</a:t>
            </a:r>
            <a:r>
              <a:rPr kumimoji="0" lang="zh-CN" altLang="en-US" sz="2800" kern="1200" cap="none" spc="0" normalizeH="0" baseline="0" noProof="1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对密度公式的理解</a:t>
            </a:r>
            <a:endParaRPr kumimoji="0" lang="zh-CN" altLang="en-US" sz="2800" kern="1200" cap="none" spc="0" normalizeH="0" baseline="0" noProof="1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marR="0" defTabSz="9144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800" b="1" kern="1200" cap="none" spc="0" normalizeH="0" baseline="0" noProof="1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9"/>
            </p:custDataLst>
          </p:nvPr>
        </p:nvSpPr>
        <p:spPr>
          <a:xfrm>
            <a:off x="774065" y="2348865"/>
            <a:ext cx="10679430" cy="35140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）密度是物质本身的一种特性，它与物体的质量和体积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无关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280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2800">
                <a:latin typeface="微软雅黑" panose="020b0503020204020204" charset="-122"/>
                <a:ea typeface="微软雅黑"/>
                <a:cs typeface="+mn-ea"/>
                <a:sym typeface="+mn-ea"/>
              </a:rPr>
              <a:t>（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+mn-ea"/>
                <a:sym typeface="+mn-ea"/>
              </a:rPr>
              <a:t>2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+mn-ea"/>
                <a:sym typeface="+mn-ea"/>
              </a:rPr>
              <a:t>）同种物质的密度相同，不同种物质的密度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+mn-ea"/>
                <a:sym typeface="+mn-ea"/>
              </a:rPr>
              <a:t>一般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+mn-ea"/>
                <a:sym typeface="+mn-ea"/>
              </a:rPr>
              <a:t>是不同的。</a:t>
            </a:r>
            <a:endParaRPr lang="zh-CN" altLang="en-US" sz="2800">
              <a:latin typeface="微软雅黑" panose="020b0503020204020204" charset="-122"/>
              <a:ea typeface="微软雅黑"/>
              <a:cs typeface="+mn-ea"/>
              <a:sym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8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Times New Roman" panose="02020603050405020304" pitchFamily="18" charset="0"/>
                <a:sym typeface="+mn-ea"/>
              </a:rPr>
              <a:t>）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同种物质，</a:t>
            </a:r>
            <a:r>
              <a:rPr lang="zh-CN" altLang="en-US" sz="2800" i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ρ</a:t>
            </a:r>
            <a:r>
              <a:rPr lang="en-US" altLang="zh-CN" sz="2800" i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一定，</a:t>
            </a:r>
            <a:r>
              <a:rPr lang="en-US" altLang="zh-CN" sz="2800" i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m 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与</a:t>
            </a:r>
            <a:r>
              <a:rPr lang="en-US" altLang="zh-CN" sz="2800" i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V 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成正比。</a:t>
            </a:r>
            <a:endParaRPr lang="zh-CN" altLang="en-US" sz="2800">
              <a:solidFill>
                <a:srgbClr val="FF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8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）不同种物质，</a:t>
            </a:r>
            <a:r>
              <a:rPr lang="en-US" altLang="zh-CN" sz="2800" i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m 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相同时，</a:t>
            </a:r>
            <a:r>
              <a:rPr lang="en-US" altLang="zh-CN" sz="2800" i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ρ 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越大，</a:t>
            </a:r>
            <a:r>
              <a:rPr lang="en-US" altLang="zh-CN" sz="2800" i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V 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越小；</a:t>
            </a:r>
            <a:endParaRPr lang="zh-CN" altLang="en-US" sz="2800">
              <a:solidFill>
                <a:srgbClr val="FF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                           </a:t>
            </a:r>
            <a:r>
              <a:rPr lang="en-US" altLang="zh-CN" sz="2800" i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V 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相同时，</a:t>
            </a:r>
            <a:r>
              <a:rPr lang="en-US" altLang="zh-CN" sz="2800" i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ρ 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越大，</a:t>
            </a:r>
            <a:r>
              <a:rPr lang="en-US" altLang="zh-CN" sz="2800" i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m 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越大。</a:t>
            </a:r>
            <a:endParaRPr lang="zh-CN" altLang="en-US" sz="2800">
              <a:solidFill>
                <a:srgbClr val="FF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altLang="zh-CN" sz="2800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3" name="对象 2" title="">
            <a:hlinkClick action="ppaction://ole?verb="/>
          </p:cNvPr>
          <p:cNvGraphicFramePr>
            <a:graphicFrameLocks noChangeAspect="1"/>
          </p:cNvGraphicFramePr>
          <p:nvPr>
            <p:custDataLst>
              <p:tags r:id="rId10"/>
            </p:custDataLst>
          </p:nvPr>
        </p:nvGraphicFramePr>
        <p:xfrm>
          <a:off x="4655820" y="5013325"/>
          <a:ext cx="114300" cy="215900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1" r:id="rId11" imgW="114300" imgH="215900" progId="Equation.KSEE3">
                  <p:embed/>
                </p:oleObj>
              </mc:Choice>
              <mc:Fallback>
                <p:oleObj r:id="rId11" imgW="114300" imgH="2159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655820" y="5013325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矩形 3" title=""/>
          <p:cNvSpPr/>
          <p:nvPr>
            <p:custDataLst>
              <p:tags r:id="rId13"/>
            </p:custDataLst>
          </p:nvPr>
        </p:nvSpPr>
        <p:spPr>
          <a:xfrm>
            <a:off x="3437579" y="159615"/>
            <a:ext cx="9702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密度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sp>
        <p:nvSpPr>
          <p:cNvPr id="2" name="品 28" title=""/>
          <p:cNvSpPr/>
          <p:nvPr>
            <p:custDataLst>
              <p:tags r:id="rId14"/>
            </p:custDataLst>
          </p:nvPr>
        </p:nvSpPr>
        <p:spPr>
          <a:xfrm>
            <a:off x="774065" y="1052830"/>
            <a:ext cx="1109345" cy="56832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lvl="0" algn="dist">
              <a:buClrTx/>
              <a:buSzTx/>
              <a:buFontTx/>
            </a:pPr>
            <a:r>
              <a:rPr lang="zh-CN" altLang="en-US" sz="3200" b="1" smtClean="0">
                <a:solidFill>
                  <a:srgbClr val="036EB8"/>
                </a:solidFill>
                <a:latin typeface="微软雅黑" panose="020b0503020204020204" charset="-122"/>
                <a:ea typeface="微软雅黑"/>
                <a:sym typeface="微软雅黑" panose="020b0503020204020204" charset="-122"/>
              </a:rPr>
              <a:t>密度</a:t>
            </a:r>
            <a:endParaRPr lang="zh-CN" altLang="en-US" sz="3200" b="1" smtClean="0">
              <a:solidFill>
                <a:srgbClr val="036EB8"/>
              </a:solidFill>
              <a:latin typeface="微软雅黑" panose="020b0503020204020204" charset="-122"/>
              <a:ea typeface="微软雅黑"/>
              <a:sym typeface="微软雅黑" panose="020b0503020204020204" charset="-122"/>
            </a:endParaRPr>
          </a:p>
        </p:txBody>
      </p:sp>
      <p:grpSp>
        <p:nvGrpSpPr>
          <p:cNvPr id="5" name="组合 4" title=""/>
          <p:cNvGrpSpPr/>
          <p:nvPr>
            <p:custDataLst>
              <p:tags r:id="rId15"/>
            </p:custDataLst>
          </p:nvPr>
        </p:nvGrpSpPr>
        <p:grpSpPr>
          <a:xfrm>
            <a:off x="366015" y="124050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>
              <p:custDataLst>
                <p:tags r:id="rId16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17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80"/>
                            </p:stCondLst>
                            <p:childTnLst>
                              <p:par>
                                <p:cTn id="3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6" name="等腰三角形 75" title=""/>
          <p:cNvSpPr/>
          <p:nvPr>
            <p:custDataLst>
              <p:tags r:id="rId3"/>
            </p:custDataLst>
          </p:nvPr>
        </p:nvSpPr>
        <p:spPr>
          <a:xfrm rot="5400000">
            <a:off x="2604535" y="451365"/>
            <a:ext cx="175894" cy="151633"/>
          </a:xfrm>
          <a:prstGeom prst="triangle">
            <a:avLst/>
          </a:prstGeom>
          <a:solidFill>
            <a:srgbClr val="00A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A0E9"/>
              </a:solidFill>
            </a:endParaRPr>
          </a:p>
        </p:txBody>
      </p:sp>
      <p:sp>
        <p:nvSpPr>
          <p:cNvPr id="77" name="等腰三角形 76" title=""/>
          <p:cNvSpPr/>
          <p:nvPr>
            <p:custDataLst>
              <p:tags r:id="rId4"/>
            </p:custDataLst>
          </p:nvPr>
        </p:nvSpPr>
        <p:spPr>
          <a:xfrm rot="5400000">
            <a:off x="2879443" y="451365"/>
            <a:ext cx="175894" cy="151633"/>
          </a:xfrm>
          <a:prstGeom prst="triangle">
            <a:avLst/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78" name="等腰三角形 77" title=""/>
          <p:cNvSpPr/>
          <p:nvPr>
            <p:custDataLst>
              <p:tags r:id="rId5"/>
            </p:custDataLst>
          </p:nvPr>
        </p:nvSpPr>
        <p:spPr>
          <a:xfrm rot="5400000">
            <a:off x="3154351" y="451365"/>
            <a:ext cx="175894" cy="151633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矩形 78" title=""/>
          <p:cNvSpPr/>
          <p:nvPr>
            <p:custDataLst>
              <p:tags r:id="rId6"/>
            </p:custDataLst>
          </p:nvPr>
        </p:nvSpPr>
        <p:spPr>
          <a:xfrm>
            <a:off x="3441389" y="216765"/>
            <a:ext cx="8686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smtClean="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小结</a:t>
            </a:r>
            <a:endParaRPr lang="zh-CN" altLang="en-US" sz="32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sp>
        <p:nvSpPr>
          <p:cNvPr id="80" name="文本框 79" title=""/>
          <p:cNvSpPr txBox="1"/>
          <p:nvPr>
            <p:custDataLst>
              <p:tags r:id="rId7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>
              <a:latin typeface="微软雅黑" panose="020b0503020204020204" charset="-122"/>
              <a:ea typeface="微软雅黑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8"/>
            </p:custDataLst>
          </p:nvPr>
        </p:nvSpPr>
        <p:spPr>
          <a:xfrm>
            <a:off x="4728210" y="2516505"/>
            <a:ext cx="7306310" cy="556895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lvl="0" algn="l" fontAlgn="auto">
              <a:buClrTx/>
              <a:buSzTx/>
              <a:buFontTx/>
            </a:pPr>
            <a:r>
              <a:rPr lang="zh-CN" sz="2800">
                <a:solidFill>
                  <a:schemeClr val="tx1"/>
                </a:solidFill>
                <a:latin typeface="微软雅黑" panose="020b0503020204020204" charset="-122"/>
                <a:ea typeface="微软雅黑"/>
                <a:sym typeface="+mn-ea"/>
              </a:rPr>
              <a:t>概念</a:t>
            </a:r>
            <a:r>
              <a:rPr lang="en-US" altLang="zh-CN" sz="2800">
                <a:solidFill>
                  <a:schemeClr val="tx1"/>
                </a:solidFill>
                <a:latin typeface="微软雅黑" panose="020b0503020204020204" charset="-122"/>
                <a:ea typeface="微软雅黑"/>
                <a:sym typeface="+mn-ea"/>
              </a:rPr>
              <a:t> : 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/>
                <a:sym typeface="+mn-ea"/>
              </a:rPr>
              <a:t>某种物质组成的物体的质量与体积之比</a:t>
            </a:r>
            <a:endParaRPr lang="zh-CN" altLang="en-US" sz="2800">
              <a:solidFill>
                <a:schemeClr val="tx1"/>
              </a:solidFill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25" name="左大括号 24" title=""/>
          <p:cNvSpPr/>
          <p:nvPr>
            <p:custDataLst>
              <p:tags r:id="rId9"/>
            </p:custDataLst>
          </p:nvPr>
        </p:nvSpPr>
        <p:spPr>
          <a:xfrm>
            <a:off x="4151630" y="2781300"/>
            <a:ext cx="444500" cy="3033395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auto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26" name="左大括号 25" title=""/>
          <p:cNvSpPr/>
          <p:nvPr>
            <p:custDataLst>
              <p:tags r:id="rId10"/>
            </p:custDataLst>
          </p:nvPr>
        </p:nvSpPr>
        <p:spPr>
          <a:xfrm>
            <a:off x="1400175" y="1496695"/>
            <a:ext cx="803275" cy="2853690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auto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11"/>
            </p:custDataLst>
          </p:nvPr>
        </p:nvSpPr>
        <p:spPr>
          <a:xfrm>
            <a:off x="2290445" y="3783330"/>
            <a:ext cx="1677670" cy="1029335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物质的密度</a:t>
            </a:r>
            <a:endParaRPr lang="zh-CN" altLang="en-US" sz="2800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12"/>
            </p:custDataLst>
          </p:nvPr>
        </p:nvSpPr>
        <p:spPr>
          <a:xfrm>
            <a:off x="4728845" y="3394710"/>
            <a:ext cx="4597400" cy="556895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lvl="0" algn="l" fontAlgn="auto">
              <a:buClrTx/>
              <a:buSzTx/>
              <a:buFontTx/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/>
                <a:sym typeface="+mn-ea"/>
              </a:rPr>
              <a:t>物理意义：物质的一种属性</a:t>
            </a:r>
            <a:endParaRPr lang="zh-CN" altLang="en-US" sz="2800">
              <a:solidFill>
                <a:schemeClr val="tx1"/>
              </a:solidFill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13"/>
            </p:custDataLst>
          </p:nvPr>
        </p:nvSpPr>
        <p:spPr>
          <a:xfrm>
            <a:off x="2273935" y="1200785"/>
            <a:ext cx="4674870" cy="577215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物体的质量与体积的关系</a:t>
            </a:r>
            <a:endParaRPr lang="zh-CN" altLang="en-US" sz="2800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14"/>
            </p:custDataLst>
          </p:nvPr>
        </p:nvSpPr>
        <p:spPr>
          <a:xfrm>
            <a:off x="4727575" y="5489575"/>
            <a:ext cx="3761105" cy="589915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lvl="0" algn="l" fontAlgn="auto">
              <a:buClrTx/>
              <a:buSzTx/>
              <a:buFontTx/>
            </a:pPr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单位：</a:t>
            </a:r>
            <a:r>
              <a:rPr lang="en-US" altLang="zh-CN" sz="2800">
                <a:latin typeface="微软雅黑" panose="020b0503020204020204" charset="-122"/>
                <a:ea typeface="微软雅黑"/>
                <a:sym typeface="+mn-ea"/>
              </a:rPr>
              <a:t>kg/m</a:t>
            </a:r>
            <a:r>
              <a:rPr lang="en-US" altLang="zh-CN" sz="2800" baseline="30000">
                <a:latin typeface="微软雅黑" panose="020b0503020204020204" charset="-122"/>
                <a:ea typeface="微软雅黑"/>
                <a:sym typeface="+mn-ea"/>
              </a:rPr>
              <a:t>3</a:t>
            </a:r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、</a:t>
            </a:r>
            <a:r>
              <a:rPr lang="en-US" altLang="zh-CN" sz="2800">
                <a:latin typeface="微软雅黑" panose="020b0503020204020204" charset="-122"/>
                <a:ea typeface="微软雅黑"/>
                <a:sym typeface="+mn-ea"/>
              </a:rPr>
              <a:t>g/cm</a:t>
            </a:r>
            <a:r>
              <a:rPr lang="en-US" altLang="zh-CN" sz="2800" baseline="30000">
                <a:latin typeface="微软雅黑" panose="020b0503020204020204" charset="-122"/>
                <a:ea typeface="微软雅黑"/>
                <a:sym typeface="+mn-ea"/>
              </a:rPr>
              <a:t>3</a:t>
            </a:r>
            <a:endParaRPr lang="en-US" altLang="zh-CN" sz="2800" baseline="30000">
              <a:latin typeface="微软雅黑" panose="020b0503020204020204" charset="-122"/>
              <a:ea typeface="微软雅黑"/>
              <a:sym typeface="+mn-ea"/>
            </a:endParaRPr>
          </a:p>
        </p:txBody>
      </p:sp>
      <p:grpSp>
        <p:nvGrpSpPr>
          <p:cNvPr id="3" name="组合 2" title=""/>
          <p:cNvGrpSpPr/>
          <p:nvPr>
            <p:custDataLst>
              <p:tags r:id="rId15"/>
            </p:custDataLst>
          </p:nvPr>
        </p:nvGrpSpPr>
        <p:grpSpPr>
          <a:xfrm>
            <a:off x="4727575" y="4217035"/>
            <a:ext cx="2354580" cy="967740"/>
            <a:chOff x="11415" y="4882"/>
            <a:chExt cx="3708" cy="1524"/>
          </a:xfrm>
        </p:grpSpPr>
        <p:sp>
          <p:nvSpPr>
            <p:cNvPr id="8" name="文本框 7"/>
            <p:cNvSpPr txBox="1"/>
            <p:nvPr>
              <p:custDataLst>
                <p:tags r:id="rId16"/>
              </p:custDataLst>
            </p:nvPr>
          </p:nvSpPr>
          <p:spPr>
            <a:xfrm>
              <a:off x="11415" y="4967"/>
              <a:ext cx="3708" cy="1439"/>
            </a:xfrm>
            <a:prstGeom prst="rect">
              <a:avLst/>
            </a:prstGeom>
            <a:noFill/>
            <a:ln>
              <a:solidFill>
                <a:srgbClr val="036EB8"/>
              </a:solidFill>
            </a:ln>
          </p:spPr>
          <p:txBody>
            <a:bodyPr wrap="square" rtlCol="0">
              <a:noAutofit/>
            </a:bodyPr>
            <a:lstStyle/>
            <a:p>
              <a:pPr lvl="0" algn="l" fontAlgn="auto">
                <a:buClrTx/>
                <a:buSzTx/>
                <a:buFontTx/>
              </a:pPr>
              <a:endParaRPr lang="zh-CN" altLang="en-US" sz="2800">
                <a:latin typeface="微软雅黑" panose="020b0503020204020204" charset="-122"/>
                <a:ea typeface="微软雅黑"/>
                <a:sym typeface="+mn-ea"/>
              </a:endParaRPr>
            </a:p>
          </p:txBody>
        </p:sp>
        <p:graphicFrame>
          <p:nvGraphicFramePr>
            <p:cNvPr id="23562" name="对象 2"/>
            <p:cNvGraphicFramePr>
              <a:graphicFrameLocks noChangeAspect="1"/>
            </p:cNvGraphicFramePr>
            <p:nvPr>
              <p:custDataLst>
                <p:tags r:id="rId17"/>
              </p:custDataLst>
            </p:nvPr>
          </p:nvGraphicFramePr>
          <p:xfrm>
            <a:off x="13229" y="4882"/>
            <a:ext cx="1684" cy="1455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42" r:id="rId18" imgW="444500" imgH="393700" progId="Equation.DSMT4">
                    <p:embed/>
                  </p:oleObj>
                </mc:Choice>
                <mc:Fallback>
                  <p:oleObj r:id="rId18" imgW="444500" imgH="3937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13229" y="4882"/>
                          <a:ext cx="1684" cy="145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563" name="文本框 6"/>
            <p:cNvSpPr txBox="1"/>
            <p:nvPr>
              <p:custDataLst>
                <p:tags r:id="rId20"/>
              </p:custDataLst>
            </p:nvPr>
          </p:nvSpPr>
          <p:spPr>
            <a:xfrm>
              <a:off x="11415" y="5264"/>
              <a:ext cx="2340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zh-CN" altLang="en-US" sz="2800">
                  <a:latin typeface="微软雅黑" panose="020b0503020204020204" charset="-122"/>
                  <a:ea typeface="微软雅黑"/>
                </a:rPr>
                <a:t>公式：</a:t>
              </a:r>
              <a:endParaRPr lang="zh-CN" altLang="en-US" sz="2800">
                <a:latin typeface="微软雅黑" panose="020b0503020204020204" charset="-122"/>
                <a:ea typeface="微软雅黑"/>
              </a:endParaRPr>
            </a:p>
          </p:txBody>
        </p:sp>
      </p:grpSp>
      <p:sp>
        <p:nvSpPr>
          <p:cNvPr id="2" name="圆角矩形 1" title=""/>
          <p:cNvSpPr/>
          <p:nvPr>
            <p:custDataLst>
              <p:tags r:id="rId21"/>
            </p:custDataLst>
          </p:nvPr>
        </p:nvSpPr>
        <p:spPr>
          <a:xfrm>
            <a:off x="407670" y="1268730"/>
            <a:ext cx="799465" cy="3404235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/>
              <a:t>物质的密度</a:t>
            </a:r>
            <a:endParaRPr lang="zh-CN" altLang="en-US" sz="320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5" grpId="0" animBg="1"/>
      <p:bldP spid="26" grpId="0" animBg="1"/>
      <p:bldP spid="13" grpId="0" animBg="1"/>
      <p:bldP spid="15" grpId="0" animBg="1"/>
      <p:bldP spid="21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习题练习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774065" y="1557020"/>
            <a:ext cx="10690225" cy="10090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1.</a:t>
            </a:r>
            <a:r>
              <a:rPr lang="en-US" altLang="zh-CN" sz="2800">
                <a:latin typeface="微软雅黑" panose="020b0503020204020204" charset="-122"/>
                <a:ea typeface="微软雅黑"/>
              </a:rPr>
              <a:t>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在探究物质密度的实验过程中，可以仅收集一组数据吗？为什么？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50000"/>
              </a:lnSpc>
            </a:pP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5"/>
            </p:custDataLst>
          </p:nvPr>
        </p:nvSpPr>
        <p:spPr>
          <a:xfrm>
            <a:off x="989965" y="2566035"/>
            <a:ext cx="10363200" cy="16198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答：不可以，因为一组数据可能具有偶然性，要得到普遍规律，就得多次实验，多收集几组数据。</a:t>
            </a:r>
            <a:endParaRPr lang="zh-CN" altLang="en-US" sz="2800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习题练习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911225" y="1412875"/>
            <a:ext cx="10465435" cy="17145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2.</a:t>
            </a:r>
            <a:r>
              <a:rPr lang="en-US" altLang="zh-CN" sz="2800">
                <a:latin typeface="微软雅黑" panose="020b0503020204020204" charset="-122"/>
                <a:ea typeface="微软雅黑"/>
              </a:rPr>
              <a:t>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酒精的密度是0.8×10³kg/m³,其含义是什么?一瓶酒精如果倒掉一半，则剩下酒精的密度是多少?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50000"/>
              </a:lnSpc>
            </a:pP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5"/>
            </p:custDataLst>
          </p:nvPr>
        </p:nvSpPr>
        <p:spPr>
          <a:xfrm>
            <a:off x="982980" y="2997835"/>
            <a:ext cx="10363200" cy="16198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答：其含义是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1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立方米的酒精的质量为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0.8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×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10</a:t>
            </a:r>
            <a:r>
              <a:rPr lang="en-US" altLang="zh-CN" sz="2800" baseline="300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3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千克。</a:t>
            </a:r>
            <a:endParaRPr lang="zh-CN" altLang="en-US" sz="2800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剩下酒精的密度仍然是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sym typeface="+mn-ea"/>
              </a:rPr>
              <a:t>0.8×10³kg/m³。</a:t>
            </a:r>
            <a:endParaRPr lang="zh-CN" altLang="en-US" sz="2800">
              <a:solidFill>
                <a:srgbClr val="FF0000"/>
              </a:solidFill>
              <a:latin typeface="微软雅黑" panose="020b0503020204020204" charset="-122"/>
              <a:ea typeface="微软雅黑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习题练习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22531" name="Text Box 7" title=""/>
          <p:cNvSpPr txBox="1"/>
          <p:nvPr>
            <p:custDataLst>
              <p:tags r:id="rId4"/>
            </p:custDataLst>
          </p:nvPr>
        </p:nvSpPr>
        <p:spPr>
          <a:xfrm>
            <a:off x="1055370" y="908685"/>
            <a:ext cx="9592945" cy="14471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3. 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一块体积是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0.1m</a:t>
            </a:r>
            <a:r>
              <a:rPr lang="en-US" altLang="zh-CN" sz="2800" baseline="300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3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的金属块，质量是 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780kg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，</a:t>
            </a:r>
            <a:r>
              <a:rPr lang="zh-CN" sz="28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那么该金属块的密度是多少呢？</a:t>
            </a:r>
            <a:endParaRPr lang="zh-CN" sz="28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5"/>
            </p:custDataLst>
          </p:nvPr>
        </p:nvSpPr>
        <p:spPr>
          <a:xfrm>
            <a:off x="1487805" y="5445125"/>
            <a:ext cx="7037705" cy="6515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答：该金属块的密度是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7.8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×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10</a:t>
            </a:r>
            <a:r>
              <a:rPr lang="en-US" altLang="zh-CN" sz="2800" baseline="300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3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kg/m</a:t>
            </a:r>
            <a:r>
              <a:rPr lang="en-US" altLang="zh-CN" sz="2800" baseline="300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3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。</a:t>
            </a:r>
            <a:endParaRPr lang="zh-CN" altLang="en-US" sz="2800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17" name="组合 16" title=""/>
          <p:cNvGrpSpPr/>
          <p:nvPr>
            <p:custDataLst>
              <p:tags r:id="rId6"/>
            </p:custDataLst>
          </p:nvPr>
        </p:nvGrpSpPr>
        <p:grpSpPr>
          <a:xfrm>
            <a:off x="1487170" y="2708910"/>
            <a:ext cx="8195945" cy="2799460"/>
            <a:chOff x="1480" y="5256"/>
            <a:chExt cx="16238" cy="4268"/>
          </a:xfrm>
        </p:grpSpPr>
        <mc:AlternateContent>
          <mc:Choice Requires="a14">
            <p:sp>
              <p:nvSpPr>
                <p:cNvPr id="14" name="文本框 13"/>
                <p:cNvSpPr txBox="1"/>
                <p:nvPr>
                  <p:custDataLst>
                    <p:tags r:id="rId7"/>
                  </p:custDataLst>
                </p:nvPr>
              </p:nvSpPr>
              <p:spPr>
                <a:xfrm>
                  <a:off x="2051" y="7462"/>
                  <a:ext cx="13429" cy="206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noAutofit/>
                </a:bodyPr>
                <a:lstStyle/>
                <a:p>
                  <a:pPr algn="l"/>
                  <a14:m>
                    <m:oMathPara>
                      <m:oMathParaPr>
                        <m:jc/>
                      </m:oMathParaPr>
                      <m:oMath>
                        <m:r>
                          <a:rPr lang="en-US" altLang="zh-CN" sz="3200" i="1">
                            <a:solidFill>
                              <a:srgbClr val="F53009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𝜌</m:t>
                        </m:r>
                        <m:r>
                          <a:rPr lang="en-US" altLang="zh-CN" sz="3200" i="1">
                            <a:solidFill>
                              <a:srgbClr val="F53009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=</m:t>
                        </m:r>
                        <m:f>
                          <m:fPr>
                            <m:type m:val="bar"/>
                            <m:ctrlPr>
                              <a:rPr lang="en-US" altLang="zh-CN" sz="3200" i="1">
                                <a:solidFill>
                                  <a:srgbClr val="F53009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lang="en-US" altLang="zh-CN" sz="3200" i="1">
                                <a:solidFill>
                                  <a:srgbClr val="F53009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𝑚</m:t>
                            </m:r>
                          </m:num>
                          <m:den>
                            <m:r>
                              <a:rPr lang="en-US" altLang="zh-CN" sz="3200" i="1">
                                <a:solidFill>
                                  <a:srgbClr val="F53009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𝑉</m:t>
                            </m:r>
                          </m:den>
                        </m:f>
                        <m:r>
                          <a:rPr lang="en-US" altLang="zh-CN" sz="3200" i="1">
                            <a:solidFill>
                              <a:srgbClr val="F53009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=</m:t>
                        </m:r>
                        <m:f>
                          <m:fPr>
                            <m:type m:val="bar"/>
                            <m:ctrlPr>
                              <a:rPr lang="en-US" altLang="zh-CN" sz="3200">
                                <a:solidFill>
                                  <a:srgbClr val="F53009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3200">
                                <a:solidFill>
                                  <a:srgbClr val="F53009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780</m:t>
                            </m:r>
                            <m:r>
                              <m:rPr>
                                <m:sty m:val="p"/>
                              </m:rPr>
                              <a:rPr lang="en-US" altLang="zh-CN" sz="3200">
                                <a:solidFill>
                                  <a:srgbClr val="F53009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kg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altLang="zh-CN" sz="3200">
                                <a:solidFill>
                                  <a:srgbClr val="F53009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0</m:t>
                            </m:r>
                            <m:r>
                              <m:rPr>
                                <m:sty m:val="p"/>
                              </m:rPr>
                              <a:rPr lang="en-US" altLang="zh-CN" sz="3200">
                                <a:solidFill>
                                  <a:srgbClr val="F53009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.</m:t>
                            </m:r>
                            <m:r>
                              <m:rPr>
                                <m:sty m:val="p"/>
                              </m:rPr>
                              <a:rPr lang="en-US" altLang="zh-CN" sz="3200">
                                <a:solidFill>
                                  <a:srgbClr val="F53009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1</m:t>
                            </m:r>
                            <m:r>
                              <m:rPr>
                                <m:sty m:val="p"/>
                              </m:rPr>
                              <a:rPr lang="en-US" altLang="zh-CN" sz="3200">
                                <a:solidFill>
                                  <a:srgbClr val="F53009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m</m:t>
                            </m:r>
                            <m:r>
                              <m:rPr>
                                <m:sty m:val="p"/>
                              </m:rPr>
                              <a:rPr lang="en-US" altLang="zh-CN" sz="3200" baseline="30000">
                                <a:solidFill>
                                  <a:srgbClr val="F53009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3</m:t>
                            </m:r>
                          </m:den>
                        </m:f>
                        <m:r>
                          <a:rPr lang="en-US" altLang="zh-CN" sz="3200" i="1">
                            <a:solidFill>
                              <a:srgbClr val="F53009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F53009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7</m:t>
                        </m:r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F53009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F53009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8</m:t>
                        </m:r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F53009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F53009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10</m:t>
                        </m:r>
                        <m:r>
                          <m:rPr>
                            <m:sty m:val="p"/>
                          </m:rPr>
                          <a:rPr lang="en-US" altLang="zh-CN" sz="3200" baseline="30000">
                            <a:solidFill>
                              <a:srgbClr val="F53009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F53009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kg</m:t>
                        </m:r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F53009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altLang="zh-CN" sz="3200">
                            <a:solidFill>
                              <a:srgbClr val="F53009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 altLang="zh-CN" sz="3200" baseline="30000">
                            <a:solidFill>
                              <a:srgbClr val="F53009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3</m:t>
                        </m:r>
                      </m:oMath>
                    </m:oMathPara>
                  </a14:m>
                  <a:endParaRPr lang="en-US" altLang="zh-CN" sz="3200" baseline="30000">
                    <a:solidFill>
                      <a:srgbClr val="F53009"/>
                    </a:solidFill>
                    <a:latin typeface="Cambria Math" panose="02040503050406030204" charset="0"/>
                    <a:cs typeface="Cambria Math" panose="02040503050406030204" charset="0"/>
                  </a:endParaRPr>
                </a:p>
              </p:txBody>
            </p:sp>
          </mc:Choice>
          <mc:Fallback>
            <p:sp>
              <p:nvSpPr>
                <p:cNvPr id="14" name="文本框 13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8"/>
                  </p:custDataLst>
                </p:nvPr>
              </p:nvSpPr>
              <p:spPr>
                <a:xfrm>
                  <a:off x="2051" y="7462"/>
                  <a:ext cx="13429" cy="2062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25" name="TextBox 5"/>
            <p:cNvSpPr txBox="1"/>
            <p:nvPr>
              <p:custDataLst>
                <p:tags r:id="rId10"/>
              </p:custDataLst>
            </p:nvPr>
          </p:nvSpPr>
          <p:spPr>
            <a:xfrm>
              <a:off x="1480" y="5256"/>
              <a:ext cx="16238" cy="1781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25000"/>
                </a:lnSpc>
              </a:pPr>
              <a:r>
                <a:rPr lang="zh-CN" altLang="en-US" sz="2800">
                  <a:solidFill>
                    <a:srgbClr val="F53009"/>
                  </a:solidFill>
                  <a:latin typeface="微软雅黑" panose="020b0503020204020204" charset="-122"/>
                  <a:ea typeface="微软雅黑"/>
                  <a:cs typeface="微软雅黑" panose="020b0503020204020204" charset="-122"/>
                </a:rPr>
                <a:t>解：该金属块的体积</a:t>
              </a:r>
              <a:r>
                <a:rPr lang="en-US" altLang="zh-CN" sz="2800" i="1">
                  <a:solidFill>
                    <a:srgbClr val="F53009"/>
                  </a:solidFill>
                  <a:latin typeface="微软雅黑" panose="020b0503020204020204" charset="-122"/>
                  <a:ea typeface="微软雅黑"/>
                  <a:cs typeface="微软雅黑" panose="020b0503020204020204" charset="-122"/>
                </a:rPr>
                <a:t>V</a:t>
              </a:r>
              <a:r>
                <a:rPr lang="en-US" altLang="zh-CN" sz="2800">
                  <a:solidFill>
                    <a:srgbClr val="F53009"/>
                  </a:solidFill>
                  <a:latin typeface="微软雅黑" panose="020b0503020204020204" charset="-122"/>
                  <a:ea typeface="微软雅黑"/>
                  <a:cs typeface="微软雅黑" panose="020b0503020204020204" charset="-122"/>
                </a:rPr>
                <a:t>=</a:t>
              </a:r>
              <a:r>
                <a:rPr lang="en-US" altLang="zh-CN" sz="2800">
                  <a:solidFill>
                    <a:srgbClr val="FF0000"/>
                  </a:solidFill>
                  <a:latin typeface="微软雅黑" panose="020b0503020204020204" charset="-122"/>
                  <a:ea typeface="微软雅黑"/>
                  <a:cs typeface="微软雅黑" panose="020b0503020204020204" charset="-122"/>
                  <a:sym typeface="+mn-ea"/>
                </a:rPr>
                <a:t>0.1m</a:t>
              </a:r>
              <a:r>
                <a:rPr lang="en-US" altLang="zh-CN" sz="2800" baseline="30000">
                  <a:solidFill>
                    <a:srgbClr val="FF0000"/>
                  </a:solidFill>
                  <a:latin typeface="微软雅黑" panose="020b0503020204020204" charset="-122"/>
                  <a:ea typeface="微软雅黑"/>
                  <a:cs typeface="微软雅黑" panose="020b0503020204020204" charset="-122"/>
                  <a:sym typeface="+mn-ea"/>
                </a:rPr>
                <a:t>3</a:t>
              </a:r>
              <a:r>
                <a:rPr lang="zh-CN" altLang="en-US" sz="2800">
                  <a:solidFill>
                    <a:srgbClr val="F53009"/>
                  </a:solidFill>
                  <a:latin typeface="微软雅黑" panose="020b0503020204020204" charset="-122"/>
                  <a:ea typeface="微软雅黑"/>
                  <a:cs typeface="微软雅黑" panose="020b0503020204020204" charset="-122"/>
                </a:rPr>
                <a:t>，质量</a:t>
              </a:r>
              <a:r>
                <a:rPr lang="en-US" altLang="zh-CN" sz="2800" i="1">
                  <a:solidFill>
                    <a:srgbClr val="F53009"/>
                  </a:solidFill>
                  <a:latin typeface="微软雅黑" panose="020b0503020204020204" charset="-122"/>
                  <a:ea typeface="微软雅黑"/>
                  <a:cs typeface="微软雅黑" panose="020b0503020204020204" charset="-122"/>
                </a:rPr>
                <a:t>m</a:t>
              </a:r>
              <a:r>
                <a:rPr lang="en-US" altLang="zh-CN" sz="2800">
                  <a:solidFill>
                    <a:srgbClr val="F53009"/>
                  </a:solidFill>
                  <a:latin typeface="微软雅黑" panose="020b0503020204020204" charset="-122"/>
                  <a:ea typeface="微软雅黑"/>
                  <a:cs typeface="微软雅黑" panose="020b0503020204020204" charset="-122"/>
                </a:rPr>
                <a:t>=780kg</a:t>
              </a:r>
              <a:r>
                <a:rPr lang="zh-CN" altLang="en-US" sz="2800">
                  <a:solidFill>
                    <a:srgbClr val="F53009"/>
                  </a:solidFill>
                  <a:latin typeface="微软雅黑" panose="020b0503020204020204" charset="-122"/>
                  <a:ea typeface="微软雅黑"/>
                  <a:cs typeface="微软雅黑" panose="020b0503020204020204" charset="-122"/>
                </a:rPr>
                <a:t>，</a:t>
              </a:r>
              <a:endParaRPr lang="zh-CN" altLang="en-US" sz="2800">
                <a:solidFill>
                  <a:srgbClr val="F53009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endParaRPr>
            </a:p>
            <a:p>
              <a:pPr eaLnBrk="1" hangingPunct="1">
                <a:lnSpc>
                  <a:spcPct val="125000"/>
                </a:lnSpc>
              </a:pPr>
              <a:r>
                <a:rPr lang="zh-CN" altLang="en-US" sz="2800">
                  <a:solidFill>
                    <a:srgbClr val="F53009"/>
                  </a:solidFill>
                  <a:latin typeface="微软雅黑" panose="020b0503020204020204" charset="-122"/>
                  <a:ea typeface="微软雅黑"/>
                  <a:cs typeface="微软雅黑" panose="020b0503020204020204" charset="-122"/>
                </a:rPr>
                <a:t>则用密度公式计算出它的密度为：</a:t>
              </a:r>
              <a:endParaRPr lang="zh-CN" altLang="en-US" sz="2800">
                <a:solidFill>
                  <a:srgbClr val="F53009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endParaRPr>
            </a:p>
          </p:txBody>
        </p:sp>
      </p:grpSp>
      <p:sp>
        <p:nvSpPr>
          <p:cNvPr id="5127" name="圆角矩形标注 9" title=""/>
          <p:cNvSpPr/>
          <p:nvPr>
            <p:custDataLst>
              <p:tags r:id="rId11"/>
            </p:custDataLst>
          </p:nvPr>
        </p:nvSpPr>
        <p:spPr>
          <a:xfrm>
            <a:off x="9839960" y="1701165"/>
            <a:ext cx="2074863" cy="928688"/>
          </a:xfrm>
          <a:prstGeom prst="wedgeRoundRectCallout">
            <a:avLst>
              <a:gd name="adj1" fmla="val -82869"/>
              <a:gd name="adj2" fmla="val 86410"/>
              <a:gd name="adj3" fmla="val 16667"/>
            </a:avLst>
          </a:prstGeom>
          <a:solidFill>
            <a:srgbClr val="036EB8"/>
          </a:solidFill>
          <a:ln w="19050" cap="flat" cmpd="sng">
            <a:solidFill>
              <a:srgbClr val="036EB8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必要的说明</a:t>
            </a:r>
            <a:endParaRPr kumimoji="0" lang="zh-CN" altLang="en-US" sz="280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+mn-cs"/>
            </a:endParaRPr>
          </a:p>
        </p:txBody>
      </p:sp>
      <p:sp>
        <p:nvSpPr>
          <p:cNvPr id="5128" name="圆角矩形标注 10" title=""/>
          <p:cNvSpPr/>
          <p:nvPr>
            <p:custDataLst>
              <p:tags r:id="rId12"/>
            </p:custDataLst>
          </p:nvPr>
        </p:nvSpPr>
        <p:spPr>
          <a:xfrm>
            <a:off x="118428" y="3877310"/>
            <a:ext cx="2071688" cy="785813"/>
          </a:xfrm>
          <a:prstGeom prst="wedgeRoundRectCallout">
            <a:avLst>
              <a:gd name="adj1" fmla="val 62750"/>
              <a:gd name="adj2" fmla="val 40020"/>
              <a:gd name="adj3" fmla="val 16667"/>
            </a:avLst>
          </a:prstGeom>
          <a:solidFill>
            <a:srgbClr val="036EB8"/>
          </a:solidFill>
          <a:ln w="19050" cap="flat" cmpd="sng">
            <a:solidFill>
              <a:srgbClr val="036EB8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 anchor="ctr">
            <a:noAutofit/>
          </a:bodyPr>
          <a:lstStyle/>
          <a:p>
            <a:pPr lvl="0" algn="ctr" fontAlgn="base">
              <a:buClrTx/>
              <a:buSzTx/>
              <a:buFont typeface="Arial" panose="020b0604020202020204" pitchFamily="34" charset="0"/>
              <a:defRPr/>
            </a:pPr>
            <a:r>
              <a:rPr lang="zh-CN" altLang="en-US" sz="280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sym typeface="+mn-ea"/>
              </a:rPr>
              <a:t>所用公式</a:t>
            </a:r>
            <a:endParaRPr lang="zh-CN" altLang="en-US" sz="280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5129" name="圆角矩形标注 11" title=""/>
          <p:cNvSpPr/>
          <p:nvPr>
            <p:custDataLst>
              <p:tags r:id="rId13"/>
            </p:custDataLst>
          </p:nvPr>
        </p:nvSpPr>
        <p:spPr>
          <a:xfrm>
            <a:off x="8400415" y="4293235"/>
            <a:ext cx="3665220" cy="1282065"/>
          </a:xfrm>
          <a:prstGeom prst="wedgeRoundRectCallout">
            <a:avLst>
              <a:gd name="adj1" fmla="val -142775"/>
              <a:gd name="adj2" fmla="val 2550"/>
              <a:gd name="adj3" fmla="val 16667"/>
            </a:avLst>
          </a:prstGeom>
          <a:solidFill>
            <a:srgbClr val="036EB8"/>
          </a:solidFill>
          <a:ln w="19050" cap="flat" cmpd="sng">
            <a:solidFill>
              <a:srgbClr val="036EB8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 anchor="ctr">
            <a:noAutofit/>
          </a:bodyPr>
          <a:lstStyle/>
          <a:p>
            <a:pPr lvl="0" algn="ctr" fontAlgn="base">
              <a:buClrTx/>
              <a:buSzTx/>
              <a:buFont typeface="Arial" panose="020b0604020202020204" pitchFamily="34" charset="0"/>
              <a:defRPr/>
            </a:pPr>
            <a:r>
              <a:rPr lang="zh-CN" altLang="en-US" sz="280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sym typeface="+mn-ea"/>
              </a:rPr>
              <a:t>代入数据，求出结果。数字后面要有单位。</a:t>
            </a:r>
            <a:endParaRPr lang="zh-CN" altLang="en-US" sz="280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 animBg="1"/>
      <p:bldP spid="5128" grpId="0" animBg="1"/>
      <p:bldP spid="5129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习题练习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1055370" y="1124585"/>
            <a:ext cx="10615295" cy="15297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4.</a:t>
            </a:r>
            <a:r>
              <a:rPr lang="en-US" altLang="zh-CN" sz="2800">
                <a:latin typeface="微软雅黑" panose="020b0503020204020204" charset="-122"/>
                <a:ea typeface="微软雅黑"/>
              </a:rPr>
              <a:t>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两个实心金属球的质量和体积都相等，已知其中一个是铁制的，单凭这些条件，你能否断定另一个也是铁球?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50000"/>
              </a:lnSpc>
            </a:pP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mc:AlternateContent>
        <mc:Choice Requires="a14">
          <p:sp>
            <p:nvSpPr>
              <p:cNvPr id="3" name="文本框 2" title="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1055370" y="2708910"/>
                <a:ext cx="10245725" cy="2675255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2800">
                    <a:solidFill>
                      <a:srgbClr val="FF0000"/>
                    </a:solidFill>
                    <a:latin typeface="微软雅黑" panose="020b0503020204020204" charset="-122"/>
                    <a:ea typeface="微软雅黑"/>
                  </a:rPr>
                  <a:t>答：不能，因为它们的质量、体积相等，根据</a:t>
                </a:r>
                <a14:m>
                  <m:oMathPara>
                    <m:oMathParaPr>
                      <m:jc/>
                    </m:oMathParaPr>
                    <m:oMath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ea typeface="微软雅黑" panose="020b0503020204020204" charset="-122"/>
                          <a:cs typeface="Cambria Math" panose="02040503050406030204" charset="0"/>
                        </a:rPr>
                        <m:t>𝜌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ea typeface="微软雅黑" panose="020b0503020204020204" charset="-122"/>
                          <a:cs typeface="Cambria Math" panose="02040503050406030204" charset="0"/>
                        </a:rPr>
                        <m:t>=</m:t>
                      </m:r>
                      <m:f>
                        <m:fPr>
                          <m:type m:val="bar"/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ea typeface="微软雅黑" panose="020b0503020204020204" charset="-122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ea typeface="微软雅黑" panose="020b0503020204020204" charset="-122"/>
                              <a:cs typeface="Cambria Math" panose="02040503050406030204" charset="0"/>
                            </a:rPr>
                            <m:t>𝑚</m:t>
                          </m:r>
                        </m:num>
                        <m:den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ea typeface="微软雅黑" panose="020b0503020204020204" charset="-122"/>
                              <a:cs typeface="Cambria Math" panose="02040503050406030204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r>
                  <a:rPr lang="en-US" altLang="zh-CN" sz="2800">
                    <a:solidFill>
                      <a:srgbClr val="FF0000"/>
                    </a:solidFill>
                    <a:latin typeface="微软雅黑" panose="020b0503020204020204" charset="-122"/>
                    <a:ea typeface="微软雅黑"/>
                  </a:rPr>
                  <a:t> </a:t>
                </a:r>
                <a:r>
                  <a:rPr lang="zh-CN" altLang="en-US" sz="2800">
                    <a:solidFill>
                      <a:srgbClr val="FF0000"/>
                    </a:solidFill>
                    <a:latin typeface="微软雅黑" panose="020b0503020204020204" charset="-122"/>
                    <a:ea typeface="微软雅黑"/>
                  </a:rPr>
                  <a:t>计算出的两个金属球的密度相等，则另一个金属球可能是铁球，也有可能是由密度与铁相同的合金制成的。</a:t>
                </a:r>
                <a:endParaRPr lang="zh-CN" altLang="en-US" sz="2800">
                  <a:solidFill>
                    <a:srgbClr val="FF0000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"/>
                </p:custDataLst>
              </p:nvPr>
            </p:nvSpPr>
            <p:spPr>
              <a:xfrm>
                <a:off x="1055370" y="2708910"/>
                <a:ext cx="10245725" cy="267525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习题练习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982980" y="1917065"/>
            <a:ext cx="10600690" cy="24676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5.</a:t>
            </a:r>
            <a:r>
              <a:rPr lang="en-US" altLang="zh-CN" sz="2800">
                <a:latin typeface="微软雅黑" panose="020b0503020204020204" charset="-122"/>
                <a:ea typeface="微软雅黑"/>
              </a:rPr>
              <a:t>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目前世界上最轻的一类物质“碳海绵”比同体积的普通海绵轻得多，“轻”说明“碳海綿”的</a:t>
            </a:r>
            <a:r>
              <a:rPr lang="zh-CN" altLang="en-US" sz="2800" u="sng">
                <a:latin typeface="微软雅黑" panose="020b0503020204020204" charset="-122"/>
                <a:ea typeface="微软雅黑"/>
              </a:rPr>
              <a:t> </a:t>
            </a:r>
            <a:r>
              <a:rPr lang="en-US" altLang="zh-CN" sz="2800" u="sng">
                <a:latin typeface="微软雅黑" panose="020b0503020204020204" charset="-122"/>
                <a:ea typeface="微软雅黑"/>
              </a:rPr>
              <a:t>           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小；每立方厘米“碳海绵”的质量为0.16 mg,合</a:t>
            </a:r>
            <a:r>
              <a:rPr lang="zh-CN" altLang="en-US" sz="2800" u="sng">
                <a:latin typeface="微软雅黑" panose="020b0503020204020204" charset="-122"/>
                <a:ea typeface="微软雅黑"/>
              </a:rPr>
              <a:t> </a:t>
            </a:r>
            <a:r>
              <a:rPr lang="en-US" altLang="zh-CN" sz="2800" u="sng">
                <a:latin typeface="微软雅黑" panose="020b0503020204020204" charset="-122"/>
                <a:ea typeface="微软雅黑"/>
              </a:rPr>
              <a:t>             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kg/m³。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5"/>
            </p:custDataLst>
          </p:nvPr>
        </p:nvSpPr>
        <p:spPr>
          <a:xfrm>
            <a:off x="6023610" y="2637155"/>
            <a:ext cx="1046480" cy="6521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密度</a:t>
            </a:r>
            <a:endParaRPr lang="zh-CN" altLang="en-US" sz="2800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6"/>
            </p:custDataLst>
          </p:nvPr>
        </p:nvSpPr>
        <p:spPr>
          <a:xfrm>
            <a:off x="4655185" y="3284855"/>
            <a:ext cx="1046480" cy="6521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0.16</a:t>
            </a:r>
            <a:endParaRPr lang="en-US" altLang="zh-CN" sz="2800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5" name="图片 104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t="4852" b="10500"/>
          <a:stretch>
            <a:fillRect/>
          </a:stretch>
        </p:blipFill>
        <p:spPr>
          <a:xfrm>
            <a:off x="0" y="0"/>
            <a:ext cx="12325350" cy="6956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 title=""/>
          <p:cNvSpPr txBox="1"/>
          <p:nvPr>
            <p:custDataLst>
              <p:tags r:id="rId5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课程导入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6" name="组合 5" title=""/>
          <p:cNvGrpSpPr/>
          <p:nvPr>
            <p:custDataLst>
              <p:tags r:id="rId6"/>
            </p:custDataLst>
          </p:nvPr>
        </p:nvGrpSpPr>
        <p:grpSpPr>
          <a:xfrm>
            <a:off x="622935" y="3861435"/>
            <a:ext cx="11017250" cy="2735580"/>
            <a:chOff x="981" y="6194"/>
            <a:chExt cx="17350" cy="4308"/>
          </a:xfrm>
        </p:grpSpPr>
        <p:sp>
          <p:nvSpPr>
            <p:cNvPr id="5" name="圆角矩形 4"/>
            <p:cNvSpPr/>
            <p:nvPr>
              <p:custDataLst>
                <p:tags r:id="rId7"/>
              </p:custDataLst>
            </p:nvPr>
          </p:nvSpPr>
          <p:spPr>
            <a:xfrm>
              <a:off x="981" y="6194"/>
              <a:ext cx="17350" cy="430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8"/>
              </p:custDataLst>
            </p:nvPr>
          </p:nvSpPr>
          <p:spPr>
            <a:xfrm>
              <a:off x="1616" y="6226"/>
              <a:ext cx="16177" cy="4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5">
                      <a:lumMod val="20000"/>
                      <a:lumOff val="80000"/>
                    </a:schemeClr>
                  </a:solidFill>
                </a14:hiddenFill>
              </a:ext>
            </a:extLst>
          </p:spPr>
          <p:txBody>
            <a:bodyPr wrap="square" rtlCol="0">
              <a:noAutofit/>
            </a:bodyPr>
            <a:lstStyle/>
            <a:p>
              <a:pPr indent="711200">
                <a:lnSpc>
                  <a:spcPct val="150000"/>
                </a:lnSpc>
              </a:pPr>
              <a:r>
                <a:rPr lang="zh-CN" altLang="en-US" sz="2800">
                  <a:latin typeface="宋体" panose="02010600030101010101" pitchFamily="2" charset="-122"/>
                </a:rPr>
                <a:t>图上是2022年北京冬奥会使用的我国自主研发、制造的雪车，它的车身是用轻质材料制成的，这种雪车质量小，强度大。如果雪车的车身是用普通钢材做的，它的质量就要大得多。由此可见，</a:t>
              </a:r>
              <a:r>
                <a:rPr lang="zh-CN" altLang="en-US" sz="2800">
                  <a:solidFill>
                    <a:srgbClr val="FF0000"/>
                  </a:solidFill>
                  <a:latin typeface="宋体" panose="02010600030101010101" pitchFamily="2" charset="-122"/>
                </a:rPr>
                <a:t>物体即使体积相同，因所含物质不同，质量也不一样。</a:t>
              </a:r>
              <a:endParaRPr lang="zh-CN" altLang="en-US" sz="2800">
                <a:solidFill>
                  <a:srgbClr val="FF0000"/>
                </a:solidFill>
                <a:latin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习题练习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767715" y="969010"/>
            <a:ext cx="10660380" cy="1524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defTabSz="914400" fontAlgn="auto">
              <a:lnSpc>
                <a:spcPct val="150000"/>
              </a:lnSpc>
              <a:tabLst>
                <a:tab pos="5667375"/>
                <a:tab pos="10067925"/>
              </a:tabLst>
            </a:pPr>
            <a:endParaRPr lang="en-US" altLang="zh-CN" sz="2800" kern="10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5" name="内容占位符 2" title="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774065" y="1268730"/>
            <a:ext cx="10316845" cy="511048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0" indent="720090" algn="just" rtl="0" eaLnBrk="1" latinLnBrk="0" hangingPunct="1">
              <a:lnSpc>
                <a:spcPct val="140000"/>
              </a:lnSpc>
              <a:spcBef>
                <a:spcPct val="0"/>
              </a:spcBef>
              <a:buFontTx/>
              <a:buNone/>
              <a:tabLst>
                <a:tab pos="5645150"/>
                <a:tab pos="10046970"/>
              </a:tabLst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tabLst>
                <a:tab pos="5667375"/>
                <a:tab pos="10067925"/>
              </a:tabLst>
            </a:pPr>
            <a:r>
              <a:rPr lang="en-US" altLang="zh-CN" b="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6. </a:t>
            </a:r>
            <a:r>
              <a:rPr lang="zh-CN" altLang="zh-CN" b="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如图所示为探究甲、乙两种物质质量跟体积的图像。以下分析正确的是</a:t>
            </a:r>
            <a:r>
              <a:rPr lang="en-US" altLang="zh-CN" b="0" kern="100" smtClean="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(</a:t>
            </a:r>
            <a:r>
              <a:rPr lang="zh-CN" altLang="zh-CN" b="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　</a:t>
            </a:r>
            <a:r>
              <a:rPr lang="en-US" altLang="zh-CN" b="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 </a:t>
            </a:r>
            <a:r>
              <a:rPr lang="zh-CN" altLang="zh-CN" b="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　</a:t>
            </a:r>
            <a:r>
              <a:rPr lang="en-US" altLang="zh-CN" b="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)</a:t>
            </a:r>
            <a:endParaRPr lang="zh-CN" altLang="zh-CN" b="0" kern="1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indent="0">
              <a:lnSpc>
                <a:spcPct val="150000"/>
              </a:lnSpc>
              <a:tabLst>
                <a:tab pos="5667375"/>
                <a:tab pos="10067925"/>
              </a:tabLst>
            </a:pPr>
            <a:r>
              <a:rPr lang="en-US" altLang="zh-CN" b="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 A. </a:t>
            </a:r>
            <a:r>
              <a:rPr lang="zh-CN" altLang="zh-CN" b="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同种物质的质量跟体积的比值是不同的</a:t>
            </a:r>
            <a:endParaRPr lang="zh-CN" altLang="zh-CN" b="0" kern="1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indent="0">
              <a:lnSpc>
                <a:spcPct val="150000"/>
              </a:lnSpc>
              <a:tabLst>
                <a:tab pos="5667375"/>
                <a:tab pos="10067925"/>
              </a:tabLst>
            </a:pPr>
            <a:r>
              <a:rPr lang="en-US" altLang="zh-CN" b="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 B. </a:t>
            </a:r>
            <a:r>
              <a:rPr lang="zh-CN" altLang="zh-CN" b="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不同物质的质量跟体积的比值是相同的</a:t>
            </a:r>
            <a:endParaRPr lang="zh-CN" altLang="zh-CN" b="0" kern="1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indent="0">
              <a:lnSpc>
                <a:spcPct val="150000"/>
              </a:lnSpc>
              <a:tabLst>
                <a:tab pos="5667375"/>
                <a:tab pos="10067925"/>
              </a:tabLst>
            </a:pPr>
            <a:r>
              <a:rPr lang="en-US" altLang="zh-CN" b="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 C. </a:t>
            </a:r>
            <a:r>
              <a:rPr lang="zh-CN" altLang="zh-CN" b="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甲物质的质量跟体积的比值比乙物质大</a:t>
            </a:r>
            <a:endParaRPr lang="zh-CN" altLang="zh-CN" b="0" kern="1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indent="0">
              <a:lnSpc>
                <a:spcPct val="150000"/>
              </a:lnSpc>
              <a:tabLst>
                <a:tab pos="5667375"/>
                <a:tab pos="10067925"/>
              </a:tabLst>
            </a:pPr>
            <a:r>
              <a:rPr lang="en-US" altLang="zh-CN" b="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 D. </a:t>
            </a:r>
            <a:r>
              <a:rPr lang="zh-CN" altLang="zh-CN" b="0" kern="1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甲物质的质量跟体积的比值比乙物质小</a:t>
            </a:r>
            <a:endParaRPr lang="zh-CN" altLang="zh-CN" b="0" kern="1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indent="0">
              <a:lnSpc>
                <a:spcPct val="150000"/>
              </a:lnSpc>
            </a:pPr>
            <a:endParaRPr lang="zh-CN" altLang="en-US"/>
          </a:p>
          <a:p>
            <a:endParaRPr lang="zh-CN" altLang="en-US"/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" r:link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7980" y="2493010"/>
            <a:ext cx="3813810" cy="267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865378" title=""/>
          <p:cNvSpPr/>
          <p:nvPr>
            <p:custDataLst>
              <p:tags r:id="rId9"/>
            </p:custDataLst>
          </p:nvPr>
        </p:nvSpPr>
        <p:spPr>
          <a:xfrm>
            <a:off x="2639695" y="2132965"/>
            <a:ext cx="586105" cy="49593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1" name="文本框 10" title=""/>
          <p:cNvSpPr txBox="1"/>
          <p:nvPr>
            <p:custDataLst>
              <p:tags r:id="rId3"/>
            </p:custDataLst>
          </p:nvPr>
        </p:nvSpPr>
        <p:spPr>
          <a:xfrm>
            <a:off x="774065" y="981075"/>
            <a:ext cx="8823960" cy="6540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>
                <a:latin typeface="宋体" panose="02010600030101010101" pitchFamily="2" charset="-122"/>
              </a:rPr>
              <a:t>生活中，人们常说铁比木块重，这种说法对吗？</a:t>
            </a:r>
            <a:endParaRPr lang="zh-CN" altLang="en-US" sz="3200">
              <a:latin typeface="宋体" panose="02010600030101010101" pitchFamily="2" charset="-122"/>
            </a:endParaRPr>
          </a:p>
        </p:txBody>
      </p:sp>
      <p:pic>
        <p:nvPicPr>
          <p:cNvPr id="3" name="https://photo-static-api.fotomore.com/creative/vcg/400/new/VCG41N1326802181.jpg?uid=386&amp;timestamp=1698201089&amp;sign=ea95841704cb9b8537cc3d3e44d9476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4065" y="2061210"/>
            <a:ext cx="4050665" cy="2700020"/>
          </a:xfrm>
          <a:prstGeom prst="rect">
            <a:avLst/>
          </a:prstGeom>
        </p:spPr>
      </p:pic>
      <p:pic>
        <p:nvPicPr>
          <p:cNvPr id="7" name="https://photo-static-api.fotomore.com/creative/vcg/400/new/VCG41N912738908.jpg?uid=386&amp;timestamp=1698204117&amp;sign=a5377bdf86d5c9cf016f3c1df2f0f34d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60010" y="2132965"/>
            <a:ext cx="4037965" cy="2691765"/>
          </a:xfrm>
          <a:prstGeom prst="rect">
            <a:avLst/>
          </a:prstGeom>
        </p:spPr>
      </p:pic>
      <p:grpSp>
        <p:nvGrpSpPr>
          <p:cNvPr id="13" name="组合 12" title=""/>
          <p:cNvGrpSpPr/>
          <p:nvPr>
            <p:custDataLst>
              <p:tags r:id="rId8"/>
            </p:custDataLst>
          </p:nvPr>
        </p:nvGrpSpPr>
        <p:grpSpPr>
          <a:xfrm>
            <a:off x="366015" y="1240502"/>
            <a:ext cx="295322" cy="210471"/>
            <a:chOff x="435463" y="1226414"/>
            <a:chExt cx="295380" cy="210512"/>
          </a:xfrm>
        </p:grpSpPr>
        <p:sp>
          <p:nvSpPr>
            <p:cNvPr id="14" name="矩形 13"/>
            <p:cNvSpPr/>
            <p:nvPr>
              <p:custDataLst>
                <p:tags r:id="rId9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>
              <p:custDataLst>
                <p:tags r:id="rId10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 title=""/>
          <p:cNvSpPr/>
          <p:nvPr>
            <p:custDataLst>
              <p:tags r:id="rId11"/>
            </p:custDataLst>
          </p:nvPr>
        </p:nvSpPr>
        <p:spPr>
          <a:xfrm>
            <a:off x="3437579" y="159615"/>
            <a:ext cx="45135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物体的质量与体积的关系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12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13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14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15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16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randomBar dir="vert"/>
  </p:transition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1" name="文本框 10" title=""/>
          <p:cNvSpPr txBox="1"/>
          <p:nvPr>
            <p:custDataLst>
              <p:tags r:id="rId3"/>
            </p:custDataLst>
          </p:nvPr>
        </p:nvSpPr>
        <p:spPr>
          <a:xfrm>
            <a:off x="774065" y="1007745"/>
            <a:ext cx="8823960" cy="6540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>
                <a:latin typeface="宋体" panose="02010600030101010101" pitchFamily="2" charset="-122"/>
              </a:rPr>
              <a:t>如果是一枚铁钉与一大堆木头相比较呢？</a:t>
            </a:r>
            <a:endParaRPr lang="zh-CN" altLang="en-US" sz="3200">
              <a:latin typeface="宋体" panose="02010600030101010101" pitchFamily="2" charset="-122"/>
            </a:endParaRPr>
          </a:p>
        </p:txBody>
      </p:sp>
      <p:pic>
        <p:nvPicPr>
          <p:cNvPr id="8" name="https://photo-static-api.fotomore.com/creative/vcg/400/new/VCG211333264853.jpg?uid=386&amp;timestamp=1698201231&amp;sign=95d7928e182e0002b66343894d258eef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3615" y="1557020"/>
            <a:ext cx="3806190" cy="3710305"/>
          </a:xfrm>
          <a:prstGeom prst="rect">
            <a:avLst/>
          </a:prstGeom>
        </p:spPr>
      </p:pic>
      <p:sp>
        <p:nvSpPr>
          <p:cNvPr id="32" name="Text Box 7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39470" y="4869180"/>
            <a:ext cx="10048240" cy="1536065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800" smtClean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比较两个物体质量的大小,不能只看是什么材料,还要考虑它们的体积大小。</a:t>
            </a:r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那么，物体的质量和体积到底有怎样的关系呢？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defRPr/>
            </a:pPr>
            <a:endParaRPr lang="zh-CN" altLang="en-US" sz="2800" kern="0" smtClean="0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pic>
        <p:nvPicPr>
          <p:cNvPr id="9" name="https://photo-static-api.fotomore.com/creative/vcg/veer/400/new/VCG41N166609450.jpg?uid=386&amp;timestamp=1698204117&amp;sign=a5377bdf86d5c9cf016f3c1df2f0f34d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39920" y="1988820"/>
            <a:ext cx="4394835" cy="2929255"/>
          </a:xfrm>
          <a:prstGeom prst="rect">
            <a:avLst/>
          </a:prstGeom>
        </p:spPr>
      </p:pic>
      <p:grpSp>
        <p:nvGrpSpPr>
          <p:cNvPr id="13" name="组合 12" title=""/>
          <p:cNvGrpSpPr/>
          <p:nvPr>
            <p:custDataLst>
              <p:tags r:id="rId9"/>
            </p:custDataLst>
          </p:nvPr>
        </p:nvGrpSpPr>
        <p:grpSpPr>
          <a:xfrm>
            <a:off x="366015" y="1240502"/>
            <a:ext cx="295322" cy="210471"/>
            <a:chOff x="435463" y="1226414"/>
            <a:chExt cx="295380" cy="210512"/>
          </a:xfrm>
        </p:grpSpPr>
        <p:sp>
          <p:nvSpPr>
            <p:cNvPr id="14" name="矩形 13"/>
            <p:cNvSpPr/>
            <p:nvPr>
              <p:custDataLst>
                <p:tags r:id="rId10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>
              <p:custDataLst>
                <p:tags r:id="rId11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 title=""/>
          <p:cNvGrpSpPr/>
          <p:nvPr>
            <p:custDataLst>
              <p:tags r:id="rId12"/>
            </p:custDataLst>
          </p:nvPr>
        </p:nvGrpSpPr>
        <p:grpSpPr>
          <a:xfrm>
            <a:off x="366015" y="520099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>
              <p:custDataLst>
                <p:tags r:id="rId13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>
              <p:custDataLst>
                <p:tags r:id="rId14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矩形 5" title=""/>
          <p:cNvSpPr/>
          <p:nvPr>
            <p:custDataLst>
              <p:tags r:id="rId15"/>
            </p:custDataLst>
          </p:nvPr>
        </p:nvSpPr>
        <p:spPr>
          <a:xfrm>
            <a:off x="3437579" y="159615"/>
            <a:ext cx="45135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物体的质量与体积的关系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16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17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18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19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20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9" name="文本框 18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 title=""/>
          <p:cNvSpPr/>
          <p:nvPr>
            <p:custDataLst>
              <p:tags r:id="rId8"/>
            </p:custDataLst>
          </p:nvPr>
        </p:nvSpPr>
        <p:spPr>
          <a:xfrm>
            <a:off x="3437579" y="159615"/>
            <a:ext cx="45135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物体的质量与体积的关系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911225" y="1701165"/>
            <a:ext cx="10015855" cy="33870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charset="-122"/>
                <a:ea typeface="微软雅黑"/>
              </a:rPr>
              <a:t>1.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提出问题：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50000"/>
              </a:lnSpc>
            </a:pPr>
            <a:r>
              <a:rPr lang="en-US" altLang="zh-CN" sz="2800" kern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altLang="en-US" sz="2800" kern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物体的质量与它的体积有怎样的关系?</a:t>
            </a:r>
            <a:endParaRPr lang="zh-CN" altLang="en-US" sz="2800" kern="0">
              <a:solidFill>
                <a:srgbClr val="406559"/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charset="-122"/>
                <a:ea typeface="微软雅黑"/>
                <a:sym typeface="+mn-ea"/>
              </a:rPr>
              <a:t>2. </a:t>
            </a:r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猜想与假设：</a:t>
            </a:r>
            <a:endParaRPr lang="zh-CN" altLang="en-US" sz="2800">
              <a:latin typeface="微软雅黑" panose="020b0503020204020204" charset="-122"/>
              <a:ea typeface="微软雅黑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solidFill>
                  <a:schemeClr val="tx1"/>
                </a:solidFill>
                <a:latin typeface="宋体" panose="02010600030101010101" pitchFamily="2" charset="-122"/>
                <a:cs typeface="+mn-ea"/>
              </a:rPr>
              <a:t>  </a:t>
            </a:r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cs typeface="+mn-ea"/>
              </a:rPr>
              <a:t>物体的体积越大，质量也越大，由此猜想物体的质量与体积可能成正比。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cs typeface="+mn-ea"/>
            </a:endParaRPr>
          </a:p>
          <a:p>
            <a:pPr>
              <a:lnSpc>
                <a:spcPct val="150000"/>
              </a:lnSpc>
            </a:pP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cs typeface="+mn-ea"/>
            </a:endParaRPr>
          </a:p>
        </p:txBody>
      </p:sp>
      <p:grpSp>
        <p:nvGrpSpPr>
          <p:cNvPr id="3" name="组合 2" title=""/>
          <p:cNvGrpSpPr/>
          <p:nvPr>
            <p:custDataLst>
              <p:tags r:id="rId10"/>
            </p:custDataLst>
          </p:nvPr>
        </p:nvGrpSpPr>
        <p:grpSpPr>
          <a:xfrm>
            <a:off x="366015" y="1240502"/>
            <a:ext cx="295322" cy="210471"/>
            <a:chOff x="435463" y="1226414"/>
            <a:chExt cx="295380" cy="210512"/>
          </a:xfrm>
        </p:grpSpPr>
        <p:sp>
          <p:nvSpPr>
            <p:cNvPr id="4" name="矩形 3"/>
            <p:cNvSpPr/>
            <p:nvPr>
              <p:custDataLst>
                <p:tags r:id="rId11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>
              <p:custDataLst>
                <p:tags r:id="rId12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 title=""/>
          <p:cNvSpPr txBox="1"/>
          <p:nvPr>
            <p:custDataLst>
              <p:tags r:id="rId13"/>
            </p:custDataLst>
          </p:nvPr>
        </p:nvSpPr>
        <p:spPr>
          <a:xfrm>
            <a:off x="774065" y="981075"/>
            <a:ext cx="7112000" cy="661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>
                <a:latin typeface="微软雅黑" panose="020b0503020204020204" charset="-122"/>
                <a:ea typeface="微软雅黑"/>
              </a:rPr>
              <a:t>活动：探究物体的质量与体积的关系</a:t>
            </a:r>
            <a:endParaRPr lang="zh-CN" altLang="en-US" sz="3200"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9" name="文本框 18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 title=""/>
          <p:cNvSpPr/>
          <p:nvPr>
            <p:custDataLst>
              <p:tags r:id="rId8"/>
            </p:custDataLst>
          </p:nvPr>
        </p:nvSpPr>
        <p:spPr>
          <a:xfrm>
            <a:off x="3437579" y="159615"/>
            <a:ext cx="45135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物体的质量与体积的关系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911225" y="1642110"/>
            <a:ext cx="10838815" cy="40849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charset="-122"/>
                <a:ea typeface="微软雅黑"/>
                <a:sym typeface="+mn-ea"/>
              </a:rPr>
              <a:t>3. </a:t>
            </a:r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获取与处理信息：</a:t>
            </a:r>
            <a:endParaRPr lang="zh-CN" altLang="en-US" sz="2800">
              <a:latin typeface="微软雅黑" panose="020b0503020204020204" charset="-122"/>
              <a:ea typeface="微软雅黑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8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28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）实验器材：托盘天平、刻度尺、量筒、不同体积的木块和铁块；</a:t>
            </a:r>
            <a:endParaRPr lang="zh-CN" altLang="en-US" sz="280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8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28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）实验步骤：①取两块形状规则但体积不同的木块，用天平和刻度尺分别测出它们的质量和体积，并计算其比值填入表格中；②取两块体积不同的实心铁块，用天平和量筒分别测出它们的质量和体积，并计算其比值填入表格中。</a:t>
            </a: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cs typeface="+mn-ea"/>
            </a:endParaRPr>
          </a:p>
        </p:txBody>
      </p:sp>
      <p:grpSp>
        <p:nvGrpSpPr>
          <p:cNvPr id="7" name="组合 6" title=""/>
          <p:cNvGrpSpPr/>
          <p:nvPr>
            <p:custDataLst>
              <p:tags r:id="rId10"/>
            </p:custDataLst>
          </p:nvPr>
        </p:nvGrpSpPr>
        <p:grpSpPr>
          <a:xfrm>
            <a:off x="366015" y="1240502"/>
            <a:ext cx="295322" cy="210471"/>
            <a:chOff x="435463" y="1226414"/>
            <a:chExt cx="295380" cy="210512"/>
          </a:xfrm>
        </p:grpSpPr>
        <p:sp>
          <p:nvSpPr>
            <p:cNvPr id="8" name="矩形 7"/>
            <p:cNvSpPr/>
            <p:nvPr>
              <p:custDataLst>
                <p:tags r:id="rId11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12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 title=""/>
          <p:cNvSpPr txBox="1"/>
          <p:nvPr>
            <p:custDataLst>
              <p:tags r:id="rId13"/>
            </p:custDataLst>
          </p:nvPr>
        </p:nvSpPr>
        <p:spPr>
          <a:xfrm>
            <a:off x="774065" y="981075"/>
            <a:ext cx="7112000" cy="661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>
                <a:latin typeface="微软雅黑" panose="020b0503020204020204" charset="-122"/>
                <a:ea typeface="微软雅黑"/>
              </a:rPr>
              <a:t>活动：探究物体的质量与体积的关系</a:t>
            </a:r>
            <a:endParaRPr lang="zh-CN" altLang="en-US" sz="3200"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9" name="文本框 18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938530" y="1720215"/>
            <a:ext cx="2376805" cy="694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latin typeface="微软雅黑" panose="020b0503020204020204" charset="-122"/>
                <a:ea typeface="微软雅黑"/>
              </a:rPr>
              <a:t>4.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数据表格：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0000"/>
              </a:lnSpc>
            </a:pP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0000"/>
              </a:lnSpc>
            </a:pP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0000"/>
              </a:lnSpc>
            </a:pP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0000"/>
              </a:lnSpc>
            </a:pP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0000"/>
              </a:lnSpc>
            </a:pP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zh-CN" sz="2800" kern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 </a:t>
            </a:r>
            <a:r>
              <a:rPr lang="en-US" altLang="zh-CN" sz="2800">
                <a:latin typeface="微软雅黑" panose="020b0503020204020204" charset="-122"/>
                <a:ea typeface="微软雅黑"/>
                <a:sym typeface="+mn-ea"/>
              </a:rPr>
              <a:t>   </a:t>
            </a:r>
            <a:endParaRPr lang="zh-CN" altLang="en-US" sz="2800">
              <a:latin typeface="微软雅黑" panose="020b0503020204020204" charset="-122"/>
              <a:ea typeface="微软雅黑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cs typeface="+mn-ea"/>
            </a:endParaRPr>
          </a:p>
        </p:txBody>
      </p:sp>
      <p:graphicFrame>
        <p:nvGraphicFramePr>
          <p:cNvPr id="3" name="表格 2" title=""/>
          <p:cNvGraphicFramePr>
            <a:graphicFrameLocks noGrp="1"/>
          </p:cNvGraphicFramePr>
          <p:nvPr>
            <p:custDataLst>
              <p:tags r:id="rId9"/>
            </p:custDataLst>
          </p:nvPr>
        </p:nvGraphicFramePr>
        <p:xfrm>
          <a:off x="1055370" y="2493010"/>
          <a:ext cx="9939655" cy="2852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7220"/>
                <a:gridCol w="1833880"/>
                <a:gridCol w="1955165"/>
                <a:gridCol w="4263390"/>
              </a:tblGrid>
              <a:tr h="82296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/>
                        </a:rPr>
                        <a:t>研究对象</a:t>
                      </a:r>
                      <a:endParaRPr lang="zh-CN" altLang="en-US" sz="2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/>
                          <a:cs typeface="微软雅黑" panose="020b0503020204020204" charset="-122"/>
                        </a:rPr>
                        <a:t>质量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/>
                          <a:cs typeface="微软雅黑" panose="020b0503020204020204" charset="-122"/>
                        </a:rPr>
                        <a:t>m/kg</a:t>
                      </a:r>
                      <a:endParaRPr lang="en-US" altLang="zh-CN" sz="2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/>
                        <a:cs typeface="微软雅黑" panose="020b050302020402020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/>
                          <a:cs typeface="微软雅黑" panose="020b0503020204020204" charset="-122"/>
                        </a:rPr>
                        <a:t>体积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/>
                          <a:cs typeface="微软雅黑" panose="020b0503020204020204" charset="-122"/>
                        </a:rPr>
                        <a:t>V/m</a:t>
                      </a:r>
                      <a:r>
                        <a:rPr lang="en-US" altLang="zh-CN" sz="2400" b="0" baseline="30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/>
                          <a:cs typeface="微软雅黑" panose="020b0503020204020204" charset="-122"/>
                        </a:rPr>
                        <a:t>3</a:t>
                      </a:r>
                      <a:endParaRPr lang="en-US" altLang="zh-CN" sz="2400" b="0" baseline="300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/>
                        <a:cs typeface="微软雅黑" panose="020b050302020402020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/>
                          <a:cs typeface="微软雅黑" panose="020b0503020204020204" charset="-122"/>
                        </a:rPr>
                        <a:t>质量与体积之比（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/>
                          <a:cs typeface="微软雅黑" panose="020b0503020204020204" charset="-122"/>
                        </a:rPr>
                        <a:t>m/V</a:t>
                      </a: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/>
                          <a:cs typeface="微软雅黑" panose="020b0503020204020204" charset="-122"/>
                        </a:rPr>
                        <a:t>）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/>
                          <a:cs typeface="微软雅黑" panose="020b0503020204020204" charset="-122"/>
                        </a:rPr>
                        <a:t>（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/>
                          <a:cs typeface="微软雅黑" panose="020b0503020204020204" charset="-122"/>
                        </a:rPr>
                        <a:t>kg·m</a:t>
                      </a:r>
                      <a:r>
                        <a:rPr lang="en-US" altLang="zh-CN" sz="2400" b="0" baseline="30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/>
                          <a:cs typeface="微软雅黑" panose="020b0503020204020204" charset="-122"/>
                        </a:rPr>
                        <a:t>-3</a:t>
                      </a: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/>
                          <a:cs typeface="微软雅黑" panose="020b0503020204020204" charset="-122"/>
                        </a:rPr>
                        <a:t>）</a:t>
                      </a:r>
                      <a:endParaRPr lang="zh-CN" altLang="en-US" sz="2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/>
                        <a:cs typeface="微软雅黑" panose="020b050302020402020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07365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 b="0">
                          <a:latin typeface="微软雅黑" panose="020b0503020204020204" charset="-122"/>
                          <a:ea typeface="微软雅黑"/>
                          <a:cs typeface="微软雅黑" panose="020b0503020204020204" charset="-122"/>
                        </a:rPr>
                        <a:t>木块</a:t>
                      </a:r>
                      <a:r>
                        <a:rPr lang="en-US" altLang="zh-CN" sz="2400" b="0">
                          <a:latin typeface="微软雅黑" panose="020b0503020204020204" charset="-122"/>
                          <a:ea typeface="微软雅黑"/>
                          <a:cs typeface="微软雅黑" panose="020b0503020204020204" charset="-122"/>
                        </a:rPr>
                        <a:t>1</a:t>
                      </a:r>
                      <a:endParaRPr lang="en-US" altLang="zh-CN" sz="2400" b="0">
                        <a:latin typeface="微软雅黑" panose="020b0503020204020204" charset="-122"/>
                        <a:ea typeface="微软雅黑"/>
                        <a:cs typeface="微软雅黑" panose="020b050302020402020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b="0">
                        <a:latin typeface="微软雅黑" panose="020b0503020204020204" charset="-122"/>
                        <a:ea typeface="微软雅黑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b="0">
                        <a:latin typeface="微软雅黑" panose="020b0503020204020204" charset="-122"/>
                        <a:ea typeface="微软雅黑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b="0">
                        <a:latin typeface="微软雅黑" panose="020b0503020204020204" charset="-122"/>
                        <a:ea typeface="微软雅黑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507365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 b="0">
                          <a:latin typeface="微软雅黑" panose="020b0503020204020204" charset="-122"/>
                          <a:ea typeface="微软雅黑"/>
                          <a:cs typeface="微软雅黑" panose="020b0503020204020204" charset="-122"/>
                        </a:rPr>
                        <a:t>木块</a:t>
                      </a:r>
                      <a:r>
                        <a:rPr lang="en-US" altLang="zh-CN" sz="2400" b="0">
                          <a:latin typeface="微软雅黑" panose="020b0503020204020204" charset="-122"/>
                          <a:ea typeface="微软雅黑"/>
                          <a:cs typeface="微软雅黑" panose="020b0503020204020204" charset="-122"/>
                        </a:rPr>
                        <a:t>2</a:t>
                      </a:r>
                      <a:endParaRPr lang="en-US" altLang="zh-CN" sz="2400" b="0">
                        <a:latin typeface="微软雅黑" panose="020b0503020204020204" charset="-122"/>
                        <a:ea typeface="微软雅黑"/>
                        <a:cs typeface="微软雅黑" panose="020b050302020402020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b="0">
                        <a:latin typeface="微软雅黑" panose="020b0503020204020204" charset="-122"/>
                        <a:ea typeface="微软雅黑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b="0">
                        <a:latin typeface="微软雅黑" panose="020b0503020204020204" charset="-122"/>
                        <a:ea typeface="微软雅黑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b="0">
                        <a:latin typeface="微软雅黑" panose="020b0503020204020204" charset="-122"/>
                        <a:ea typeface="微软雅黑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507365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 b="0">
                          <a:latin typeface="微软雅黑" panose="020b0503020204020204" charset="-122"/>
                          <a:ea typeface="微软雅黑"/>
                          <a:cs typeface="微软雅黑" panose="020b0503020204020204" charset="-122"/>
                        </a:rPr>
                        <a:t>铁块</a:t>
                      </a:r>
                      <a:r>
                        <a:rPr lang="en-US" altLang="zh-CN" sz="2400" b="0">
                          <a:latin typeface="微软雅黑" panose="020b0503020204020204" charset="-122"/>
                          <a:ea typeface="微软雅黑"/>
                          <a:cs typeface="微软雅黑" panose="020b0503020204020204" charset="-122"/>
                        </a:rPr>
                        <a:t>1</a:t>
                      </a:r>
                      <a:endParaRPr lang="en-US" altLang="zh-CN" sz="2400" b="0">
                        <a:latin typeface="微软雅黑" panose="020b0503020204020204" charset="-122"/>
                        <a:ea typeface="微软雅黑"/>
                        <a:cs typeface="微软雅黑" panose="020b050302020402020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b="0">
                        <a:latin typeface="微软雅黑" panose="020b0503020204020204" charset="-122"/>
                        <a:ea typeface="微软雅黑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b="0">
                        <a:latin typeface="微软雅黑" panose="020b0503020204020204" charset="-122"/>
                        <a:ea typeface="微软雅黑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b="0">
                        <a:latin typeface="微软雅黑" panose="020b0503020204020204" charset="-122"/>
                        <a:ea typeface="微软雅黑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507365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 b="0">
                          <a:latin typeface="微软雅黑" panose="020b0503020204020204" charset="-122"/>
                          <a:ea typeface="微软雅黑"/>
                          <a:cs typeface="微软雅黑" panose="020b0503020204020204" charset="-122"/>
                        </a:rPr>
                        <a:t>铁块</a:t>
                      </a:r>
                      <a:r>
                        <a:rPr lang="en-US" altLang="zh-CN" sz="2400" b="0">
                          <a:latin typeface="微软雅黑" panose="020b0503020204020204" charset="-122"/>
                          <a:ea typeface="微软雅黑"/>
                          <a:cs typeface="微软雅黑" panose="020b0503020204020204" charset="-122"/>
                        </a:rPr>
                        <a:t>2</a:t>
                      </a:r>
                      <a:endParaRPr lang="en-US" altLang="zh-CN" sz="2400" b="0">
                        <a:latin typeface="微软雅黑" panose="020b0503020204020204" charset="-122"/>
                        <a:ea typeface="微软雅黑"/>
                        <a:cs typeface="微软雅黑" panose="020b050302020402020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b="0">
                        <a:latin typeface="微软雅黑" panose="020b0503020204020204" charset="-122"/>
                        <a:ea typeface="微软雅黑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b="0">
                        <a:latin typeface="微软雅黑" panose="020b0503020204020204" charset="-122"/>
                        <a:ea typeface="微软雅黑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b="0">
                        <a:latin typeface="微软雅黑" panose="020b0503020204020204" charset="-122"/>
                        <a:ea typeface="微软雅黑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矩形 3" title=""/>
          <p:cNvSpPr/>
          <p:nvPr>
            <p:custDataLst>
              <p:tags r:id="rId10"/>
            </p:custDataLst>
          </p:nvPr>
        </p:nvSpPr>
        <p:spPr>
          <a:xfrm>
            <a:off x="3437579" y="159615"/>
            <a:ext cx="45135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物体的质量与体积的关系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grpSp>
        <p:nvGrpSpPr>
          <p:cNvPr id="7" name="组合 6" title=""/>
          <p:cNvGrpSpPr/>
          <p:nvPr>
            <p:custDataLst>
              <p:tags r:id="rId11"/>
            </p:custDataLst>
          </p:nvPr>
        </p:nvGrpSpPr>
        <p:grpSpPr>
          <a:xfrm>
            <a:off x="366015" y="124050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>
              <p:custDataLst>
                <p:tags r:id="rId12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13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 title=""/>
          <p:cNvSpPr txBox="1"/>
          <p:nvPr>
            <p:custDataLst>
              <p:tags r:id="rId14"/>
            </p:custDataLst>
          </p:nvPr>
        </p:nvSpPr>
        <p:spPr>
          <a:xfrm>
            <a:off x="774065" y="981075"/>
            <a:ext cx="7112000" cy="661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>
                <a:latin typeface="微软雅黑" panose="020b0503020204020204" charset="-122"/>
                <a:ea typeface="微软雅黑"/>
              </a:rPr>
              <a:t>活动：探究物体的质量与体积的关系</a:t>
            </a:r>
            <a:endParaRPr lang="zh-CN" altLang="en-US" sz="3200"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9" name="文本框 18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矩形 2" title=""/>
          <p:cNvSpPr/>
          <p:nvPr>
            <p:custDataLst>
              <p:tags r:id="rId8"/>
            </p:custDataLst>
          </p:nvPr>
        </p:nvSpPr>
        <p:spPr>
          <a:xfrm>
            <a:off x="3437579" y="159615"/>
            <a:ext cx="45135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物体的质量与体积的关系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grpSp>
        <p:nvGrpSpPr>
          <p:cNvPr id="7" name="组合 6" title=""/>
          <p:cNvGrpSpPr/>
          <p:nvPr>
            <p:custDataLst>
              <p:tags r:id="rId9"/>
            </p:custDataLst>
          </p:nvPr>
        </p:nvGrpSpPr>
        <p:grpSpPr>
          <a:xfrm>
            <a:off x="366015" y="124050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>
              <p:custDataLst>
                <p:tags r:id="rId10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11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 title=""/>
          <p:cNvSpPr txBox="1"/>
          <p:nvPr>
            <p:custDataLst>
              <p:tags r:id="rId12"/>
            </p:custDataLst>
          </p:nvPr>
        </p:nvSpPr>
        <p:spPr>
          <a:xfrm>
            <a:off x="774065" y="981075"/>
            <a:ext cx="7112000" cy="661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>
                <a:latin typeface="微软雅黑" panose="020b0503020204020204" charset="-122"/>
                <a:ea typeface="微软雅黑"/>
              </a:rPr>
              <a:t>活动：探究物体的质量与体积的关系</a:t>
            </a:r>
            <a:endParaRPr lang="zh-CN" altLang="en-US" sz="3200">
              <a:latin typeface="微软雅黑" panose="020b0503020204020204" charset="-122"/>
              <a:ea typeface="微软雅黑"/>
            </a:endParaRPr>
          </a:p>
        </p:txBody>
      </p:sp>
      <p:pic>
        <p:nvPicPr>
          <p:cNvPr id="4" name="6月18日(1)" title="">
            <a:hlinkClick action="ppaction://media"/>
          </p:cNvPr>
          <p:cNvPicPr/>
          <p:nvPr>
            <a:videoFile r:link="rId15"/>
            <p:custDataLst>
              <p:tags r:id="rId14"/>
            </p:custDataLst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79650" y="1772920"/>
            <a:ext cx="7418070" cy="4038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9" name="文本框 18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983615" y="1642110"/>
            <a:ext cx="9918700" cy="3693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charset="-122"/>
                <a:ea typeface="微软雅黑"/>
                <a:cs typeface="宋体" panose="02010600030101010101" pitchFamily="2" charset="-122"/>
              </a:rPr>
              <a:t>5. 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宋体" panose="02010600030101010101" pitchFamily="2" charset="-122"/>
              </a:rPr>
              <a:t>评估与反思：</a:t>
            </a:r>
            <a:endParaRPr lang="zh-CN" altLang="en-US" sz="2800">
              <a:latin typeface="微软雅黑" panose="020b0503020204020204" charset="-122"/>
              <a:ea typeface="微软雅黑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80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800">
                <a:latin typeface="宋体" panose="02010600030101010101" pitchFamily="2" charset="-122"/>
                <a:cs typeface="宋体" panose="02010600030101010101" pitchFamily="2" charset="-122"/>
              </a:rPr>
              <a:t>）用刻度尺测量的方式计算木块体积误差是否较大？能否用排水法测量？</a:t>
            </a:r>
            <a:endParaRPr lang="zh-CN" altLang="en-US" sz="28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800">
                <a:latin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800">
                <a:latin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lang="zh-CN" sz="2800">
                <a:latin typeface="宋体" panose="02010600030101010101" pitchFamily="2" charset="-122"/>
                <a:cs typeface="宋体" panose="02010600030101010101" pitchFamily="2" charset="-122"/>
              </a:rPr>
              <a:t>只选用铁块和木块作为研究对象是否能得到普遍规律？需不需要增加其他研究对象？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50000"/>
              </a:lnSpc>
            </a:pPr>
            <a:r>
              <a:rPr lang="en-US" altLang="zh-CN" sz="2800" kern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 </a:t>
            </a:r>
            <a:r>
              <a:rPr lang="en-US" altLang="zh-CN" sz="2800">
                <a:latin typeface="微软雅黑" panose="020b0503020204020204" charset="-122"/>
                <a:ea typeface="微软雅黑"/>
                <a:sym typeface="+mn-ea"/>
              </a:rPr>
              <a:t>   </a:t>
            </a:r>
            <a:endParaRPr lang="zh-CN" altLang="en-US" sz="2800">
              <a:latin typeface="微软雅黑" panose="020b0503020204020204" charset="-122"/>
              <a:ea typeface="微软雅黑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2800">
              <a:solidFill>
                <a:schemeClr val="tx1"/>
              </a:solidFill>
              <a:latin typeface="宋体" panose="02010600030101010101" pitchFamily="2" charset="-122"/>
              <a:cs typeface="+mn-ea"/>
            </a:endParaRPr>
          </a:p>
        </p:txBody>
      </p:sp>
      <p:sp>
        <p:nvSpPr>
          <p:cNvPr id="4" name="矩形 3" title=""/>
          <p:cNvSpPr/>
          <p:nvPr>
            <p:custDataLst>
              <p:tags r:id="rId9"/>
            </p:custDataLst>
          </p:nvPr>
        </p:nvSpPr>
        <p:spPr>
          <a:xfrm>
            <a:off x="3437579" y="159615"/>
            <a:ext cx="45135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物体的质量与体积的关系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grpSp>
        <p:nvGrpSpPr>
          <p:cNvPr id="7" name="组合 6" title=""/>
          <p:cNvGrpSpPr/>
          <p:nvPr>
            <p:custDataLst>
              <p:tags r:id="rId10"/>
            </p:custDataLst>
          </p:nvPr>
        </p:nvGrpSpPr>
        <p:grpSpPr>
          <a:xfrm>
            <a:off x="366015" y="1240502"/>
            <a:ext cx="295322" cy="210471"/>
            <a:chOff x="435463" y="1226414"/>
            <a:chExt cx="295380" cy="210512"/>
          </a:xfrm>
        </p:grpSpPr>
        <p:sp>
          <p:nvSpPr>
            <p:cNvPr id="6" name="矩形 5"/>
            <p:cNvSpPr/>
            <p:nvPr>
              <p:custDataLst>
                <p:tags r:id="rId11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12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 title=""/>
          <p:cNvSpPr txBox="1"/>
          <p:nvPr>
            <p:custDataLst>
              <p:tags r:id="rId13"/>
            </p:custDataLst>
          </p:nvPr>
        </p:nvSpPr>
        <p:spPr>
          <a:xfrm>
            <a:off x="774065" y="981075"/>
            <a:ext cx="7112000" cy="661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>
                <a:latin typeface="微软雅黑" panose="020b0503020204020204" charset="-122"/>
                <a:ea typeface="微软雅黑"/>
              </a:rPr>
              <a:t>活动：探究物体的质量与体积的关系</a:t>
            </a:r>
            <a:endParaRPr lang="zh-CN" altLang="en-US" sz="3200"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AS_UNIQUEID" val="1146"/>
</p:tagLst>
</file>

<file path=ppt/tags/tag10.xml><?xml version="1.0" encoding="utf-8"?>
<p:tagLst xmlns:p="http://schemas.openxmlformats.org/presentationml/2006/main">
  <p:tag name="AS_UNIQUEID" val="1155"/>
</p:tagLst>
</file>

<file path=ppt/tags/tag100.xml><?xml version="1.0" encoding="utf-8"?>
<p:tagLst xmlns:p="http://schemas.openxmlformats.org/presentationml/2006/main">
  <p:tag name="AS_UNIQUEID" val="1244"/>
</p:tagLst>
</file>

<file path=ppt/tags/tag101.xml><?xml version="1.0" encoding="utf-8"?>
<p:tagLst xmlns:p="http://schemas.openxmlformats.org/presentationml/2006/main">
  <p:tag name="AS_UNIQUEID" val="1245"/>
  <p:tag name="KSO_WM_BEAUTIFY_FLAG" val=""/>
</p:tagLst>
</file>

<file path=ppt/tags/tag102.xml><?xml version="1.0" encoding="utf-8"?>
<p:tagLst xmlns:p="http://schemas.openxmlformats.org/presentationml/2006/main">
  <p:tag name="AS_UNIQUEID" val="1246"/>
</p:tagLst>
</file>

<file path=ppt/tags/tag103.xml><?xml version="1.0" encoding="utf-8"?>
<p:tagLst xmlns:p="http://schemas.openxmlformats.org/presentationml/2006/main">
  <p:tag name="AS_UNIQUEID" val="1247"/>
  <p:tag name="KSO_WM_BEAUTIFY_FLAG" val=""/>
</p:tagLst>
</file>

<file path=ppt/tags/tag104.xml><?xml version="1.0" encoding="utf-8"?>
<p:tagLst xmlns:p="http://schemas.openxmlformats.org/presentationml/2006/main">
  <p:tag name="AS_UNIQUEID" val="1248"/>
  <p:tag name="KSO_WM_BEAUTIFY_FLAG" val=""/>
</p:tagLst>
</file>

<file path=ppt/tags/tag105.xml><?xml version="1.0" encoding="utf-8"?>
<p:tagLst xmlns:p="http://schemas.openxmlformats.org/presentationml/2006/main">
  <p:tag name="AS_UNIQUEID" val="1249"/>
  <p:tag name="KSO_WM_BEAUTIFY_FLAG" val=""/>
</p:tagLst>
</file>

<file path=ppt/tags/tag106.xml><?xml version="1.0" encoding="utf-8"?>
<p:tagLst xmlns:p="http://schemas.openxmlformats.org/presentationml/2006/main">
  <p:tag name="AS_UNIQUEID" val="1250"/>
  <p:tag name="KSO_WM_BEAUTIFY_FLAG" val=""/>
</p:tagLst>
</file>

<file path=ppt/tags/tag107.xml><?xml version="1.0" encoding="utf-8"?>
<p:tagLst xmlns:p="http://schemas.openxmlformats.org/presentationml/2006/main">
  <p:tag name="AS_UNIQUEID" val="1251"/>
</p:tagLst>
</file>

<file path=ppt/tags/tag108.xml><?xml version="1.0" encoding="utf-8"?>
<p:tagLst xmlns:p="http://schemas.openxmlformats.org/presentationml/2006/main">
  <p:tag name="AS_UNIQUEID" val="1252"/>
</p:tagLst>
</file>

<file path=ppt/tags/tag109.xml><?xml version="1.0" encoding="utf-8"?>
<p:tagLst xmlns:p="http://schemas.openxmlformats.org/presentationml/2006/main">
  <p:tag name="AS_UNIQUEID" val="1253"/>
  <p:tag name="KSO_WM_BEAUTIFY_FLAG" val=""/>
</p:tagLst>
</file>

<file path=ppt/tags/tag11.xml><?xml version="1.0" encoding="utf-8"?>
<p:tagLst xmlns:p="http://schemas.openxmlformats.org/presentationml/2006/main">
  <p:tag name="AS_UNIQUEID" val="1156"/>
</p:tagLst>
</file>

<file path=ppt/tags/tag110.xml><?xml version="1.0" encoding="utf-8"?>
<p:tagLst xmlns:p="http://schemas.openxmlformats.org/presentationml/2006/main">
  <p:tag name="AS_UNIQUEID" val="1254"/>
  <p:tag name="KSO_WM_BEAUTIFY_FLAG" val=""/>
</p:tagLst>
</file>

<file path=ppt/tags/tag111.xml><?xml version="1.0" encoding="utf-8"?>
<p:tagLst xmlns:p="http://schemas.openxmlformats.org/presentationml/2006/main">
  <p:tag name="AS_UNIQUEID" val="1255"/>
</p:tagLst>
</file>

<file path=ppt/tags/tag112.xml><?xml version="1.0" encoding="utf-8"?>
<p:tagLst xmlns:p="http://schemas.openxmlformats.org/presentationml/2006/main">
  <p:tag name="AS_UNIQUEID" val="1256"/>
</p:tagLst>
</file>

<file path=ppt/tags/tag113.xml><?xml version="1.0" encoding="utf-8"?>
<p:tagLst xmlns:p="http://schemas.openxmlformats.org/presentationml/2006/main">
  <p:tag name="AS_UNIQUEID" val="1257"/>
  <p:tag name="KSO_WM_BEAUTIFY_FLAG" val=""/>
</p:tagLst>
</file>

<file path=ppt/tags/tag114.xml><?xml version="1.0" encoding="utf-8"?>
<p:tagLst xmlns:p="http://schemas.openxmlformats.org/presentationml/2006/main">
  <p:tag name="AS_UNIQUEID" val="1258"/>
</p:tagLst>
</file>

<file path=ppt/tags/tag115.xml><?xml version="1.0" encoding="utf-8"?>
<p:tagLst xmlns:p="http://schemas.openxmlformats.org/presentationml/2006/main">
  <p:tag name="AS_UNIQUEID" val="1259"/>
  <p:tag name="KSO_WM_BEAUTIFY_FLAG" val=""/>
</p:tagLst>
</file>

<file path=ppt/tags/tag116.xml><?xml version="1.0" encoding="utf-8"?>
<p:tagLst xmlns:p="http://schemas.openxmlformats.org/presentationml/2006/main">
  <p:tag name="AS_UNIQUEID" val="1260"/>
  <p:tag name="KSO_WM_BEAUTIFY_FLAG" val=""/>
</p:tagLst>
</file>

<file path=ppt/tags/tag117.xml><?xml version="1.0" encoding="utf-8"?>
<p:tagLst xmlns:p="http://schemas.openxmlformats.org/presentationml/2006/main">
  <p:tag name="AS_UNIQUEID" val="1261"/>
  <p:tag name="KSO_WM_BEAUTIFY_FLAG" val=""/>
</p:tagLst>
</file>

<file path=ppt/tags/tag118.xml><?xml version="1.0" encoding="utf-8"?>
<p:tagLst xmlns:p="http://schemas.openxmlformats.org/presentationml/2006/main">
  <p:tag name="AS_UNIQUEID" val="1262"/>
  <p:tag name="KSO_WM_BEAUTIFY_FLAG" val=""/>
</p:tagLst>
</file>

<file path=ppt/tags/tag119.xml><?xml version="1.0" encoding="utf-8"?>
<p:tagLst xmlns:p="http://schemas.openxmlformats.org/presentationml/2006/main">
  <p:tag name="AS_UNIQUEID" val="1263"/>
</p:tagLst>
</file>

<file path=ppt/tags/tag12.xml><?xml version="1.0" encoding="utf-8"?>
<p:tagLst xmlns:p="http://schemas.openxmlformats.org/presentationml/2006/main">
  <p:tag name="AS_UNIQUEID" val="1157"/>
</p:tagLst>
</file>

<file path=ppt/tags/tag120.xml><?xml version="1.0" encoding="utf-8"?>
<p:tagLst xmlns:p="http://schemas.openxmlformats.org/presentationml/2006/main">
  <p:tag name="AS_UNIQUEID" val="1264"/>
</p:tagLst>
</file>

<file path=ppt/tags/tag121.xml><?xml version="1.0" encoding="utf-8"?>
<p:tagLst xmlns:p="http://schemas.openxmlformats.org/presentationml/2006/main">
  <p:tag name="AS_UNIQUEID" val="1265"/>
  <p:tag name="KSO_WM_BEAUTIFY_FLAG" val=""/>
</p:tagLst>
</file>

<file path=ppt/tags/tag122.xml><?xml version="1.0" encoding="utf-8"?>
<p:tagLst xmlns:p="http://schemas.openxmlformats.org/presentationml/2006/main">
  <p:tag name="AS_UNIQUEID" val="1266"/>
  <p:tag name="KSO_WM_BEAUTIFY_FLAG" val=""/>
</p:tagLst>
</file>

<file path=ppt/tags/tag123.xml><?xml version="1.0" encoding="utf-8"?>
<p:tagLst xmlns:p="http://schemas.openxmlformats.org/presentationml/2006/main">
  <p:tag name="AS_UNIQUEID" val="1267"/>
</p:tagLst>
</file>

<file path=ppt/tags/tag124.xml><?xml version="1.0" encoding="utf-8"?>
<p:tagLst xmlns:p="http://schemas.openxmlformats.org/presentationml/2006/main">
  <p:tag name="AS_UNIQUEID" val="1268"/>
</p:tagLst>
</file>

<file path=ppt/tags/tag125.xml><?xml version="1.0" encoding="utf-8"?>
<p:tagLst xmlns:p="http://schemas.openxmlformats.org/presentationml/2006/main">
  <p:tag name="AS_UNIQUEID" val="1269"/>
  <p:tag name="KSO_WM_BEAUTIFY_FLAG" val=""/>
</p:tagLst>
</file>

<file path=ppt/tags/tag126.xml><?xml version="1.0" encoding="utf-8"?>
<p:tagLst xmlns:p="http://schemas.openxmlformats.org/presentationml/2006/main">
  <p:tag name="AS_UNIQUEID" val="1270"/>
</p:tagLst>
</file>

<file path=ppt/tags/tag127.xml><?xml version="1.0" encoding="utf-8"?>
<p:tagLst xmlns:p="http://schemas.openxmlformats.org/presentationml/2006/main">
  <p:tag name="AS_UNIQUEID" val="1271"/>
  <p:tag name="KSO_WM_BEAUTIFY_FLAG" val=""/>
</p:tagLst>
</file>

<file path=ppt/tags/tag128.xml><?xml version="1.0" encoding="utf-8"?>
<p:tagLst xmlns:p="http://schemas.openxmlformats.org/presentationml/2006/main">
  <p:tag name="AS_UNIQUEID" val="1272"/>
  <p:tag name="KSO_WM_BEAUTIFY_FLAG" val=""/>
</p:tagLst>
</file>

<file path=ppt/tags/tag129.xml><?xml version="1.0" encoding="utf-8"?>
<p:tagLst xmlns:p="http://schemas.openxmlformats.org/presentationml/2006/main">
  <p:tag name="AS_UNIQUEID" val="1273"/>
  <p:tag name="KSO_WM_BEAUTIFY_FLAG" val=""/>
</p:tagLst>
</file>

<file path=ppt/tags/tag13.xml><?xml version="1.0" encoding="utf-8"?>
<p:tagLst xmlns:p="http://schemas.openxmlformats.org/presentationml/2006/main">
  <p:tag name="AS_UNIQUEID" val="1158"/>
</p:tagLst>
</file>

<file path=ppt/tags/tag130.xml><?xml version="1.0" encoding="utf-8"?>
<p:tagLst xmlns:p="http://schemas.openxmlformats.org/presentationml/2006/main">
  <p:tag name="AS_UNIQUEID" val="1274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31.xml><?xml version="1.0" encoding="utf-8"?>
<p:tagLst xmlns:p="http://schemas.openxmlformats.org/presentationml/2006/main">
  <p:tag name="AS_UNIQUEID" val="1275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  <p:tag name="KSO_WM_UNIT_TABLE_BEAUTIFY" val="smartTable{c6d869d0-89af-4165-9a4e-76893f335f2e}"/>
</p:tagLst>
</file>

<file path=ppt/tags/tag132.xml><?xml version="1.0" encoding="utf-8"?>
<p:tagLst xmlns:p="http://schemas.openxmlformats.org/presentationml/2006/main">
  <p:tag name="AS_UNIQUEID" val="1276"/>
  <p:tag name="KSO_WM_BEAUTIFY_FLAG" val=""/>
</p:tagLst>
</file>

<file path=ppt/tags/tag133.xml><?xml version="1.0" encoding="utf-8"?>
<p:tagLst xmlns:p="http://schemas.openxmlformats.org/presentationml/2006/main">
  <p:tag name="AS_UNIQUEID" val="1277"/>
</p:tagLst>
</file>

<file path=ppt/tags/tag134.xml><?xml version="1.0" encoding="utf-8"?>
<p:tagLst xmlns:p="http://schemas.openxmlformats.org/presentationml/2006/main">
  <p:tag name="AS_UNIQUEID" val="1278"/>
  <p:tag name="KSO_WM_BEAUTIFY_FLAG" val=""/>
</p:tagLst>
</file>

<file path=ppt/tags/tag135.xml><?xml version="1.0" encoding="utf-8"?>
<p:tagLst xmlns:p="http://schemas.openxmlformats.org/presentationml/2006/main">
  <p:tag name="AS_UNIQUEID" val="1279"/>
  <p:tag name="KSO_WM_BEAUTIFY_FLAG" val=""/>
</p:tagLst>
</file>

<file path=ppt/tags/tag136.xml><?xml version="1.0" encoding="utf-8"?>
<p:tagLst xmlns:p="http://schemas.openxmlformats.org/presentationml/2006/main">
  <p:tag name="AS_UNIQUEID" val="1280"/>
</p:tagLst>
</file>

<file path=ppt/tags/tag137.xml><?xml version="1.0" encoding="utf-8"?>
<p:tagLst xmlns:p="http://schemas.openxmlformats.org/presentationml/2006/main">
  <p:tag name="AS_UNIQUEID" val="1281"/>
</p:tagLst>
</file>

<file path=ppt/tags/tag138.xml><?xml version="1.0" encoding="utf-8"?>
<p:tagLst xmlns:p="http://schemas.openxmlformats.org/presentationml/2006/main">
  <p:tag name="AS_UNIQUEID" val="1282"/>
  <p:tag name="KSO_WM_BEAUTIFY_FLAG" val=""/>
</p:tagLst>
</file>

<file path=ppt/tags/tag139.xml><?xml version="1.0" encoding="utf-8"?>
<p:tagLst xmlns:p="http://schemas.openxmlformats.org/presentationml/2006/main">
  <p:tag name="AS_UNIQUEID" val="1283"/>
</p:tagLst>
</file>

<file path=ppt/tags/tag14.xml><?xml version="1.0" encoding="utf-8"?>
<p:tagLst xmlns:p="http://schemas.openxmlformats.org/presentationml/2006/main">
  <p:tag name="AS_UNIQUEID" val="1159"/>
</p:tagLst>
</file>

<file path=ppt/tags/tag140.xml><?xml version="1.0" encoding="utf-8"?>
<p:tagLst xmlns:p="http://schemas.openxmlformats.org/presentationml/2006/main">
  <p:tag name="AS_UNIQUEID" val="1284"/>
  <p:tag name="KSO_WM_BEAUTIFY_FLAG" val=""/>
</p:tagLst>
</file>

<file path=ppt/tags/tag141.xml><?xml version="1.0" encoding="utf-8"?>
<p:tagLst xmlns:p="http://schemas.openxmlformats.org/presentationml/2006/main">
  <p:tag name="AS_UNIQUEID" val="1285"/>
  <p:tag name="KSO_WM_BEAUTIFY_FLAG" val=""/>
</p:tagLst>
</file>

<file path=ppt/tags/tag142.xml><?xml version="1.0" encoding="utf-8"?>
<p:tagLst xmlns:p="http://schemas.openxmlformats.org/presentationml/2006/main">
  <p:tag name="AS_UNIQUEID" val="1286"/>
  <p:tag name="KSO_WM_BEAUTIFY_FLAG" val=""/>
</p:tagLst>
</file>

<file path=ppt/tags/tag143.xml><?xml version="1.0" encoding="utf-8"?>
<p:tagLst xmlns:p="http://schemas.openxmlformats.org/presentationml/2006/main">
  <p:tag name="AS_UNIQUEID" val="1287"/>
  <p:tag name="KSO_WM_BEAUTIFY_FLAG" val=""/>
</p:tagLst>
</file>

<file path=ppt/tags/tag144.xml><?xml version="1.0" encoding="utf-8"?>
<p:tagLst xmlns:p="http://schemas.openxmlformats.org/presentationml/2006/main">
  <p:tag name="AS_UNIQUEID" val="1288"/>
</p:tagLst>
</file>

<file path=ppt/tags/tag145.xml><?xml version="1.0" encoding="utf-8"?>
<p:tagLst xmlns:p="http://schemas.openxmlformats.org/presentationml/2006/main">
  <p:tag name="AS_UNIQUEID" val="1289"/>
  <p:tag name="KSO_WM_BEAUTIFY_FLAG" val=""/>
</p:tagLst>
</file>

<file path=ppt/tags/tag146.xml><?xml version="1.0" encoding="utf-8"?>
<p:tagLst xmlns:p="http://schemas.openxmlformats.org/presentationml/2006/main">
  <p:tag name="AS_UNIQUEID" val="1290"/>
  <p:tag name="KSO_WM_BEAUTIFY_FLAG" val=""/>
</p:tagLst>
</file>

<file path=ppt/tags/tag147.xml><?xml version="1.0" encoding="utf-8"?>
<p:tagLst xmlns:p="http://schemas.openxmlformats.org/presentationml/2006/main">
  <p:tag name="AS_UNIQUEID" val="1291"/>
</p:tagLst>
</file>

<file path=ppt/tags/tag148.xml><?xml version="1.0" encoding="utf-8"?>
<p:tagLst xmlns:p="http://schemas.openxmlformats.org/presentationml/2006/main">
  <p:tag name="AS_UNIQUEID" val="1292"/>
  <p:tag name="KSO_WM_MEDIACOVER_FLAG" val="1"/>
  <p:tag name="KSO_WM_UNIT_MEDIACOVER_BTN_STATE" val="1"/>
  <p:tag name="KSO_WM_UNIT_MEDIACOVER_BTNRECT" val="0*0*0*0"/>
</p:tagLst>
</file>

<file path=ppt/tags/tag149.xml><?xml version="1.0" encoding="utf-8"?>
<p:tagLst xmlns:p="http://schemas.openxmlformats.org/presentationml/2006/main">
  <p:tag name="AS_UNIQUEID" val="1293"/>
</p:tagLst>
</file>

<file path=ppt/tags/tag15.xml><?xml version="1.0" encoding="utf-8"?>
<p:tagLst xmlns:p="http://schemas.openxmlformats.org/presentationml/2006/main">
  <p:tag name="AS_UNIQUEID" val="1160"/>
</p:tagLst>
</file>

<file path=ppt/tags/tag150.xml><?xml version="1.0" encoding="utf-8"?>
<p:tagLst xmlns:p="http://schemas.openxmlformats.org/presentationml/2006/main">
  <p:tag name="AS_UNIQUEID" val="1294"/>
  <p:tag name="KSO_WM_BEAUTIFY_FLAG" val=""/>
</p:tagLst>
</file>

<file path=ppt/tags/tag151.xml><?xml version="1.0" encoding="utf-8"?>
<p:tagLst xmlns:p="http://schemas.openxmlformats.org/presentationml/2006/main">
  <p:tag name="AS_UNIQUEID" val="1295"/>
</p:tagLst>
</file>

<file path=ppt/tags/tag152.xml><?xml version="1.0" encoding="utf-8"?>
<p:tagLst xmlns:p="http://schemas.openxmlformats.org/presentationml/2006/main">
  <p:tag name="AS_UNIQUEID" val="1296"/>
  <p:tag name="KSO_WM_BEAUTIFY_FLAG" val=""/>
</p:tagLst>
</file>

<file path=ppt/tags/tag153.xml><?xml version="1.0" encoding="utf-8"?>
<p:tagLst xmlns:p="http://schemas.openxmlformats.org/presentationml/2006/main">
  <p:tag name="AS_UNIQUEID" val="1297"/>
  <p:tag name="KSO_WM_BEAUTIFY_FLAG" val=""/>
</p:tagLst>
</file>

<file path=ppt/tags/tag154.xml><?xml version="1.0" encoding="utf-8"?>
<p:tagLst xmlns:p="http://schemas.openxmlformats.org/presentationml/2006/main">
  <p:tag name="AS_UNIQUEID" val="1298"/>
  <p:tag name="KSO_WM_BEAUTIFY_FLAG" val=""/>
</p:tagLst>
</file>

<file path=ppt/tags/tag155.xml><?xml version="1.0" encoding="utf-8"?>
<p:tagLst xmlns:p="http://schemas.openxmlformats.org/presentationml/2006/main">
  <p:tag name="AS_UNIQUEID" val="1299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56.xml><?xml version="1.0" encoding="utf-8"?>
<p:tagLst xmlns:p="http://schemas.openxmlformats.org/presentationml/2006/main">
  <p:tag name="AS_UNIQUEID" val="1300"/>
  <p:tag name="KSO_WM_BEAUTIFY_FLAG" val=""/>
</p:tagLst>
</file>

<file path=ppt/tags/tag157.xml><?xml version="1.0" encoding="utf-8"?>
<p:tagLst xmlns:p="http://schemas.openxmlformats.org/presentationml/2006/main">
  <p:tag name="AS_UNIQUEID" val="1301"/>
</p:tagLst>
</file>

<file path=ppt/tags/tag158.xml><?xml version="1.0" encoding="utf-8"?>
<p:tagLst xmlns:p="http://schemas.openxmlformats.org/presentationml/2006/main">
  <p:tag name="AS_UNIQUEID" val="1302"/>
  <p:tag name="KSO_WM_BEAUTIFY_FLAG" val=""/>
</p:tagLst>
</file>

<file path=ppt/tags/tag159.xml><?xml version="1.0" encoding="utf-8"?>
<p:tagLst xmlns:p="http://schemas.openxmlformats.org/presentationml/2006/main">
  <p:tag name="AS_UNIQUEID" val="1303"/>
  <p:tag name="KSO_WM_BEAUTIFY_FLAG" val=""/>
</p:tagLst>
</file>

<file path=ppt/tags/tag16.xml><?xml version="1.0" encoding="utf-8"?>
<p:tagLst xmlns:p="http://schemas.openxmlformats.org/presentationml/2006/main">
  <p:tag name="AS_UNIQUEID" val="1161"/>
</p:tagLst>
</file>

<file path=ppt/tags/tag160.xml><?xml version="1.0" encoding="utf-8"?>
<p:tagLst xmlns:p="http://schemas.openxmlformats.org/presentationml/2006/main">
  <p:tag name="AS_UNIQUEID" val="1304"/>
</p:tagLst>
</file>

<file path=ppt/tags/tag161.xml><?xml version="1.0" encoding="utf-8"?>
<p:tagLst xmlns:p="http://schemas.openxmlformats.org/presentationml/2006/main">
  <p:tag name="AS_UNIQUEID" val="1305"/>
</p:tagLst>
</file>

<file path=ppt/tags/tag162.xml><?xml version="1.0" encoding="utf-8"?>
<p:tagLst xmlns:p="http://schemas.openxmlformats.org/presentationml/2006/main">
  <p:tag name="AS_UNIQUEID" val="1306"/>
  <p:tag name="KSO_WM_BEAUTIFY_FLAG" val=""/>
</p:tagLst>
</file>

<file path=ppt/tags/tag163.xml><?xml version="1.0" encoding="utf-8"?>
<p:tagLst xmlns:p="http://schemas.openxmlformats.org/presentationml/2006/main">
  <p:tag name="AS_UNIQUEID" val="1307"/>
</p:tagLst>
</file>

<file path=ppt/tags/tag164.xml><?xml version="1.0" encoding="utf-8"?>
<p:tagLst xmlns:p="http://schemas.openxmlformats.org/presentationml/2006/main">
  <p:tag name="AS_UNIQUEID" val="1308"/>
  <p:tag name="KSO_WM_BEAUTIFY_FLAG" val=""/>
</p:tagLst>
</file>

<file path=ppt/tags/tag165.xml><?xml version="1.0" encoding="utf-8"?>
<p:tagLst xmlns:p="http://schemas.openxmlformats.org/presentationml/2006/main">
  <p:tag name="AS_UNIQUEID" val="1309"/>
  <p:tag name="KSO_WM_BEAUTIFY_FLAG" val=""/>
</p:tagLst>
</file>

<file path=ppt/tags/tag166.xml><?xml version="1.0" encoding="utf-8"?>
<p:tagLst xmlns:p="http://schemas.openxmlformats.org/presentationml/2006/main">
  <p:tag name="AS_UNIQUEID" val="1310"/>
  <p:tag name="KSO_WM_BEAUTIFY_FLAG" val=""/>
</p:tagLst>
</file>

<file path=ppt/tags/tag167.xml><?xml version="1.0" encoding="utf-8"?>
<p:tagLst xmlns:p="http://schemas.openxmlformats.org/presentationml/2006/main">
  <p:tag name="AS_UNIQUEID" val="131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68.xml><?xml version="1.0" encoding="utf-8"?>
<p:tagLst xmlns:p="http://schemas.openxmlformats.org/presentationml/2006/main">
  <p:tag name="AS_UNIQUEID" val="1312"/>
  <p:tag name="KSO_WM_BEAUTIFY_FLAG" val=""/>
</p:tagLst>
</file>

<file path=ppt/tags/tag169.xml><?xml version="1.0" encoding="utf-8"?>
<p:tagLst xmlns:p="http://schemas.openxmlformats.org/presentationml/2006/main">
  <p:tag name="AS_UNIQUEID" val="1313"/>
</p:tagLst>
</file>

<file path=ppt/tags/tag17.xml><?xml version="1.0" encoding="utf-8"?>
<p:tagLst xmlns:p="http://schemas.openxmlformats.org/presentationml/2006/main">
  <p:tag name="AS_UNIQUEID" val="1162"/>
</p:tagLst>
</file>

<file path=ppt/tags/tag170.xml><?xml version="1.0" encoding="utf-8"?>
<p:tagLst xmlns:p="http://schemas.openxmlformats.org/presentationml/2006/main">
  <p:tag name="AS_UNIQUEID" val="1314"/>
  <p:tag name="KSO_WM_BEAUTIFY_FLAG" val=""/>
</p:tagLst>
</file>

<file path=ppt/tags/tag171.xml><?xml version="1.0" encoding="utf-8"?>
<p:tagLst xmlns:p="http://schemas.openxmlformats.org/presentationml/2006/main">
  <p:tag name="AS_UNIQUEID" val="1315"/>
  <p:tag name="KSO_WM_BEAUTIFY_FLAG" val=""/>
</p:tagLst>
</file>

<file path=ppt/tags/tag172.xml><?xml version="1.0" encoding="utf-8"?>
<p:tagLst xmlns:p="http://schemas.openxmlformats.org/presentationml/2006/main">
  <p:tag name="AS_UNIQUEID" val="1316"/>
</p:tagLst>
</file>

<file path=ppt/tags/tag173.xml><?xml version="1.0" encoding="utf-8"?>
<p:tagLst xmlns:p="http://schemas.openxmlformats.org/presentationml/2006/main">
  <p:tag name="AS_UNIQUEID" val="1317"/>
</p:tagLst>
</file>

<file path=ppt/tags/tag174.xml><?xml version="1.0" encoding="utf-8"?>
<p:tagLst xmlns:p="http://schemas.openxmlformats.org/presentationml/2006/main">
  <p:tag name="AS_UNIQUEID" val="1318"/>
</p:tagLst>
</file>

<file path=ppt/tags/tag175.xml><?xml version="1.0" encoding="utf-8"?>
<p:tagLst xmlns:p="http://schemas.openxmlformats.org/presentationml/2006/main">
  <p:tag name="AS_UNIQUEID" val="1319"/>
  <p:tag name="KSO_WM_BEAUTIFY_FLAG" val=""/>
</p:tagLst>
</file>

<file path=ppt/tags/tag176.xml><?xml version="1.0" encoding="utf-8"?>
<p:tagLst xmlns:p="http://schemas.openxmlformats.org/presentationml/2006/main">
  <p:tag name="AS_UNIQUEID" val="1320"/>
  <p:tag name="KSO_WM_BEAUTIFY_FLAG" val=""/>
</p:tagLst>
</file>

<file path=ppt/tags/tag177.xml><?xml version="1.0" encoding="utf-8"?>
<p:tagLst xmlns:p="http://schemas.openxmlformats.org/presentationml/2006/main">
  <p:tag name="AS_UNIQUEID" val="1321"/>
</p:tagLst>
</file>

<file path=ppt/tags/tag178.xml><?xml version="1.0" encoding="utf-8"?>
<p:tagLst xmlns:p="http://schemas.openxmlformats.org/presentationml/2006/main">
  <p:tag name="AS_UNIQUEID" val="1322"/>
  <p:tag name="KSO_WM_BEAUTIFY_FLAG" val=""/>
</p:tagLst>
</file>

<file path=ppt/tags/tag179.xml><?xml version="1.0" encoding="utf-8"?>
<p:tagLst xmlns:p="http://schemas.openxmlformats.org/presentationml/2006/main">
  <p:tag name="AS_UNIQUEID" val="1323"/>
</p:tagLst>
</file>

<file path=ppt/tags/tag18.xml><?xml version="1.0" encoding="utf-8"?>
<p:tagLst xmlns:p="http://schemas.openxmlformats.org/presentationml/2006/main">
  <p:tag name="AS_UNIQUEID" val="1163"/>
</p:tagLst>
</file>

<file path=ppt/tags/tag180.xml><?xml version="1.0" encoding="utf-8"?>
<p:tagLst xmlns:p="http://schemas.openxmlformats.org/presentationml/2006/main">
  <p:tag name="AS_UNIQUEID" val="1324"/>
  <p:tag name="KSO_WM_BEAUTIFY_FLAG" val=""/>
</p:tagLst>
</file>

<file path=ppt/tags/tag181.xml><?xml version="1.0" encoding="utf-8"?>
<p:tagLst xmlns:p="http://schemas.openxmlformats.org/presentationml/2006/main">
  <p:tag name="AS_UNIQUEID" val="1325"/>
  <p:tag name="KSO_WM_BEAUTIFY_FLAG" val=""/>
</p:tagLst>
</file>

<file path=ppt/tags/tag182.xml><?xml version="1.0" encoding="utf-8"?>
<p:tagLst xmlns:p="http://schemas.openxmlformats.org/presentationml/2006/main">
  <p:tag name="AS_UNIQUEID" val="1326"/>
  <p:tag name="KSO_WM_BEAUTIFY_FLAG" val=""/>
</p:tagLst>
</file>

<file path=ppt/tags/tag183.xml><?xml version="1.0" encoding="utf-8"?>
<p:tagLst xmlns:p="http://schemas.openxmlformats.org/presentationml/2006/main">
  <p:tag name="AS_UNIQUEID" val="1327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  <p:tag name="PA" val="v3.0.1"/>
</p:tagLst>
</file>

<file path=ppt/tags/tag184.xml><?xml version="1.0" encoding="utf-8"?>
<p:tagLst xmlns:p="http://schemas.openxmlformats.org/presentationml/2006/main">
  <p:tag name="AS_UNIQUEID" val="1328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85.xml><?xml version="1.0" encoding="utf-8"?>
<p:tagLst xmlns:p="http://schemas.openxmlformats.org/presentationml/2006/main">
  <p:tag name="AS_UNIQUEID" val="1329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86.xml><?xml version="1.0" encoding="utf-8"?>
<p:tagLst xmlns:p="http://schemas.openxmlformats.org/presentationml/2006/main">
  <p:tag name="AS_UNIQUEID" val="1330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87.xml><?xml version="1.0" encoding="utf-8"?>
<p:tagLst xmlns:p="http://schemas.openxmlformats.org/presentationml/2006/main">
  <p:tag name="AS_UNIQUEID" val="133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88.xml><?xml version="1.0" encoding="utf-8"?>
<p:tagLst xmlns:p="http://schemas.openxmlformats.org/presentationml/2006/main">
  <p:tag name="AS_UNIQUEID" val="1332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89.xml><?xml version="1.0" encoding="utf-8"?>
<p:tagLst xmlns:p="http://schemas.openxmlformats.org/presentationml/2006/main">
  <p:tag name="AS_UNIQUEID" val="1333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9.xml><?xml version="1.0" encoding="utf-8"?>
<p:tagLst xmlns:p="http://schemas.openxmlformats.org/presentationml/2006/main">
  <p:tag name="AS_UNIQUEID" val="1164"/>
</p:tagLst>
</file>

<file path=ppt/tags/tag190.xml><?xml version="1.0" encoding="utf-8"?>
<p:tagLst xmlns:p="http://schemas.openxmlformats.org/presentationml/2006/main">
  <p:tag name="AS_UNIQUEID" val="1334"/>
  <p:tag name="KSO_WM_BEAUTIFY_FLAG" val=""/>
</p:tagLst>
</file>

<file path=ppt/tags/tag191.xml><?xml version="1.0" encoding="utf-8"?>
<p:tagLst xmlns:p="http://schemas.openxmlformats.org/presentationml/2006/main">
  <p:tag name="AS_UNIQUEID" val="1335"/>
</p:tagLst>
</file>

<file path=ppt/tags/tag192.xml><?xml version="1.0" encoding="utf-8"?>
<p:tagLst xmlns:p="http://schemas.openxmlformats.org/presentationml/2006/main">
  <p:tag name="AS_UNIQUEID" val="1336"/>
  <p:tag name="KSO_WM_BEAUTIFY_FLAG" val=""/>
</p:tagLst>
</file>

<file path=ppt/tags/tag193.xml><?xml version="1.0" encoding="utf-8"?>
<p:tagLst xmlns:p="http://schemas.openxmlformats.org/presentationml/2006/main">
  <p:tag name="AS_UNIQUEID" val="1337"/>
  <p:tag name="KSO_WM_BEAUTIFY_FLAG" val=""/>
</p:tagLst>
</file>

<file path=ppt/tags/tag194.xml><?xml version="1.0" encoding="utf-8"?>
<p:tagLst xmlns:p="http://schemas.openxmlformats.org/presentationml/2006/main">
  <p:tag name="AS_UNIQUEID" val="1338"/>
</p:tagLst>
</file>

<file path=ppt/tags/tag195.xml><?xml version="1.0" encoding="utf-8"?>
<p:tagLst xmlns:p="http://schemas.openxmlformats.org/presentationml/2006/main">
  <p:tag name="AS_UNIQUEID" val="1339"/>
</p:tagLst>
</file>

<file path=ppt/tags/tag196.xml><?xml version="1.0" encoding="utf-8"?>
<p:tagLst xmlns:p="http://schemas.openxmlformats.org/presentationml/2006/main">
  <p:tag name="AS_UNIQUEID" val="1340"/>
</p:tagLst>
</file>

<file path=ppt/tags/tag197.xml><?xml version="1.0" encoding="utf-8"?>
<p:tagLst xmlns:p="http://schemas.openxmlformats.org/presentationml/2006/main">
  <p:tag name="AS_UNIQUEID" val="1341"/>
</p:tagLst>
</file>

<file path=ppt/tags/tag198.xml><?xml version="1.0" encoding="utf-8"?>
<p:tagLst xmlns:p="http://schemas.openxmlformats.org/presentationml/2006/main">
  <p:tag name="AS_UNIQUEID" val="1342"/>
</p:tagLst>
</file>

<file path=ppt/tags/tag199.xml><?xml version="1.0" encoding="utf-8"?>
<p:tagLst xmlns:p="http://schemas.openxmlformats.org/presentationml/2006/main">
  <p:tag name="AS_UNIQUEID" val="1343"/>
</p:tagLst>
</file>

<file path=ppt/tags/tag2.xml><?xml version="1.0" encoding="utf-8"?>
<p:tagLst xmlns:p="http://schemas.openxmlformats.org/presentationml/2006/main">
  <p:tag name="AS_UNIQUEID" val="1147"/>
</p:tagLst>
</file>

<file path=ppt/tags/tag20.xml><?xml version="1.0" encoding="utf-8"?>
<p:tagLst xmlns:p="http://schemas.openxmlformats.org/presentationml/2006/main">
  <p:tag name="AS_UNIQUEID" val="1165"/>
</p:tagLst>
</file>

<file path=ppt/tags/tag200.xml><?xml version="1.0" encoding="utf-8"?>
<p:tagLst xmlns:p="http://schemas.openxmlformats.org/presentationml/2006/main">
  <p:tag name="AS_UNIQUEID" val="1424"/>
</p:tagLst>
</file>

<file path=ppt/tags/tag201.xml><?xml version="1.0" encoding="utf-8"?>
<p:tagLst xmlns:p="http://schemas.openxmlformats.org/presentationml/2006/main">
  <p:tag name="AS_UNIQUEID" val="1344"/>
</p:tagLst>
</file>

<file path=ppt/tags/tag202.xml><?xml version="1.0" encoding="utf-8"?>
<p:tagLst xmlns:p="http://schemas.openxmlformats.org/presentationml/2006/main">
  <p:tag name="AS_UNIQUEID" val="1345"/>
  <p:tag name="KSO_WM_BEAUTIFY_FLAG" val=""/>
</p:tagLst>
</file>

<file path=ppt/tags/tag203.xml><?xml version="1.0" encoding="utf-8"?>
<p:tagLst xmlns:p="http://schemas.openxmlformats.org/presentationml/2006/main">
  <p:tag name="AS_UNIQUEID" val="1346"/>
</p:tagLst>
</file>

<file path=ppt/tags/tag204.xml><?xml version="1.0" encoding="utf-8"?>
<p:tagLst xmlns:p="http://schemas.openxmlformats.org/presentationml/2006/main">
  <p:tag name="AS_UNIQUEID" val="1347"/>
  <p:tag name="KSO_WM_BEAUTIFY_FLAG" val=""/>
</p:tagLst>
</file>

<file path=ppt/tags/tag205.xml><?xml version="1.0" encoding="utf-8"?>
<p:tagLst xmlns:p="http://schemas.openxmlformats.org/presentationml/2006/main">
  <p:tag name="AS_UNIQUEID" val="1348"/>
  <p:tag name="KSO_WM_BEAUTIFY_FLAG" val=""/>
</p:tagLst>
</file>

<file path=ppt/tags/tag206.xml><?xml version="1.0" encoding="utf-8"?>
<p:tagLst xmlns:p="http://schemas.openxmlformats.org/presentationml/2006/main">
  <p:tag name="AS_UNIQUEID" val="1349"/>
  <p:tag name="KSO_WM_BEAUTIFY_FLAG" val=""/>
</p:tagLst>
</file>

<file path=ppt/tags/tag207.xml><?xml version="1.0" encoding="utf-8"?>
<p:tagLst xmlns:p="http://schemas.openxmlformats.org/presentationml/2006/main">
  <p:tag name="AS_UNIQUEID" val="1350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08.xml><?xml version="1.0" encoding="utf-8"?>
<p:tagLst xmlns:p="http://schemas.openxmlformats.org/presentationml/2006/main">
  <p:tag name="AS_UNIQUEID" val="135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09.xml><?xml version="1.0" encoding="utf-8"?>
<p:tagLst xmlns:p="http://schemas.openxmlformats.org/presentationml/2006/main">
  <p:tag name="AS_UNIQUEID" val="1352"/>
  <p:tag name="KSO_WM_BEAUTIFY_FLAG" val=""/>
</p:tagLst>
</file>

<file path=ppt/tags/tag21.xml><?xml version="1.0" encoding="utf-8"?>
<p:tagLst xmlns:p="http://schemas.openxmlformats.org/presentationml/2006/main">
  <p:tag name="AS_UNIQUEID" val="1166"/>
</p:tagLst>
</file>

<file path=ppt/tags/tag210.xml><?xml version="1.0" encoding="utf-8"?>
<p:tagLst xmlns:p="http://schemas.openxmlformats.org/presentationml/2006/main">
  <p:tag name="AS_UNIQUEID" val="1353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  <p:tag name="PA" val="v3.0.1"/>
</p:tagLst>
</file>

<file path=ppt/tags/tag211.xml><?xml version="1.0" encoding="utf-8"?>
<p:tagLst xmlns:p="http://schemas.openxmlformats.org/presentationml/2006/main">
  <p:tag name="AS_UNIQUEID" val="1354"/>
</p:tagLst>
</file>

<file path=ppt/tags/tag212.xml><?xml version="1.0" encoding="utf-8"?>
<p:tagLst xmlns:p="http://schemas.openxmlformats.org/presentationml/2006/main">
  <p:tag name="AS_UNIQUEID" val="1355"/>
  <p:tag name="KSO_WM_BEAUTIFY_FLAG" val=""/>
</p:tagLst>
</file>

<file path=ppt/tags/tag213.xml><?xml version="1.0" encoding="utf-8"?>
<p:tagLst xmlns:p="http://schemas.openxmlformats.org/presentationml/2006/main">
  <p:tag name="AS_UNIQUEID" val="1356"/>
  <p:tag name="KSO_WM_BEAUTIFY_FLAG" val=""/>
</p:tagLst>
</file>

<file path=ppt/tags/tag214.xml><?xml version="1.0" encoding="utf-8"?>
<p:tagLst xmlns:p="http://schemas.openxmlformats.org/presentationml/2006/main">
  <p:tag name="AS_UNIQUEID" val="1357"/>
</p:tagLst>
</file>

<file path=ppt/tags/tag215.xml><?xml version="1.0" encoding="utf-8"?>
<p:tagLst xmlns:p="http://schemas.openxmlformats.org/presentationml/2006/main">
  <p:tag name="AS_UNIQUEID" val="1358"/>
  <p:tag name="KSO_WM_BEAUTIFY_FLAG" val=""/>
</p:tagLst>
</file>

<file path=ppt/tags/tag216.xml><?xml version="1.0" encoding="utf-8"?>
<p:tagLst xmlns:p="http://schemas.openxmlformats.org/presentationml/2006/main">
  <p:tag name="AS_UNIQUEID" val="1359"/>
</p:tagLst>
</file>

<file path=ppt/tags/tag217.xml><?xml version="1.0" encoding="utf-8"?>
<p:tagLst xmlns:p="http://schemas.openxmlformats.org/presentationml/2006/main">
  <p:tag name="AS_UNIQUEID" val="1360"/>
  <p:tag name="KSO_WM_BEAUTIFY_FLAG" val=""/>
</p:tagLst>
</file>

<file path=ppt/tags/tag218.xml><?xml version="1.0" encoding="utf-8"?>
<p:tagLst xmlns:p="http://schemas.openxmlformats.org/presentationml/2006/main">
  <p:tag name="AS_UNIQUEID" val="1361"/>
  <p:tag name="KSO_WM_BEAUTIFY_FLAG" val=""/>
</p:tagLst>
</file>

<file path=ppt/tags/tag219.xml><?xml version="1.0" encoding="utf-8"?>
<p:tagLst xmlns:p="http://schemas.openxmlformats.org/presentationml/2006/main">
  <p:tag name="AS_UNIQUEID" val="1362"/>
  <p:tag name="KSO_WM_BEAUTIFY_FLAG" val=""/>
</p:tagLst>
</file>

<file path=ppt/tags/tag22.xml><?xml version="1.0" encoding="utf-8"?>
<p:tagLst xmlns:p="http://schemas.openxmlformats.org/presentationml/2006/main">
  <p:tag name="AS_UNIQUEID" val="1167"/>
</p:tagLst>
</file>

<file path=ppt/tags/tag220.xml><?xml version="1.0" encoding="utf-8"?>
<p:tagLst xmlns:p="http://schemas.openxmlformats.org/presentationml/2006/main">
  <p:tag name="AS_UNIQUEID" val="1363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21.xml><?xml version="1.0" encoding="utf-8"?>
<p:tagLst xmlns:p="http://schemas.openxmlformats.org/presentationml/2006/main">
  <p:tag name="AS_UNIQUEID" val="1364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22.xml><?xml version="1.0" encoding="utf-8"?>
<p:tagLst xmlns:p="http://schemas.openxmlformats.org/presentationml/2006/main">
  <p:tag name="AS_UNIQUEID" val="1365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23.xml><?xml version="1.0" encoding="utf-8"?>
<p:tagLst xmlns:p="http://schemas.openxmlformats.org/presentationml/2006/main">
  <p:tag name="AS_UNIQUEID" val="1366"/>
  <p:tag name="KSO_WM_BEAUTIFY_FLAG" val=""/>
</p:tagLst>
</file>

<file path=ppt/tags/tag224.xml><?xml version="1.0" encoding="utf-8"?>
<p:tagLst xmlns:p="http://schemas.openxmlformats.org/presentationml/2006/main">
  <p:tag name="AS_UNIQUEID" val="1367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  <p:tag name="PA" val="v3.0.1"/>
</p:tagLst>
</file>

<file path=ppt/tags/tag225.xml><?xml version="1.0" encoding="utf-8"?>
<p:tagLst xmlns:p="http://schemas.openxmlformats.org/presentationml/2006/main">
  <p:tag name="AS_UNIQUEID" val="1368"/>
</p:tagLst>
</file>

<file path=ppt/tags/tag226.xml><?xml version="1.0" encoding="utf-8"?>
<p:tagLst xmlns:p="http://schemas.openxmlformats.org/presentationml/2006/main">
  <p:tag name="AS_UNIQUEID" val="1369"/>
  <p:tag name="KSO_WM_BEAUTIFY_FLAG" val=""/>
</p:tagLst>
</file>

<file path=ppt/tags/tag227.xml><?xml version="1.0" encoding="utf-8"?>
<p:tagLst xmlns:p="http://schemas.openxmlformats.org/presentationml/2006/main">
  <p:tag name="AS_UNIQUEID" val="1370"/>
  <p:tag name="KSO_WM_BEAUTIFY_FLAG" val=""/>
</p:tagLst>
</file>

<file path=ppt/tags/tag228.xml><?xml version="1.0" encoding="utf-8"?>
<p:tagLst xmlns:p="http://schemas.openxmlformats.org/presentationml/2006/main">
  <p:tag name="AS_UNIQUEID" val="1371"/>
</p:tagLst>
</file>

<file path=ppt/tags/tag229.xml><?xml version="1.0" encoding="utf-8"?>
<p:tagLst xmlns:p="http://schemas.openxmlformats.org/presentationml/2006/main">
  <p:tag name="AS_UNIQUEID" val="1372"/>
  <p:tag name="KSO_WM_BEAUTIFY_FLAG" val=""/>
</p:tagLst>
</file>

<file path=ppt/tags/tag23.xml><?xml version="1.0" encoding="utf-8"?>
<p:tagLst xmlns:p="http://schemas.openxmlformats.org/presentationml/2006/main">
  <p:tag name="AS_UNIQUEID" val="1168"/>
</p:tagLst>
</file>

<file path=ppt/tags/tag230.xml><?xml version="1.0" encoding="utf-8"?>
<p:tagLst xmlns:p="http://schemas.openxmlformats.org/presentationml/2006/main">
  <p:tag name="AS_UNIQUEID" val="1373"/>
  <p:tag name="KSO_WM_BEAUTIFY_FLAG" val=""/>
</p:tagLst>
</file>

<file path=ppt/tags/tag231.xml><?xml version="1.0" encoding="utf-8"?>
<p:tagLst xmlns:p="http://schemas.openxmlformats.org/presentationml/2006/main">
  <p:tag name="AS_UNIQUEID" val="1374"/>
  <p:tag name="KSO_WM_BEAUTIFY_FLAG" val=""/>
</p:tagLst>
</file>

<file path=ppt/tags/tag232.xml><?xml version="1.0" encoding="utf-8"?>
<p:tagLst xmlns:p="http://schemas.openxmlformats.org/presentationml/2006/main">
  <p:tag name="AS_UNIQUEID" val="1375"/>
  <p:tag name="KSO_WM_BEAUTIFY_FLAG" val=""/>
</p:tagLst>
</file>

<file path=ppt/tags/tag233.xml><?xml version="1.0" encoding="utf-8"?>
<p:tagLst xmlns:p="http://schemas.openxmlformats.org/presentationml/2006/main">
  <p:tag name="AS_UNIQUEID" val="1376"/>
  <p:tag name="KSO_WM_BEAUTIFY_FLAG" val=""/>
</p:tagLst>
</file>

<file path=ppt/tags/tag234.xml><?xml version="1.0" encoding="utf-8"?>
<p:tagLst xmlns:p="http://schemas.openxmlformats.org/presentationml/2006/main">
  <p:tag name="AS_UNIQUEID" val="1377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35.xml><?xml version="1.0" encoding="utf-8"?>
<p:tagLst xmlns:p="http://schemas.openxmlformats.org/presentationml/2006/main">
  <p:tag name="AS_UNIQUEID" val="1378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36.xml><?xml version="1.0" encoding="utf-8"?>
<p:tagLst xmlns:p="http://schemas.openxmlformats.org/presentationml/2006/main">
  <p:tag name="AS_UNIQUEID" val="1379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37.xml><?xml version="1.0" encoding="utf-8"?>
<p:tagLst xmlns:p="http://schemas.openxmlformats.org/presentationml/2006/main">
  <p:tag name="AS_UNIQUEID" val="1380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38.xml><?xml version="1.0" encoding="utf-8"?>
<p:tagLst xmlns:p="http://schemas.openxmlformats.org/presentationml/2006/main">
  <p:tag name="AS_UNIQUEID" val="1381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39.xml><?xml version="1.0" encoding="utf-8"?>
<p:tagLst xmlns:p="http://schemas.openxmlformats.org/presentationml/2006/main">
  <p:tag name="AS_UNIQUEID" val="1382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4.xml><?xml version="1.0" encoding="utf-8"?>
<p:tagLst xmlns:p="http://schemas.openxmlformats.org/presentationml/2006/main">
  <p:tag name="AS_UNIQUEID" val="1169"/>
</p:tagLst>
</file>

<file path=ppt/tags/tag240.xml><?xml version="1.0" encoding="utf-8"?>
<p:tagLst xmlns:p="http://schemas.openxmlformats.org/presentationml/2006/main">
  <p:tag name="AS_UNIQUEID" val="1383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41.xml><?xml version="1.0" encoding="utf-8"?>
<p:tagLst xmlns:p="http://schemas.openxmlformats.org/presentationml/2006/main">
  <p:tag name="AS_UNIQUEID" val="1384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42.xml><?xml version="1.0" encoding="utf-8"?>
<p:tagLst xmlns:p="http://schemas.openxmlformats.org/presentationml/2006/main">
  <p:tag name="AS_UNIQUEID" val="1385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43.xml><?xml version="1.0" encoding="utf-8"?>
<p:tagLst xmlns:p="http://schemas.openxmlformats.org/presentationml/2006/main">
  <p:tag name="AS_UNIQUEID" val="138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44.xml><?xml version="1.0" encoding="utf-8"?>
<p:tagLst xmlns:p="http://schemas.openxmlformats.org/presentationml/2006/main">
  <p:tag name="AS_UNIQUEID" val="1387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45.xml><?xml version="1.0" encoding="utf-8"?>
<p:tagLst xmlns:p="http://schemas.openxmlformats.org/presentationml/2006/main">
  <p:tag name="AS_UNIQUEID" val="1388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46.xml><?xml version="1.0" encoding="utf-8"?>
<p:tagLst xmlns:p="http://schemas.openxmlformats.org/presentationml/2006/main">
  <p:tag name="AS_UNIQUEID" val="1389"/>
</p:tagLst>
</file>

<file path=ppt/tags/tag247.xml><?xml version="1.0" encoding="utf-8"?>
<p:tagLst xmlns:p="http://schemas.openxmlformats.org/presentationml/2006/main">
  <p:tag name="AS_UNIQUEID" val="1390"/>
  <p:tag name="KSO_WM_BEAUTIFY_FLAG" val=""/>
</p:tagLst>
</file>

<file path=ppt/tags/tag248.xml><?xml version="1.0" encoding="utf-8"?>
<p:tagLst xmlns:p="http://schemas.openxmlformats.org/presentationml/2006/main">
  <p:tag name="AS_UNIQUEID" val="1391"/>
</p:tagLst>
</file>

<file path=ppt/tags/tag249.xml><?xml version="1.0" encoding="utf-8"?>
<p:tagLst xmlns:p="http://schemas.openxmlformats.org/presentationml/2006/main">
  <p:tag name="AS_UNIQUEID" val="1392"/>
</p:tagLst>
</file>

<file path=ppt/tags/tag25.xml><?xml version="1.0" encoding="utf-8"?>
<p:tagLst xmlns:p="http://schemas.openxmlformats.org/presentationml/2006/main">
  <p:tag name="AS_UNIQUEID" val="1170"/>
</p:tagLst>
</file>

<file path=ppt/tags/tag250.xml><?xml version="1.0" encoding="utf-8"?>
<p:tagLst xmlns:p="http://schemas.openxmlformats.org/presentationml/2006/main">
  <p:tag name="AS_UNIQUEID" val="1393"/>
</p:tagLst>
</file>

<file path=ppt/tags/tag251.xml><?xml version="1.0" encoding="utf-8"?>
<p:tagLst xmlns:p="http://schemas.openxmlformats.org/presentationml/2006/main">
  <p:tag name="AS_UNIQUEID" val="1394"/>
  <p:tag name="KSO_WM_BEAUTIFY_FLAG" val=""/>
</p:tagLst>
</file>

<file path=ppt/tags/tag252.xml><?xml version="1.0" encoding="utf-8"?>
<p:tagLst xmlns:p="http://schemas.openxmlformats.org/presentationml/2006/main">
  <p:tag name="AS_UNIQUEID" val="1395"/>
</p:tagLst>
</file>

<file path=ppt/tags/tag253.xml><?xml version="1.0" encoding="utf-8"?>
<p:tagLst xmlns:p="http://schemas.openxmlformats.org/presentationml/2006/main">
  <p:tag name="AS_UNIQUEID" val="1396"/>
</p:tagLst>
</file>

<file path=ppt/tags/tag254.xml><?xml version="1.0" encoding="utf-8"?>
<p:tagLst xmlns:p="http://schemas.openxmlformats.org/presentationml/2006/main">
  <p:tag name="AS_UNIQUEID" val="1397"/>
</p:tagLst>
</file>

<file path=ppt/tags/tag255.xml><?xml version="1.0" encoding="utf-8"?>
<p:tagLst xmlns:p="http://schemas.openxmlformats.org/presentationml/2006/main">
  <p:tag name="AS_UNIQUEID" val="1398"/>
  <p:tag name="KSO_WM_BEAUTIFY_FLAG" val=""/>
</p:tagLst>
</file>

<file path=ppt/tags/tag256.xml><?xml version="1.0" encoding="utf-8"?>
<p:tagLst xmlns:p="http://schemas.openxmlformats.org/presentationml/2006/main">
  <p:tag name="AS_UNIQUEID" val="1399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57.xml><?xml version="1.0" encoding="utf-8"?>
<p:tagLst xmlns:p="http://schemas.openxmlformats.org/presentationml/2006/main">
  <p:tag name="AS_UNIQUEID" val="1400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58.xml><?xml version="1.0" encoding="utf-8"?>
<p:tagLst xmlns:p="http://schemas.openxmlformats.org/presentationml/2006/main">
  <p:tag name="AS_UNIQUEID" val="1401"/>
</p:tagLst>
</file>

<file path=ppt/tags/tag259.xml><?xml version="1.0" encoding="utf-8"?>
<p:tagLst xmlns:p="http://schemas.openxmlformats.org/presentationml/2006/main">
  <p:tag name="AS_UNIQUEID" val="1402"/>
</p:tagLst>
</file>

<file path=ppt/tags/tag26.xml><?xml version="1.0" encoding="utf-8"?>
<p:tagLst xmlns:p="http://schemas.openxmlformats.org/presentationml/2006/main">
  <p:tag name="AS_UNIQUEID" val="1171"/>
</p:tagLst>
</file>

<file path=ppt/tags/tag260.xml><?xml version="1.0" encoding="utf-8"?>
<p:tagLst xmlns:p="http://schemas.openxmlformats.org/presentationml/2006/main">
  <p:tag name="AS_UNIQUEID" val="1403"/>
</p:tagLst>
</file>

<file path=ppt/tags/tag261.xml><?xml version="1.0" encoding="utf-8"?>
<p:tagLst xmlns:p="http://schemas.openxmlformats.org/presentationml/2006/main">
  <p:tag name="AS_UNIQUEID" val="1404"/>
</p:tagLst>
</file>

<file path=ppt/tags/tag262.xml><?xml version="1.0" encoding="utf-8"?>
<p:tagLst xmlns:p="http://schemas.openxmlformats.org/presentationml/2006/main">
  <p:tag name="AS_UNIQUEID" val="1405"/>
</p:tagLst>
</file>

<file path=ppt/tags/tag263.xml><?xml version="1.0" encoding="utf-8"?>
<p:tagLst xmlns:p="http://schemas.openxmlformats.org/presentationml/2006/main">
  <p:tag name="AS_UNIQUEID" val="1406"/>
</p:tagLst>
</file>

<file path=ppt/tags/tag264.xml><?xml version="1.0" encoding="utf-8"?>
<p:tagLst xmlns:p="http://schemas.openxmlformats.org/presentationml/2006/main">
  <p:tag name="AS_UNIQUEID" val="1407"/>
</p:tagLst>
</file>

<file path=ppt/tags/tag265.xml><?xml version="1.0" encoding="utf-8"?>
<p:tagLst xmlns:p="http://schemas.openxmlformats.org/presentationml/2006/main">
  <p:tag name="AS_UNIQUEID" val="1408"/>
</p:tagLst>
</file>

<file path=ppt/tags/tag266.xml><?xml version="1.0" encoding="utf-8"?>
<p:tagLst xmlns:p="http://schemas.openxmlformats.org/presentationml/2006/main">
  <p:tag name="AS_UNIQUEID" val="1409"/>
  <p:tag name="KSO_WM_BEAUTIFY_FLAG" val=""/>
</p:tagLst>
</file>

<file path=ppt/tags/tag267.xml><?xml version="1.0" encoding="utf-8"?>
<p:tagLst xmlns:p="http://schemas.openxmlformats.org/presentationml/2006/main">
  <p:tag name="AS_UNIQUEID" val="1410"/>
</p:tagLst>
</file>

<file path=ppt/tags/tag268.xml><?xml version="1.0" encoding="utf-8"?>
<p:tagLst xmlns:p="http://schemas.openxmlformats.org/presentationml/2006/main">
  <p:tag name="AS_UNIQUEID" val="1411"/>
</p:tagLst>
</file>

<file path=ppt/tags/tag269.xml><?xml version="1.0" encoding="utf-8"?>
<p:tagLst xmlns:p="http://schemas.openxmlformats.org/presentationml/2006/main">
  <p:tag name="AS_UNIQUEID" val="1412"/>
</p:tagLst>
</file>

<file path=ppt/tags/tag27.xml><?xml version="1.0" encoding="utf-8"?>
<p:tagLst xmlns:p="http://schemas.openxmlformats.org/presentationml/2006/main">
  <p:tag name="AS_UNIQUEID" val="1172"/>
</p:tagLst>
</file>

<file path=ppt/tags/tag270.xml><?xml version="1.0" encoding="utf-8"?>
<p:tagLst xmlns:p="http://schemas.openxmlformats.org/presentationml/2006/main">
  <p:tag name="AS_UNIQUEID" val="1413"/>
</p:tagLst>
</file>

<file path=ppt/tags/tag271.xml><?xml version="1.0" encoding="utf-8"?>
<p:tagLst xmlns:p="http://schemas.openxmlformats.org/presentationml/2006/main">
  <p:tag name="AS_UNIQUEID" val="1414"/>
  <p:tag name="KSO_WM_BEAUTIFY_FLAG" val=""/>
</p:tagLst>
</file>

<file path=ppt/tags/tag272.xml><?xml version="1.0" encoding="utf-8"?>
<p:tagLst xmlns:p="http://schemas.openxmlformats.org/presentationml/2006/main">
  <p:tag name="AS_UNIQUEID" val="1415"/>
</p:tagLst>
</file>

<file path=ppt/tags/tag273.xml><?xml version="1.0" encoding="utf-8"?>
<p:tagLst xmlns:p="http://schemas.openxmlformats.org/presentationml/2006/main">
  <p:tag name="AS_UNIQUEID" val="1416"/>
</p:tagLst>
</file>

<file path=ppt/tags/tag274.xml><?xml version="1.0" encoding="utf-8"?>
<p:tagLst xmlns:p="http://schemas.openxmlformats.org/presentationml/2006/main">
  <p:tag name="AS_UNIQUEID" val="1417"/>
</p:tagLst>
</file>

<file path=ppt/tags/tag275.xml><?xml version="1.0" encoding="utf-8"?>
<p:tagLst xmlns:p="http://schemas.openxmlformats.org/presentationml/2006/main">
  <p:tag name="AS_UNIQUEID" val="1418"/>
</p:tagLst>
</file>

<file path=ppt/tags/tag276.xml><?xml version="1.0" encoding="utf-8"?>
<p:tagLst xmlns:p="http://schemas.openxmlformats.org/presentationml/2006/main">
  <p:tag name="AS_UNIQUEID" val="1419"/>
  <p:tag name="KSO_WM_BEAUTIFY_FLAG" val=""/>
</p:tagLst>
</file>

<file path=ppt/tags/tag277.xml><?xml version="1.0" encoding="utf-8"?>
<p:tagLst xmlns:p="http://schemas.openxmlformats.org/presentationml/2006/main">
  <p:tag name="AS_UNIQUEID" val="1420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78.xml><?xml version="1.0" encoding="utf-8"?>
<p:tagLst xmlns:p="http://schemas.openxmlformats.org/presentationml/2006/main">
  <p:tag name="AS_UNIQUEID" val="1421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79.xml><?xml version="1.0" encoding="utf-8"?>
<p:tagLst xmlns:p="http://schemas.openxmlformats.org/presentationml/2006/main">
  <p:tag name="AS_UNIQUEID" val="1422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8.xml><?xml version="1.0" encoding="utf-8"?>
<p:tagLst xmlns:p="http://schemas.openxmlformats.org/presentationml/2006/main">
  <p:tag name="AS_UNIQUEID" val="1173"/>
</p:tagLst>
</file>

<file path=ppt/tags/tag280.xml><?xml version="1.0" encoding="utf-8"?>
<p:tagLst xmlns:p="http://schemas.openxmlformats.org/presentationml/2006/main">
  <p:tag name="AS_UNIQUEID" val="1423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81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NThiMzE1MzlkNmVkMmI2ZDg2N2RhNjM2YjI3NmE3N2IifQ=="/>
  <p:tag name="KSO_WPP_MARK_KEY" val="0bdc71da-dbe0-4495-b4e9-319b3fea4dc2"/>
</p:tagLst>
</file>

<file path=ppt/tags/tag29.xml><?xml version="1.0" encoding="utf-8"?>
<p:tagLst xmlns:p="http://schemas.openxmlformats.org/presentationml/2006/main">
  <p:tag name="AS_UNIQUEID" val="1174"/>
</p:tagLst>
</file>

<file path=ppt/tags/tag3.xml><?xml version="1.0" encoding="utf-8"?>
<p:tagLst xmlns:p="http://schemas.openxmlformats.org/presentationml/2006/main">
  <p:tag name="AS_UNIQUEID" val="1148"/>
</p:tagLst>
</file>

<file path=ppt/tags/tag30.xml><?xml version="1.0" encoding="utf-8"?>
<p:tagLst xmlns:p="http://schemas.openxmlformats.org/presentationml/2006/main">
  <p:tag name="AS_UNIQUEID" val="1175"/>
</p:tagLst>
</file>

<file path=ppt/tags/tag31.xml><?xml version="1.0" encoding="utf-8"?>
<p:tagLst xmlns:p="http://schemas.openxmlformats.org/presentationml/2006/main">
  <p:tag name="AS_UNIQUEID" val="1176"/>
</p:tagLst>
</file>

<file path=ppt/tags/tag32.xml><?xml version="1.0" encoding="utf-8"?>
<p:tagLst xmlns:p="http://schemas.openxmlformats.org/presentationml/2006/main">
  <p:tag name="AS_UNIQUEID" val="1177"/>
</p:tagLst>
</file>

<file path=ppt/tags/tag33.xml><?xml version="1.0" encoding="utf-8"?>
<p:tagLst xmlns:p="http://schemas.openxmlformats.org/presentationml/2006/main">
  <p:tag name="AS_UNIQUEID" val="1178"/>
</p:tagLst>
</file>

<file path=ppt/tags/tag34.xml><?xml version="1.0" encoding="utf-8"?>
<p:tagLst xmlns:p="http://schemas.openxmlformats.org/presentationml/2006/main">
  <p:tag name="AS_UNIQUEID" val="1179"/>
</p:tagLst>
</file>

<file path=ppt/tags/tag35.xml><?xml version="1.0" encoding="utf-8"?>
<p:tagLst xmlns:p="http://schemas.openxmlformats.org/presentationml/2006/main">
  <p:tag name="AS_UNIQUEID" val="1180"/>
</p:tagLst>
</file>

<file path=ppt/tags/tag36.xml><?xml version="1.0" encoding="utf-8"?>
<p:tagLst xmlns:p="http://schemas.openxmlformats.org/presentationml/2006/main">
  <p:tag name="AS_UNIQUEID" val="1181"/>
</p:tagLst>
</file>

<file path=ppt/tags/tag37.xml><?xml version="1.0" encoding="utf-8"?>
<p:tagLst xmlns:p="http://schemas.openxmlformats.org/presentationml/2006/main">
  <p:tag name="AS_UNIQUEID" val="1182"/>
</p:tagLst>
</file>

<file path=ppt/tags/tag38.xml><?xml version="1.0" encoding="utf-8"?>
<p:tagLst xmlns:p="http://schemas.openxmlformats.org/presentationml/2006/main">
  <p:tag name="AS_UNIQUEID" val="1183"/>
</p:tagLst>
</file>

<file path=ppt/tags/tag39.xml><?xml version="1.0" encoding="utf-8"?>
<p:tagLst xmlns:p="http://schemas.openxmlformats.org/presentationml/2006/main">
  <p:tag name="AS_UNIQUEID" val="1184"/>
</p:tagLst>
</file>

<file path=ppt/tags/tag4.xml><?xml version="1.0" encoding="utf-8"?>
<p:tagLst xmlns:p="http://schemas.openxmlformats.org/presentationml/2006/main">
  <p:tag name="AS_UNIQUEID" val="1149"/>
</p:tagLst>
</file>

<file path=ppt/tags/tag40.xml><?xml version="1.0" encoding="utf-8"?>
<p:tagLst xmlns:p="http://schemas.openxmlformats.org/presentationml/2006/main">
  <p:tag name="AS_UNIQUEID" val="1185"/>
</p:tagLst>
</file>

<file path=ppt/tags/tag41.xml><?xml version="1.0" encoding="utf-8"?>
<p:tagLst xmlns:p="http://schemas.openxmlformats.org/presentationml/2006/main">
  <p:tag name="AS_UNIQUEID" val="1186"/>
</p:tagLst>
</file>

<file path=ppt/tags/tag42.xml><?xml version="1.0" encoding="utf-8"?>
<p:tagLst xmlns:p="http://schemas.openxmlformats.org/presentationml/2006/main">
  <p:tag name="AS_UNIQUEID" val="1187"/>
</p:tagLst>
</file>

<file path=ppt/tags/tag43.xml><?xml version="1.0" encoding="utf-8"?>
<p:tagLst xmlns:p="http://schemas.openxmlformats.org/presentationml/2006/main">
  <p:tag name="AS_UNIQUEID" val="1188"/>
</p:tagLst>
</file>

<file path=ppt/tags/tag44.xml><?xml version="1.0" encoding="utf-8"?>
<p:tagLst xmlns:p="http://schemas.openxmlformats.org/presentationml/2006/main">
  <p:tag name="AS_UNIQUEID" val="1189"/>
</p:tagLst>
</file>

<file path=ppt/tags/tag45.xml><?xml version="1.0" encoding="utf-8"?>
<p:tagLst xmlns:p="http://schemas.openxmlformats.org/presentationml/2006/main">
  <p:tag name="AS_UNIQUEID" val="1190"/>
</p:tagLst>
</file>

<file path=ppt/tags/tag46.xml><?xml version="1.0" encoding="utf-8"?>
<p:tagLst xmlns:p="http://schemas.openxmlformats.org/presentationml/2006/main">
  <p:tag name="AS_UNIQUEID" val="1191"/>
</p:tagLst>
</file>

<file path=ppt/tags/tag47.xml><?xml version="1.0" encoding="utf-8"?>
<p:tagLst xmlns:p="http://schemas.openxmlformats.org/presentationml/2006/main">
  <p:tag name="AS_UNIQUEID" val="1192"/>
</p:tagLst>
</file>

<file path=ppt/tags/tag48.xml><?xml version="1.0" encoding="utf-8"?>
<p:tagLst xmlns:p="http://schemas.openxmlformats.org/presentationml/2006/main">
  <p:tag name="AS_UNIQUEID" val="1193"/>
</p:tagLst>
</file>

<file path=ppt/tags/tag49.xml><?xml version="1.0" encoding="utf-8"?>
<p:tagLst xmlns:p="http://schemas.openxmlformats.org/presentationml/2006/main">
  <p:tag name="AS_UNIQUEID" val="1194"/>
</p:tagLst>
</file>

<file path=ppt/tags/tag5.xml><?xml version="1.0" encoding="utf-8"?>
<p:tagLst xmlns:p="http://schemas.openxmlformats.org/presentationml/2006/main">
  <p:tag name="AS_UNIQUEID" val="1150"/>
</p:tagLst>
</file>

<file path=ppt/tags/tag50.xml><?xml version="1.0" encoding="utf-8"?>
<p:tagLst xmlns:p="http://schemas.openxmlformats.org/presentationml/2006/main">
  <p:tag name="AS_UNIQUEID" val="1195"/>
</p:tagLst>
</file>

<file path=ppt/tags/tag51.xml><?xml version="1.0" encoding="utf-8"?>
<p:tagLst xmlns:p="http://schemas.openxmlformats.org/presentationml/2006/main">
  <p:tag name="AS_UNIQUEID" val="1196"/>
</p:tagLst>
</file>

<file path=ppt/tags/tag52.xml><?xml version="1.0" encoding="utf-8"?>
<p:tagLst xmlns:p="http://schemas.openxmlformats.org/presentationml/2006/main">
  <p:tag name="AS_UNIQUEID" val="1197"/>
</p:tagLst>
</file>

<file path=ppt/tags/tag53.xml><?xml version="1.0" encoding="utf-8"?>
<p:tagLst xmlns:p="http://schemas.openxmlformats.org/presentationml/2006/main">
  <p:tag name="AS_UNIQUEID" val="1198"/>
</p:tagLst>
</file>

<file path=ppt/tags/tag54.xml><?xml version="1.0" encoding="utf-8"?>
<p:tagLst xmlns:p="http://schemas.openxmlformats.org/presentationml/2006/main">
  <p:tag name="AS_UNIQUEID" val="1199"/>
</p:tagLst>
</file>

<file path=ppt/tags/tag55.xml><?xml version="1.0" encoding="utf-8"?>
<p:tagLst xmlns:p="http://schemas.openxmlformats.org/presentationml/2006/main">
  <p:tag name="AS_UNIQUEID" val="1200"/>
</p:tagLst>
</file>

<file path=ppt/tags/tag56.xml><?xml version="1.0" encoding="utf-8"?>
<p:tagLst xmlns:p="http://schemas.openxmlformats.org/presentationml/2006/main">
  <p:tag name="AS_UNIQUEID" val="1201"/>
</p:tagLst>
</file>

<file path=ppt/tags/tag57.xml><?xml version="1.0" encoding="utf-8"?>
<p:tagLst xmlns:p="http://schemas.openxmlformats.org/presentationml/2006/main">
  <p:tag name="AS_UNIQUEID" val="1202"/>
</p:tagLst>
</file>

<file path=ppt/tags/tag58.xml><?xml version="1.0" encoding="utf-8"?>
<p:tagLst xmlns:p="http://schemas.openxmlformats.org/presentationml/2006/main">
  <p:tag name="AS_UNIQUEID" val="1203"/>
</p:tagLst>
</file>

<file path=ppt/tags/tag59.xml><?xml version="1.0" encoding="utf-8"?>
<p:tagLst xmlns:p="http://schemas.openxmlformats.org/presentationml/2006/main">
  <p:tag name="AS_UNIQUEID" val="1204"/>
</p:tagLst>
</file>

<file path=ppt/tags/tag6.xml><?xml version="1.0" encoding="utf-8"?>
<p:tagLst xmlns:p="http://schemas.openxmlformats.org/presentationml/2006/main">
  <p:tag name="AS_UNIQUEID" val="1151"/>
</p:tagLst>
</file>

<file path=ppt/tags/tag60.xml><?xml version="1.0" encoding="utf-8"?>
<p:tagLst xmlns:p="http://schemas.openxmlformats.org/presentationml/2006/main">
  <p:tag name="AS_UNIQUEID" val="1205"/>
</p:tagLst>
</file>

<file path=ppt/tags/tag61.xml><?xml version="1.0" encoding="utf-8"?>
<p:tagLst xmlns:p="http://schemas.openxmlformats.org/presentationml/2006/main">
  <p:tag name="AS_UNIQUEID" val="1206"/>
</p:tagLst>
</file>

<file path=ppt/tags/tag62.xml><?xml version="1.0" encoding="utf-8"?>
<p:tagLst xmlns:p="http://schemas.openxmlformats.org/presentationml/2006/main">
  <p:tag name="AS_UNIQUEID" val="1207"/>
</p:tagLst>
</file>

<file path=ppt/tags/tag63.xml><?xml version="1.0" encoding="utf-8"?>
<p:tagLst xmlns:p="http://schemas.openxmlformats.org/presentationml/2006/main">
  <p:tag name="AS_UNIQUEID" val="1208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64.xml><?xml version="1.0" encoding="utf-8"?>
<p:tagLst xmlns:p="http://schemas.openxmlformats.org/presentationml/2006/main">
  <p:tag name="AS_UNIQUEID" val="1209"/>
</p:tagLst>
</file>

<file path=ppt/tags/tag65.xml><?xml version="1.0" encoding="utf-8"?>
<p:tagLst xmlns:p="http://schemas.openxmlformats.org/presentationml/2006/main">
  <p:tag name="AS_UNIQUEID" val="1210"/>
</p:tagLst>
</file>

<file path=ppt/tags/tag66.xml><?xml version="1.0" encoding="utf-8"?>
<p:tagLst xmlns:p="http://schemas.openxmlformats.org/presentationml/2006/main">
  <p:tag name="AS_UNIQUEID" val="1211"/>
  <p:tag name="KSO_WM_BEAUTIFY_FLAG" val=""/>
</p:tagLst>
</file>

<file path=ppt/tags/tag67.xml><?xml version="1.0" encoding="utf-8"?>
<p:tagLst xmlns:p="http://schemas.openxmlformats.org/presentationml/2006/main">
  <p:tag name="AS_UNIQUEID" val="1212"/>
</p:tagLst>
</file>

<file path=ppt/tags/tag68.xml><?xml version="1.0" encoding="utf-8"?>
<p:tagLst xmlns:p="http://schemas.openxmlformats.org/presentationml/2006/main">
  <p:tag name="AS_UNIQUEID" val="1213"/>
</p:tagLst>
</file>

<file path=ppt/tags/tag69.xml><?xml version="1.0" encoding="utf-8"?>
<p:tagLst xmlns:p="http://schemas.openxmlformats.org/presentationml/2006/main">
  <p:tag name="AS_UNIQUEID" val="1214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7.xml><?xml version="1.0" encoding="utf-8"?>
<p:tagLst xmlns:p="http://schemas.openxmlformats.org/presentationml/2006/main">
  <p:tag name="AS_UNIQUEID" val="1152"/>
</p:tagLst>
</file>

<file path=ppt/tags/tag70.xml><?xml version="1.0" encoding="utf-8"?>
<p:tagLst xmlns:p="http://schemas.openxmlformats.org/presentationml/2006/main">
  <p:tag name="AS_UNIQUEID" val="1215"/>
</p:tagLst>
</file>

<file path=ppt/tags/tag71.xml><?xml version="1.0" encoding="utf-8"?>
<p:tagLst xmlns:p="http://schemas.openxmlformats.org/presentationml/2006/main">
  <p:tag name="AS_UNIQUEID" val="1216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72.xml><?xml version="1.0" encoding="utf-8"?>
<p:tagLst xmlns:p="http://schemas.openxmlformats.org/presentationml/2006/main">
  <p:tag name="AS_UNIQUEID" val="1217"/>
</p:tagLst>
</file>

<file path=ppt/tags/tag73.xml><?xml version="1.0" encoding="utf-8"?>
<p:tagLst xmlns:p="http://schemas.openxmlformats.org/presentationml/2006/main">
  <p:tag name="AS_UNIQUEID" val="1218"/>
</p:tagLst>
</file>

<file path=ppt/tags/tag74.xml><?xml version="1.0" encoding="utf-8"?>
<p:tagLst xmlns:p="http://schemas.openxmlformats.org/presentationml/2006/main">
  <p:tag name="AS_UNIQUEID" val="1219"/>
</p:tagLst>
</file>

<file path=ppt/tags/tag75.xml><?xml version="1.0" encoding="utf-8"?>
<p:tagLst xmlns:p="http://schemas.openxmlformats.org/presentationml/2006/main">
  <p:tag name="AS_UNIQUEID" val="1220"/>
  <p:tag name="KSO_WM_BEAUTIFY_FLAG" val=""/>
</p:tagLst>
</file>

<file path=ppt/tags/tag76.xml><?xml version="1.0" encoding="utf-8"?>
<p:tagLst xmlns:p="http://schemas.openxmlformats.org/presentationml/2006/main">
  <p:tag name="AS_UNIQUEID" val="1221"/>
  <p:tag name="KSO_WM_BEAUTIFY_FLAG" val=""/>
</p:tagLst>
</file>

<file path=ppt/tags/tag77.xml><?xml version="1.0" encoding="utf-8"?>
<p:tagLst xmlns:p="http://schemas.openxmlformats.org/presentationml/2006/main">
  <p:tag name="AS_UNIQUEID" val="1222"/>
  <p:tag name="KSO_WM_BEAUTIFY_FLAG" val=""/>
</p:tagLst>
</file>

<file path=ppt/tags/tag78.xml><?xml version="1.0" encoding="utf-8"?>
<p:tagLst xmlns:p="http://schemas.openxmlformats.org/presentationml/2006/main">
  <p:tag name="AS_UNIQUEID" val="1223"/>
  <p:tag name="KSO_WM_BEAUTIFY_FLAG" val=""/>
</p:tagLst>
</file>

<file path=ppt/tags/tag79.xml><?xml version="1.0" encoding="utf-8"?>
<p:tagLst xmlns:p="http://schemas.openxmlformats.org/presentationml/2006/main">
  <p:tag name="AS_UNIQUEID" val="1224"/>
</p:tagLst>
</file>

<file path=ppt/tags/tag8.xml><?xml version="1.0" encoding="utf-8"?>
<p:tagLst xmlns:p="http://schemas.openxmlformats.org/presentationml/2006/main">
  <p:tag name="AS_UNIQUEID" val="1153"/>
</p:tagLst>
</file>

<file path=ppt/tags/tag80.xml><?xml version="1.0" encoding="utf-8"?>
<p:tagLst xmlns:p="http://schemas.openxmlformats.org/presentationml/2006/main">
  <p:tag name="AS_UNIQUEID" val="1225"/>
  <p:tag name="KSO_WM_BEAUTIFY_FLAG" val=""/>
</p:tagLst>
</file>

<file path=ppt/tags/tag81.xml><?xml version="1.0" encoding="utf-8"?>
<p:tagLst xmlns:p="http://schemas.openxmlformats.org/presentationml/2006/main">
  <p:tag name="AS_UNIQUEID" val="1226"/>
  <p:tag name="KSO_WM_BEAUTIFY_FLAG" val=""/>
</p:tagLst>
</file>

<file path=ppt/tags/tag82.xml><?xml version="1.0" encoding="utf-8"?>
<p:tagLst xmlns:p="http://schemas.openxmlformats.org/presentationml/2006/main">
  <p:tag name="AS_UNIQUEID" val="1227"/>
  <p:tag name="KSO_WM_BEAUTIFY_FLAG" val=""/>
</p:tagLst>
</file>

<file path=ppt/tags/tag83.xml><?xml version="1.0" encoding="utf-8"?>
<p:tagLst xmlns:p="http://schemas.openxmlformats.org/presentationml/2006/main">
  <p:tag name="AS_UNIQUEID" val="1228"/>
</p:tagLst>
</file>

<file path=ppt/tags/tag84.xml><?xml version="1.0" encoding="utf-8"?>
<p:tagLst xmlns:p="http://schemas.openxmlformats.org/presentationml/2006/main">
  <p:tag name="AS_UNIQUEID" val="1229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85.xml><?xml version="1.0" encoding="utf-8"?>
<p:tagLst xmlns:p="http://schemas.openxmlformats.org/presentationml/2006/main">
  <p:tag name="AS_UNIQUEID" val="1230"/>
</p:tagLst>
</file>

<file path=ppt/tags/tag86.xml><?xml version="1.0" encoding="utf-8"?>
<p:tagLst xmlns:p="http://schemas.openxmlformats.org/presentationml/2006/main">
  <p:tag name="AS_UNIQUEID" val="1145"/>
</p:tagLst>
</file>

<file path=ppt/tags/tag87.xml><?xml version="1.0" encoding="utf-8"?>
<p:tagLst xmlns:p="http://schemas.openxmlformats.org/presentationml/2006/main">
  <p:tag name="AS_UNIQUEID" val="1231"/>
</p:tagLst>
</file>

<file path=ppt/tags/tag88.xml><?xml version="1.0" encoding="utf-8"?>
<p:tagLst xmlns:p="http://schemas.openxmlformats.org/presentationml/2006/main">
  <p:tag name="AS_UNIQUEID" val="1232"/>
</p:tagLst>
</file>

<file path=ppt/tags/tag89.xml><?xml version="1.0" encoding="utf-8"?>
<p:tagLst xmlns:p="http://schemas.openxmlformats.org/presentationml/2006/main">
  <p:tag name="AS_UNIQUEID" val="1233"/>
  <p:tag name="KSO_WM_BEAUTIFY_FLAG" val=""/>
</p:tagLst>
</file>

<file path=ppt/tags/tag9.xml><?xml version="1.0" encoding="utf-8"?>
<p:tagLst xmlns:p="http://schemas.openxmlformats.org/presentationml/2006/main">
  <p:tag name="AS_UNIQUEID" val="1154"/>
</p:tagLst>
</file>

<file path=ppt/tags/tag90.xml><?xml version="1.0" encoding="utf-8"?>
<p:tagLst xmlns:p="http://schemas.openxmlformats.org/presentationml/2006/main">
  <p:tag name="AS_UNIQUEID" val="1234"/>
  <p:tag name="KSO_WM_BEAUTIFY_FLAG" val=""/>
</p:tagLst>
</file>

<file path=ppt/tags/tag91.xml><?xml version="1.0" encoding="utf-8"?>
<p:tagLst xmlns:p="http://schemas.openxmlformats.org/presentationml/2006/main">
  <p:tag name="AS_UNIQUEID" val="1235"/>
</p:tagLst>
</file>

<file path=ppt/tags/tag92.xml><?xml version="1.0" encoding="utf-8"?>
<p:tagLst xmlns:p="http://schemas.openxmlformats.org/presentationml/2006/main">
  <p:tag name="AS_UNIQUEID" val="1236"/>
  <p:tag name="KSO_WM_BEAUTIFY_FLAG" val=""/>
</p:tagLst>
</file>

<file path=ppt/tags/tag93.xml><?xml version="1.0" encoding="utf-8"?>
<p:tagLst xmlns:p="http://schemas.openxmlformats.org/presentationml/2006/main">
  <p:tag name="AS_UNIQUEID" val="1237"/>
  <p:tag name="KSO_WM_BEAUTIFY_FLAG" val=""/>
</p:tagLst>
</file>

<file path=ppt/tags/tag94.xml><?xml version="1.0" encoding="utf-8"?>
<p:tagLst xmlns:p="http://schemas.openxmlformats.org/presentationml/2006/main">
  <p:tag name="AS_UNIQUEID" val="1238"/>
  <p:tag name="KSO_WM_BEAUTIFY_FLAG" val=""/>
</p:tagLst>
</file>

<file path=ppt/tags/tag95.xml><?xml version="1.0" encoding="utf-8"?>
<p:tagLst xmlns:p="http://schemas.openxmlformats.org/presentationml/2006/main">
  <p:tag name="AS_UNIQUEID" val="1239"/>
  <p:tag name="KSO_WM_BEAUTIFY_FLAG" val=""/>
</p:tagLst>
</file>

<file path=ppt/tags/tag96.xml><?xml version="1.0" encoding="utf-8"?>
<p:tagLst xmlns:p="http://schemas.openxmlformats.org/presentationml/2006/main">
  <p:tag name="AS_UNIQUEID" val="1240"/>
</p:tagLst>
</file>

<file path=ppt/tags/tag97.xml><?xml version="1.0" encoding="utf-8"?>
<p:tagLst xmlns:p="http://schemas.openxmlformats.org/presentationml/2006/main">
  <p:tag name="AS_UNIQUEID" val="1241"/>
  <p:tag name="KSO_WM_BEAUTIFY_FLAG" val=""/>
</p:tagLst>
</file>

<file path=ppt/tags/tag98.xml><?xml version="1.0" encoding="utf-8"?>
<p:tagLst xmlns:p="http://schemas.openxmlformats.org/presentationml/2006/main">
  <p:tag name="AS_UNIQUEID" val="1242"/>
  <p:tag name="KSO_WM_BEAUTIFY_FLAG" val=""/>
</p:tagLst>
</file>

<file path=ppt/tags/tag99.xml><?xml version="1.0" encoding="utf-8"?>
<p:tagLst xmlns:p="http://schemas.openxmlformats.org/presentationml/2006/main">
  <p:tag name="AS_UNIQUEID" val="1243"/>
  <p:tag name="KSO_WM_BEAUTIFY_FLAG" val=""/>
</p:tagLst>
</file>

<file path=ppt/theme/theme1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Arial"/>
      </a:majorFont>
      <a:minorFont>
        <a:latin typeface="Times New Roman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lnSpc>
            <a:spcPct val="120000"/>
          </a:lnSpc>
          <a:defRPr lang="zh-CN" altLang="en-US" sz="2800">
            <a:latin typeface="微软雅黑" panose="020B0503020204020204" charset="-122"/>
            <a:ea typeface="微软雅黑" panose="020B050302020402020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2_正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Arial"/>
      </a:majorFont>
      <a:minorFont>
        <a:latin typeface="Times New Roman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113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微软雅黑</vt:lpstr>
      <vt:lpstr>Times New Roman</vt:lpstr>
      <vt:lpstr>黑体</vt:lpstr>
      <vt:lpstr>楷体</vt:lpstr>
      <vt:lpstr>Calibri Light</vt:lpstr>
      <vt:lpstr>Calibri</vt:lpstr>
      <vt:lpstr>宋体</vt:lpstr>
      <vt:lpstr>Cambria Math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2024-08-18T11:55:43Z</cp:lastPrinted>
  <dcterms:created xsi:type="dcterms:W3CDTF">2024-08-18T11:55:43Z</dcterms:created>
  <dcterms:modified xsi:type="dcterms:W3CDTF">2024-08-18T03:55:43Z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